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15"/>
  </p:notesMasterIdLst>
  <p:handoutMasterIdLst>
    <p:handoutMasterId r:id="rId16"/>
  </p:handoutMasterIdLst>
  <p:sldIdLst>
    <p:sldId id="275" r:id="rId4"/>
    <p:sldId id="277" r:id="rId5"/>
    <p:sldId id="256" r:id="rId6"/>
    <p:sldId id="259" r:id="rId7"/>
    <p:sldId id="258" r:id="rId8"/>
    <p:sldId id="265" r:id="rId9"/>
    <p:sldId id="268" r:id="rId10"/>
    <p:sldId id="270" r:id="rId11"/>
    <p:sldId id="274" r:id="rId12"/>
    <p:sldId id="290" r:id="rId13"/>
    <p:sldId id="291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8918" autoAdjust="0"/>
  </p:normalViewPr>
  <p:slideViewPr>
    <p:cSldViewPr snapToGrid="0">
      <p:cViewPr varScale="1">
        <p:scale>
          <a:sx n="64" d="100"/>
          <a:sy n="64" d="100"/>
        </p:scale>
        <p:origin x="11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Skill 4</c:v>
                </c:pt>
                <c:pt idx="1">
                  <c:v>Skill 3</c:v>
                </c:pt>
                <c:pt idx="2">
                  <c:v>Skill 2</c:v>
                </c:pt>
                <c:pt idx="3">
                  <c:v>Skill 1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90</c:v>
                </c:pt>
                <c:pt idx="1">
                  <c:v>70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4F65-8947-942B80235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623990767"/>
        <c:axId val="623998671"/>
      </c:barChart>
      <c:catAx>
        <c:axId val="623990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98671"/>
        <c:crosses val="autoZero"/>
        <c:auto val="1"/>
        <c:lblAlgn val="ctr"/>
        <c:lblOffset val="100"/>
        <c:noMultiLvlLbl val="0"/>
      </c:catAx>
      <c:valAx>
        <c:axId val="623998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399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Skill 4</c:v>
                </c:pt>
                <c:pt idx="1">
                  <c:v>Skill 3</c:v>
                </c:pt>
                <c:pt idx="2">
                  <c:v>Skill 2</c:v>
                </c:pt>
                <c:pt idx="3">
                  <c:v>Skill 1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90</c:v>
                </c:pt>
                <c:pt idx="1">
                  <c:v>70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4F65-8947-942B80235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623990767"/>
        <c:axId val="623998671"/>
      </c:barChart>
      <c:catAx>
        <c:axId val="623990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98671"/>
        <c:crosses val="autoZero"/>
        <c:auto val="1"/>
        <c:lblAlgn val="ctr"/>
        <c:lblOffset val="100"/>
        <c:noMultiLvlLbl val="0"/>
      </c:catAx>
      <c:valAx>
        <c:axId val="623998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399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Skill 4</c:v>
                </c:pt>
                <c:pt idx="1">
                  <c:v>Skill 3</c:v>
                </c:pt>
                <c:pt idx="2">
                  <c:v>Skill 2</c:v>
                </c:pt>
                <c:pt idx="3">
                  <c:v>Skill 1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90</c:v>
                </c:pt>
                <c:pt idx="1">
                  <c:v>70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4F65-8947-942B80235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623990767"/>
        <c:axId val="623998671"/>
      </c:barChart>
      <c:catAx>
        <c:axId val="623990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98671"/>
        <c:crosses val="autoZero"/>
        <c:auto val="1"/>
        <c:lblAlgn val="ctr"/>
        <c:lblOffset val="100"/>
        <c:noMultiLvlLbl val="0"/>
      </c:catAx>
      <c:valAx>
        <c:axId val="623998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399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Skill 4</c:v>
                </c:pt>
                <c:pt idx="1">
                  <c:v>Skill 3</c:v>
                </c:pt>
                <c:pt idx="2">
                  <c:v>Skill 2</c:v>
                </c:pt>
                <c:pt idx="3">
                  <c:v>Skill 1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90</c:v>
                </c:pt>
                <c:pt idx="1">
                  <c:v>70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4F65-8947-942B80235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623990767"/>
        <c:axId val="623998671"/>
      </c:barChart>
      <c:catAx>
        <c:axId val="623990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98671"/>
        <c:crosses val="autoZero"/>
        <c:auto val="1"/>
        <c:lblAlgn val="ctr"/>
        <c:lblOffset val="100"/>
        <c:noMultiLvlLbl val="0"/>
      </c:catAx>
      <c:valAx>
        <c:axId val="623998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399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EC2388B-9682-456B-BAFC-BC6E5923F1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C69374-0608-4B4E-A628-5ADC982F7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7D7A7-5FDA-43E2-A909-EDE14545716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18C291-DCC0-4556-A0B1-3486CA597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3B41F3-E16E-4DA2-86F9-D91935874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5AD83-A548-4871-A7DC-44D23B64A4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7587-71D2-4E1E-8AE8-7502FA282235}" type="datetimeFigureOut">
              <a:rPr lang="es-AR" smtClean="0"/>
              <a:t>20/3/2022</a:t>
            </a:fld>
            <a:endParaRPr lang="es-A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DE407-7F78-40CF-8AFF-10FDE29806C7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877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jake-</a:t>
            </a:r>
            <a:r>
              <a:rPr lang="en-US" noProof="0" dirty="0"/>
              <a:t>blucker</a:t>
            </a:r>
            <a:r>
              <a:rPr lang="en-US" dirty="0"/>
              <a:t>-VEdLCjdUtRY-unsplash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E407-7F78-40CF-8AFF-10FDE29806C7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424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bruce-mars-8YG31Xn4dSw-unsplash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E407-7F78-40CF-8AFF-10FDE29806C7}" type="slidenum">
              <a:rPr lang="es-AR" smtClean="0"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510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gustavo-alves-YOXSC4zRcxw-unsplash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E407-7F78-40CF-8AFF-10FDE29806C7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44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keila-hotzel-lFmuWU0tv4M-unsplash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E407-7F78-40CF-8AFF-10FDE29806C7}" type="slidenum">
              <a:rPr lang="es-AR" smtClean="0"/>
              <a:t>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160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christian-perner-1fEQTFhcEXU-unsplash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E407-7F78-40CF-8AFF-10FDE29806C7}" type="slidenum">
              <a:rPr lang="es-AR" smtClean="0"/>
              <a:t>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326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254F-9338-4BA9-B7AC-A66622A3D0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E19D99F-A6DB-4C9D-98ED-935B617B7CB0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017CC65-ED77-4A6A-8CB3-7F9B68EE8609}"/>
              </a:ext>
            </a:extLst>
          </p:cNvPr>
          <p:cNvSpPr/>
          <p:nvPr userDrawn="1"/>
        </p:nvSpPr>
        <p:spPr>
          <a:xfrm>
            <a:off x="1390650" y="6531812"/>
            <a:ext cx="4391024" cy="326188"/>
          </a:xfrm>
          <a:custGeom>
            <a:avLst/>
            <a:gdLst>
              <a:gd name="connsiteX0" fmla="*/ 0 w 12192000"/>
              <a:gd name="connsiteY0" fmla="*/ 0 h 504825"/>
              <a:gd name="connsiteX1" fmla="*/ 12192000 w 12192000"/>
              <a:gd name="connsiteY1" fmla="*/ 0 h 504825"/>
              <a:gd name="connsiteX2" fmla="*/ 12192000 w 12192000"/>
              <a:gd name="connsiteY2" fmla="*/ 504825 h 504825"/>
              <a:gd name="connsiteX3" fmla="*/ 0 w 12192000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4825">
                <a:moveTo>
                  <a:pt x="0" y="0"/>
                </a:moveTo>
                <a:lnTo>
                  <a:pt x="12192000" y="0"/>
                </a:lnTo>
                <a:lnTo>
                  <a:pt x="12192000" y="504825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3D62318-CA5C-4DBE-949E-D196DFD9C515}"/>
              </a:ext>
            </a:extLst>
          </p:cNvPr>
          <p:cNvGrpSpPr/>
          <p:nvPr userDrawn="1"/>
        </p:nvGrpSpPr>
        <p:grpSpPr>
          <a:xfrm>
            <a:off x="9841865" y="400050"/>
            <a:ext cx="2062479" cy="503554"/>
            <a:chOff x="9841865" y="400050"/>
            <a:chExt cx="2062479" cy="503554"/>
          </a:xfrm>
          <a:solidFill>
            <a:schemeClr val="accent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87D8444-146A-4850-A675-1DF59A6DAAB1}"/>
                </a:ext>
              </a:extLst>
            </p:cNvPr>
            <p:cNvSpPr/>
            <p:nvPr/>
          </p:nvSpPr>
          <p:spPr>
            <a:xfrm>
              <a:off x="984186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FCA453E0-4F5A-42CD-8166-EFCAB54D1903}"/>
                </a:ext>
              </a:extLst>
            </p:cNvPr>
            <p:cNvSpPr/>
            <p:nvPr/>
          </p:nvSpPr>
          <p:spPr>
            <a:xfrm>
              <a:off x="1002855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39BC2BB9-F960-4AAE-AF8A-8F8D7CAA5771}"/>
                </a:ext>
              </a:extLst>
            </p:cNvPr>
            <p:cNvSpPr/>
            <p:nvPr/>
          </p:nvSpPr>
          <p:spPr>
            <a:xfrm>
              <a:off x="1021524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CC1EC195-A80F-4677-8C6E-21DF3605E88C}"/>
                </a:ext>
              </a:extLst>
            </p:cNvPr>
            <p:cNvSpPr/>
            <p:nvPr/>
          </p:nvSpPr>
          <p:spPr>
            <a:xfrm>
              <a:off x="1022731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E616E67D-5FD2-4682-A490-D7DB840BB35D}"/>
                </a:ext>
              </a:extLst>
            </p:cNvPr>
            <p:cNvSpPr/>
            <p:nvPr/>
          </p:nvSpPr>
          <p:spPr>
            <a:xfrm>
              <a:off x="1041400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9686E7D9-7C00-41D8-A3A1-F99B0DFBD942}"/>
                </a:ext>
              </a:extLst>
            </p:cNvPr>
            <p:cNvSpPr/>
            <p:nvPr/>
          </p:nvSpPr>
          <p:spPr>
            <a:xfrm>
              <a:off x="1060069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0F9503BA-D45A-47F2-80D4-3277B2357450}"/>
                </a:ext>
              </a:extLst>
            </p:cNvPr>
            <p:cNvSpPr/>
            <p:nvPr/>
          </p:nvSpPr>
          <p:spPr>
            <a:xfrm>
              <a:off x="1061339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EA32EED3-F093-4ACA-BDFB-772FF7CEF2D0}"/>
                </a:ext>
              </a:extLst>
            </p:cNvPr>
            <p:cNvSpPr/>
            <p:nvPr/>
          </p:nvSpPr>
          <p:spPr>
            <a:xfrm>
              <a:off x="1079944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13F6FB77-D11E-4B00-91B1-1037EADA7B3B}"/>
                </a:ext>
              </a:extLst>
            </p:cNvPr>
            <p:cNvSpPr/>
            <p:nvPr/>
          </p:nvSpPr>
          <p:spPr>
            <a:xfrm>
              <a:off x="1098613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1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015746F-8554-4D37-9465-86BC7BD7350C}"/>
                </a:ext>
              </a:extLst>
            </p:cNvPr>
            <p:cNvSpPr/>
            <p:nvPr/>
          </p:nvSpPr>
          <p:spPr>
            <a:xfrm>
              <a:off x="1099883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96B22E19-5E3C-4213-A4A7-EB4C905CEC05}"/>
                </a:ext>
              </a:extLst>
            </p:cNvPr>
            <p:cNvSpPr/>
            <p:nvPr/>
          </p:nvSpPr>
          <p:spPr>
            <a:xfrm>
              <a:off x="1118489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B39A33CB-0140-4C03-AE64-606ECBB9C78B}"/>
                </a:ext>
              </a:extLst>
            </p:cNvPr>
            <p:cNvSpPr/>
            <p:nvPr/>
          </p:nvSpPr>
          <p:spPr>
            <a:xfrm>
              <a:off x="1137158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FA0675F-690D-4177-A0F7-014852597FF5}"/>
                </a:ext>
              </a:extLst>
            </p:cNvPr>
            <p:cNvSpPr/>
            <p:nvPr/>
          </p:nvSpPr>
          <p:spPr>
            <a:xfrm>
              <a:off x="1138428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8DD67DB9-BFB4-4963-8AB9-9D39251D05B0}"/>
                </a:ext>
              </a:extLst>
            </p:cNvPr>
            <p:cNvSpPr/>
            <p:nvPr/>
          </p:nvSpPr>
          <p:spPr>
            <a:xfrm>
              <a:off x="1157097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760A551-D1EC-4CA3-989C-7C3855F47224}"/>
                </a:ext>
              </a:extLst>
            </p:cNvPr>
            <p:cNvSpPr/>
            <p:nvPr/>
          </p:nvSpPr>
          <p:spPr>
            <a:xfrm>
              <a:off x="1175702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964E8732-DAA5-42DB-84CD-956D3381E072}"/>
              </a:ext>
            </a:extLst>
          </p:cNvPr>
          <p:cNvSpPr/>
          <p:nvPr userDrawn="1"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8C496-A2DF-4D54-8EA0-0A2B4000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1FD1E5F-14A4-4821-98AF-8B3B079030B2}"/>
              </a:ext>
            </a:extLst>
          </p:cNvPr>
          <p:cNvSpPr/>
          <p:nvPr userDrawn="1"/>
        </p:nvSpPr>
        <p:spPr>
          <a:xfrm>
            <a:off x="7004510" y="1963462"/>
            <a:ext cx="3556809" cy="3529684"/>
          </a:xfrm>
          <a:custGeom>
            <a:avLst/>
            <a:gdLst>
              <a:gd name="connsiteX0" fmla="*/ 4841295 w 4841295"/>
              <a:gd name="connsiteY0" fmla="*/ 2402188 h 4804375"/>
              <a:gd name="connsiteX1" fmla="*/ 2420648 w 4841295"/>
              <a:gd name="connsiteY1" fmla="*/ 4804375 h 4804375"/>
              <a:gd name="connsiteX2" fmla="*/ 0 w 4841295"/>
              <a:gd name="connsiteY2" fmla="*/ 2402188 h 4804375"/>
              <a:gd name="connsiteX3" fmla="*/ 2420648 w 4841295"/>
              <a:gd name="connsiteY3" fmla="*/ 0 h 4804375"/>
              <a:gd name="connsiteX4" fmla="*/ 4841295 w 4841295"/>
              <a:gd name="connsiteY4" fmla="*/ 2402188 h 480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1295" h="4804375">
                <a:moveTo>
                  <a:pt x="4841295" y="2402188"/>
                </a:moveTo>
                <a:cubicBezTo>
                  <a:pt x="4841295" y="3728879"/>
                  <a:pt x="3757535" y="4804375"/>
                  <a:pt x="2420648" y="4804375"/>
                </a:cubicBezTo>
                <a:cubicBezTo>
                  <a:pt x="1083761" y="4804375"/>
                  <a:pt x="0" y="3728879"/>
                  <a:pt x="0" y="2402188"/>
                </a:cubicBezTo>
                <a:cubicBezTo>
                  <a:pt x="0" y="1075496"/>
                  <a:pt x="1083761" y="0"/>
                  <a:pt x="2420648" y="0"/>
                </a:cubicBezTo>
                <a:cubicBezTo>
                  <a:pt x="3757535" y="0"/>
                  <a:pt x="4841295" y="1075496"/>
                  <a:pt x="4841295" y="2402188"/>
                </a:cubicBezTo>
                <a:close/>
              </a:path>
            </a:pathLst>
          </a:custGeom>
          <a:solidFill>
            <a:schemeClr val="accent1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5" name="Título 34">
            <a:extLst>
              <a:ext uri="{FF2B5EF4-FFF2-40B4-BE49-F238E27FC236}">
                <a16:creationId xmlns:a16="http://schemas.microsoft.com/office/drawing/2014/main" id="{B9E98055-C045-4D20-84DE-43343A3B1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292" y="537971"/>
            <a:ext cx="6056472" cy="759539"/>
          </a:xfrm>
        </p:spPr>
        <p:txBody>
          <a:bodyPr/>
          <a:lstStyle/>
          <a:p>
            <a:r>
              <a:rPr lang="es-AR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</a:t>
            </a:r>
            <a:r>
              <a:rPr lang="es-AR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08C7B3CF-EA07-46D2-BCBC-3A9859B88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0163" y="1411382"/>
            <a:ext cx="4795837" cy="781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46" name="Marcador de posición de imagen 43">
            <a:extLst>
              <a:ext uri="{FF2B5EF4-FFF2-40B4-BE49-F238E27FC236}">
                <a16:creationId xmlns:a16="http://schemas.microsoft.com/office/drawing/2014/main" id="{98F0393A-E166-45B0-98A4-A5A8E2880D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2501" y="2077891"/>
            <a:ext cx="3300827" cy="3300827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áfico 102">
            <a:extLst>
              <a:ext uri="{FF2B5EF4-FFF2-40B4-BE49-F238E27FC236}">
                <a16:creationId xmlns:a16="http://schemas.microsoft.com/office/drawing/2014/main" id="{0A7F1C39-A74C-438B-9E35-1F1EBBDD0D17}"/>
              </a:ext>
            </a:extLst>
          </p:cNvPr>
          <p:cNvGrpSpPr/>
          <p:nvPr userDrawn="1"/>
        </p:nvGrpSpPr>
        <p:grpSpPr>
          <a:xfrm>
            <a:off x="4769962" y="0"/>
            <a:ext cx="7422037" cy="6858634"/>
            <a:chOff x="1981200" y="0"/>
            <a:chExt cx="8230234" cy="6858634"/>
          </a:xfrm>
          <a:solidFill>
            <a:schemeClr val="accent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F4284D5-C477-4F6B-8147-D6F4B0A140C3}"/>
                </a:ext>
              </a:extLst>
            </p:cNvPr>
            <p:cNvSpPr/>
            <p:nvPr/>
          </p:nvSpPr>
          <p:spPr>
            <a:xfrm>
              <a:off x="6989445" y="0"/>
              <a:ext cx="3221989" cy="2273300"/>
            </a:xfrm>
            <a:custGeom>
              <a:avLst/>
              <a:gdLst>
                <a:gd name="connsiteX0" fmla="*/ 2379980 w 3221989"/>
                <a:gd name="connsiteY0" fmla="*/ 2007870 h 2273300"/>
                <a:gd name="connsiteX1" fmla="*/ 3221990 w 3221989"/>
                <a:gd name="connsiteY1" fmla="*/ 2273300 h 2273300"/>
                <a:gd name="connsiteX2" fmla="*/ 3221990 w 3221989"/>
                <a:gd name="connsiteY2" fmla="*/ 1771015 h 2273300"/>
                <a:gd name="connsiteX3" fmla="*/ 2560320 w 3221989"/>
                <a:gd name="connsiteY3" fmla="*/ 1545590 h 2273300"/>
                <a:gd name="connsiteX4" fmla="*/ 685800 w 3221989"/>
                <a:gd name="connsiteY4" fmla="*/ 421640 h 2273300"/>
                <a:gd name="connsiteX5" fmla="*/ 291465 w 3221989"/>
                <a:gd name="connsiteY5" fmla="*/ 0 h 2273300"/>
                <a:gd name="connsiteX6" fmla="*/ 0 w 3221989"/>
                <a:gd name="connsiteY6" fmla="*/ 0 h 2273300"/>
                <a:gd name="connsiteX7" fmla="*/ 607060 w 3221989"/>
                <a:gd name="connsiteY7" fmla="*/ 834390 h 2273300"/>
                <a:gd name="connsiteX8" fmla="*/ 2379980 w 3221989"/>
                <a:gd name="connsiteY8" fmla="*/ 2007870 h 227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1989" h="2273300">
                  <a:moveTo>
                    <a:pt x="2379980" y="2007870"/>
                  </a:moveTo>
                  <a:cubicBezTo>
                    <a:pt x="2663190" y="2105660"/>
                    <a:pt x="2950845" y="2179955"/>
                    <a:pt x="3221990" y="2273300"/>
                  </a:cubicBezTo>
                  <a:lnTo>
                    <a:pt x="3221990" y="1771015"/>
                  </a:lnTo>
                  <a:cubicBezTo>
                    <a:pt x="3006725" y="1695450"/>
                    <a:pt x="2782570" y="1625600"/>
                    <a:pt x="2560320" y="1545590"/>
                  </a:cubicBezTo>
                  <a:cubicBezTo>
                    <a:pt x="1881505" y="1318895"/>
                    <a:pt x="1224915" y="965200"/>
                    <a:pt x="685800" y="421640"/>
                  </a:cubicBezTo>
                  <a:cubicBezTo>
                    <a:pt x="548005" y="287020"/>
                    <a:pt x="416560" y="144780"/>
                    <a:pt x="291465" y="0"/>
                  </a:cubicBezTo>
                  <a:lnTo>
                    <a:pt x="0" y="0"/>
                  </a:lnTo>
                  <a:cubicBezTo>
                    <a:pt x="182880" y="286385"/>
                    <a:pt x="385445" y="577850"/>
                    <a:pt x="607060" y="834390"/>
                  </a:cubicBezTo>
                  <a:cubicBezTo>
                    <a:pt x="1105535" y="1433830"/>
                    <a:pt x="1725930" y="1800225"/>
                    <a:pt x="2379980" y="200787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BF1B16BB-B015-4B63-8189-AFDC38393C24}"/>
                </a:ext>
              </a:extLst>
            </p:cNvPr>
            <p:cNvSpPr/>
            <p:nvPr/>
          </p:nvSpPr>
          <p:spPr>
            <a:xfrm>
              <a:off x="7592695" y="0"/>
              <a:ext cx="2618739" cy="1396364"/>
            </a:xfrm>
            <a:custGeom>
              <a:avLst/>
              <a:gdLst>
                <a:gd name="connsiteX0" fmla="*/ 2099945 w 2618739"/>
                <a:gd name="connsiteY0" fmla="*/ 1210310 h 1396364"/>
                <a:gd name="connsiteX1" fmla="*/ 2618740 w 2618739"/>
                <a:gd name="connsiteY1" fmla="*/ 1396365 h 1396364"/>
                <a:gd name="connsiteX2" fmla="*/ 2618740 w 2618739"/>
                <a:gd name="connsiteY2" fmla="*/ 918210 h 1396364"/>
                <a:gd name="connsiteX3" fmla="*/ 2297430 w 2618739"/>
                <a:gd name="connsiteY3" fmla="*/ 796925 h 1396364"/>
                <a:gd name="connsiteX4" fmla="*/ 581025 w 2618739"/>
                <a:gd name="connsiteY4" fmla="*/ 0 h 1396364"/>
                <a:gd name="connsiteX5" fmla="*/ 0 w 2618739"/>
                <a:gd name="connsiteY5" fmla="*/ 0 h 1396364"/>
                <a:gd name="connsiteX6" fmla="*/ 147955 w 2618739"/>
                <a:gd name="connsiteY6" fmla="*/ 128905 h 1396364"/>
                <a:gd name="connsiteX7" fmla="*/ 2099945 w 2618739"/>
                <a:gd name="connsiteY7" fmla="*/ 1210310 h 139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8739" h="1396364">
                  <a:moveTo>
                    <a:pt x="2099945" y="1210310"/>
                  </a:moveTo>
                  <a:cubicBezTo>
                    <a:pt x="2273935" y="1275080"/>
                    <a:pt x="2448560" y="1334770"/>
                    <a:pt x="2618740" y="1396365"/>
                  </a:cubicBezTo>
                  <a:lnTo>
                    <a:pt x="2618740" y="918210"/>
                  </a:lnTo>
                  <a:cubicBezTo>
                    <a:pt x="2512695" y="878205"/>
                    <a:pt x="2405380" y="838200"/>
                    <a:pt x="2297430" y="796925"/>
                  </a:cubicBezTo>
                  <a:cubicBezTo>
                    <a:pt x="1708150" y="583565"/>
                    <a:pt x="1114425" y="325120"/>
                    <a:pt x="581025" y="0"/>
                  </a:cubicBezTo>
                  <a:lnTo>
                    <a:pt x="0" y="0"/>
                  </a:lnTo>
                  <a:cubicBezTo>
                    <a:pt x="48260" y="43180"/>
                    <a:pt x="97790" y="86360"/>
                    <a:pt x="147955" y="128905"/>
                  </a:cubicBezTo>
                  <a:cubicBezTo>
                    <a:pt x="718820" y="625475"/>
                    <a:pt x="1403985" y="968375"/>
                    <a:pt x="2099945" y="121031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F86A4F78-E78D-4772-8B23-AD2D2BAFC2BB}"/>
                </a:ext>
              </a:extLst>
            </p:cNvPr>
            <p:cNvSpPr/>
            <p:nvPr/>
          </p:nvSpPr>
          <p:spPr>
            <a:xfrm>
              <a:off x="6678929" y="0"/>
              <a:ext cx="3531870" cy="3189604"/>
            </a:xfrm>
            <a:custGeom>
              <a:avLst/>
              <a:gdLst>
                <a:gd name="connsiteX0" fmla="*/ 2386965 w 3531870"/>
                <a:gd name="connsiteY0" fmla="*/ 2867660 h 3189604"/>
                <a:gd name="connsiteX1" fmla="*/ 3531870 w 3531870"/>
                <a:gd name="connsiteY1" fmla="*/ 3189605 h 3189604"/>
                <a:gd name="connsiteX2" fmla="*/ 3531870 w 3531870"/>
                <a:gd name="connsiteY2" fmla="*/ 2665095 h 3189604"/>
                <a:gd name="connsiteX3" fmla="*/ 2557145 w 3531870"/>
                <a:gd name="connsiteY3" fmla="*/ 2374900 h 3189604"/>
                <a:gd name="connsiteX4" fmla="*/ 859155 w 3531870"/>
                <a:gd name="connsiteY4" fmla="*/ 1169670 h 3189604"/>
                <a:gd name="connsiteX5" fmla="*/ 150495 w 3531870"/>
                <a:gd name="connsiteY5" fmla="*/ 0 h 3189604"/>
                <a:gd name="connsiteX6" fmla="*/ 0 w 3531870"/>
                <a:gd name="connsiteY6" fmla="*/ 0 h 3189604"/>
                <a:gd name="connsiteX7" fmla="*/ 781685 w 3531870"/>
                <a:gd name="connsiteY7" fmla="*/ 1627505 h 3189604"/>
                <a:gd name="connsiteX8" fmla="*/ 2386965 w 3531870"/>
                <a:gd name="connsiteY8" fmla="*/ 2867660 h 318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1870" h="3189604">
                  <a:moveTo>
                    <a:pt x="2386965" y="2867660"/>
                  </a:moveTo>
                  <a:cubicBezTo>
                    <a:pt x="2773680" y="2992755"/>
                    <a:pt x="3178176" y="3049270"/>
                    <a:pt x="3531870" y="3189605"/>
                  </a:cubicBezTo>
                  <a:lnTo>
                    <a:pt x="3531870" y="2665095"/>
                  </a:lnTo>
                  <a:cubicBezTo>
                    <a:pt x="3222626" y="2555875"/>
                    <a:pt x="2885440" y="2484755"/>
                    <a:pt x="2557145" y="2374900"/>
                  </a:cubicBezTo>
                  <a:cubicBezTo>
                    <a:pt x="1922145" y="2181225"/>
                    <a:pt x="1327150" y="1807210"/>
                    <a:pt x="859155" y="1169670"/>
                  </a:cubicBezTo>
                  <a:cubicBezTo>
                    <a:pt x="591185" y="817880"/>
                    <a:pt x="355600" y="398145"/>
                    <a:pt x="150495" y="0"/>
                  </a:cubicBezTo>
                  <a:lnTo>
                    <a:pt x="0" y="0"/>
                  </a:lnTo>
                  <a:cubicBezTo>
                    <a:pt x="213995" y="548005"/>
                    <a:pt x="469265" y="1151890"/>
                    <a:pt x="781685" y="1627505"/>
                  </a:cubicBezTo>
                  <a:cubicBezTo>
                    <a:pt x="1212215" y="2305685"/>
                    <a:pt x="1776730" y="2689860"/>
                    <a:pt x="2386965" y="2867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2AC3442D-0705-4527-889F-37FBAC40754F}"/>
                </a:ext>
              </a:extLst>
            </p:cNvPr>
            <p:cNvSpPr/>
            <p:nvPr/>
          </p:nvSpPr>
          <p:spPr>
            <a:xfrm>
              <a:off x="8811259" y="0"/>
              <a:ext cx="1399540" cy="566419"/>
            </a:xfrm>
            <a:custGeom>
              <a:avLst/>
              <a:gdLst>
                <a:gd name="connsiteX0" fmla="*/ 1399540 w 1399540"/>
                <a:gd name="connsiteY0" fmla="*/ 566420 h 566419"/>
                <a:gd name="connsiteX1" fmla="*/ 1399540 w 1399540"/>
                <a:gd name="connsiteY1" fmla="*/ 129540 h 566419"/>
                <a:gd name="connsiteX2" fmla="*/ 1054100 w 1399540"/>
                <a:gd name="connsiteY2" fmla="*/ 0 h 566419"/>
                <a:gd name="connsiteX3" fmla="*/ 0 w 1399540"/>
                <a:gd name="connsiteY3" fmla="*/ 0 h 566419"/>
                <a:gd name="connsiteX4" fmla="*/ 1236980 w 1399540"/>
                <a:gd name="connsiteY4" fmla="*/ 502920 h 566419"/>
                <a:gd name="connsiteX5" fmla="*/ 1399540 w 1399540"/>
                <a:gd name="connsiteY5" fmla="*/ 566420 h 5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540" h="566419">
                  <a:moveTo>
                    <a:pt x="1399540" y="566420"/>
                  </a:moveTo>
                  <a:lnTo>
                    <a:pt x="1399540" y="129540"/>
                  </a:lnTo>
                  <a:cubicBezTo>
                    <a:pt x="1285240" y="86360"/>
                    <a:pt x="1170305" y="43180"/>
                    <a:pt x="1054100" y="0"/>
                  </a:cubicBezTo>
                  <a:lnTo>
                    <a:pt x="0" y="0"/>
                  </a:lnTo>
                  <a:cubicBezTo>
                    <a:pt x="403860" y="184785"/>
                    <a:pt x="823595" y="350520"/>
                    <a:pt x="1236980" y="502920"/>
                  </a:cubicBezTo>
                  <a:cubicBezTo>
                    <a:pt x="1291590" y="523875"/>
                    <a:pt x="1345565" y="545465"/>
                    <a:pt x="1399540" y="56642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BEA6EAE9-CC7B-4FC0-B059-3865EF9FF2A9}"/>
                </a:ext>
              </a:extLst>
            </p:cNvPr>
            <p:cNvSpPr/>
            <p:nvPr/>
          </p:nvSpPr>
          <p:spPr>
            <a:xfrm>
              <a:off x="6543040" y="930910"/>
              <a:ext cx="3667759" cy="5927724"/>
            </a:xfrm>
            <a:custGeom>
              <a:avLst/>
              <a:gdLst>
                <a:gd name="connsiteX0" fmla="*/ 3276600 w 3667759"/>
                <a:gd name="connsiteY0" fmla="*/ 4523740 h 5927724"/>
                <a:gd name="connsiteX1" fmla="*/ 1770380 w 3667759"/>
                <a:gd name="connsiteY1" fmla="*/ 4076700 h 5927724"/>
                <a:gd name="connsiteX2" fmla="*/ 471170 w 3667759"/>
                <a:gd name="connsiteY2" fmla="*/ 2749550 h 5927724"/>
                <a:gd name="connsiteX3" fmla="*/ 10795 w 3667759"/>
                <a:gd name="connsiteY3" fmla="*/ 0 h 5927724"/>
                <a:gd name="connsiteX4" fmla="*/ 0 w 3667759"/>
                <a:gd name="connsiteY4" fmla="*/ 471170 h 5927724"/>
                <a:gd name="connsiteX5" fmla="*/ 316230 w 3667759"/>
                <a:gd name="connsiteY5" fmla="*/ 3207385 h 5927724"/>
                <a:gd name="connsiteX6" fmla="*/ 1571625 w 3667759"/>
                <a:gd name="connsiteY6" fmla="*/ 4545330 h 5927724"/>
                <a:gd name="connsiteX7" fmla="*/ 3048000 w 3667759"/>
                <a:gd name="connsiteY7" fmla="*/ 4986655 h 5927724"/>
                <a:gd name="connsiteX8" fmla="*/ 3491230 w 3667759"/>
                <a:gd name="connsiteY8" fmla="*/ 5927725 h 5927724"/>
                <a:gd name="connsiteX9" fmla="*/ 3667760 w 3667759"/>
                <a:gd name="connsiteY9" fmla="*/ 5927725 h 5927724"/>
                <a:gd name="connsiteX10" fmla="*/ 3667760 w 3667759"/>
                <a:gd name="connsiteY10" fmla="*/ 5204460 h 5927724"/>
                <a:gd name="connsiteX11" fmla="*/ 3276600 w 3667759"/>
                <a:gd name="connsiteY11" fmla="*/ 4523740 h 592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7759" h="5927724">
                  <a:moveTo>
                    <a:pt x="3276600" y="4523740"/>
                  </a:moveTo>
                  <a:cubicBezTo>
                    <a:pt x="2875915" y="4194810"/>
                    <a:pt x="2299970" y="4257040"/>
                    <a:pt x="1770380" y="4076700"/>
                  </a:cubicBezTo>
                  <a:cubicBezTo>
                    <a:pt x="1238885" y="3928110"/>
                    <a:pt x="748665" y="3479165"/>
                    <a:pt x="471170" y="2749550"/>
                  </a:cubicBezTo>
                  <a:cubicBezTo>
                    <a:pt x="177800" y="2029460"/>
                    <a:pt x="95885" y="1028700"/>
                    <a:pt x="10795" y="0"/>
                  </a:cubicBezTo>
                  <a:cubicBezTo>
                    <a:pt x="10795" y="150495"/>
                    <a:pt x="7620" y="307975"/>
                    <a:pt x="0" y="471170"/>
                  </a:cubicBezTo>
                  <a:cubicBezTo>
                    <a:pt x="21590" y="1528445"/>
                    <a:pt x="49530" y="2495550"/>
                    <a:pt x="316230" y="3207385"/>
                  </a:cubicBezTo>
                  <a:cubicBezTo>
                    <a:pt x="564515" y="3923665"/>
                    <a:pt x="1051560" y="4384675"/>
                    <a:pt x="1571625" y="4545330"/>
                  </a:cubicBezTo>
                  <a:cubicBezTo>
                    <a:pt x="2092325" y="4737100"/>
                    <a:pt x="2655570" y="4678045"/>
                    <a:pt x="3048000" y="4986655"/>
                  </a:cubicBezTo>
                  <a:cubicBezTo>
                    <a:pt x="3257550" y="5149850"/>
                    <a:pt x="3420745" y="5436870"/>
                    <a:pt x="3491230" y="5927725"/>
                  </a:cubicBezTo>
                  <a:lnTo>
                    <a:pt x="3667760" y="5927725"/>
                  </a:lnTo>
                  <a:lnTo>
                    <a:pt x="3667760" y="5204460"/>
                  </a:lnTo>
                  <a:cubicBezTo>
                    <a:pt x="3581400" y="4873625"/>
                    <a:pt x="3444240" y="4658995"/>
                    <a:pt x="3276600" y="452374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760895B1-BE0B-45B3-8338-48B6162FB4E1}"/>
                </a:ext>
              </a:extLst>
            </p:cNvPr>
            <p:cNvSpPr/>
            <p:nvPr/>
          </p:nvSpPr>
          <p:spPr>
            <a:xfrm>
              <a:off x="6529704" y="200025"/>
              <a:ext cx="3681095" cy="5166359"/>
            </a:xfrm>
            <a:custGeom>
              <a:avLst/>
              <a:gdLst>
                <a:gd name="connsiteX0" fmla="*/ 1926590 w 3681095"/>
                <a:gd name="connsiteY0" fmla="*/ 4436110 h 5166359"/>
                <a:gd name="connsiteX1" fmla="*/ 3459480 w 3681095"/>
                <a:gd name="connsiteY1" fmla="*/ 4900930 h 5166359"/>
                <a:gd name="connsiteX2" fmla="*/ 3681095 w 3681095"/>
                <a:gd name="connsiteY2" fmla="*/ 5166360 h 5166359"/>
                <a:gd name="connsiteX3" fmla="*/ 3681095 w 3681095"/>
                <a:gd name="connsiteY3" fmla="*/ 4446270 h 5166359"/>
                <a:gd name="connsiteX4" fmla="*/ 3677920 w 3681095"/>
                <a:gd name="connsiteY4" fmla="*/ 4443095 h 5166359"/>
                <a:gd name="connsiteX5" fmla="*/ 2105660 w 3681095"/>
                <a:gd name="connsiteY5" fmla="*/ 3940175 h 5166359"/>
                <a:gd name="connsiteX6" fmla="*/ 702945 w 3681095"/>
                <a:gd name="connsiteY6" fmla="*/ 2637790 h 5166359"/>
                <a:gd name="connsiteX7" fmla="*/ 0 w 3681095"/>
                <a:gd name="connsiteY7" fmla="*/ 0 h 5166359"/>
                <a:gd name="connsiteX8" fmla="*/ 19050 w 3681095"/>
                <a:gd name="connsiteY8" fmla="*/ 397510 h 5166359"/>
                <a:gd name="connsiteX9" fmla="*/ 586740 w 3681095"/>
                <a:gd name="connsiteY9" fmla="*/ 3119120 h 5166359"/>
                <a:gd name="connsiteX10" fmla="*/ 1926590 w 3681095"/>
                <a:gd name="connsiteY10" fmla="*/ 4436110 h 516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81095" h="5166359">
                  <a:moveTo>
                    <a:pt x="1926590" y="4436110"/>
                  </a:moveTo>
                  <a:cubicBezTo>
                    <a:pt x="2465070" y="4612640"/>
                    <a:pt x="3052445" y="4554855"/>
                    <a:pt x="3459480" y="4900930"/>
                  </a:cubicBezTo>
                  <a:cubicBezTo>
                    <a:pt x="3541395" y="4969510"/>
                    <a:pt x="3616326" y="5056505"/>
                    <a:pt x="3681095" y="5166360"/>
                  </a:cubicBezTo>
                  <a:lnTo>
                    <a:pt x="3681095" y="4446270"/>
                  </a:lnTo>
                  <a:cubicBezTo>
                    <a:pt x="3679826" y="4445000"/>
                    <a:pt x="3678555" y="4444365"/>
                    <a:pt x="3677920" y="4443095"/>
                  </a:cubicBezTo>
                  <a:cubicBezTo>
                    <a:pt x="3263265" y="4070350"/>
                    <a:pt x="2659380" y="4114800"/>
                    <a:pt x="2105660" y="3940175"/>
                  </a:cubicBezTo>
                  <a:cubicBezTo>
                    <a:pt x="1547495" y="3799205"/>
                    <a:pt x="1040130" y="3367405"/>
                    <a:pt x="702945" y="2637790"/>
                  </a:cubicBezTo>
                  <a:cubicBezTo>
                    <a:pt x="354330" y="1924685"/>
                    <a:pt x="175895" y="914400"/>
                    <a:pt x="0" y="0"/>
                  </a:cubicBezTo>
                  <a:cubicBezTo>
                    <a:pt x="8255" y="125095"/>
                    <a:pt x="14605" y="257175"/>
                    <a:pt x="19050" y="397510"/>
                  </a:cubicBezTo>
                  <a:cubicBezTo>
                    <a:pt x="147320" y="1385570"/>
                    <a:pt x="270510" y="2399030"/>
                    <a:pt x="586740" y="3119120"/>
                  </a:cubicBezTo>
                  <a:cubicBezTo>
                    <a:pt x="889635" y="3852545"/>
                    <a:pt x="1384300" y="4293235"/>
                    <a:pt x="1926590" y="443611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413BDA6C-0E94-4E16-B750-B48445102376}"/>
                </a:ext>
              </a:extLst>
            </p:cNvPr>
            <p:cNvSpPr/>
            <p:nvPr/>
          </p:nvSpPr>
          <p:spPr>
            <a:xfrm>
              <a:off x="6526529" y="0"/>
              <a:ext cx="3684270" cy="4173220"/>
            </a:xfrm>
            <a:custGeom>
              <a:avLst/>
              <a:gdLst>
                <a:gd name="connsiteX0" fmla="*/ 2240915 w 3684270"/>
                <a:gd name="connsiteY0" fmla="*/ 3756025 h 4173220"/>
                <a:gd name="connsiteX1" fmla="*/ 3684270 w 3684270"/>
                <a:gd name="connsiteY1" fmla="*/ 4173220 h 4173220"/>
                <a:gd name="connsiteX2" fmla="*/ 3684270 w 3684270"/>
                <a:gd name="connsiteY2" fmla="*/ 3602990 h 4173220"/>
                <a:gd name="connsiteX3" fmla="*/ 2410460 w 3684270"/>
                <a:gd name="connsiteY3" fmla="*/ 3250565 h 4173220"/>
                <a:gd name="connsiteX4" fmla="*/ 872490 w 3684270"/>
                <a:gd name="connsiteY4" fmla="*/ 1988185 h 4173220"/>
                <a:gd name="connsiteX5" fmla="*/ 71755 w 3684270"/>
                <a:gd name="connsiteY5" fmla="*/ 0 h 4173220"/>
                <a:gd name="connsiteX6" fmla="*/ 0 w 3684270"/>
                <a:gd name="connsiteY6" fmla="*/ 0 h 4173220"/>
                <a:gd name="connsiteX7" fmla="*/ 783590 w 3684270"/>
                <a:gd name="connsiteY7" fmla="*/ 2469515 h 4173220"/>
                <a:gd name="connsiteX8" fmla="*/ 2240915 w 3684270"/>
                <a:gd name="connsiteY8" fmla="*/ 3756025 h 417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4270" h="4173220">
                  <a:moveTo>
                    <a:pt x="2240915" y="3756025"/>
                  </a:moveTo>
                  <a:cubicBezTo>
                    <a:pt x="2739390" y="3912235"/>
                    <a:pt x="3275965" y="3909695"/>
                    <a:pt x="3684270" y="4173220"/>
                  </a:cubicBezTo>
                  <a:lnTo>
                    <a:pt x="3684270" y="3602990"/>
                  </a:lnTo>
                  <a:cubicBezTo>
                    <a:pt x="3302635" y="3424555"/>
                    <a:pt x="2843530" y="3387725"/>
                    <a:pt x="2410460" y="3250565"/>
                  </a:cubicBezTo>
                  <a:cubicBezTo>
                    <a:pt x="1816735" y="3082925"/>
                    <a:pt x="1273175" y="2691765"/>
                    <a:pt x="872490" y="1988185"/>
                  </a:cubicBezTo>
                  <a:cubicBezTo>
                    <a:pt x="535305" y="1419860"/>
                    <a:pt x="281940" y="665480"/>
                    <a:pt x="71755" y="0"/>
                  </a:cubicBezTo>
                  <a:lnTo>
                    <a:pt x="0" y="0"/>
                  </a:lnTo>
                  <a:cubicBezTo>
                    <a:pt x="196850" y="828040"/>
                    <a:pt x="424180" y="1783715"/>
                    <a:pt x="783590" y="2469515"/>
                  </a:cubicBezTo>
                  <a:cubicBezTo>
                    <a:pt x="1147445" y="3196590"/>
                    <a:pt x="1668780" y="3596640"/>
                    <a:pt x="2240915" y="375602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43A660-0210-4E24-A3D5-3F13E0507EB1}"/>
                </a:ext>
              </a:extLst>
            </p:cNvPr>
            <p:cNvSpPr/>
            <p:nvPr/>
          </p:nvSpPr>
          <p:spPr>
            <a:xfrm>
              <a:off x="5495456" y="3662045"/>
              <a:ext cx="1135848" cy="3195954"/>
            </a:xfrm>
            <a:custGeom>
              <a:avLst/>
              <a:gdLst>
                <a:gd name="connsiteX0" fmla="*/ 90004 w 1135848"/>
                <a:gd name="connsiteY0" fmla="*/ 2411730 h 3195954"/>
                <a:gd name="connsiteX1" fmla="*/ 559904 w 1135848"/>
                <a:gd name="connsiteY1" fmla="*/ 3195955 h 3195954"/>
                <a:gd name="connsiteX2" fmla="*/ 1135849 w 1135848"/>
                <a:gd name="connsiteY2" fmla="*/ 3195955 h 3195954"/>
                <a:gd name="connsiteX3" fmla="*/ 388454 w 1135848"/>
                <a:gd name="connsiteY3" fmla="*/ 2121535 h 3195954"/>
                <a:gd name="connsiteX4" fmla="*/ 315429 w 1135848"/>
                <a:gd name="connsiteY4" fmla="*/ 1146810 h 3195954"/>
                <a:gd name="connsiteX5" fmla="*/ 614514 w 1135848"/>
                <a:gd name="connsiteY5" fmla="*/ 0 h 3195954"/>
                <a:gd name="connsiteX6" fmla="*/ 386549 w 1135848"/>
                <a:gd name="connsiteY6" fmla="*/ 516255 h 3195954"/>
                <a:gd name="connsiteX7" fmla="*/ 31584 w 1135848"/>
                <a:gd name="connsiteY7" fmla="*/ 1520190 h 3195954"/>
                <a:gd name="connsiteX8" fmla="*/ 90004 w 1135848"/>
                <a:gd name="connsiteY8" fmla="*/ 2411730 h 31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848" h="3195954">
                  <a:moveTo>
                    <a:pt x="90004" y="2411730"/>
                  </a:moveTo>
                  <a:cubicBezTo>
                    <a:pt x="182714" y="2697480"/>
                    <a:pt x="350989" y="2963545"/>
                    <a:pt x="559904" y="3195955"/>
                  </a:cubicBezTo>
                  <a:lnTo>
                    <a:pt x="1135849" y="3195955"/>
                  </a:lnTo>
                  <a:cubicBezTo>
                    <a:pt x="801204" y="2919730"/>
                    <a:pt x="521169" y="2550795"/>
                    <a:pt x="388454" y="2121535"/>
                  </a:cubicBezTo>
                  <a:cubicBezTo>
                    <a:pt x="292569" y="1819910"/>
                    <a:pt x="267804" y="1493520"/>
                    <a:pt x="315429" y="1146810"/>
                  </a:cubicBezTo>
                  <a:cubicBezTo>
                    <a:pt x="360514" y="798195"/>
                    <a:pt x="477354" y="430530"/>
                    <a:pt x="614514" y="0"/>
                  </a:cubicBezTo>
                  <a:cubicBezTo>
                    <a:pt x="547839" y="175895"/>
                    <a:pt x="472274" y="348615"/>
                    <a:pt x="386549" y="516255"/>
                  </a:cubicBezTo>
                  <a:cubicBezTo>
                    <a:pt x="219544" y="889000"/>
                    <a:pt x="86194" y="1209675"/>
                    <a:pt x="31584" y="1520190"/>
                  </a:cubicBezTo>
                  <a:cubicBezTo>
                    <a:pt x="-25566" y="1828800"/>
                    <a:pt x="-4611" y="2127250"/>
                    <a:pt x="90004" y="241173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26D6F821-984F-4B0D-84AF-16A7F135995C}"/>
                </a:ext>
              </a:extLst>
            </p:cNvPr>
            <p:cNvSpPr/>
            <p:nvPr/>
          </p:nvSpPr>
          <p:spPr>
            <a:xfrm>
              <a:off x="3539332" y="5953759"/>
              <a:ext cx="702467" cy="904240"/>
            </a:xfrm>
            <a:custGeom>
              <a:avLst/>
              <a:gdLst>
                <a:gd name="connsiteX0" fmla="*/ 527843 w 702467"/>
                <a:gd name="connsiteY0" fmla="*/ 904240 h 904240"/>
                <a:gd name="connsiteX1" fmla="*/ 702468 w 702467"/>
                <a:gd name="connsiteY1" fmla="*/ 0 h 904240"/>
                <a:gd name="connsiteX2" fmla="*/ 225582 w 702467"/>
                <a:gd name="connsiteY2" fmla="*/ 262890 h 904240"/>
                <a:gd name="connsiteX3" fmla="*/ 89693 w 702467"/>
                <a:gd name="connsiteY3" fmla="*/ 904240 h 904240"/>
                <a:gd name="connsiteX4" fmla="*/ 527843 w 702467"/>
                <a:gd name="connsiteY4" fmla="*/ 904240 h 90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467" h="904240">
                  <a:moveTo>
                    <a:pt x="527843" y="904240"/>
                  </a:moveTo>
                  <a:cubicBezTo>
                    <a:pt x="334168" y="523875"/>
                    <a:pt x="367188" y="212090"/>
                    <a:pt x="702468" y="0"/>
                  </a:cubicBezTo>
                  <a:cubicBezTo>
                    <a:pt x="548163" y="95250"/>
                    <a:pt x="388778" y="182880"/>
                    <a:pt x="225582" y="262890"/>
                  </a:cubicBezTo>
                  <a:cubicBezTo>
                    <a:pt x="-32863" y="385445"/>
                    <a:pt x="-56358" y="610235"/>
                    <a:pt x="89693" y="904240"/>
                  </a:cubicBezTo>
                  <a:lnTo>
                    <a:pt x="527843" y="90424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3D3D3F3-C9DD-43FA-A7D6-477E20A5579F}"/>
                </a:ext>
              </a:extLst>
            </p:cNvPr>
            <p:cNvSpPr/>
            <p:nvPr/>
          </p:nvSpPr>
          <p:spPr>
            <a:xfrm>
              <a:off x="2781189" y="6395084"/>
              <a:ext cx="587485" cy="462915"/>
            </a:xfrm>
            <a:custGeom>
              <a:avLst/>
              <a:gdLst>
                <a:gd name="connsiteX0" fmla="*/ 511921 w 587485"/>
                <a:gd name="connsiteY0" fmla="*/ 462915 h 462915"/>
                <a:gd name="connsiteX1" fmla="*/ 587486 w 587485"/>
                <a:gd name="connsiteY1" fmla="*/ 0 h 462915"/>
                <a:gd name="connsiteX2" fmla="*/ 59801 w 587485"/>
                <a:gd name="connsiteY2" fmla="*/ 197485 h 462915"/>
                <a:gd name="connsiteX3" fmla="*/ 64246 w 587485"/>
                <a:gd name="connsiteY3" fmla="*/ 462915 h 462915"/>
                <a:gd name="connsiteX4" fmla="*/ 511921 w 587485"/>
                <a:gd name="connsiteY4" fmla="*/ 462915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85" h="462915">
                  <a:moveTo>
                    <a:pt x="511921" y="462915"/>
                  </a:moveTo>
                  <a:cubicBezTo>
                    <a:pt x="397621" y="238760"/>
                    <a:pt x="407146" y="74930"/>
                    <a:pt x="587486" y="0"/>
                  </a:cubicBezTo>
                  <a:cubicBezTo>
                    <a:pt x="412226" y="72390"/>
                    <a:pt x="235696" y="137795"/>
                    <a:pt x="59801" y="197485"/>
                  </a:cubicBezTo>
                  <a:cubicBezTo>
                    <a:pt x="-25289" y="229870"/>
                    <a:pt x="-15764" y="324485"/>
                    <a:pt x="64246" y="462915"/>
                  </a:cubicBezTo>
                  <a:lnTo>
                    <a:pt x="511921" y="46291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A62F6569-0DA1-4ED3-8902-41B59D3A68A3}"/>
                </a:ext>
              </a:extLst>
            </p:cNvPr>
            <p:cNvSpPr/>
            <p:nvPr/>
          </p:nvSpPr>
          <p:spPr>
            <a:xfrm>
              <a:off x="6360788" y="1784350"/>
              <a:ext cx="3420116" cy="5073650"/>
            </a:xfrm>
            <a:custGeom>
              <a:avLst/>
              <a:gdLst>
                <a:gd name="connsiteX0" fmla="*/ 159391 w 3420116"/>
                <a:gd name="connsiteY0" fmla="*/ 3102610 h 5073650"/>
                <a:gd name="connsiteX1" fmla="*/ 1367161 w 3420116"/>
                <a:gd name="connsiteY1" fmla="*/ 4457065 h 5073650"/>
                <a:gd name="connsiteX2" fmla="*/ 2806071 w 3420116"/>
                <a:gd name="connsiteY2" fmla="*/ 4933315 h 5073650"/>
                <a:gd name="connsiteX3" fmla="*/ 2953391 w 3420116"/>
                <a:gd name="connsiteY3" fmla="*/ 5073650 h 5073650"/>
                <a:gd name="connsiteX4" fmla="*/ 3420116 w 3420116"/>
                <a:gd name="connsiteY4" fmla="*/ 5073650 h 5073650"/>
                <a:gd name="connsiteX5" fmla="*/ 3050546 w 3420116"/>
                <a:gd name="connsiteY5" fmla="*/ 4483100 h 5073650"/>
                <a:gd name="connsiteX6" fmla="*/ 1592586 w 3420116"/>
                <a:gd name="connsiteY6" fmla="*/ 4034155 h 5073650"/>
                <a:gd name="connsiteX7" fmla="*/ 361956 w 3420116"/>
                <a:gd name="connsiteY7" fmla="*/ 2688590 h 5073650"/>
                <a:gd name="connsiteX8" fmla="*/ 156216 w 3420116"/>
                <a:gd name="connsiteY8" fmla="*/ 0 h 5073650"/>
                <a:gd name="connsiteX9" fmla="*/ 94621 w 3420116"/>
                <a:gd name="connsiteY9" fmla="*/ 522605 h 5073650"/>
                <a:gd name="connsiteX10" fmla="*/ 6 w 3420116"/>
                <a:gd name="connsiteY10" fmla="*/ 1944370 h 5073650"/>
                <a:gd name="connsiteX11" fmla="*/ 159391 w 3420116"/>
                <a:gd name="connsiteY11" fmla="*/ 3102610 h 50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0116" h="5073650">
                  <a:moveTo>
                    <a:pt x="159391" y="3102610"/>
                  </a:moveTo>
                  <a:cubicBezTo>
                    <a:pt x="374021" y="3789680"/>
                    <a:pt x="852176" y="4251960"/>
                    <a:pt x="1367161" y="4457065"/>
                  </a:cubicBezTo>
                  <a:cubicBezTo>
                    <a:pt x="1880241" y="4679950"/>
                    <a:pt x="2426976" y="4650740"/>
                    <a:pt x="2806071" y="4933315"/>
                  </a:cubicBezTo>
                  <a:cubicBezTo>
                    <a:pt x="2858141" y="4972050"/>
                    <a:pt x="2907671" y="5018406"/>
                    <a:pt x="2953391" y="5073650"/>
                  </a:cubicBezTo>
                  <a:lnTo>
                    <a:pt x="3420116" y="5073650"/>
                  </a:lnTo>
                  <a:cubicBezTo>
                    <a:pt x="3335661" y="4786631"/>
                    <a:pt x="3205486" y="4601210"/>
                    <a:pt x="3050546" y="4483100"/>
                  </a:cubicBezTo>
                  <a:cubicBezTo>
                    <a:pt x="2664466" y="4187825"/>
                    <a:pt x="2109476" y="4237355"/>
                    <a:pt x="1592586" y="4034155"/>
                  </a:cubicBezTo>
                  <a:cubicBezTo>
                    <a:pt x="1078236" y="3860800"/>
                    <a:pt x="590556" y="3390265"/>
                    <a:pt x="361956" y="2688590"/>
                  </a:cubicBezTo>
                  <a:cubicBezTo>
                    <a:pt x="113671" y="1988820"/>
                    <a:pt x="123831" y="1058545"/>
                    <a:pt x="156216" y="0"/>
                  </a:cubicBezTo>
                  <a:cubicBezTo>
                    <a:pt x="141611" y="170180"/>
                    <a:pt x="121291" y="345440"/>
                    <a:pt x="94621" y="522605"/>
                  </a:cubicBezTo>
                  <a:cubicBezTo>
                    <a:pt x="50171" y="1047750"/>
                    <a:pt x="-629" y="1515110"/>
                    <a:pt x="6" y="1944370"/>
                  </a:cubicBezTo>
                  <a:cubicBezTo>
                    <a:pt x="-629" y="2372360"/>
                    <a:pt x="48266" y="2762250"/>
                    <a:pt x="159391" y="310261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DDCF306F-561A-49D9-8C0F-A67A17BFEE8A}"/>
                </a:ext>
              </a:extLst>
            </p:cNvPr>
            <p:cNvSpPr/>
            <p:nvPr/>
          </p:nvSpPr>
          <p:spPr>
            <a:xfrm>
              <a:off x="1981200" y="6721475"/>
              <a:ext cx="505459" cy="136525"/>
            </a:xfrm>
            <a:custGeom>
              <a:avLst/>
              <a:gdLst>
                <a:gd name="connsiteX0" fmla="*/ 459740 w 505459"/>
                <a:gd name="connsiteY0" fmla="*/ 0 h 136525"/>
                <a:gd name="connsiteX1" fmla="*/ 0 w 505459"/>
                <a:gd name="connsiteY1" fmla="*/ 136525 h 136525"/>
                <a:gd name="connsiteX2" fmla="*/ 505460 w 505459"/>
                <a:gd name="connsiteY2" fmla="*/ 136525 h 136525"/>
                <a:gd name="connsiteX3" fmla="*/ 459740 w 505459"/>
                <a:gd name="connsiteY3" fmla="*/ 0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459" h="136525">
                  <a:moveTo>
                    <a:pt x="459740" y="0"/>
                  </a:moveTo>
                  <a:cubicBezTo>
                    <a:pt x="302895" y="48260"/>
                    <a:pt x="149225" y="93345"/>
                    <a:pt x="0" y="136525"/>
                  </a:cubicBezTo>
                  <a:lnTo>
                    <a:pt x="505460" y="136525"/>
                  </a:lnTo>
                  <a:cubicBezTo>
                    <a:pt x="453390" y="63500"/>
                    <a:pt x="434975" y="15875"/>
                    <a:pt x="459740" y="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411DCF95-8677-4AD7-9FA4-2F659DCA5D27}"/>
                </a:ext>
              </a:extLst>
            </p:cNvPr>
            <p:cNvSpPr/>
            <p:nvPr/>
          </p:nvSpPr>
          <p:spPr>
            <a:xfrm>
              <a:off x="5988071" y="2716529"/>
              <a:ext cx="2585697" cy="4141470"/>
            </a:xfrm>
            <a:custGeom>
              <a:avLst/>
              <a:gdLst>
                <a:gd name="connsiteX0" fmla="*/ 106658 w 2585697"/>
                <a:gd name="connsiteY0" fmla="*/ 2821305 h 4141470"/>
                <a:gd name="connsiteX1" fmla="*/ 1207113 w 2585697"/>
                <a:gd name="connsiteY1" fmla="*/ 4141470 h 4141470"/>
                <a:gd name="connsiteX2" fmla="*/ 2585698 w 2585697"/>
                <a:gd name="connsiteY2" fmla="*/ 4141470 h 4141470"/>
                <a:gd name="connsiteX3" fmla="*/ 1555093 w 2585697"/>
                <a:gd name="connsiteY3" fmla="*/ 3825240 h 4141470"/>
                <a:gd name="connsiteX4" fmla="*/ 359388 w 2585697"/>
                <a:gd name="connsiteY4" fmla="*/ 2465070 h 4141470"/>
                <a:gd name="connsiteX5" fmla="*/ 233023 w 2585697"/>
                <a:gd name="connsiteY5" fmla="*/ 1356360 h 4141470"/>
                <a:gd name="connsiteX6" fmla="*/ 394948 w 2585697"/>
                <a:gd name="connsiteY6" fmla="*/ 0 h 4141470"/>
                <a:gd name="connsiteX7" fmla="*/ 259693 w 2585697"/>
                <a:gd name="connsiteY7" fmla="*/ 539115 h 4141470"/>
                <a:gd name="connsiteX8" fmla="*/ 15218 w 2585697"/>
                <a:gd name="connsiteY8" fmla="*/ 1785620 h 4141470"/>
                <a:gd name="connsiteX9" fmla="*/ 106658 w 2585697"/>
                <a:gd name="connsiteY9" fmla="*/ 2821305 h 414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85697" h="4141470">
                  <a:moveTo>
                    <a:pt x="106658" y="2821305"/>
                  </a:moveTo>
                  <a:cubicBezTo>
                    <a:pt x="288268" y="3418205"/>
                    <a:pt x="726418" y="3879215"/>
                    <a:pt x="1207113" y="4141470"/>
                  </a:cubicBezTo>
                  <a:lnTo>
                    <a:pt x="2585698" y="4141470"/>
                  </a:lnTo>
                  <a:cubicBezTo>
                    <a:pt x="2270738" y="4038601"/>
                    <a:pt x="1905613" y="3990340"/>
                    <a:pt x="1555093" y="3825240"/>
                  </a:cubicBezTo>
                  <a:cubicBezTo>
                    <a:pt x="1040743" y="3601085"/>
                    <a:pt x="561953" y="3130550"/>
                    <a:pt x="359388" y="2465070"/>
                  </a:cubicBezTo>
                  <a:cubicBezTo>
                    <a:pt x="254613" y="2135505"/>
                    <a:pt x="215243" y="1762760"/>
                    <a:pt x="233023" y="1356360"/>
                  </a:cubicBezTo>
                  <a:cubicBezTo>
                    <a:pt x="248898" y="948055"/>
                    <a:pt x="321923" y="505460"/>
                    <a:pt x="394948" y="0"/>
                  </a:cubicBezTo>
                  <a:cubicBezTo>
                    <a:pt x="357483" y="179705"/>
                    <a:pt x="313033" y="360045"/>
                    <a:pt x="259693" y="539115"/>
                  </a:cubicBezTo>
                  <a:cubicBezTo>
                    <a:pt x="149203" y="1007110"/>
                    <a:pt x="49508" y="1409700"/>
                    <a:pt x="15218" y="1785620"/>
                  </a:cubicBezTo>
                  <a:cubicBezTo>
                    <a:pt x="-21612" y="2159000"/>
                    <a:pt x="8233" y="2506345"/>
                    <a:pt x="106658" y="28213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2B82678-F540-4BA5-8C25-5EC70E1B7642}"/>
                </a:ext>
              </a:extLst>
            </p:cNvPr>
            <p:cNvSpPr/>
            <p:nvPr/>
          </p:nvSpPr>
          <p:spPr>
            <a:xfrm>
              <a:off x="4250338" y="5324475"/>
              <a:ext cx="796640" cy="1533525"/>
            </a:xfrm>
            <a:custGeom>
              <a:avLst/>
              <a:gdLst>
                <a:gd name="connsiteX0" fmla="*/ 152751 w 796640"/>
                <a:gd name="connsiteY0" fmla="*/ 1533525 h 1533525"/>
                <a:gd name="connsiteX1" fmla="*/ 597886 w 796640"/>
                <a:gd name="connsiteY1" fmla="*/ 1533525 h 1533525"/>
                <a:gd name="connsiteX2" fmla="*/ 484856 w 796640"/>
                <a:gd name="connsiteY2" fmla="*/ 1311275 h 1533525"/>
                <a:gd name="connsiteX3" fmla="*/ 404211 w 796640"/>
                <a:gd name="connsiteY3" fmla="*/ 627380 h 1533525"/>
                <a:gd name="connsiteX4" fmla="*/ 796641 w 796640"/>
                <a:gd name="connsiteY4" fmla="*/ 0 h 1533525"/>
                <a:gd name="connsiteX5" fmla="*/ 369921 w 796640"/>
                <a:gd name="connsiteY5" fmla="*/ 369570 h 1533525"/>
                <a:gd name="connsiteX6" fmla="*/ 121636 w 796640"/>
                <a:gd name="connsiteY6" fmla="*/ 1473200 h 1533525"/>
                <a:gd name="connsiteX7" fmla="*/ 152751 w 796640"/>
                <a:gd name="connsiteY7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6640" h="1533525">
                  <a:moveTo>
                    <a:pt x="152751" y="1533525"/>
                  </a:moveTo>
                  <a:lnTo>
                    <a:pt x="597886" y="1533525"/>
                  </a:lnTo>
                  <a:cubicBezTo>
                    <a:pt x="554071" y="1459865"/>
                    <a:pt x="516606" y="1385570"/>
                    <a:pt x="484856" y="1311275"/>
                  </a:cubicBezTo>
                  <a:cubicBezTo>
                    <a:pt x="383256" y="1073785"/>
                    <a:pt x="351506" y="842645"/>
                    <a:pt x="404211" y="627380"/>
                  </a:cubicBezTo>
                  <a:cubicBezTo>
                    <a:pt x="456281" y="410845"/>
                    <a:pt x="592806" y="211455"/>
                    <a:pt x="796641" y="0"/>
                  </a:cubicBezTo>
                  <a:cubicBezTo>
                    <a:pt x="662656" y="132080"/>
                    <a:pt x="519781" y="255270"/>
                    <a:pt x="369921" y="369570"/>
                  </a:cubicBezTo>
                  <a:cubicBezTo>
                    <a:pt x="-32669" y="662305"/>
                    <a:pt x="-92359" y="1035685"/>
                    <a:pt x="121636" y="1473200"/>
                  </a:cubicBezTo>
                  <a:cubicBezTo>
                    <a:pt x="131796" y="1492885"/>
                    <a:pt x="141956" y="1513205"/>
                    <a:pt x="152751" y="153352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1D1C011-2FA0-445E-99B5-4F34EE4ADD95}"/>
                </a:ext>
              </a:extLst>
            </p:cNvPr>
            <p:cNvSpPr/>
            <p:nvPr/>
          </p:nvSpPr>
          <p:spPr>
            <a:xfrm>
              <a:off x="4909680" y="4552950"/>
              <a:ext cx="758965" cy="2305050"/>
            </a:xfrm>
            <a:custGeom>
              <a:avLst/>
              <a:gdLst>
                <a:gd name="connsiteX0" fmla="*/ 94755 w 758965"/>
                <a:gd name="connsiteY0" fmla="*/ 1938020 h 2305050"/>
                <a:gd name="connsiteX1" fmla="*/ 284620 w 758965"/>
                <a:gd name="connsiteY1" fmla="*/ 2305050 h 2305050"/>
                <a:gd name="connsiteX2" fmla="*/ 757695 w 758965"/>
                <a:gd name="connsiteY2" fmla="*/ 2305050 h 2305050"/>
                <a:gd name="connsiteX3" fmla="*/ 431305 w 758965"/>
                <a:gd name="connsiteY3" fmla="*/ 1715135 h 2305050"/>
                <a:gd name="connsiteX4" fmla="*/ 375425 w 758965"/>
                <a:gd name="connsiteY4" fmla="*/ 889000 h 2305050"/>
                <a:gd name="connsiteX5" fmla="*/ 758965 w 758965"/>
                <a:gd name="connsiteY5" fmla="*/ 0 h 2305050"/>
                <a:gd name="connsiteX6" fmla="*/ 428765 w 758965"/>
                <a:gd name="connsiteY6" fmla="*/ 455295 h 2305050"/>
                <a:gd name="connsiteX7" fmla="*/ 31255 w 758965"/>
                <a:gd name="connsiteY7" fmla="*/ 1195070 h 2305050"/>
                <a:gd name="connsiteX8" fmla="*/ 94755 w 758965"/>
                <a:gd name="connsiteY8" fmla="*/ 1938020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965" h="2305050">
                  <a:moveTo>
                    <a:pt x="94755" y="1938020"/>
                  </a:moveTo>
                  <a:cubicBezTo>
                    <a:pt x="141745" y="2061845"/>
                    <a:pt x="206515" y="2184400"/>
                    <a:pt x="284620" y="2305050"/>
                  </a:cubicBezTo>
                  <a:lnTo>
                    <a:pt x="757695" y="2305050"/>
                  </a:lnTo>
                  <a:cubicBezTo>
                    <a:pt x="616090" y="2119630"/>
                    <a:pt x="502425" y="1920875"/>
                    <a:pt x="431305" y="1715135"/>
                  </a:cubicBezTo>
                  <a:cubicBezTo>
                    <a:pt x="336055" y="1445260"/>
                    <a:pt x="315100" y="1167765"/>
                    <a:pt x="375425" y="889000"/>
                  </a:cubicBezTo>
                  <a:cubicBezTo>
                    <a:pt x="433845" y="607695"/>
                    <a:pt x="574180" y="325120"/>
                    <a:pt x="758965" y="0"/>
                  </a:cubicBezTo>
                  <a:cubicBezTo>
                    <a:pt x="658635" y="158750"/>
                    <a:pt x="548145" y="311150"/>
                    <a:pt x="428765" y="455295"/>
                  </a:cubicBezTo>
                  <a:cubicBezTo>
                    <a:pt x="230010" y="716915"/>
                    <a:pt x="88405" y="951865"/>
                    <a:pt x="31255" y="1195070"/>
                  </a:cubicBezTo>
                  <a:cubicBezTo>
                    <a:pt x="-27165" y="1436370"/>
                    <a:pt x="-2400" y="1686560"/>
                    <a:pt x="94755" y="193802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B1F9737E-CE25-46E9-A9A7-5AB2FC6BABF5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746B24E3-362B-49DB-B523-755A6C3ED777}"/>
              </a:ext>
            </a:extLst>
          </p:cNvPr>
          <p:cNvSpPr/>
          <p:nvPr userDrawn="1"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9" name="Marcador de número de diapositiva 5">
            <a:extLst>
              <a:ext uri="{FF2B5EF4-FFF2-40B4-BE49-F238E27FC236}">
                <a16:creationId xmlns:a16="http://schemas.microsoft.com/office/drawing/2014/main" id="{1D01B89E-C933-419F-A51D-0D060308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0504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u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ADF4983E-290E-434B-B0B3-C5F20286084C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69EB229E-0B2A-41DC-AD39-0B58A1830F6E}"/>
              </a:ext>
            </a:extLst>
          </p:cNvPr>
          <p:cNvSpPr/>
          <p:nvPr userDrawn="1"/>
        </p:nvSpPr>
        <p:spPr>
          <a:xfrm>
            <a:off x="2807855" y="233992"/>
            <a:ext cx="9096490" cy="5710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10" name="Gráfico 4">
            <a:extLst>
              <a:ext uri="{FF2B5EF4-FFF2-40B4-BE49-F238E27FC236}">
                <a16:creationId xmlns:a16="http://schemas.microsoft.com/office/drawing/2014/main" id="{30BE77F3-EA54-40AE-95F4-AA232937ED1B}"/>
              </a:ext>
            </a:extLst>
          </p:cNvPr>
          <p:cNvGrpSpPr/>
          <p:nvPr userDrawn="1"/>
        </p:nvGrpSpPr>
        <p:grpSpPr>
          <a:xfrm>
            <a:off x="327660" y="262255"/>
            <a:ext cx="504190" cy="2062480"/>
            <a:chOff x="327660" y="142875"/>
            <a:chExt cx="504190" cy="2062480"/>
          </a:xfrm>
          <a:solidFill>
            <a:schemeClr val="accent1"/>
          </a:solidFill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051C2D49-FFA9-400F-9A05-D285913FD235}"/>
                </a:ext>
              </a:extLst>
            </p:cNvPr>
            <p:cNvSpPr/>
            <p:nvPr/>
          </p:nvSpPr>
          <p:spPr>
            <a:xfrm>
              <a:off x="327660" y="14287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3F16D6B-6F4D-4EB5-8FBB-3BECAAA6E28E}"/>
                </a:ext>
              </a:extLst>
            </p:cNvPr>
            <p:cNvSpPr/>
            <p:nvPr/>
          </p:nvSpPr>
          <p:spPr>
            <a:xfrm>
              <a:off x="506095" y="32893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F87329D-0627-42D4-AF85-DA8077F81BFC}"/>
                </a:ext>
              </a:extLst>
            </p:cNvPr>
            <p:cNvSpPr/>
            <p:nvPr/>
          </p:nvSpPr>
          <p:spPr>
            <a:xfrm>
              <a:off x="684530" y="5156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AA2E67C8-C518-4D70-8A6E-01C1AFBC67CD}"/>
                </a:ext>
              </a:extLst>
            </p:cNvPr>
            <p:cNvSpPr/>
            <p:nvPr/>
          </p:nvSpPr>
          <p:spPr>
            <a:xfrm>
              <a:off x="327660" y="5283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1F521933-EAEB-4207-B04C-5060DE4E7317}"/>
                </a:ext>
              </a:extLst>
            </p:cNvPr>
            <p:cNvSpPr/>
            <p:nvPr/>
          </p:nvSpPr>
          <p:spPr>
            <a:xfrm>
              <a:off x="506095" y="7150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5066391-B7CC-4F02-AFD8-F0CCA70567D6}"/>
                </a:ext>
              </a:extLst>
            </p:cNvPr>
            <p:cNvSpPr/>
            <p:nvPr/>
          </p:nvSpPr>
          <p:spPr>
            <a:xfrm>
              <a:off x="684530" y="9010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3A2AB23-303A-42B7-AC6A-C4DE07495907}"/>
                </a:ext>
              </a:extLst>
            </p:cNvPr>
            <p:cNvSpPr/>
            <p:nvPr/>
          </p:nvSpPr>
          <p:spPr>
            <a:xfrm>
              <a:off x="327660" y="9137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E596DB74-BC65-419F-9E71-1540CA567870}"/>
                </a:ext>
              </a:extLst>
            </p:cNvPr>
            <p:cNvSpPr/>
            <p:nvPr/>
          </p:nvSpPr>
          <p:spPr>
            <a:xfrm>
              <a:off x="506095" y="11004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ED55F7C9-E539-4D5C-9A52-A0ACC9505371}"/>
                </a:ext>
              </a:extLst>
            </p:cNvPr>
            <p:cNvSpPr/>
            <p:nvPr/>
          </p:nvSpPr>
          <p:spPr>
            <a:xfrm>
              <a:off x="684530" y="12865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7253DD50-E5C6-459E-8FF6-2824658B5239}"/>
                </a:ext>
              </a:extLst>
            </p:cNvPr>
            <p:cNvSpPr/>
            <p:nvPr/>
          </p:nvSpPr>
          <p:spPr>
            <a:xfrm>
              <a:off x="327660" y="12992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9D9A103-AE2F-45CC-B42A-DC3A93CB80C4}"/>
                </a:ext>
              </a:extLst>
            </p:cNvPr>
            <p:cNvSpPr/>
            <p:nvPr/>
          </p:nvSpPr>
          <p:spPr>
            <a:xfrm>
              <a:off x="506095" y="148590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53AB36B0-A5F9-4D96-9F6F-92A4BFAB8CBF}"/>
                </a:ext>
              </a:extLst>
            </p:cNvPr>
            <p:cNvSpPr/>
            <p:nvPr/>
          </p:nvSpPr>
          <p:spPr>
            <a:xfrm>
              <a:off x="684530" y="167259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A14B7383-8EAA-4E7A-97AC-58747CC67121}"/>
                </a:ext>
              </a:extLst>
            </p:cNvPr>
            <p:cNvSpPr/>
            <p:nvPr/>
          </p:nvSpPr>
          <p:spPr>
            <a:xfrm>
              <a:off x="327660" y="16846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B7DB2FF9-CB52-4DC1-AA94-15C309636BBA}"/>
                </a:ext>
              </a:extLst>
            </p:cNvPr>
            <p:cNvSpPr/>
            <p:nvPr/>
          </p:nvSpPr>
          <p:spPr>
            <a:xfrm>
              <a:off x="506095" y="187134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AC9F38AF-DEA7-4577-B0B2-AAF647823BC7}"/>
                </a:ext>
              </a:extLst>
            </p:cNvPr>
            <p:cNvSpPr/>
            <p:nvPr/>
          </p:nvSpPr>
          <p:spPr>
            <a:xfrm>
              <a:off x="684530" y="2058034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5C82BF1A-8032-4C7E-B974-DCD78B253A54}"/>
              </a:ext>
            </a:extLst>
          </p:cNvPr>
          <p:cNvSpPr/>
          <p:nvPr userDrawn="1"/>
        </p:nvSpPr>
        <p:spPr>
          <a:xfrm>
            <a:off x="0" y="5760720"/>
            <a:ext cx="1097280" cy="1097280"/>
          </a:xfrm>
          <a:custGeom>
            <a:avLst/>
            <a:gdLst>
              <a:gd name="connsiteX0" fmla="*/ 0 w 12192000"/>
              <a:gd name="connsiteY0" fmla="*/ 0 h 504825"/>
              <a:gd name="connsiteX1" fmla="*/ 12192000 w 12192000"/>
              <a:gd name="connsiteY1" fmla="*/ 0 h 504825"/>
              <a:gd name="connsiteX2" fmla="*/ 12192000 w 12192000"/>
              <a:gd name="connsiteY2" fmla="*/ 504825 h 504825"/>
              <a:gd name="connsiteX3" fmla="*/ 0 w 12192000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4825">
                <a:moveTo>
                  <a:pt x="0" y="0"/>
                </a:moveTo>
                <a:lnTo>
                  <a:pt x="12192000" y="0"/>
                </a:lnTo>
                <a:lnTo>
                  <a:pt x="12192000" y="504825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1C06BB6D-12D0-42F7-8AA3-D94C7ED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564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766581E2-5402-4C09-B448-D369564F0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1239092"/>
            <a:ext cx="12192000" cy="1165346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2F180C9-9FE5-4713-ADC0-E9A7125D5B7E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FE9EDF5-32EB-4F03-AFDA-3DB37499AC03}"/>
              </a:ext>
            </a:extLst>
          </p:cNvPr>
          <p:cNvGrpSpPr/>
          <p:nvPr userDrawn="1"/>
        </p:nvGrpSpPr>
        <p:grpSpPr>
          <a:xfrm>
            <a:off x="9841865" y="400050"/>
            <a:ext cx="2062479" cy="503554"/>
            <a:chOff x="9841865" y="400050"/>
            <a:chExt cx="2062479" cy="503554"/>
          </a:xfrm>
          <a:solidFill>
            <a:schemeClr val="accent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F877C92-0001-473E-B177-BDD607D28A78}"/>
                </a:ext>
              </a:extLst>
            </p:cNvPr>
            <p:cNvSpPr/>
            <p:nvPr/>
          </p:nvSpPr>
          <p:spPr>
            <a:xfrm>
              <a:off x="984186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E33C8D8-45B4-4496-9B26-CB2335A47643}"/>
                </a:ext>
              </a:extLst>
            </p:cNvPr>
            <p:cNvSpPr/>
            <p:nvPr/>
          </p:nvSpPr>
          <p:spPr>
            <a:xfrm>
              <a:off x="1002855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77BD177-E8B1-458B-A0EA-6E79397E67CC}"/>
                </a:ext>
              </a:extLst>
            </p:cNvPr>
            <p:cNvSpPr/>
            <p:nvPr/>
          </p:nvSpPr>
          <p:spPr>
            <a:xfrm>
              <a:off x="1021524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3921A8C4-873A-4ED3-AA31-6895E6097947}"/>
                </a:ext>
              </a:extLst>
            </p:cNvPr>
            <p:cNvSpPr/>
            <p:nvPr/>
          </p:nvSpPr>
          <p:spPr>
            <a:xfrm>
              <a:off x="1022731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77F13FD4-768D-4E2C-B625-C55846F9A9A9}"/>
                </a:ext>
              </a:extLst>
            </p:cNvPr>
            <p:cNvSpPr/>
            <p:nvPr/>
          </p:nvSpPr>
          <p:spPr>
            <a:xfrm>
              <a:off x="1041400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02A69AF0-AC8A-4352-88FA-479FD3C8F9D5}"/>
                </a:ext>
              </a:extLst>
            </p:cNvPr>
            <p:cNvSpPr/>
            <p:nvPr/>
          </p:nvSpPr>
          <p:spPr>
            <a:xfrm>
              <a:off x="1060069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3AC2BE86-D411-4340-A708-4CA536DC95DB}"/>
                </a:ext>
              </a:extLst>
            </p:cNvPr>
            <p:cNvSpPr/>
            <p:nvPr/>
          </p:nvSpPr>
          <p:spPr>
            <a:xfrm>
              <a:off x="1061339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A8B6EBF-BA7B-4B7B-A59C-07776041C26B}"/>
                </a:ext>
              </a:extLst>
            </p:cNvPr>
            <p:cNvSpPr/>
            <p:nvPr/>
          </p:nvSpPr>
          <p:spPr>
            <a:xfrm>
              <a:off x="1079944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28AF146-F66C-495A-A57C-EB0DE1FD3161}"/>
                </a:ext>
              </a:extLst>
            </p:cNvPr>
            <p:cNvSpPr/>
            <p:nvPr/>
          </p:nvSpPr>
          <p:spPr>
            <a:xfrm>
              <a:off x="1098613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1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48EF6198-737E-4E4F-BD41-DE289996CC6A}"/>
                </a:ext>
              </a:extLst>
            </p:cNvPr>
            <p:cNvSpPr/>
            <p:nvPr/>
          </p:nvSpPr>
          <p:spPr>
            <a:xfrm>
              <a:off x="1099883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83368FB0-CDA7-49DB-B387-A5DE084A9C35}"/>
                </a:ext>
              </a:extLst>
            </p:cNvPr>
            <p:cNvSpPr/>
            <p:nvPr/>
          </p:nvSpPr>
          <p:spPr>
            <a:xfrm>
              <a:off x="1118489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469000BD-B0D6-4EC7-8C5D-1E2C00D6F55C}"/>
                </a:ext>
              </a:extLst>
            </p:cNvPr>
            <p:cNvSpPr/>
            <p:nvPr/>
          </p:nvSpPr>
          <p:spPr>
            <a:xfrm>
              <a:off x="1137158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9AF2112A-9A31-405C-BEB5-AC5EA7B7E3D1}"/>
                </a:ext>
              </a:extLst>
            </p:cNvPr>
            <p:cNvSpPr/>
            <p:nvPr/>
          </p:nvSpPr>
          <p:spPr>
            <a:xfrm>
              <a:off x="1138428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9A707118-D294-47CF-B6F8-F2D6AA99EF73}"/>
                </a:ext>
              </a:extLst>
            </p:cNvPr>
            <p:cNvSpPr/>
            <p:nvPr/>
          </p:nvSpPr>
          <p:spPr>
            <a:xfrm>
              <a:off x="1157097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7AAB5EE-F40E-43F9-975B-9DFDE366B193}"/>
                </a:ext>
              </a:extLst>
            </p:cNvPr>
            <p:cNvSpPr/>
            <p:nvPr/>
          </p:nvSpPr>
          <p:spPr>
            <a:xfrm>
              <a:off x="1175702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1B5B0C2-22CA-4607-AC9E-B3CCA3000003}"/>
              </a:ext>
            </a:extLst>
          </p:cNvPr>
          <p:cNvSpPr/>
          <p:nvPr userDrawn="1"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26" name="Gráfico 73">
            <a:extLst>
              <a:ext uri="{FF2B5EF4-FFF2-40B4-BE49-F238E27FC236}">
                <a16:creationId xmlns:a16="http://schemas.microsoft.com/office/drawing/2014/main" id="{7A1C111E-0663-414D-826F-49ED41F8AAAB}"/>
              </a:ext>
            </a:extLst>
          </p:cNvPr>
          <p:cNvGrpSpPr/>
          <p:nvPr userDrawn="1"/>
        </p:nvGrpSpPr>
        <p:grpSpPr>
          <a:xfrm>
            <a:off x="10748008" y="5493002"/>
            <a:ext cx="1443991" cy="1364998"/>
            <a:chOff x="7666726" y="4253229"/>
            <a:chExt cx="2176462" cy="2057400"/>
          </a:xfrm>
          <a:solidFill>
            <a:srgbClr val="658DC5"/>
          </a:solidFill>
        </p:grpSpPr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000D907B-8500-404E-AD33-FAAC81E2A383}"/>
                </a:ext>
              </a:extLst>
            </p:cNvPr>
            <p:cNvSpPr/>
            <p:nvPr/>
          </p:nvSpPr>
          <p:spPr>
            <a:xfrm>
              <a:off x="8047726" y="4634229"/>
              <a:ext cx="1794509" cy="1675447"/>
            </a:xfrm>
            <a:custGeom>
              <a:avLst/>
              <a:gdLst>
                <a:gd name="connsiteX0" fmla="*/ 9525 w 1794509"/>
                <a:gd name="connsiteY0" fmla="*/ 918210 h 1675447"/>
                <a:gd name="connsiteX1" fmla="*/ 918210 w 1794509"/>
                <a:gd name="connsiteY1" fmla="*/ 9525 h 1675447"/>
                <a:gd name="connsiteX2" fmla="*/ 1794510 w 1794509"/>
                <a:gd name="connsiteY2" fmla="*/ 677228 h 1675447"/>
                <a:gd name="connsiteX3" fmla="*/ 1794510 w 1794509"/>
                <a:gd name="connsiteY3" fmla="*/ 643890 h 1675447"/>
                <a:gd name="connsiteX4" fmla="*/ 918210 w 1794509"/>
                <a:gd name="connsiteY4" fmla="*/ 0 h 1675447"/>
                <a:gd name="connsiteX5" fmla="*/ 0 w 1794509"/>
                <a:gd name="connsiteY5" fmla="*/ 918210 h 1675447"/>
                <a:gd name="connsiteX6" fmla="*/ 400050 w 1794509"/>
                <a:gd name="connsiteY6" fmla="*/ 1675448 h 1675447"/>
                <a:gd name="connsiteX7" fmla="*/ 417195 w 1794509"/>
                <a:gd name="connsiteY7" fmla="*/ 1675448 h 1675447"/>
                <a:gd name="connsiteX8" fmla="*/ 9525 w 1794509"/>
                <a:gd name="connsiteY8" fmla="*/ 918210 h 167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4509" h="1675447">
                  <a:moveTo>
                    <a:pt x="9525" y="918210"/>
                  </a:moveTo>
                  <a:cubicBezTo>
                    <a:pt x="9525" y="417195"/>
                    <a:pt x="417195" y="9525"/>
                    <a:pt x="918210" y="9525"/>
                  </a:cubicBezTo>
                  <a:cubicBezTo>
                    <a:pt x="1336358" y="9525"/>
                    <a:pt x="1688783" y="292417"/>
                    <a:pt x="1794510" y="677228"/>
                  </a:cubicBezTo>
                  <a:lnTo>
                    <a:pt x="1794510" y="643890"/>
                  </a:lnTo>
                  <a:cubicBezTo>
                    <a:pt x="1677353" y="271463"/>
                    <a:pt x="1328738" y="0"/>
                    <a:pt x="918210" y="0"/>
                  </a:cubicBezTo>
                  <a:cubicBezTo>
                    <a:pt x="412433" y="0"/>
                    <a:pt x="0" y="412433"/>
                    <a:pt x="0" y="918210"/>
                  </a:cubicBezTo>
                  <a:cubicBezTo>
                    <a:pt x="0" y="1232535"/>
                    <a:pt x="158115" y="1509713"/>
                    <a:pt x="400050" y="1675448"/>
                  </a:cubicBezTo>
                  <a:lnTo>
                    <a:pt x="417195" y="1675448"/>
                  </a:lnTo>
                  <a:cubicBezTo>
                    <a:pt x="171450" y="1513523"/>
                    <a:pt x="9525" y="1234440"/>
                    <a:pt x="9525" y="91821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6A4CB5E-B026-4784-A665-88F5D8234964}"/>
                </a:ext>
              </a:extLst>
            </p:cNvPr>
            <p:cNvSpPr/>
            <p:nvPr/>
          </p:nvSpPr>
          <p:spPr>
            <a:xfrm>
              <a:off x="8333476" y="4919979"/>
              <a:ext cx="1264920" cy="1264920"/>
            </a:xfrm>
            <a:custGeom>
              <a:avLst/>
              <a:gdLst>
                <a:gd name="connsiteX0" fmla="*/ 632460 w 1264920"/>
                <a:gd name="connsiteY0" fmla="*/ 0 h 1264920"/>
                <a:gd name="connsiteX1" fmla="*/ 0 w 1264920"/>
                <a:gd name="connsiteY1" fmla="*/ 632460 h 1264920"/>
                <a:gd name="connsiteX2" fmla="*/ 632460 w 1264920"/>
                <a:gd name="connsiteY2" fmla="*/ 1264920 h 1264920"/>
                <a:gd name="connsiteX3" fmla="*/ 1264920 w 1264920"/>
                <a:gd name="connsiteY3" fmla="*/ 632460 h 1264920"/>
                <a:gd name="connsiteX4" fmla="*/ 632460 w 1264920"/>
                <a:gd name="connsiteY4" fmla="*/ 0 h 1264920"/>
                <a:gd name="connsiteX5" fmla="*/ 632460 w 1264920"/>
                <a:gd name="connsiteY5" fmla="*/ 1256348 h 1264920"/>
                <a:gd name="connsiteX6" fmla="*/ 9525 w 1264920"/>
                <a:gd name="connsiteY6" fmla="*/ 633413 h 1264920"/>
                <a:gd name="connsiteX7" fmla="*/ 632460 w 1264920"/>
                <a:gd name="connsiteY7" fmla="*/ 9525 h 1264920"/>
                <a:gd name="connsiteX8" fmla="*/ 1255395 w 1264920"/>
                <a:gd name="connsiteY8" fmla="*/ 632460 h 1264920"/>
                <a:gd name="connsiteX9" fmla="*/ 632460 w 1264920"/>
                <a:gd name="connsiteY9" fmla="*/ 1256348 h 12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4920" h="1264920">
                  <a:moveTo>
                    <a:pt x="632460" y="0"/>
                  </a:moveTo>
                  <a:cubicBezTo>
                    <a:pt x="283845" y="0"/>
                    <a:pt x="0" y="283845"/>
                    <a:pt x="0" y="632460"/>
                  </a:cubicBezTo>
                  <a:cubicBezTo>
                    <a:pt x="0" y="981075"/>
                    <a:pt x="283845" y="1264920"/>
                    <a:pt x="632460" y="1264920"/>
                  </a:cubicBezTo>
                  <a:cubicBezTo>
                    <a:pt x="981075" y="1264920"/>
                    <a:pt x="1264920" y="981075"/>
                    <a:pt x="1264920" y="632460"/>
                  </a:cubicBezTo>
                  <a:cubicBezTo>
                    <a:pt x="1264920" y="283845"/>
                    <a:pt x="982028" y="0"/>
                    <a:pt x="632460" y="0"/>
                  </a:cubicBezTo>
                  <a:close/>
                  <a:moveTo>
                    <a:pt x="632460" y="1256348"/>
                  </a:moveTo>
                  <a:cubicBezTo>
                    <a:pt x="288608" y="1256348"/>
                    <a:pt x="9525" y="976313"/>
                    <a:pt x="9525" y="633413"/>
                  </a:cubicBezTo>
                  <a:cubicBezTo>
                    <a:pt x="9525" y="290513"/>
                    <a:pt x="289560" y="9525"/>
                    <a:pt x="632460" y="9525"/>
                  </a:cubicBezTo>
                  <a:cubicBezTo>
                    <a:pt x="975360" y="9525"/>
                    <a:pt x="1255395" y="289560"/>
                    <a:pt x="1255395" y="632460"/>
                  </a:cubicBezTo>
                  <a:cubicBezTo>
                    <a:pt x="1255395" y="975360"/>
                    <a:pt x="976313" y="1256348"/>
                    <a:pt x="632460" y="1256348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3047F534-963C-4CAE-80A1-AA59E64CFC57}"/>
                </a:ext>
              </a:extLst>
            </p:cNvPr>
            <p:cNvSpPr/>
            <p:nvPr/>
          </p:nvSpPr>
          <p:spPr>
            <a:xfrm>
              <a:off x="8142976" y="4729479"/>
              <a:ext cx="1646872" cy="1580197"/>
            </a:xfrm>
            <a:custGeom>
              <a:avLst/>
              <a:gdLst>
                <a:gd name="connsiteX0" fmla="*/ 1646873 w 1646872"/>
                <a:gd name="connsiteY0" fmla="*/ 822960 h 1580197"/>
                <a:gd name="connsiteX1" fmla="*/ 823913 w 1646872"/>
                <a:gd name="connsiteY1" fmla="*/ 0 h 1580197"/>
                <a:gd name="connsiteX2" fmla="*/ 0 w 1646872"/>
                <a:gd name="connsiteY2" fmla="*/ 822960 h 1580197"/>
                <a:gd name="connsiteX3" fmla="*/ 501015 w 1646872"/>
                <a:gd name="connsiteY3" fmla="*/ 1580198 h 1580197"/>
                <a:gd name="connsiteX4" fmla="*/ 526733 w 1646872"/>
                <a:gd name="connsiteY4" fmla="*/ 1580198 h 1580197"/>
                <a:gd name="connsiteX5" fmla="*/ 9525 w 1646872"/>
                <a:gd name="connsiteY5" fmla="*/ 822960 h 1580197"/>
                <a:gd name="connsiteX6" fmla="*/ 822960 w 1646872"/>
                <a:gd name="connsiteY6" fmla="*/ 9525 h 1580197"/>
                <a:gd name="connsiteX7" fmla="*/ 1636395 w 1646872"/>
                <a:gd name="connsiteY7" fmla="*/ 822960 h 1580197"/>
                <a:gd name="connsiteX8" fmla="*/ 1119188 w 1646872"/>
                <a:gd name="connsiteY8" fmla="*/ 1580198 h 1580197"/>
                <a:gd name="connsiteX9" fmla="*/ 1144905 w 1646872"/>
                <a:gd name="connsiteY9" fmla="*/ 1580198 h 1580197"/>
                <a:gd name="connsiteX10" fmla="*/ 1646873 w 1646872"/>
                <a:gd name="connsiteY10" fmla="*/ 822960 h 15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872" h="1580197">
                  <a:moveTo>
                    <a:pt x="1646873" y="822960"/>
                  </a:moveTo>
                  <a:cubicBezTo>
                    <a:pt x="1646873" y="368617"/>
                    <a:pt x="1277303" y="0"/>
                    <a:pt x="823913" y="0"/>
                  </a:cubicBezTo>
                  <a:cubicBezTo>
                    <a:pt x="370523" y="0"/>
                    <a:pt x="0" y="369570"/>
                    <a:pt x="0" y="822960"/>
                  </a:cubicBezTo>
                  <a:cubicBezTo>
                    <a:pt x="0" y="1163003"/>
                    <a:pt x="206692" y="1455420"/>
                    <a:pt x="501015" y="1580198"/>
                  </a:cubicBezTo>
                  <a:lnTo>
                    <a:pt x="526733" y="1580198"/>
                  </a:lnTo>
                  <a:cubicBezTo>
                    <a:pt x="224790" y="1462088"/>
                    <a:pt x="9525" y="1167765"/>
                    <a:pt x="9525" y="822960"/>
                  </a:cubicBezTo>
                  <a:cubicBezTo>
                    <a:pt x="9525" y="374333"/>
                    <a:pt x="374333" y="9525"/>
                    <a:pt x="822960" y="9525"/>
                  </a:cubicBezTo>
                  <a:cubicBezTo>
                    <a:pt x="1271588" y="9525"/>
                    <a:pt x="1636395" y="374333"/>
                    <a:pt x="1636395" y="822960"/>
                  </a:cubicBezTo>
                  <a:cubicBezTo>
                    <a:pt x="1636395" y="1166813"/>
                    <a:pt x="1421130" y="1462088"/>
                    <a:pt x="1119188" y="1580198"/>
                  </a:cubicBezTo>
                  <a:lnTo>
                    <a:pt x="1144905" y="1580198"/>
                  </a:lnTo>
                  <a:cubicBezTo>
                    <a:pt x="1439228" y="1455420"/>
                    <a:pt x="1646873" y="1163003"/>
                    <a:pt x="1646873" y="82296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7A5C32B4-B8A4-417C-9371-F2B754448849}"/>
                </a:ext>
              </a:extLst>
            </p:cNvPr>
            <p:cNvSpPr/>
            <p:nvPr/>
          </p:nvSpPr>
          <p:spPr>
            <a:xfrm>
              <a:off x="7952476" y="4538979"/>
              <a:ext cx="1889759" cy="1770697"/>
            </a:xfrm>
            <a:custGeom>
              <a:avLst/>
              <a:gdLst>
                <a:gd name="connsiteX0" fmla="*/ 9525 w 1889759"/>
                <a:gd name="connsiteY0" fmla="*/ 1013460 h 1770697"/>
                <a:gd name="connsiteX1" fmla="*/ 1013460 w 1889759"/>
                <a:gd name="connsiteY1" fmla="*/ 9525 h 1770697"/>
                <a:gd name="connsiteX2" fmla="*/ 1889760 w 1889759"/>
                <a:gd name="connsiteY2" fmla="*/ 523875 h 1770697"/>
                <a:gd name="connsiteX3" fmla="*/ 1889760 w 1889759"/>
                <a:gd name="connsiteY3" fmla="*/ 504825 h 1770697"/>
                <a:gd name="connsiteX4" fmla="*/ 1013460 w 1889759"/>
                <a:gd name="connsiteY4" fmla="*/ 0 h 1770697"/>
                <a:gd name="connsiteX5" fmla="*/ 0 w 1889759"/>
                <a:gd name="connsiteY5" fmla="*/ 1013460 h 1770697"/>
                <a:gd name="connsiteX6" fmla="*/ 340995 w 1889759"/>
                <a:gd name="connsiteY6" fmla="*/ 1770698 h 1770697"/>
                <a:gd name="connsiteX7" fmla="*/ 355283 w 1889759"/>
                <a:gd name="connsiteY7" fmla="*/ 1770698 h 1770697"/>
                <a:gd name="connsiteX8" fmla="*/ 9525 w 1889759"/>
                <a:gd name="connsiteY8" fmla="*/ 1013460 h 17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59" h="1770697">
                  <a:moveTo>
                    <a:pt x="9525" y="1013460"/>
                  </a:moveTo>
                  <a:cubicBezTo>
                    <a:pt x="9525" y="460058"/>
                    <a:pt x="460058" y="9525"/>
                    <a:pt x="1013460" y="9525"/>
                  </a:cubicBezTo>
                  <a:cubicBezTo>
                    <a:pt x="1389698" y="9525"/>
                    <a:pt x="1717358" y="217170"/>
                    <a:pt x="1889760" y="523875"/>
                  </a:cubicBezTo>
                  <a:lnTo>
                    <a:pt x="1889760" y="504825"/>
                  </a:lnTo>
                  <a:cubicBezTo>
                    <a:pt x="1713548" y="202883"/>
                    <a:pt x="1386840" y="0"/>
                    <a:pt x="1013460" y="0"/>
                  </a:cubicBezTo>
                  <a:cubicBezTo>
                    <a:pt x="454342" y="0"/>
                    <a:pt x="0" y="454342"/>
                    <a:pt x="0" y="1013460"/>
                  </a:cubicBezTo>
                  <a:cubicBezTo>
                    <a:pt x="0" y="1314450"/>
                    <a:pt x="132398" y="1584960"/>
                    <a:pt x="340995" y="1770698"/>
                  </a:cubicBezTo>
                  <a:lnTo>
                    <a:pt x="355283" y="1770698"/>
                  </a:lnTo>
                  <a:cubicBezTo>
                    <a:pt x="143827" y="1586865"/>
                    <a:pt x="9525" y="1315403"/>
                    <a:pt x="9525" y="101346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5AEA2EE5-3EC6-4BBF-B73B-A318E801FA95}"/>
                </a:ext>
              </a:extLst>
            </p:cNvPr>
            <p:cNvSpPr/>
            <p:nvPr/>
          </p:nvSpPr>
          <p:spPr>
            <a:xfrm>
              <a:off x="9624113" y="6042024"/>
              <a:ext cx="218122" cy="267652"/>
            </a:xfrm>
            <a:custGeom>
              <a:avLst/>
              <a:gdLst>
                <a:gd name="connsiteX0" fmla="*/ 218122 w 218122"/>
                <a:gd name="connsiteY0" fmla="*/ 0 h 267652"/>
                <a:gd name="connsiteX1" fmla="*/ 0 w 218122"/>
                <a:gd name="connsiteY1" fmla="*/ 267652 h 267652"/>
                <a:gd name="connsiteX2" fmla="*/ 14288 w 218122"/>
                <a:gd name="connsiteY2" fmla="*/ 267652 h 267652"/>
                <a:gd name="connsiteX3" fmla="*/ 218122 w 218122"/>
                <a:gd name="connsiteY3" fmla="*/ 19050 h 267652"/>
                <a:gd name="connsiteX4" fmla="*/ 218122 w 218122"/>
                <a:gd name="connsiteY4" fmla="*/ 0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22" h="267652">
                  <a:moveTo>
                    <a:pt x="218122" y="0"/>
                  </a:moveTo>
                  <a:cubicBezTo>
                    <a:pt x="160972" y="100965"/>
                    <a:pt x="87630" y="192405"/>
                    <a:pt x="0" y="267652"/>
                  </a:cubicBezTo>
                  <a:lnTo>
                    <a:pt x="14288" y="267652"/>
                  </a:lnTo>
                  <a:cubicBezTo>
                    <a:pt x="94297" y="196215"/>
                    <a:pt x="163830" y="112395"/>
                    <a:pt x="218122" y="19050"/>
                  </a:cubicBezTo>
                  <a:lnTo>
                    <a:pt x="218122" y="0"/>
                  </a:ln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AD06F16F-A13C-40CB-AD54-168E130455BB}"/>
                </a:ext>
              </a:extLst>
            </p:cNvPr>
            <p:cNvSpPr/>
            <p:nvPr/>
          </p:nvSpPr>
          <p:spPr>
            <a:xfrm>
              <a:off x="9762226" y="6215379"/>
              <a:ext cx="80962" cy="95250"/>
            </a:xfrm>
            <a:custGeom>
              <a:avLst/>
              <a:gdLst>
                <a:gd name="connsiteX0" fmla="*/ 0 w 80962"/>
                <a:gd name="connsiteY0" fmla="*/ 95250 h 95250"/>
                <a:gd name="connsiteX1" fmla="*/ 13335 w 80962"/>
                <a:gd name="connsiteY1" fmla="*/ 95250 h 95250"/>
                <a:gd name="connsiteX2" fmla="*/ 80963 w 80962"/>
                <a:gd name="connsiteY2" fmla="*/ 16192 h 95250"/>
                <a:gd name="connsiteX3" fmla="*/ 80963 w 80962"/>
                <a:gd name="connsiteY3" fmla="*/ 0 h 95250"/>
                <a:gd name="connsiteX4" fmla="*/ 0 w 8096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" h="95250">
                  <a:moveTo>
                    <a:pt x="0" y="95250"/>
                  </a:moveTo>
                  <a:lnTo>
                    <a:pt x="13335" y="95250"/>
                  </a:lnTo>
                  <a:cubicBezTo>
                    <a:pt x="37147" y="69533"/>
                    <a:pt x="59055" y="43815"/>
                    <a:pt x="80963" y="16192"/>
                  </a:cubicBezTo>
                  <a:lnTo>
                    <a:pt x="80963" y="0"/>
                  </a:lnTo>
                  <a:cubicBezTo>
                    <a:pt x="55245" y="33338"/>
                    <a:pt x="28575" y="64770"/>
                    <a:pt x="0" y="9525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945A1C7E-D7B4-4ACD-8FF9-DC83E88E0F8B}"/>
                </a:ext>
              </a:extLst>
            </p:cNvPr>
            <p:cNvSpPr/>
            <p:nvPr/>
          </p:nvSpPr>
          <p:spPr>
            <a:xfrm>
              <a:off x="7666726" y="4253229"/>
              <a:ext cx="2175509" cy="2057400"/>
            </a:xfrm>
            <a:custGeom>
              <a:avLst/>
              <a:gdLst>
                <a:gd name="connsiteX0" fmla="*/ 256223 w 2175509"/>
                <a:gd name="connsiteY0" fmla="*/ 2057400 h 2057400"/>
                <a:gd name="connsiteX1" fmla="*/ 9525 w 2175509"/>
                <a:gd name="connsiteY1" fmla="*/ 1299210 h 2057400"/>
                <a:gd name="connsiteX2" fmla="*/ 1299210 w 2175509"/>
                <a:gd name="connsiteY2" fmla="*/ 9525 h 2057400"/>
                <a:gd name="connsiteX3" fmla="*/ 2175510 w 2175509"/>
                <a:gd name="connsiteY3" fmla="*/ 354330 h 2057400"/>
                <a:gd name="connsiteX4" fmla="*/ 2175510 w 2175509"/>
                <a:gd name="connsiteY4" fmla="*/ 340995 h 2057400"/>
                <a:gd name="connsiteX5" fmla="*/ 1299210 w 2175509"/>
                <a:gd name="connsiteY5" fmla="*/ 0 h 2057400"/>
                <a:gd name="connsiteX6" fmla="*/ 0 w 2175509"/>
                <a:gd name="connsiteY6" fmla="*/ 1299210 h 2057400"/>
                <a:gd name="connsiteX7" fmla="*/ 244793 w 2175509"/>
                <a:gd name="connsiteY7" fmla="*/ 2056448 h 2057400"/>
                <a:gd name="connsiteX8" fmla="*/ 256223 w 2175509"/>
                <a:gd name="connsiteY8" fmla="*/ 2056448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509" h="2057400">
                  <a:moveTo>
                    <a:pt x="256223" y="2057400"/>
                  </a:moveTo>
                  <a:cubicBezTo>
                    <a:pt x="100965" y="1844040"/>
                    <a:pt x="9525" y="1582103"/>
                    <a:pt x="9525" y="1299210"/>
                  </a:cubicBezTo>
                  <a:cubicBezTo>
                    <a:pt x="9525" y="588645"/>
                    <a:pt x="588645" y="9525"/>
                    <a:pt x="1299210" y="9525"/>
                  </a:cubicBezTo>
                  <a:cubicBezTo>
                    <a:pt x="1637348" y="9525"/>
                    <a:pt x="1945005" y="140018"/>
                    <a:pt x="2175510" y="354330"/>
                  </a:cubicBezTo>
                  <a:lnTo>
                    <a:pt x="2175510" y="340995"/>
                  </a:lnTo>
                  <a:cubicBezTo>
                    <a:pt x="1945005" y="129540"/>
                    <a:pt x="1637348" y="0"/>
                    <a:pt x="1299210" y="0"/>
                  </a:cubicBezTo>
                  <a:cubicBezTo>
                    <a:pt x="582930" y="0"/>
                    <a:pt x="0" y="582930"/>
                    <a:pt x="0" y="1299210"/>
                  </a:cubicBezTo>
                  <a:cubicBezTo>
                    <a:pt x="0" y="1582103"/>
                    <a:pt x="90488" y="1843088"/>
                    <a:pt x="244793" y="2056448"/>
                  </a:cubicBezTo>
                  <a:lnTo>
                    <a:pt x="256223" y="2056448"/>
                  </a:ln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C525926-394F-491E-BDB3-73450D95545D}"/>
                </a:ext>
              </a:extLst>
            </p:cNvPr>
            <p:cNvSpPr/>
            <p:nvPr/>
          </p:nvSpPr>
          <p:spPr>
            <a:xfrm>
              <a:off x="7761976" y="4348479"/>
              <a:ext cx="2080259" cy="1961197"/>
            </a:xfrm>
            <a:custGeom>
              <a:avLst/>
              <a:gdLst>
                <a:gd name="connsiteX0" fmla="*/ 1203960 w 2080259"/>
                <a:gd name="connsiteY0" fmla="*/ 0 h 1961197"/>
                <a:gd name="connsiteX1" fmla="*/ 0 w 2080259"/>
                <a:gd name="connsiteY1" fmla="*/ 1203960 h 1961197"/>
                <a:gd name="connsiteX2" fmla="*/ 268605 w 2080259"/>
                <a:gd name="connsiteY2" fmla="*/ 1961198 h 1961197"/>
                <a:gd name="connsiteX3" fmla="*/ 280988 w 2080259"/>
                <a:gd name="connsiteY3" fmla="*/ 1961198 h 1961197"/>
                <a:gd name="connsiteX4" fmla="*/ 9525 w 2080259"/>
                <a:gd name="connsiteY4" fmla="*/ 1203960 h 1961197"/>
                <a:gd name="connsiteX5" fmla="*/ 1203960 w 2080259"/>
                <a:gd name="connsiteY5" fmla="*/ 9525 h 1961197"/>
                <a:gd name="connsiteX6" fmla="*/ 2080260 w 2080259"/>
                <a:gd name="connsiteY6" fmla="*/ 393383 h 1961197"/>
                <a:gd name="connsiteX7" fmla="*/ 2080260 w 2080259"/>
                <a:gd name="connsiteY7" fmla="*/ 379095 h 1961197"/>
                <a:gd name="connsiteX8" fmla="*/ 1203960 w 2080259"/>
                <a:gd name="connsiteY8" fmla="*/ 0 h 196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0259" h="1961197">
                  <a:moveTo>
                    <a:pt x="1203960" y="0"/>
                  </a:moveTo>
                  <a:cubicBezTo>
                    <a:pt x="540068" y="0"/>
                    <a:pt x="0" y="540068"/>
                    <a:pt x="0" y="1203960"/>
                  </a:cubicBezTo>
                  <a:cubicBezTo>
                    <a:pt x="0" y="1490663"/>
                    <a:pt x="100965" y="1754505"/>
                    <a:pt x="268605" y="1961198"/>
                  </a:cubicBezTo>
                  <a:lnTo>
                    <a:pt x="280988" y="1961198"/>
                  </a:lnTo>
                  <a:cubicBezTo>
                    <a:pt x="111443" y="1755458"/>
                    <a:pt x="9525" y="1491615"/>
                    <a:pt x="9525" y="1203960"/>
                  </a:cubicBezTo>
                  <a:cubicBezTo>
                    <a:pt x="9525" y="545783"/>
                    <a:pt x="545783" y="9525"/>
                    <a:pt x="1203960" y="9525"/>
                  </a:cubicBezTo>
                  <a:cubicBezTo>
                    <a:pt x="1549718" y="9525"/>
                    <a:pt x="1862138" y="157163"/>
                    <a:pt x="2080260" y="393383"/>
                  </a:cubicBezTo>
                  <a:lnTo>
                    <a:pt x="2080260" y="379095"/>
                  </a:lnTo>
                  <a:cubicBezTo>
                    <a:pt x="1861185" y="145733"/>
                    <a:pt x="1549718" y="0"/>
                    <a:pt x="1203960" y="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61443540-A9E8-4F13-BF52-C087F4324C89}"/>
                </a:ext>
              </a:extLst>
            </p:cNvPr>
            <p:cNvSpPr/>
            <p:nvPr/>
          </p:nvSpPr>
          <p:spPr>
            <a:xfrm>
              <a:off x="7857226" y="4443729"/>
              <a:ext cx="1985009" cy="1865947"/>
            </a:xfrm>
            <a:custGeom>
              <a:avLst/>
              <a:gdLst>
                <a:gd name="connsiteX0" fmla="*/ 1108710 w 1985009"/>
                <a:gd name="connsiteY0" fmla="*/ 0 h 1865947"/>
                <a:gd name="connsiteX1" fmla="*/ 0 w 1985009"/>
                <a:gd name="connsiteY1" fmla="*/ 1108710 h 1865947"/>
                <a:gd name="connsiteX2" fmla="*/ 300038 w 1985009"/>
                <a:gd name="connsiteY2" fmla="*/ 1865948 h 1865947"/>
                <a:gd name="connsiteX3" fmla="*/ 313373 w 1985009"/>
                <a:gd name="connsiteY3" fmla="*/ 1865948 h 1865947"/>
                <a:gd name="connsiteX4" fmla="*/ 9525 w 1985009"/>
                <a:gd name="connsiteY4" fmla="*/ 1108710 h 1865947"/>
                <a:gd name="connsiteX5" fmla="*/ 1108710 w 1985009"/>
                <a:gd name="connsiteY5" fmla="*/ 9525 h 1865947"/>
                <a:gd name="connsiteX6" fmla="*/ 1985010 w 1985009"/>
                <a:gd name="connsiteY6" fmla="*/ 445770 h 1865947"/>
                <a:gd name="connsiteX7" fmla="*/ 1985010 w 1985009"/>
                <a:gd name="connsiteY7" fmla="*/ 430530 h 1865947"/>
                <a:gd name="connsiteX8" fmla="*/ 1108710 w 1985009"/>
                <a:gd name="connsiteY8" fmla="*/ 0 h 18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5009" h="1865947">
                  <a:moveTo>
                    <a:pt x="1108710" y="0"/>
                  </a:moveTo>
                  <a:cubicBezTo>
                    <a:pt x="497205" y="0"/>
                    <a:pt x="0" y="497205"/>
                    <a:pt x="0" y="1108710"/>
                  </a:cubicBezTo>
                  <a:cubicBezTo>
                    <a:pt x="0" y="1401128"/>
                    <a:pt x="114300" y="1667828"/>
                    <a:pt x="300038" y="1865948"/>
                  </a:cubicBezTo>
                  <a:lnTo>
                    <a:pt x="313373" y="1865948"/>
                  </a:lnTo>
                  <a:cubicBezTo>
                    <a:pt x="124777" y="1669733"/>
                    <a:pt x="9525" y="1402080"/>
                    <a:pt x="9525" y="1108710"/>
                  </a:cubicBezTo>
                  <a:cubicBezTo>
                    <a:pt x="9525" y="502920"/>
                    <a:pt x="502920" y="9525"/>
                    <a:pt x="1108710" y="9525"/>
                  </a:cubicBezTo>
                  <a:cubicBezTo>
                    <a:pt x="1465898" y="9525"/>
                    <a:pt x="1784033" y="180975"/>
                    <a:pt x="1985010" y="445770"/>
                  </a:cubicBezTo>
                  <a:lnTo>
                    <a:pt x="1985010" y="430530"/>
                  </a:lnTo>
                  <a:cubicBezTo>
                    <a:pt x="1782128" y="168593"/>
                    <a:pt x="1464945" y="0"/>
                    <a:pt x="1108710" y="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DE8F592-5029-424B-838E-A13CD89B375A}"/>
                </a:ext>
              </a:extLst>
            </p:cNvPr>
            <p:cNvSpPr/>
            <p:nvPr/>
          </p:nvSpPr>
          <p:spPr>
            <a:xfrm>
              <a:off x="8238226" y="4824729"/>
              <a:ext cx="1455420" cy="1455420"/>
            </a:xfrm>
            <a:custGeom>
              <a:avLst/>
              <a:gdLst>
                <a:gd name="connsiteX0" fmla="*/ 727710 w 1455420"/>
                <a:gd name="connsiteY0" fmla="*/ 0 h 1455420"/>
                <a:gd name="connsiteX1" fmla="*/ 0 w 1455420"/>
                <a:gd name="connsiteY1" fmla="*/ 727710 h 1455420"/>
                <a:gd name="connsiteX2" fmla="*/ 727710 w 1455420"/>
                <a:gd name="connsiteY2" fmla="*/ 1455420 h 1455420"/>
                <a:gd name="connsiteX3" fmla="*/ 1455420 w 1455420"/>
                <a:gd name="connsiteY3" fmla="*/ 727710 h 1455420"/>
                <a:gd name="connsiteX4" fmla="*/ 727710 w 1455420"/>
                <a:gd name="connsiteY4" fmla="*/ 0 h 1455420"/>
                <a:gd name="connsiteX5" fmla="*/ 727710 w 1455420"/>
                <a:gd name="connsiteY5" fmla="*/ 1446848 h 1455420"/>
                <a:gd name="connsiteX6" fmla="*/ 9525 w 1455420"/>
                <a:gd name="connsiteY6" fmla="*/ 727710 h 1455420"/>
                <a:gd name="connsiteX7" fmla="*/ 727710 w 1455420"/>
                <a:gd name="connsiteY7" fmla="*/ 9525 h 1455420"/>
                <a:gd name="connsiteX8" fmla="*/ 1445895 w 1455420"/>
                <a:gd name="connsiteY8" fmla="*/ 727710 h 1455420"/>
                <a:gd name="connsiteX9" fmla="*/ 727710 w 1455420"/>
                <a:gd name="connsiteY9" fmla="*/ 1446848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420" h="1455420">
                  <a:moveTo>
                    <a:pt x="727710" y="0"/>
                  </a:moveTo>
                  <a:cubicBezTo>
                    <a:pt x="326708" y="0"/>
                    <a:pt x="0" y="326708"/>
                    <a:pt x="0" y="727710"/>
                  </a:cubicBezTo>
                  <a:cubicBezTo>
                    <a:pt x="0" y="1128713"/>
                    <a:pt x="326708" y="1455420"/>
                    <a:pt x="727710" y="1455420"/>
                  </a:cubicBezTo>
                  <a:cubicBezTo>
                    <a:pt x="1128713" y="1455420"/>
                    <a:pt x="1455420" y="1128713"/>
                    <a:pt x="1455420" y="727710"/>
                  </a:cubicBezTo>
                  <a:cubicBezTo>
                    <a:pt x="1455420" y="326708"/>
                    <a:pt x="1129665" y="0"/>
                    <a:pt x="727710" y="0"/>
                  </a:cubicBezTo>
                  <a:close/>
                  <a:moveTo>
                    <a:pt x="727710" y="1446848"/>
                  </a:moveTo>
                  <a:cubicBezTo>
                    <a:pt x="331470" y="1446848"/>
                    <a:pt x="9525" y="1123950"/>
                    <a:pt x="9525" y="727710"/>
                  </a:cubicBezTo>
                  <a:cubicBezTo>
                    <a:pt x="9525" y="331470"/>
                    <a:pt x="331470" y="9525"/>
                    <a:pt x="727710" y="9525"/>
                  </a:cubicBezTo>
                  <a:cubicBezTo>
                    <a:pt x="1123950" y="9525"/>
                    <a:pt x="1445895" y="331470"/>
                    <a:pt x="1445895" y="727710"/>
                  </a:cubicBezTo>
                  <a:cubicBezTo>
                    <a:pt x="1445895" y="1123950"/>
                    <a:pt x="1123950" y="1446848"/>
                    <a:pt x="727710" y="1446848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81B01E38-B918-4281-A2F7-E2E31FAF5E0F}"/>
                </a:ext>
              </a:extLst>
            </p:cNvPr>
            <p:cNvSpPr/>
            <p:nvPr/>
          </p:nvSpPr>
          <p:spPr>
            <a:xfrm>
              <a:off x="9466951" y="5794374"/>
              <a:ext cx="375284" cy="516254"/>
            </a:xfrm>
            <a:custGeom>
              <a:avLst/>
              <a:gdLst>
                <a:gd name="connsiteX0" fmla="*/ 375285 w 375284"/>
                <a:gd name="connsiteY0" fmla="*/ 33338 h 516254"/>
                <a:gd name="connsiteX1" fmla="*/ 375285 w 375284"/>
                <a:gd name="connsiteY1" fmla="*/ 0 h 516254"/>
                <a:gd name="connsiteX2" fmla="*/ 0 w 375284"/>
                <a:gd name="connsiteY2" fmla="*/ 516255 h 516254"/>
                <a:gd name="connsiteX3" fmla="*/ 17145 w 375284"/>
                <a:gd name="connsiteY3" fmla="*/ 516255 h 516254"/>
                <a:gd name="connsiteX4" fmla="*/ 375285 w 375284"/>
                <a:gd name="connsiteY4" fmla="*/ 33338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516254">
                  <a:moveTo>
                    <a:pt x="375285" y="33338"/>
                  </a:moveTo>
                  <a:lnTo>
                    <a:pt x="375285" y="0"/>
                  </a:lnTo>
                  <a:cubicBezTo>
                    <a:pt x="316230" y="214313"/>
                    <a:pt x="180975" y="396240"/>
                    <a:pt x="0" y="516255"/>
                  </a:cubicBezTo>
                  <a:lnTo>
                    <a:pt x="17145" y="516255"/>
                  </a:lnTo>
                  <a:cubicBezTo>
                    <a:pt x="185738" y="401002"/>
                    <a:pt x="313372" y="231458"/>
                    <a:pt x="375285" y="33338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B61C5C0B-0F5E-4BFB-B5BB-F824B00E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98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127">
            <a:extLst>
              <a:ext uri="{FF2B5EF4-FFF2-40B4-BE49-F238E27FC236}">
                <a16:creationId xmlns:a16="http://schemas.microsoft.com/office/drawing/2014/main" id="{5D1CB40D-6D17-4F08-812A-3D92F5A67034}"/>
              </a:ext>
            </a:extLst>
          </p:cNvPr>
          <p:cNvSpPr/>
          <p:nvPr userDrawn="1"/>
        </p:nvSpPr>
        <p:spPr>
          <a:xfrm>
            <a:off x="-3494" y="-762"/>
            <a:ext cx="12201975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25" name="Gráfico 8">
            <a:extLst>
              <a:ext uri="{FF2B5EF4-FFF2-40B4-BE49-F238E27FC236}">
                <a16:creationId xmlns:a16="http://schemas.microsoft.com/office/drawing/2014/main" id="{C60CA567-E7FB-49E1-B836-AA6BB92AFB69}"/>
              </a:ext>
            </a:extLst>
          </p:cNvPr>
          <p:cNvGrpSpPr/>
          <p:nvPr userDrawn="1"/>
        </p:nvGrpSpPr>
        <p:grpSpPr>
          <a:xfrm>
            <a:off x="631" y="15032"/>
            <a:ext cx="12173613" cy="6841641"/>
            <a:chOff x="8876" y="8808"/>
            <a:chExt cx="12173613" cy="6841641"/>
          </a:xfrm>
          <a:noFill/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40F7FD97-82A3-4363-B86B-60CC51552166}"/>
                </a:ext>
              </a:extLst>
            </p:cNvPr>
            <p:cNvSpPr/>
            <p:nvPr/>
          </p:nvSpPr>
          <p:spPr>
            <a:xfrm>
              <a:off x="5813231" y="2524247"/>
              <a:ext cx="6368624" cy="4326202"/>
            </a:xfrm>
            <a:custGeom>
              <a:avLst/>
              <a:gdLst>
                <a:gd name="connsiteX0" fmla="*/ 6368624 w 6368624"/>
                <a:gd name="connsiteY0" fmla="*/ 0 h 4326202"/>
                <a:gd name="connsiteX1" fmla="*/ 5777727 w 6368624"/>
                <a:gd name="connsiteY1" fmla="*/ 152260 h 4326202"/>
                <a:gd name="connsiteX2" fmla="*/ 4005671 w 6368624"/>
                <a:gd name="connsiteY2" fmla="*/ 948166 h 4326202"/>
                <a:gd name="connsiteX3" fmla="*/ 2287505 w 6368624"/>
                <a:gd name="connsiteY3" fmla="*/ 2131643 h 4326202"/>
                <a:gd name="connsiteX4" fmla="*/ 0 w 6368624"/>
                <a:gd name="connsiteY4" fmla="*/ 4326203 h 4326202"/>
                <a:gd name="connsiteX5" fmla="*/ 93199 w 6368624"/>
                <a:gd name="connsiteY5" fmla="*/ 4326203 h 4326202"/>
                <a:gd name="connsiteX6" fmla="*/ 2331252 w 6368624"/>
                <a:gd name="connsiteY6" fmla="*/ 2185751 h 4326202"/>
                <a:gd name="connsiteX7" fmla="*/ 5798650 w 6368624"/>
                <a:gd name="connsiteY7" fmla="*/ 218953 h 4326202"/>
                <a:gd name="connsiteX8" fmla="*/ 6368624 w 6368624"/>
                <a:gd name="connsiteY8" fmla="*/ 71726 h 4326202"/>
                <a:gd name="connsiteX9" fmla="*/ 6368624 w 6368624"/>
                <a:gd name="connsiteY9" fmla="*/ 0 h 4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8624" h="4326202">
                  <a:moveTo>
                    <a:pt x="6368624" y="0"/>
                  </a:moveTo>
                  <a:cubicBezTo>
                    <a:pt x="6177788" y="38379"/>
                    <a:pt x="5980610" y="89343"/>
                    <a:pt x="5777727" y="152260"/>
                  </a:cubicBezTo>
                  <a:cubicBezTo>
                    <a:pt x="5217263" y="325912"/>
                    <a:pt x="4621295" y="593941"/>
                    <a:pt x="4005671" y="948166"/>
                  </a:cubicBezTo>
                  <a:cubicBezTo>
                    <a:pt x="3429991" y="1279740"/>
                    <a:pt x="2851774" y="1678008"/>
                    <a:pt x="2287505" y="2131643"/>
                  </a:cubicBezTo>
                  <a:cubicBezTo>
                    <a:pt x="1530499" y="2736908"/>
                    <a:pt x="777295" y="3459200"/>
                    <a:pt x="0" y="4326203"/>
                  </a:cubicBezTo>
                  <a:lnTo>
                    <a:pt x="93199" y="4326203"/>
                  </a:lnTo>
                  <a:cubicBezTo>
                    <a:pt x="853376" y="3482480"/>
                    <a:pt x="1590730" y="2777805"/>
                    <a:pt x="2331252" y="2185751"/>
                  </a:cubicBezTo>
                  <a:cubicBezTo>
                    <a:pt x="3494026" y="1250169"/>
                    <a:pt x="4725272" y="551786"/>
                    <a:pt x="5798650" y="218953"/>
                  </a:cubicBezTo>
                  <a:cubicBezTo>
                    <a:pt x="5993925" y="157923"/>
                    <a:pt x="6184128" y="108847"/>
                    <a:pt x="6368624" y="71726"/>
                  </a:cubicBezTo>
                  <a:lnTo>
                    <a:pt x="6368624" y="0"/>
                  </a:ln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864D1C55-768D-4938-A4FC-2B550301EDC0}"/>
                </a:ext>
              </a:extLst>
            </p:cNvPr>
            <p:cNvSpPr/>
            <p:nvPr/>
          </p:nvSpPr>
          <p:spPr>
            <a:xfrm>
              <a:off x="6480209" y="3193059"/>
              <a:ext cx="5701646" cy="3656131"/>
            </a:xfrm>
            <a:custGeom>
              <a:avLst/>
              <a:gdLst>
                <a:gd name="connsiteX0" fmla="*/ 5701647 w 5701646"/>
                <a:gd name="connsiteY0" fmla="*/ 0 h 3656131"/>
                <a:gd name="connsiteX1" fmla="*/ 4847002 w 5701646"/>
                <a:gd name="connsiteY1" fmla="*/ 216436 h 3656131"/>
                <a:gd name="connsiteX2" fmla="*/ 3137079 w 5701646"/>
                <a:gd name="connsiteY2" fmla="*/ 1033733 h 3656131"/>
                <a:gd name="connsiteX3" fmla="*/ 1487386 w 5701646"/>
                <a:gd name="connsiteY3" fmla="*/ 2231681 h 3656131"/>
                <a:gd name="connsiteX4" fmla="*/ 0 w 5701646"/>
                <a:gd name="connsiteY4" fmla="*/ 3656132 h 3656131"/>
                <a:gd name="connsiteX5" fmla="*/ 95101 w 5701646"/>
                <a:gd name="connsiteY5" fmla="*/ 3656132 h 3656131"/>
                <a:gd name="connsiteX6" fmla="*/ 1532401 w 5701646"/>
                <a:gd name="connsiteY6" fmla="*/ 2283903 h 3656131"/>
                <a:gd name="connsiteX7" fmla="*/ 4869192 w 5701646"/>
                <a:gd name="connsiteY7" fmla="*/ 282499 h 3656131"/>
                <a:gd name="connsiteX8" fmla="*/ 5701647 w 5701646"/>
                <a:gd name="connsiteY8" fmla="*/ 71097 h 3656131"/>
                <a:gd name="connsiteX9" fmla="*/ 5701647 w 5701646"/>
                <a:gd name="connsiteY9" fmla="*/ 0 h 365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1646" h="3656131">
                  <a:moveTo>
                    <a:pt x="5701647" y="0"/>
                  </a:moveTo>
                  <a:cubicBezTo>
                    <a:pt x="5429657" y="43413"/>
                    <a:pt x="5144352" y="115768"/>
                    <a:pt x="4847002" y="216436"/>
                  </a:cubicBezTo>
                  <a:cubicBezTo>
                    <a:pt x="4304290" y="398897"/>
                    <a:pt x="3729244" y="673846"/>
                    <a:pt x="3137079" y="1033733"/>
                  </a:cubicBezTo>
                  <a:cubicBezTo>
                    <a:pt x="2581687" y="1371600"/>
                    <a:pt x="2026294" y="1774901"/>
                    <a:pt x="1487386" y="2231681"/>
                  </a:cubicBezTo>
                  <a:cubicBezTo>
                    <a:pt x="990957" y="2650082"/>
                    <a:pt x="497697" y="3121963"/>
                    <a:pt x="0" y="3656132"/>
                  </a:cubicBezTo>
                  <a:lnTo>
                    <a:pt x="95101" y="3656132"/>
                  </a:lnTo>
                  <a:cubicBezTo>
                    <a:pt x="575681" y="3143355"/>
                    <a:pt x="1052456" y="2688462"/>
                    <a:pt x="1532401" y="2283903"/>
                  </a:cubicBezTo>
                  <a:cubicBezTo>
                    <a:pt x="2643819" y="1343287"/>
                    <a:pt x="3828783" y="632320"/>
                    <a:pt x="4869192" y="282499"/>
                  </a:cubicBezTo>
                  <a:cubicBezTo>
                    <a:pt x="5158935" y="184348"/>
                    <a:pt x="5437264" y="113880"/>
                    <a:pt x="5701647" y="71097"/>
                  </a:cubicBezTo>
                  <a:lnTo>
                    <a:pt x="5701647" y="0"/>
                  </a:ln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51F218C8-79FA-4E2B-B63C-201F2B6D808E}"/>
                </a:ext>
              </a:extLst>
            </p:cNvPr>
            <p:cNvSpPr/>
            <p:nvPr/>
          </p:nvSpPr>
          <p:spPr>
            <a:xfrm>
              <a:off x="5125965" y="1856064"/>
              <a:ext cx="7055890" cy="4993756"/>
            </a:xfrm>
            <a:custGeom>
              <a:avLst/>
              <a:gdLst>
                <a:gd name="connsiteX0" fmla="*/ 7055891 w 7055890"/>
                <a:gd name="connsiteY0" fmla="*/ 0 h 4993756"/>
                <a:gd name="connsiteX1" fmla="*/ 6738886 w 7055890"/>
                <a:gd name="connsiteY1" fmla="*/ 82422 h 4993756"/>
                <a:gd name="connsiteX2" fmla="*/ 4903429 w 7055890"/>
                <a:gd name="connsiteY2" fmla="*/ 856306 h 4993756"/>
                <a:gd name="connsiteX3" fmla="*/ 3115522 w 7055890"/>
                <a:gd name="connsiteY3" fmla="*/ 2024683 h 4993756"/>
                <a:gd name="connsiteX4" fmla="*/ 98905 w 7055890"/>
                <a:gd name="connsiteY4" fmla="*/ 4881764 h 4993756"/>
                <a:gd name="connsiteX5" fmla="*/ 0 w 7055890"/>
                <a:gd name="connsiteY5" fmla="*/ 4993756 h 4993756"/>
                <a:gd name="connsiteX6" fmla="*/ 92565 w 7055890"/>
                <a:gd name="connsiteY6" fmla="*/ 4993756 h 4993756"/>
                <a:gd name="connsiteX7" fmla="*/ 150894 w 7055890"/>
                <a:gd name="connsiteY7" fmla="*/ 4927693 h 4993756"/>
                <a:gd name="connsiteX8" fmla="*/ 3158001 w 7055890"/>
                <a:gd name="connsiteY8" fmla="*/ 2079421 h 4993756"/>
                <a:gd name="connsiteX9" fmla="*/ 6758540 w 7055890"/>
                <a:gd name="connsiteY9" fmla="*/ 148485 h 4993756"/>
                <a:gd name="connsiteX10" fmla="*/ 7055891 w 7055890"/>
                <a:gd name="connsiteY10" fmla="*/ 70468 h 4993756"/>
                <a:gd name="connsiteX11" fmla="*/ 7055891 w 7055890"/>
                <a:gd name="connsiteY11" fmla="*/ 0 h 499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5890" h="4993756">
                  <a:moveTo>
                    <a:pt x="7055891" y="0"/>
                  </a:moveTo>
                  <a:cubicBezTo>
                    <a:pt x="6951913" y="24538"/>
                    <a:pt x="6846034" y="51592"/>
                    <a:pt x="6738886" y="82422"/>
                  </a:cubicBezTo>
                  <a:cubicBezTo>
                    <a:pt x="6160035" y="247895"/>
                    <a:pt x="5542510" y="507744"/>
                    <a:pt x="4903429" y="856306"/>
                  </a:cubicBezTo>
                  <a:cubicBezTo>
                    <a:pt x="4306826" y="1180960"/>
                    <a:pt x="3705151" y="1574194"/>
                    <a:pt x="3115522" y="2024683"/>
                  </a:cubicBezTo>
                  <a:cubicBezTo>
                    <a:pt x="2131539" y="2772142"/>
                    <a:pt x="1144387" y="3707095"/>
                    <a:pt x="98905" y="4881764"/>
                  </a:cubicBezTo>
                  <a:cubicBezTo>
                    <a:pt x="65937" y="4918885"/>
                    <a:pt x="32969" y="4956636"/>
                    <a:pt x="0" y="4993756"/>
                  </a:cubicBezTo>
                  <a:lnTo>
                    <a:pt x="92565" y="4993756"/>
                  </a:lnTo>
                  <a:cubicBezTo>
                    <a:pt x="112220" y="4971735"/>
                    <a:pt x="131240" y="4949714"/>
                    <a:pt x="150894" y="4927693"/>
                  </a:cubicBezTo>
                  <a:cubicBezTo>
                    <a:pt x="1193840" y="3756171"/>
                    <a:pt x="2177188" y="2824364"/>
                    <a:pt x="3158001" y="2079421"/>
                  </a:cubicBezTo>
                  <a:cubicBezTo>
                    <a:pt x="4374031" y="1150131"/>
                    <a:pt x="5652828" y="464331"/>
                    <a:pt x="6758540" y="148485"/>
                  </a:cubicBezTo>
                  <a:cubicBezTo>
                    <a:pt x="6859348" y="119543"/>
                    <a:pt x="6958253" y="93747"/>
                    <a:pt x="7055891" y="70468"/>
                  </a:cubicBezTo>
                  <a:lnTo>
                    <a:pt x="7055891" y="0"/>
                  </a:ln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C39910B5-4C62-421C-B5E7-67837C2C1BD0}"/>
                </a:ext>
              </a:extLst>
            </p:cNvPr>
            <p:cNvSpPr/>
            <p:nvPr/>
          </p:nvSpPr>
          <p:spPr>
            <a:xfrm>
              <a:off x="4405096" y="1186622"/>
              <a:ext cx="7777392" cy="5663827"/>
            </a:xfrm>
            <a:custGeom>
              <a:avLst/>
              <a:gdLst>
                <a:gd name="connsiteX0" fmla="*/ 7776759 w 7777392"/>
                <a:gd name="connsiteY0" fmla="*/ 0 h 5663827"/>
                <a:gd name="connsiteX1" fmla="*/ 7743156 w 7777392"/>
                <a:gd name="connsiteY1" fmla="*/ 8808 h 5663827"/>
                <a:gd name="connsiteX2" fmla="*/ 5842397 w 7777392"/>
                <a:gd name="connsiteY2" fmla="*/ 760043 h 5663827"/>
                <a:gd name="connsiteX3" fmla="*/ 3982847 w 7777392"/>
                <a:gd name="connsiteY3" fmla="*/ 1913948 h 5663827"/>
                <a:gd name="connsiteX4" fmla="*/ 820408 w 7777392"/>
                <a:gd name="connsiteY4" fmla="*/ 4758446 h 5663827"/>
                <a:gd name="connsiteX5" fmla="*/ 0 w 7777392"/>
                <a:gd name="connsiteY5" fmla="*/ 5663828 h 5663827"/>
                <a:gd name="connsiteX6" fmla="*/ 92566 w 7777392"/>
                <a:gd name="connsiteY6" fmla="*/ 5663828 h 5663827"/>
                <a:gd name="connsiteX7" fmla="*/ 871129 w 7777392"/>
                <a:gd name="connsiteY7" fmla="*/ 4805634 h 5663827"/>
                <a:gd name="connsiteX8" fmla="*/ 4024058 w 7777392"/>
                <a:gd name="connsiteY8" fmla="*/ 1969945 h 5663827"/>
                <a:gd name="connsiteX9" fmla="*/ 7761543 w 7777392"/>
                <a:gd name="connsiteY9" fmla="*/ 75501 h 5663827"/>
                <a:gd name="connsiteX10" fmla="*/ 7777393 w 7777392"/>
                <a:gd name="connsiteY10" fmla="*/ 71726 h 5663827"/>
                <a:gd name="connsiteX11" fmla="*/ 7777393 w 7777392"/>
                <a:gd name="connsiteY11" fmla="*/ 0 h 566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7392" h="5663827">
                  <a:moveTo>
                    <a:pt x="7776759" y="0"/>
                  </a:moveTo>
                  <a:cubicBezTo>
                    <a:pt x="7765347" y="3146"/>
                    <a:pt x="7754569" y="5663"/>
                    <a:pt x="7743156" y="8808"/>
                  </a:cubicBezTo>
                  <a:cubicBezTo>
                    <a:pt x="7145920" y="165473"/>
                    <a:pt x="6506204" y="418401"/>
                    <a:pt x="5842397" y="760043"/>
                  </a:cubicBezTo>
                  <a:cubicBezTo>
                    <a:pt x="5224238" y="1078405"/>
                    <a:pt x="4598470" y="1466605"/>
                    <a:pt x="3982847" y="1913948"/>
                  </a:cubicBezTo>
                  <a:cubicBezTo>
                    <a:pt x="2960190" y="2653228"/>
                    <a:pt x="1925487" y="3583148"/>
                    <a:pt x="820408" y="4758446"/>
                  </a:cubicBezTo>
                  <a:cubicBezTo>
                    <a:pt x="530666" y="5067370"/>
                    <a:pt x="256774" y="5371891"/>
                    <a:pt x="0" y="5663828"/>
                  </a:cubicBezTo>
                  <a:lnTo>
                    <a:pt x="92566" y="5663828"/>
                  </a:lnTo>
                  <a:cubicBezTo>
                    <a:pt x="337293" y="5386361"/>
                    <a:pt x="597237" y="5097570"/>
                    <a:pt x="871129" y="4805634"/>
                  </a:cubicBezTo>
                  <a:cubicBezTo>
                    <a:pt x="1973037" y="3634111"/>
                    <a:pt x="3004570" y="2706708"/>
                    <a:pt x="4024058" y="1969945"/>
                  </a:cubicBezTo>
                  <a:cubicBezTo>
                    <a:pt x="5294613" y="1046946"/>
                    <a:pt x="6621594" y="374359"/>
                    <a:pt x="7761543" y="75501"/>
                  </a:cubicBezTo>
                  <a:cubicBezTo>
                    <a:pt x="7766615" y="74242"/>
                    <a:pt x="7771687" y="72984"/>
                    <a:pt x="7777393" y="71726"/>
                  </a:cubicBezTo>
                  <a:lnTo>
                    <a:pt x="7777393" y="0"/>
                  </a:ln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82CC096D-9684-4CC5-8F79-A26628270315}"/>
                </a:ext>
              </a:extLst>
            </p:cNvPr>
            <p:cNvSpPr/>
            <p:nvPr/>
          </p:nvSpPr>
          <p:spPr>
            <a:xfrm>
              <a:off x="9376998" y="5910833"/>
              <a:ext cx="2804857" cy="938987"/>
            </a:xfrm>
            <a:custGeom>
              <a:avLst/>
              <a:gdLst>
                <a:gd name="connsiteX0" fmla="*/ 2804858 w 2804857"/>
                <a:gd name="connsiteY0" fmla="*/ 89602 h 938987"/>
                <a:gd name="connsiteX1" fmla="*/ 2804858 w 2804857"/>
                <a:gd name="connsiteY1" fmla="*/ 19764 h 938987"/>
                <a:gd name="connsiteX2" fmla="*/ 990322 w 2804857"/>
                <a:gd name="connsiteY2" fmla="*/ 380910 h 938987"/>
                <a:gd name="connsiteX3" fmla="*/ 0 w 2804857"/>
                <a:gd name="connsiteY3" fmla="*/ 938987 h 938987"/>
                <a:gd name="connsiteX4" fmla="*/ 126168 w 2804857"/>
                <a:gd name="connsiteY4" fmla="*/ 938987 h 938987"/>
                <a:gd name="connsiteX5" fmla="*/ 1019487 w 2804857"/>
                <a:gd name="connsiteY5" fmla="*/ 443827 h 938987"/>
                <a:gd name="connsiteX6" fmla="*/ 2804858 w 2804857"/>
                <a:gd name="connsiteY6" fmla="*/ 89602 h 93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4857" h="938987">
                  <a:moveTo>
                    <a:pt x="2804858" y="89602"/>
                  </a:moveTo>
                  <a:lnTo>
                    <a:pt x="2804858" y="19764"/>
                  </a:lnTo>
                  <a:cubicBezTo>
                    <a:pt x="2291944" y="-51333"/>
                    <a:pt x="1671882" y="69468"/>
                    <a:pt x="990322" y="380910"/>
                  </a:cubicBezTo>
                  <a:cubicBezTo>
                    <a:pt x="668880" y="526878"/>
                    <a:pt x="336025" y="715001"/>
                    <a:pt x="0" y="938987"/>
                  </a:cubicBezTo>
                  <a:lnTo>
                    <a:pt x="126168" y="938987"/>
                  </a:lnTo>
                  <a:cubicBezTo>
                    <a:pt x="429224" y="742056"/>
                    <a:pt x="729111" y="575325"/>
                    <a:pt x="1019487" y="443827"/>
                  </a:cubicBezTo>
                  <a:cubicBezTo>
                    <a:pt x="1693439" y="135532"/>
                    <a:pt x="2303990" y="16618"/>
                    <a:pt x="2804858" y="89602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979B0CB9-A683-45E7-8AFF-AF0B92026063}"/>
                </a:ext>
              </a:extLst>
            </p:cNvPr>
            <p:cNvSpPr/>
            <p:nvPr/>
          </p:nvSpPr>
          <p:spPr>
            <a:xfrm>
              <a:off x="10484612" y="6585893"/>
              <a:ext cx="1697243" cy="263926"/>
            </a:xfrm>
            <a:custGeom>
              <a:avLst/>
              <a:gdLst>
                <a:gd name="connsiteX0" fmla="*/ 1697244 w 1697243"/>
                <a:gd name="connsiteY0" fmla="*/ 138722 h 263926"/>
                <a:gd name="connsiteX1" fmla="*/ 1697244 w 1697243"/>
                <a:gd name="connsiteY1" fmla="*/ 66367 h 263926"/>
                <a:gd name="connsiteX2" fmla="*/ 0 w 1697243"/>
                <a:gd name="connsiteY2" fmla="*/ 263927 h 263926"/>
                <a:gd name="connsiteX3" fmla="*/ 193373 w 1697243"/>
                <a:gd name="connsiteY3" fmla="*/ 263927 h 263926"/>
                <a:gd name="connsiteX4" fmla="*/ 1697244 w 1697243"/>
                <a:gd name="connsiteY4" fmla="*/ 138722 h 26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243" h="263926">
                  <a:moveTo>
                    <a:pt x="1697244" y="138722"/>
                  </a:moveTo>
                  <a:lnTo>
                    <a:pt x="1697244" y="66367"/>
                  </a:lnTo>
                  <a:cubicBezTo>
                    <a:pt x="1229978" y="-66390"/>
                    <a:pt x="648592" y="303"/>
                    <a:pt x="0" y="263927"/>
                  </a:cubicBezTo>
                  <a:lnTo>
                    <a:pt x="193373" y="263927"/>
                  </a:lnTo>
                  <a:cubicBezTo>
                    <a:pt x="768420" y="57558"/>
                    <a:pt x="1281967" y="14774"/>
                    <a:pt x="1697244" y="138722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6E01E245-D870-4764-8852-A57BC8C875C9}"/>
                </a:ext>
              </a:extLst>
            </p:cNvPr>
            <p:cNvSpPr/>
            <p:nvPr/>
          </p:nvSpPr>
          <p:spPr>
            <a:xfrm>
              <a:off x="8554053" y="5227752"/>
              <a:ext cx="3628435" cy="1622067"/>
            </a:xfrm>
            <a:custGeom>
              <a:avLst/>
              <a:gdLst>
                <a:gd name="connsiteX0" fmla="*/ 3627802 w 3628435"/>
                <a:gd name="connsiteY0" fmla="*/ 1315 h 1622067"/>
                <a:gd name="connsiteX1" fmla="*/ 3488954 w 3628435"/>
                <a:gd name="connsiteY1" fmla="*/ 686 h 1622067"/>
                <a:gd name="connsiteX2" fmla="*/ 2038975 w 3628435"/>
                <a:gd name="connsiteY2" fmla="*/ 351136 h 1622067"/>
                <a:gd name="connsiteX3" fmla="*/ 0 w 3628435"/>
                <a:gd name="connsiteY3" fmla="*/ 1622068 h 1622067"/>
                <a:gd name="connsiteX4" fmla="*/ 110952 w 3628435"/>
                <a:gd name="connsiteY4" fmla="*/ 1622068 h 1622067"/>
                <a:gd name="connsiteX5" fmla="*/ 2066871 w 3628435"/>
                <a:gd name="connsiteY5" fmla="*/ 414683 h 1622067"/>
                <a:gd name="connsiteX6" fmla="*/ 3628436 w 3628435"/>
                <a:gd name="connsiteY6" fmla="*/ 71154 h 1622067"/>
                <a:gd name="connsiteX7" fmla="*/ 3628436 w 3628435"/>
                <a:gd name="connsiteY7" fmla="*/ 1315 h 162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8435" h="1622067">
                  <a:moveTo>
                    <a:pt x="3627802" y="1315"/>
                  </a:moveTo>
                  <a:cubicBezTo>
                    <a:pt x="3582153" y="57"/>
                    <a:pt x="3535871" y="-573"/>
                    <a:pt x="3488954" y="686"/>
                  </a:cubicBezTo>
                  <a:cubicBezTo>
                    <a:pt x="3050854" y="10753"/>
                    <a:pt x="2562666" y="128408"/>
                    <a:pt x="2038975" y="351136"/>
                  </a:cubicBezTo>
                  <a:cubicBezTo>
                    <a:pt x="1387847" y="626085"/>
                    <a:pt x="687266" y="1064620"/>
                    <a:pt x="0" y="1622068"/>
                  </a:cubicBezTo>
                  <a:lnTo>
                    <a:pt x="110952" y="1622068"/>
                  </a:lnTo>
                  <a:cubicBezTo>
                    <a:pt x="771590" y="1094191"/>
                    <a:pt x="1442371" y="678307"/>
                    <a:pt x="2066871" y="414683"/>
                  </a:cubicBezTo>
                  <a:cubicBezTo>
                    <a:pt x="2642551" y="169934"/>
                    <a:pt x="3171315" y="55424"/>
                    <a:pt x="3628436" y="71154"/>
                  </a:cubicBezTo>
                  <a:lnTo>
                    <a:pt x="3628436" y="1315"/>
                  </a:ln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DCA2893B-A325-4C78-8119-DB8CE9C5162C}"/>
                </a:ext>
              </a:extLst>
            </p:cNvPr>
            <p:cNvSpPr/>
            <p:nvPr/>
          </p:nvSpPr>
          <p:spPr>
            <a:xfrm>
              <a:off x="7143383" y="3865017"/>
              <a:ext cx="5038472" cy="2984802"/>
            </a:xfrm>
            <a:custGeom>
              <a:avLst/>
              <a:gdLst>
                <a:gd name="connsiteX0" fmla="*/ 5038473 w 5038472"/>
                <a:gd name="connsiteY0" fmla="*/ 0 h 2984802"/>
                <a:gd name="connsiteX1" fmla="*/ 3928957 w 5038472"/>
                <a:gd name="connsiteY1" fmla="*/ 272432 h 2984802"/>
                <a:gd name="connsiteX2" fmla="*/ 696776 w 5038472"/>
                <a:gd name="connsiteY2" fmla="*/ 2324170 h 2984802"/>
                <a:gd name="connsiteX3" fmla="*/ 0 w 5038472"/>
                <a:gd name="connsiteY3" fmla="*/ 2984803 h 2984802"/>
                <a:gd name="connsiteX4" fmla="*/ 98271 w 5038472"/>
                <a:gd name="connsiteY4" fmla="*/ 2984803 h 2984802"/>
                <a:gd name="connsiteX5" fmla="*/ 743693 w 5038472"/>
                <a:gd name="connsiteY5" fmla="*/ 2375763 h 2984802"/>
                <a:gd name="connsiteX6" fmla="*/ 3953048 w 5038472"/>
                <a:gd name="connsiteY6" fmla="*/ 337238 h 2984802"/>
                <a:gd name="connsiteX7" fmla="*/ 5038473 w 5038472"/>
                <a:gd name="connsiteY7" fmla="*/ 69839 h 2984802"/>
                <a:gd name="connsiteX8" fmla="*/ 5038473 w 5038472"/>
                <a:gd name="connsiteY8" fmla="*/ 0 h 298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8472" h="2984802">
                  <a:moveTo>
                    <a:pt x="5038473" y="0"/>
                  </a:moveTo>
                  <a:cubicBezTo>
                    <a:pt x="4692304" y="38380"/>
                    <a:pt x="4320774" y="129610"/>
                    <a:pt x="3928957" y="272432"/>
                  </a:cubicBezTo>
                  <a:cubicBezTo>
                    <a:pt x="2912005" y="641758"/>
                    <a:pt x="1764448" y="1370342"/>
                    <a:pt x="696776" y="2324170"/>
                  </a:cubicBezTo>
                  <a:cubicBezTo>
                    <a:pt x="463461" y="2531168"/>
                    <a:pt x="231413" y="2751379"/>
                    <a:pt x="0" y="2984803"/>
                  </a:cubicBezTo>
                  <a:lnTo>
                    <a:pt x="98271" y="2984803"/>
                  </a:lnTo>
                  <a:cubicBezTo>
                    <a:pt x="312567" y="2770255"/>
                    <a:pt x="527496" y="2567661"/>
                    <a:pt x="743693" y="2375763"/>
                  </a:cubicBezTo>
                  <a:cubicBezTo>
                    <a:pt x="1804391" y="1427597"/>
                    <a:pt x="2944340" y="704046"/>
                    <a:pt x="3953048" y="337238"/>
                  </a:cubicBezTo>
                  <a:cubicBezTo>
                    <a:pt x="4337259" y="196931"/>
                    <a:pt x="4701180" y="107589"/>
                    <a:pt x="5038473" y="69839"/>
                  </a:cubicBezTo>
                  <a:lnTo>
                    <a:pt x="5038473" y="0"/>
                  </a:ln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B55A68F-A5CA-40C5-BB50-E7E6DB26AFD6}"/>
                </a:ext>
              </a:extLst>
            </p:cNvPr>
            <p:cNvSpPr/>
            <p:nvPr/>
          </p:nvSpPr>
          <p:spPr>
            <a:xfrm>
              <a:off x="7826211" y="4542638"/>
              <a:ext cx="4355644" cy="2307181"/>
            </a:xfrm>
            <a:custGeom>
              <a:avLst/>
              <a:gdLst>
                <a:gd name="connsiteX0" fmla="*/ 4355645 w 4355644"/>
                <a:gd name="connsiteY0" fmla="*/ 0 h 2307181"/>
                <a:gd name="connsiteX1" fmla="*/ 3001401 w 4355644"/>
                <a:gd name="connsiteY1" fmla="*/ 318362 h 2307181"/>
                <a:gd name="connsiteX2" fmla="*/ 0 w 4355644"/>
                <a:gd name="connsiteY2" fmla="*/ 2307182 h 2307181"/>
                <a:gd name="connsiteX3" fmla="*/ 102709 w 4355644"/>
                <a:gd name="connsiteY3" fmla="*/ 2307182 h 2307181"/>
                <a:gd name="connsiteX4" fmla="*/ 3026761 w 4355644"/>
                <a:gd name="connsiteY4" fmla="*/ 382538 h 2307181"/>
                <a:gd name="connsiteX5" fmla="*/ 4355011 w 4355644"/>
                <a:gd name="connsiteY5" fmla="*/ 69838 h 2307181"/>
                <a:gd name="connsiteX6" fmla="*/ 4355011 w 4355644"/>
                <a:gd name="connsiteY6" fmla="*/ 0 h 230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5644" h="2307181">
                  <a:moveTo>
                    <a:pt x="4355645" y="0"/>
                  </a:moveTo>
                  <a:cubicBezTo>
                    <a:pt x="3942270" y="19504"/>
                    <a:pt x="3487685" y="126464"/>
                    <a:pt x="3001401" y="318362"/>
                  </a:cubicBezTo>
                  <a:cubicBezTo>
                    <a:pt x="2049752" y="691463"/>
                    <a:pt x="988421" y="1395509"/>
                    <a:pt x="0" y="2307182"/>
                  </a:cubicBezTo>
                  <a:lnTo>
                    <a:pt x="102709" y="2307182"/>
                  </a:lnTo>
                  <a:cubicBezTo>
                    <a:pt x="1068940" y="1425709"/>
                    <a:pt x="2101107" y="745572"/>
                    <a:pt x="3026761" y="382538"/>
                  </a:cubicBezTo>
                  <a:cubicBezTo>
                    <a:pt x="3506072" y="193157"/>
                    <a:pt x="3953048" y="89343"/>
                    <a:pt x="4355011" y="69838"/>
                  </a:cubicBezTo>
                  <a:lnTo>
                    <a:pt x="4355011" y="0"/>
                  </a:ln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40ECBF1-E2DA-43B3-BB95-15B71F9F09E3}"/>
                </a:ext>
              </a:extLst>
            </p:cNvPr>
            <p:cNvSpPr/>
            <p:nvPr/>
          </p:nvSpPr>
          <p:spPr>
            <a:xfrm>
              <a:off x="9510" y="8808"/>
              <a:ext cx="9032097" cy="6837866"/>
            </a:xfrm>
            <a:custGeom>
              <a:avLst/>
              <a:gdLst>
                <a:gd name="connsiteX0" fmla="*/ 5294612 w 9032097"/>
                <a:gd name="connsiteY0" fmla="*/ 2767109 h 6837866"/>
                <a:gd name="connsiteX1" fmla="*/ 9032097 w 9032097"/>
                <a:gd name="connsiteY1" fmla="*/ 0 h 6837866"/>
                <a:gd name="connsiteX2" fmla="*/ 8897688 w 9032097"/>
                <a:gd name="connsiteY2" fmla="*/ 0 h 6837866"/>
                <a:gd name="connsiteX3" fmla="*/ 5248964 w 9032097"/>
                <a:gd name="connsiteY3" fmla="*/ 2714887 h 6837866"/>
                <a:gd name="connsiteX4" fmla="*/ 3697543 w 9032097"/>
                <a:gd name="connsiteY4" fmla="*/ 4112283 h 6837866"/>
                <a:gd name="connsiteX5" fmla="*/ 0 w 9032097"/>
                <a:gd name="connsiteY5" fmla="*/ 6765511 h 6837866"/>
                <a:gd name="connsiteX6" fmla="*/ 0 w 9032097"/>
                <a:gd name="connsiteY6" fmla="*/ 6837866 h 6837866"/>
                <a:gd name="connsiteX7" fmla="*/ 3745093 w 9032097"/>
                <a:gd name="connsiteY7" fmla="*/ 4163246 h 6837866"/>
                <a:gd name="connsiteX8" fmla="*/ 5294612 w 9032097"/>
                <a:gd name="connsiteY8" fmla="*/ 2767109 h 683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2097" h="6837866">
                  <a:moveTo>
                    <a:pt x="5294612" y="2767109"/>
                  </a:moveTo>
                  <a:cubicBezTo>
                    <a:pt x="6656465" y="1589294"/>
                    <a:pt x="7845232" y="709079"/>
                    <a:pt x="9032097" y="0"/>
                  </a:cubicBezTo>
                  <a:lnTo>
                    <a:pt x="8897688" y="0"/>
                  </a:lnTo>
                  <a:cubicBezTo>
                    <a:pt x="7739987" y="700900"/>
                    <a:pt x="6575945" y="1567273"/>
                    <a:pt x="5248964" y="2714887"/>
                  </a:cubicBezTo>
                  <a:cubicBezTo>
                    <a:pt x="4686598" y="3201868"/>
                    <a:pt x="4183828" y="3664311"/>
                    <a:pt x="3697543" y="4112283"/>
                  </a:cubicBezTo>
                  <a:cubicBezTo>
                    <a:pt x="2315402" y="5384474"/>
                    <a:pt x="1215396" y="6396815"/>
                    <a:pt x="0" y="6765511"/>
                  </a:cubicBezTo>
                  <a:lnTo>
                    <a:pt x="0" y="6837866"/>
                  </a:lnTo>
                  <a:cubicBezTo>
                    <a:pt x="1238220" y="6469799"/>
                    <a:pt x="2348371" y="5448021"/>
                    <a:pt x="3745093" y="4163246"/>
                  </a:cubicBezTo>
                  <a:cubicBezTo>
                    <a:pt x="4230745" y="3715275"/>
                    <a:pt x="4732880" y="3252831"/>
                    <a:pt x="5294612" y="2767109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F5C4A104-CE83-4CFE-9EBA-7EFC02246562}"/>
                </a:ext>
              </a:extLst>
            </p:cNvPr>
            <p:cNvSpPr/>
            <p:nvPr/>
          </p:nvSpPr>
          <p:spPr>
            <a:xfrm>
              <a:off x="8876" y="8808"/>
              <a:ext cx="6830182" cy="5040944"/>
            </a:xfrm>
            <a:custGeom>
              <a:avLst/>
              <a:gdLst>
                <a:gd name="connsiteX0" fmla="*/ 5325045 w 6830182"/>
                <a:gd name="connsiteY0" fmla="*/ 1129368 h 5040944"/>
                <a:gd name="connsiteX1" fmla="*/ 6830183 w 6830182"/>
                <a:gd name="connsiteY1" fmla="*/ 0 h 5040944"/>
                <a:gd name="connsiteX2" fmla="*/ 6710356 w 6830182"/>
                <a:gd name="connsiteY2" fmla="*/ 0 h 5040944"/>
                <a:gd name="connsiteX3" fmla="*/ 5281298 w 6830182"/>
                <a:gd name="connsiteY3" fmla="*/ 1075259 h 5040944"/>
                <a:gd name="connsiteX4" fmla="*/ 3639848 w 6830182"/>
                <a:gd name="connsiteY4" fmla="*/ 2413513 h 5040944"/>
                <a:gd name="connsiteX5" fmla="*/ 0 w 6830182"/>
                <a:gd name="connsiteY5" fmla="*/ 4965444 h 5040944"/>
                <a:gd name="connsiteX6" fmla="*/ 0 w 6830182"/>
                <a:gd name="connsiteY6" fmla="*/ 5040945 h 5040944"/>
                <a:gd name="connsiteX7" fmla="*/ 3684862 w 6830182"/>
                <a:gd name="connsiteY7" fmla="*/ 2466363 h 5040944"/>
                <a:gd name="connsiteX8" fmla="*/ 5325045 w 6830182"/>
                <a:gd name="connsiteY8" fmla="*/ 1129368 h 50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182" h="5040944">
                  <a:moveTo>
                    <a:pt x="5325045" y="1129368"/>
                  </a:moveTo>
                  <a:cubicBezTo>
                    <a:pt x="5849371" y="717259"/>
                    <a:pt x="6348336" y="342900"/>
                    <a:pt x="6830183" y="0"/>
                  </a:cubicBezTo>
                  <a:lnTo>
                    <a:pt x="6710356" y="0"/>
                  </a:lnTo>
                  <a:cubicBezTo>
                    <a:pt x="6251967" y="327800"/>
                    <a:pt x="5777728" y="685171"/>
                    <a:pt x="5281298" y="1075259"/>
                  </a:cubicBezTo>
                  <a:cubicBezTo>
                    <a:pt x="4692304" y="1538960"/>
                    <a:pt x="4157199" y="1983787"/>
                    <a:pt x="3639848" y="2413513"/>
                  </a:cubicBezTo>
                  <a:cubicBezTo>
                    <a:pt x="2288774" y="3535960"/>
                    <a:pt x="1171649" y="4463992"/>
                    <a:pt x="0" y="4965444"/>
                  </a:cubicBezTo>
                  <a:lnTo>
                    <a:pt x="0" y="5040945"/>
                  </a:lnTo>
                  <a:cubicBezTo>
                    <a:pt x="1190670" y="4538864"/>
                    <a:pt x="2317938" y="3602023"/>
                    <a:pt x="3684862" y="2466363"/>
                  </a:cubicBezTo>
                  <a:cubicBezTo>
                    <a:pt x="4201580" y="2037267"/>
                    <a:pt x="4736684" y="1593069"/>
                    <a:pt x="5325045" y="1129368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02F0C4F-40AC-4158-A055-6A93770DD767}"/>
                </a:ext>
              </a:extLst>
            </p:cNvPr>
            <p:cNvSpPr/>
            <p:nvPr/>
          </p:nvSpPr>
          <p:spPr>
            <a:xfrm>
              <a:off x="8876" y="8808"/>
              <a:ext cx="4644752" cy="3191172"/>
            </a:xfrm>
            <a:custGeom>
              <a:avLst/>
              <a:gdLst>
                <a:gd name="connsiteX0" fmla="*/ 3620828 w 4644752"/>
                <a:gd name="connsiteY0" fmla="*/ 768851 h 3191172"/>
                <a:gd name="connsiteX1" fmla="*/ 4644753 w 4644752"/>
                <a:gd name="connsiteY1" fmla="*/ 0 h 3191172"/>
                <a:gd name="connsiteX2" fmla="*/ 4528095 w 4644752"/>
                <a:gd name="connsiteY2" fmla="*/ 0 h 3191172"/>
                <a:gd name="connsiteX3" fmla="*/ 3578349 w 4644752"/>
                <a:gd name="connsiteY3" fmla="*/ 713484 h 3191172"/>
                <a:gd name="connsiteX4" fmla="*/ 0 w 4644752"/>
                <a:gd name="connsiteY4" fmla="*/ 3115042 h 3191172"/>
                <a:gd name="connsiteX5" fmla="*/ 0 w 4644752"/>
                <a:gd name="connsiteY5" fmla="*/ 3191172 h 3191172"/>
                <a:gd name="connsiteX6" fmla="*/ 1050554 w 4644752"/>
                <a:gd name="connsiteY6" fmla="*/ 2602894 h 3191172"/>
                <a:gd name="connsiteX7" fmla="*/ 3620828 w 4644752"/>
                <a:gd name="connsiteY7" fmla="*/ 768851 h 319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4752" h="3191172">
                  <a:moveTo>
                    <a:pt x="3620828" y="768851"/>
                  </a:moveTo>
                  <a:cubicBezTo>
                    <a:pt x="3953049" y="517810"/>
                    <a:pt x="4292244" y="261737"/>
                    <a:pt x="4644753" y="0"/>
                  </a:cubicBezTo>
                  <a:lnTo>
                    <a:pt x="4528095" y="0"/>
                  </a:lnTo>
                  <a:cubicBezTo>
                    <a:pt x="4202214" y="242861"/>
                    <a:pt x="3887112" y="480060"/>
                    <a:pt x="3578349" y="713484"/>
                  </a:cubicBezTo>
                  <a:cubicBezTo>
                    <a:pt x="2260243" y="1708837"/>
                    <a:pt x="1138681" y="2555706"/>
                    <a:pt x="0" y="3115042"/>
                  </a:cubicBezTo>
                  <a:lnTo>
                    <a:pt x="0" y="3191172"/>
                  </a:lnTo>
                  <a:cubicBezTo>
                    <a:pt x="335391" y="3027587"/>
                    <a:pt x="683462" y="2832543"/>
                    <a:pt x="1050554" y="2602894"/>
                  </a:cubicBezTo>
                  <a:cubicBezTo>
                    <a:pt x="1866524" y="2093263"/>
                    <a:pt x="2718632" y="1450247"/>
                    <a:pt x="3620828" y="768851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B524BE3-95C2-4EBB-A494-96B8277AEEBB}"/>
                </a:ext>
              </a:extLst>
            </p:cNvPr>
            <p:cNvSpPr/>
            <p:nvPr/>
          </p:nvSpPr>
          <p:spPr>
            <a:xfrm>
              <a:off x="8876" y="9437"/>
              <a:ext cx="5753000" cy="4119833"/>
            </a:xfrm>
            <a:custGeom>
              <a:avLst/>
              <a:gdLst>
                <a:gd name="connsiteX0" fmla="*/ 3653796 w 5753000"/>
                <a:gd name="connsiteY0" fmla="*/ 1616978 h 4119833"/>
                <a:gd name="connsiteX1" fmla="*/ 5344065 w 5753000"/>
                <a:gd name="connsiteY1" fmla="*/ 303262 h 4119833"/>
                <a:gd name="connsiteX2" fmla="*/ 5753001 w 5753000"/>
                <a:gd name="connsiteY2" fmla="*/ 0 h 4119833"/>
                <a:gd name="connsiteX3" fmla="*/ 5635709 w 5753000"/>
                <a:gd name="connsiteY3" fmla="*/ 0 h 4119833"/>
                <a:gd name="connsiteX4" fmla="*/ 5302221 w 5753000"/>
                <a:gd name="connsiteY4" fmla="*/ 248524 h 4119833"/>
                <a:gd name="connsiteX5" fmla="*/ 3610049 w 5753000"/>
                <a:gd name="connsiteY5" fmla="*/ 1564127 h 4119833"/>
                <a:gd name="connsiteX6" fmla="*/ 0 w 5753000"/>
                <a:gd name="connsiteY6" fmla="*/ 4043704 h 4119833"/>
                <a:gd name="connsiteX7" fmla="*/ 0 w 5753000"/>
                <a:gd name="connsiteY7" fmla="*/ 4119833 h 4119833"/>
                <a:gd name="connsiteX8" fmla="*/ 1237586 w 5753000"/>
                <a:gd name="connsiteY8" fmla="*/ 3423337 h 4119833"/>
                <a:gd name="connsiteX9" fmla="*/ 3653796 w 5753000"/>
                <a:gd name="connsiteY9" fmla="*/ 1616978 h 411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53000" h="4119833">
                  <a:moveTo>
                    <a:pt x="3653796" y="1616978"/>
                  </a:moveTo>
                  <a:cubicBezTo>
                    <a:pt x="4187632" y="1194802"/>
                    <a:pt x="4739854" y="757526"/>
                    <a:pt x="5344065" y="303262"/>
                  </a:cubicBezTo>
                  <a:cubicBezTo>
                    <a:pt x="5482279" y="199448"/>
                    <a:pt x="5617957" y="98780"/>
                    <a:pt x="5753001" y="0"/>
                  </a:cubicBezTo>
                  <a:lnTo>
                    <a:pt x="5635709" y="0"/>
                  </a:lnTo>
                  <a:cubicBezTo>
                    <a:pt x="5525392" y="81163"/>
                    <a:pt x="5414440" y="164215"/>
                    <a:pt x="5302221" y="248524"/>
                  </a:cubicBezTo>
                  <a:cubicBezTo>
                    <a:pt x="4697376" y="703417"/>
                    <a:pt x="4144519" y="1140693"/>
                    <a:pt x="3610049" y="1564127"/>
                  </a:cubicBezTo>
                  <a:cubicBezTo>
                    <a:pt x="2274826" y="2619882"/>
                    <a:pt x="1154531" y="3506388"/>
                    <a:pt x="0" y="4043704"/>
                  </a:cubicBezTo>
                  <a:lnTo>
                    <a:pt x="0" y="4119833"/>
                  </a:lnTo>
                  <a:cubicBezTo>
                    <a:pt x="391818" y="3939260"/>
                    <a:pt x="799486" y="3709612"/>
                    <a:pt x="1237586" y="3423337"/>
                  </a:cubicBezTo>
                  <a:cubicBezTo>
                    <a:pt x="2002202" y="2924402"/>
                    <a:pt x="2804224" y="2289565"/>
                    <a:pt x="3653796" y="1616978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6718CD8E-ACCD-4985-8384-48B3DC7C1393}"/>
                </a:ext>
              </a:extLst>
            </p:cNvPr>
            <p:cNvSpPr/>
            <p:nvPr/>
          </p:nvSpPr>
          <p:spPr>
            <a:xfrm>
              <a:off x="3626533" y="514035"/>
              <a:ext cx="8555322" cy="6336414"/>
            </a:xfrm>
            <a:custGeom>
              <a:avLst/>
              <a:gdLst>
                <a:gd name="connsiteX0" fmla="*/ 4916109 w 8555322"/>
                <a:gd name="connsiteY0" fmla="*/ 1800697 h 6336414"/>
                <a:gd name="connsiteX1" fmla="*/ 1603410 w 8555322"/>
                <a:gd name="connsiteY1" fmla="*/ 4632611 h 6336414"/>
                <a:gd name="connsiteX2" fmla="*/ 171183 w 8555322"/>
                <a:gd name="connsiteY2" fmla="*/ 6150179 h 6336414"/>
                <a:gd name="connsiteX3" fmla="*/ 0 w 8555322"/>
                <a:gd name="connsiteY3" fmla="*/ 6336415 h 6336414"/>
                <a:gd name="connsiteX4" fmla="*/ 94468 w 8555322"/>
                <a:gd name="connsiteY4" fmla="*/ 6336415 h 6336414"/>
                <a:gd name="connsiteX5" fmla="*/ 222537 w 8555322"/>
                <a:gd name="connsiteY5" fmla="*/ 6196738 h 6336414"/>
                <a:gd name="connsiteX6" fmla="*/ 1652863 w 8555322"/>
                <a:gd name="connsiteY6" fmla="*/ 4681686 h 6336414"/>
                <a:gd name="connsiteX7" fmla="*/ 4955417 w 8555322"/>
                <a:gd name="connsiteY7" fmla="*/ 1857952 h 6336414"/>
                <a:gd name="connsiteX8" fmla="*/ 8555322 w 8555322"/>
                <a:gd name="connsiteY8" fmla="*/ 72355 h 6336414"/>
                <a:gd name="connsiteX9" fmla="*/ 8555322 w 8555322"/>
                <a:gd name="connsiteY9" fmla="*/ 0 h 6336414"/>
                <a:gd name="connsiteX10" fmla="*/ 6847935 w 8555322"/>
                <a:gd name="connsiteY10" fmla="*/ 661891 h 6336414"/>
                <a:gd name="connsiteX11" fmla="*/ 4916109 w 8555322"/>
                <a:gd name="connsiteY11" fmla="*/ 1800697 h 633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55322" h="6336414">
                  <a:moveTo>
                    <a:pt x="4916109" y="1800697"/>
                  </a:moveTo>
                  <a:cubicBezTo>
                    <a:pt x="3853509" y="2531168"/>
                    <a:pt x="2769353" y="3457313"/>
                    <a:pt x="1603410" y="4632611"/>
                  </a:cubicBezTo>
                  <a:cubicBezTo>
                    <a:pt x="1075280" y="5165521"/>
                    <a:pt x="594701" y="5688365"/>
                    <a:pt x="171183" y="6150179"/>
                  </a:cubicBezTo>
                  <a:cubicBezTo>
                    <a:pt x="113488" y="6213096"/>
                    <a:pt x="56427" y="6274756"/>
                    <a:pt x="0" y="6336415"/>
                  </a:cubicBezTo>
                  <a:lnTo>
                    <a:pt x="94468" y="6336415"/>
                  </a:lnTo>
                  <a:cubicBezTo>
                    <a:pt x="136946" y="6290485"/>
                    <a:pt x="179425" y="6243926"/>
                    <a:pt x="222537" y="6196738"/>
                  </a:cubicBezTo>
                  <a:cubicBezTo>
                    <a:pt x="646056" y="5735553"/>
                    <a:pt x="1125367" y="5213339"/>
                    <a:pt x="1652863" y="4681686"/>
                  </a:cubicBezTo>
                  <a:cubicBezTo>
                    <a:pt x="2816270" y="3509534"/>
                    <a:pt x="3896621" y="2585907"/>
                    <a:pt x="4955417" y="1857952"/>
                  </a:cubicBezTo>
                  <a:cubicBezTo>
                    <a:pt x="5835423" y="1249540"/>
                    <a:pt x="7152894" y="464960"/>
                    <a:pt x="8555322" y="72355"/>
                  </a:cubicBezTo>
                  <a:lnTo>
                    <a:pt x="8555322" y="0"/>
                  </a:lnTo>
                  <a:cubicBezTo>
                    <a:pt x="8013879" y="150373"/>
                    <a:pt x="7441368" y="372471"/>
                    <a:pt x="6847935" y="661891"/>
                  </a:cubicBezTo>
                  <a:cubicBezTo>
                    <a:pt x="6208220" y="973962"/>
                    <a:pt x="5558360" y="1357129"/>
                    <a:pt x="4916109" y="1800697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D2E7943F-707B-4E96-B571-6697D4193EC7}"/>
                </a:ext>
              </a:extLst>
            </p:cNvPr>
            <p:cNvSpPr/>
            <p:nvPr/>
          </p:nvSpPr>
          <p:spPr>
            <a:xfrm>
              <a:off x="8876" y="9437"/>
              <a:ext cx="7907364" cy="5947584"/>
            </a:xfrm>
            <a:custGeom>
              <a:avLst/>
              <a:gdLst>
                <a:gd name="connsiteX0" fmla="*/ 5308561 w 7907364"/>
                <a:gd name="connsiteY0" fmla="*/ 1950440 h 5947584"/>
                <a:gd name="connsiteX1" fmla="*/ 7907365 w 7907364"/>
                <a:gd name="connsiteY1" fmla="*/ 0 h 5947584"/>
                <a:gd name="connsiteX2" fmla="*/ 7783099 w 7907364"/>
                <a:gd name="connsiteY2" fmla="*/ 0 h 5947584"/>
                <a:gd name="connsiteX3" fmla="*/ 5264180 w 7907364"/>
                <a:gd name="connsiteY3" fmla="*/ 1896961 h 5947584"/>
                <a:gd name="connsiteX4" fmla="*/ 3669012 w 7907364"/>
                <a:gd name="connsiteY4" fmla="*/ 3262269 h 5947584"/>
                <a:gd name="connsiteX5" fmla="*/ 0 w 7907364"/>
                <a:gd name="connsiteY5" fmla="*/ 5873342 h 5947584"/>
                <a:gd name="connsiteX6" fmla="*/ 0 w 7907364"/>
                <a:gd name="connsiteY6" fmla="*/ 5947585 h 5947584"/>
                <a:gd name="connsiteX7" fmla="*/ 3714661 w 7907364"/>
                <a:gd name="connsiteY7" fmla="*/ 3314490 h 5947584"/>
                <a:gd name="connsiteX8" fmla="*/ 5308561 w 7907364"/>
                <a:gd name="connsiteY8" fmla="*/ 1950440 h 59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7364" h="5947584">
                  <a:moveTo>
                    <a:pt x="5308561" y="1950440"/>
                  </a:moveTo>
                  <a:cubicBezTo>
                    <a:pt x="6238653" y="1184106"/>
                    <a:pt x="7088225" y="545494"/>
                    <a:pt x="7907365" y="0"/>
                  </a:cubicBezTo>
                  <a:lnTo>
                    <a:pt x="7783099" y="0"/>
                  </a:lnTo>
                  <a:cubicBezTo>
                    <a:pt x="6988051" y="534169"/>
                    <a:pt x="6163205" y="1155793"/>
                    <a:pt x="5264180" y="1896961"/>
                  </a:cubicBezTo>
                  <a:cubicBezTo>
                    <a:pt x="4689133" y="2371358"/>
                    <a:pt x="4170514" y="2824364"/>
                    <a:pt x="3669012" y="3262269"/>
                  </a:cubicBezTo>
                  <a:cubicBezTo>
                    <a:pt x="2301454" y="4456442"/>
                    <a:pt x="1191304" y="5426629"/>
                    <a:pt x="0" y="5873342"/>
                  </a:cubicBezTo>
                  <a:lnTo>
                    <a:pt x="0" y="5947585"/>
                  </a:lnTo>
                  <a:cubicBezTo>
                    <a:pt x="1212226" y="5500871"/>
                    <a:pt x="2333155" y="4521876"/>
                    <a:pt x="3714661" y="3314490"/>
                  </a:cubicBezTo>
                  <a:cubicBezTo>
                    <a:pt x="4216163" y="2876585"/>
                    <a:pt x="4734148" y="2424209"/>
                    <a:pt x="5308561" y="1950440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87712CBD-B6F0-4DF8-BBD5-A0C85DF1CCB8}"/>
                </a:ext>
              </a:extLst>
            </p:cNvPr>
            <p:cNvSpPr/>
            <p:nvPr/>
          </p:nvSpPr>
          <p:spPr>
            <a:xfrm>
              <a:off x="8876" y="8808"/>
              <a:ext cx="3473103" cy="2256848"/>
            </a:xfrm>
            <a:custGeom>
              <a:avLst/>
              <a:gdLst>
                <a:gd name="connsiteX0" fmla="*/ 3473103 w 3473103"/>
                <a:gd name="connsiteY0" fmla="*/ 0 h 2256848"/>
                <a:gd name="connsiteX1" fmla="*/ 3354544 w 3473103"/>
                <a:gd name="connsiteY1" fmla="*/ 0 h 2256848"/>
                <a:gd name="connsiteX2" fmla="*/ 0 w 3473103"/>
                <a:gd name="connsiteY2" fmla="*/ 2180718 h 2256848"/>
                <a:gd name="connsiteX3" fmla="*/ 0 w 3473103"/>
                <a:gd name="connsiteY3" fmla="*/ 2256848 h 2256848"/>
                <a:gd name="connsiteX4" fmla="*/ 859083 w 3473103"/>
                <a:gd name="connsiteY4" fmla="*/ 1781193 h 2256848"/>
                <a:gd name="connsiteX5" fmla="*/ 3473103 w 3473103"/>
                <a:gd name="connsiteY5" fmla="*/ 0 h 225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3103" h="2256848">
                  <a:moveTo>
                    <a:pt x="3473103" y="0"/>
                  </a:moveTo>
                  <a:lnTo>
                    <a:pt x="3354544" y="0"/>
                  </a:lnTo>
                  <a:cubicBezTo>
                    <a:pt x="2134710" y="880215"/>
                    <a:pt x="1069574" y="1637741"/>
                    <a:pt x="0" y="2180718"/>
                  </a:cubicBezTo>
                  <a:lnTo>
                    <a:pt x="0" y="2256848"/>
                  </a:lnTo>
                  <a:cubicBezTo>
                    <a:pt x="276428" y="2117801"/>
                    <a:pt x="561732" y="1959249"/>
                    <a:pt x="859083" y="1781193"/>
                  </a:cubicBezTo>
                  <a:cubicBezTo>
                    <a:pt x="1692805" y="1281628"/>
                    <a:pt x="2558862" y="660004"/>
                    <a:pt x="3473103" y="0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D8346DC-6455-479E-944B-32494D912900}"/>
                </a:ext>
              </a:extLst>
            </p:cNvPr>
            <p:cNvSpPr/>
            <p:nvPr/>
          </p:nvSpPr>
          <p:spPr>
            <a:xfrm>
              <a:off x="1637646" y="8808"/>
              <a:ext cx="8646619" cy="6841011"/>
            </a:xfrm>
            <a:custGeom>
              <a:avLst/>
              <a:gdLst>
                <a:gd name="connsiteX0" fmla="*/ 3608148 w 8646619"/>
                <a:gd name="connsiteY0" fmla="*/ 3527151 h 6841011"/>
                <a:gd name="connsiteX1" fmla="*/ 2097937 w 8646619"/>
                <a:gd name="connsiteY1" fmla="*/ 4960410 h 6841011"/>
                <a:gd name="connsiteX2" fmla="*/ 0 w 8646619"/>
                <a:gd name="connsiteY2" fmla="*/ 6841012 h 6841011"/>
                <a:gd name="connsiteX3" fmla="*/ 116658 w 8646619"/>
                <a:gd name="connsiteY3" fmla="*/ 6841012 h 6841011"/>
                <a:gd name="connsiteX4" fmla="*/ 2146756 w 8646619"/>
                <a:gd name="connsiteY4" fmla="*/ 5009486 h 6841011"/>
                <a:gd name="connsiteX5" fmla="*/ 3655064 w 8646619"/>
                <a:gd name="connsiteY5" fmla="*/ 3578114 h 6841011"/>
                <a:gd name="connsiteX6" fmla="*/ 7270186 w 8646619"/>
                <a:gd name="connsiteY6" fmla="*/ 777030 h 6841011"/>
                <a:gd name="connsiteX7" fmla="*/ 8646620 w 8646619"/>
                <a:gd name="connsiteY7" fmla="*/ 0 h 6841011"/>
                <a:gd name="connsiteX8" fmla="*/ 8494457 w 8646619"/>
                <a:gd name="connsiteY8" fmla="*/ 0 h 6841011"/>
                <a:gd name="connsiteX9" fmla="*/ 7233413 w 8646619"/>
                <a:gd name="connsiteY9" fmla="*/ 718517 h 6841011"/>
                <a:gd name="connsiteX10" fmla="*/ 3608148 w 8646619"/>
                <a:gd name="connsiteY10" fmla="*/ 3527151 h 684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6619" h="6841011">
                  <a:moveTo>
                    <a:pt x="3608148" y="3527151"/>
                  </a:moveTo>
                  <a:cubicBezTo>
                    <a:pt x="3057827" y="4027974"/>
                    <a:pt x="2569640" y="4501743"/>
                    <a:pt x="2097937" y="4960410"/>
                  </a:cubicBezTo>
                  <a:cubicBezTo>
                    <a:pt x="1330786" y="5705353"/>
                    <a:pt x="657468" y="6359694"/>
                    <a:pt x="0" y="6841012"/>
                  </a:cubicBezTo>
                  <a:lnTo>
                    <a:pt x="116658" y="6841012"/>
                  </a:lnTo>
                  <a:cubicBezTo>
                    <a:pt x="753837" y="6362840"/>
                    <a:pt x="1407501" y="5728003"/>
                    <a:pt x="2146756" y="5009486"/>
                  </a:cubicBezTo>
                  <a:cubicBezTo>
                    <a:pt x="2618459" y="4551447"/>
                    <a:pt x="3106012" y="4077679"/>
                    <a:pt x="3655064" y="3578114"/>
                  </a:cubicBezTo>
                  <a:cubicBezTo>
                    <a:pt x="4964294" y="2388346"/>
                    <a:pt x="6113119" y="1498064"/>
                    <a:pt x="7270186" y="777030"/>
                  </a:cubicBezTo>
                  <a:cubicBezTo>
                    <a:pt x="7660101" y="532911"/>
                    <a:pt x="8128001" y="260478"/>
                    <a:pt x="8646620" y="0"/>
                  </a:cubicBezTo>
                  <a:lnTo>
                    <a:pt x="8494457" y="0"/>
                  </a:lnTo>
                  <a:cubicBezTo>
                    <a:pt x="8076011" y="214548"/>
                    <a:pt x="7653761" y="454893"/>
                    <a:pt x="7233413" y="718517"/>
                  </a:cubicBezTo>
                  <a:cubicBezTo>
                    <a:pt x="6072542" y="1442068"/>
                    <a:pt x="4920547" y="2334866"/>
                    <a:pt x="3608148" y="3527151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64AA8E37-5565-4664-9288-8662BEAB9B1E}"/>
                </a:ext>
              </a:extLst>
            </p:cNvPr>
            <p:cNvSpPr/>
            <p:nvPr/>
          </p:nvSpPr>
          <p:spPr>
            <a:xfrm>
              <a:off x="2740188" y="9437"/>
              <a:ext cx="9129734" cy="6841012"/>
            </a:xfrm>
            <a:custGeom>
              <a:avLst/>
              <a:gdLst>
                <a:gd name="connsiteX0" fmla="*/ 4121695 w 9129734"/>
                <a:gd name="connsiteY0" fmla="*/ 2880360 h 6841012"/>
                <a:gd name="connsiteX1" fmla="*/ 2496095 w 9129734"/>
                <a:gd name="connsiteY1" fmla="*/ 4334382 h 6841012"/>
                <a:gd name="connsiteX2" fmla="*/ 1025193 w 9129734"/>
                <a:gd name="connsiteY2" fmla="*/ 5807908 h 6841012"/>
                <a:gd name="connsiteX3" fmla="*/ 0 w 9129734"/>
                <a:gd name="connsiteY3" fmla="*/ 6841013 h 6841012"/>
                <a:gd name="connsiteX4" fmla="*/ 100173 w 9129734"/>
                <a:gd name="connsiteY4" fmla="*/ 6841013 h 6841012"/>
                <a:gd name="connsiteX5" fmla="*/ 1075280 w 9129734"/>
                <a:gd name="connsiteY5" fmla="*/ 5856355 h 6841012"/>
                <a:gd name="connsiteX6" fmla="*/ 2544280 w 9129734"/>
                <a:gd name="connsiteY6" fmla="*/ 4384716 h 6841012"/>
                <a:gd name="connsiteX7" fmla="*/ 6001533 w 9129734"/>
                <a:gd name="connsiteY7" fmla="*/ 1572307 h 6841012"/>
                <a:gd name="connsiteX8" fmla="*/ 9129734 w 9129734"/>
                <a:gd name="connsiteY8" fmla="*/ 0 h 6841012"/>
                <a:gd name="connsiteX9" fmla="*/ 8921146 w 9129734"/>
                <a:gd name="connsiteY9" fmla="*/ 0 h 6841012"/>
                <a:gd name="connsiteX10" fmla="*/ 7970132 w 9129734"/>
                <a:gd name="connsiteY10" fmla="*/ 390717 h 6841012"/>
                <a:gd name="connsiteX11" fmla="*/ 5963493 w 9129734"/>
                <a:gd name="connsiteY11" fmla="*/ 1514423 h 6841012"/>
                <a:gd name="connsiteX12" fmla="*/ 4121695 w 9129734"/>
                <a:gd name="connsiteY12" fmla="*/ 2880360 h 684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29734" h="6841012">
                  <a:moveTo>
                    <a:pt x="4121695" y="2880360"/>
                  </a:moveTo>
                  <a:cubicBezTo>
                    <a:pt x="3598637" y="3313232"/>
                    <a:pt x="3066703" y="3788259"/>
                    <a:pt x="2496095" y="4334382"/>
                  </a:cubicBezTo>
                  <a:cubicBezTo>
                    <a:pt x="1957187" y="4850305"/>
                    <a:pt x="1483582" y="5337286"/>
                    <a:pt x="1025193" y="5807908"/>
                  </a:cubicBezTo>
                  <a:cubicBezTo>
                    <a:pt x="664442" y="6178492"/>
                    <a:pt x="325881" y="6526426"/>
                    <a:pt x="0" y="6841013"/>
                  </a:cubicBezTo>
                  <a:lnTo>
                    <a:pt x="100173" y="6841013"/>
                  </a:lnTo>
                  <a:cubicBezTo>
                    <a:pt x="410838" y="6539009"/>
                    <a:pt x="732915" y="6208063"/>
                    <a:pt x="1075280" y="5856355"/>
                  </a:cubicBezTo>
                  <a:cubicBezTo>
                    <a:pt x="1533035" y="5386361"/>
                    <a:pt x="2006005" y="4900010"/>
                    <a:pt x="2544280" y="4384716"/>
                  </a:cubicBezTo>
                  <a:cubicBezTo>
                    <a:pt x="3787572" y="3195576"/>
                    <a:pt x="4886310" y="2302149"/>
                    <a:pt x="6001533" y="1572307"/>
                  </a:cubicBezTo>
                  <a:cubicBezTo>
                    <a:pt x="6790240" y="1053867"/>
                    <a:pt x="7912437" y="408334"/>
                    <a:pt x="9129734" y="0"/>
                  </a:cubicBezTo>
                  <a:lnTo>
                    <a:pt x="8921146" y="0"/>
                  </a:lnTo>
                  <a:cubicBezTo>
                    <a:pt x="8611115" y="110735"/>
                    <a:pt x="8293477" y="241603"/>
                    <a:pt x="7970132" y="390717"/>
                  </a:cubicBezTo>
                  <a:cubicBezTo>
                    <a:pt x="7308226" y="696496"/>
                    <a:pt x="6633006" y="1074630"/>
                    <a:pt x="5963493" y="1514423"/>
                  </a:cubicBezTo>
                  <a:cubicBezTo>
                    <a:pt x="5361817" y="1907657"/>
                    <a:pt x="4742390" y="2367583"/>
                    <a:pt x="4121695" y="2880360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F485D98C-FFB5-44C9-A165-D6E3A0289B90}"/>
                </a:ext>
              </a:extLst>
            </p:cNvPr>
            <p:cNvSpPr/>
            <p:nvPr/>
          </p:nvSpPr>
          <p:spPr>
            <a:xfrm>
              <a:off x="8876" y="8808"/>
              <a:ext cx="2185430" cy="1318749"/>
            </a:xfrm>
            <a:custGeom>
              <a:avLst/>
              <a:gdLst>
                <a:gd name="connsiteX0" fmla="*/ 2185430 w 2185430"/>
                <a:gd name="connsiteY0" fmla="*/ 0 h 1318749"/>
                <a:gd name="connsiteX1" fmla="*/ 2059896 w 2185430"/>
                <a:gd name="connsiteY1" fmla="*/ 0 h 1318749"/>
                <a:gd name="connsiteX2" fmla="*/ 0 w 2185430"/>
                <a:gd name="connsiteY2" fmla="*/ 1238844 h 1318749"/>
                <a:gd name="connsiteX3" fmla="*/ 0 w 2185430"/>
                <a:gd name="connsiteY3" fmla="*/ 1318749 h 1318749"/>
                <a:gd name="connsiteX4" fmla="*/ 661272 w 2185430"/>
                <a:gd name="connsiteY4" fmla="*/ 957603 h 1318749"/>
                <a:gd name="connsiteX5" fmla="*/ 2185430 w 2185430"/>
                <a:gd name="connsiteY5" fmla="*/ 0 h 13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5430" h="1318749">
                  <a:moveTo>
                    <a:pt x="2185430" y="0"/>
                  </a:moveTo>
                  <a:lnTo>
                    <a:pt x="2059896" y="0"/>
                  </a:lnTo>
                  <a:cubicBezTo>
                    <a:pt x="1358682" y="465589"/>
                    <a:pt x="679024" y="887765"/>
                    <a:pt x="0" y="1238844"/>
                  </a:cubicBezTo>
                  <a:lnTo>
                    <a:pt x="0" y="1318749"/>
                  </a:lnTo>
                  <a:cubicBezTo>
                    <a:pt x="214929" y="1208644"/>
                    <a:pt x="434930" y="1088472"/>
                    <a:pt x="661272" y="957603"/>
                  </a:cubicBezTo>
                  <a:cubicBezTo>
                    <a:pt x="1158335" y="671329"/>
                    <a:pt x="1665543" y="347304"/>
                    <a:pt x="2185430" y="0"/>
                  </a:cubicBezTo>
                  <a:close/>
                </a:path>
              </a:pathLst>
            </a:custGeom>
            <a:grpFill/>
            <a:ln w="17972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9" name="Gráfico 7">
            <a:extLst>
              <a:ext uri="{FF2B5EF4-FFF2-40B4-BE49-F238E27FC236}">
                <a16:creationId xmlns:a16="http://schemas.microsoft.com/office/drawing/2014/main" id="{ADC5E3E8-C714-4A2D-885A-7BA631406518}"/>
              </a:ext>
            </a:extLst>
          </p:cNvPr>
          <p:cNvGrpSpPr/>
          <p:nvPr userDrawn="1"/>
        </p:nvGrpSpPr>
        <p:grpSpPr>
          <a:xfrm>
            <a:off x="327660" y="285750"/>
            <a:ext cx="504190" cy="2062480"/>
            <a:chOff x="327660" y="285750"/>
            <a:chExt cx="504190" cy="2062480"/>
          </a:xfrm>
          <a:solidFill>
            <a:schemeClr val="bg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A808E22-9FBB-4F7F-8373-A0FB811CB8D6}"/>
                </a:ext>
              </a:extLst>
            </p:cNvPr>
            <p:cNvSpPr/>
            <p:nvPr/>
          </p:nvSpPr>
          <p:spPr>
            <a:xfrm>
              <a:off x="327660" y="2857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73608EE8-C8D5-4CD8-9FFF-CD65E7F3FAC2}"/>
                </a:ext>
              </a:extLst>
            </p:cNvPr>
            <p:cNvSpPr/>
            <p:nvPr/>
          </p:nvSpPr>
          <p:spPr>
            <a:xfrm>
              <a:off x="506095" y="47180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A3AE116B-6C5F-483E-8835-3282D09EFCF8}"/>
                </a:ext>
              </a:extLst>
            </p:cNvPr>
            <p:cNvSpPr/>
            <p:nvPr/>
          </p:nvSpPr>
          <p:spPr>
            <a:xfrm>
              <a:off x="684530" y="65849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576197CE-6BFE-4733-90BD-806FD34EC614}"/>
                </a:ext>
              </a:extLst>
            </p:cNvPr>
            <p:cNvSpPr/>
            <p:nvPr/>
          </p:nvSpPr>
          <p:spPr>
            <a:xfrm>
              <a:off x="327660" y="67119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28FFD891-F6D2-4CE2-BE19-E60DA50681A8}"/>
                </a:ext>
              </a:extLst>
            </p:cNvPr>
            <p:cNvSpPr/>
            <p:nvPr/>
          </p:nvSpPr>
          <p:spPr>
            <a:xfrm>
              <a:off x="506095" y="8578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7009F306-D926-49F8-8FDD-648E6A1E4686}"/>
                </a:ext>
              </a:extLst>
            </p:cNvPr>
            <p:cNvSpPr/>
            <p:nvPr/>
          </p:nvSpPr>
          <p:spPr>
            <a:xfrm>
              <a:off x="684530" y="104394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E3E254A7-1977-4879-A80A-1046AB23598F}"/>
                </a:ext>
              </a:extLst>
            </p:cNvPr>
            <p:cNvSpPr/>
            <p:nvPr/>
          </p:nvSpPr>
          <p:spPr>
            <a:xfrm>
              <a:off x="327660" y="105664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F4358B92-A9D6-47CC-8D63-C7DAD5CA0AC1}"/>
                </a:ext>
              </a:extLst>
            </p:cNvPr>
            <p:cNvSpPr/>
            <p:nvPr/>
          </p:nvSpPr>
          <p:spPr>
            <a:xfrm>
              <a:off x="506095" y="124333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5B0EC66D-32F7-447D-8EA1-531E5E4497DB}"/>
                </a:ext>
              </a:extLst>
            </p:cNvPr>
            <p:cNvSpPr/>
            <p:nvPr/>
          </p:nvSpPr>
          <p:spPr>
            <a:xfrm>
              <a:off x="684530" y="14293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C11ACF7-BF2B-4DFA-9FE7-38A723D83838}"/>
                </a:ext>
              </a:extLst>
            </p:cNvPr>
            <p:cNvSpPr/>
            <p:nvPr/>
          </p:nvSpPr>
          <p:spPr>
            <a:xfrm>
              <a:off x="327660" y="14420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EB1403D6-375C-4DFA-A186-4B46B9F4A14C}"/>
                </a:ext>
              </a:extLst>
            </p:cNvPr>
            <p:cNvSpPr/>
            <p:nvPr/>
          </p:nvSpPr>
          <p:spPr>
            <a:xfrm>
              <a:off x="506095" y="162877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ACE55E7C-0CBC-44FF-9B91-C9FAD8A33B88}"/>
                </a:ext>
              </a:extLst>
            </p:cNvPr>
            <p:cNvSpPr/>
            <p:nvPr/>
          </p:nvSpPr>
          <p:spPr>
            <a:xfrm>
              <a:off x="684530" y="181546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F854B05-3039-4BB7-8418-054483B96795}"/>
                </a:ext>
              </a:extLst>
            </p:cNvPr>
            <p:cNvSpPr/>
            <p:nvPr/>
          </p:nvSpPr>
          <p:spPr>
            <a:xfrm>
              <a:off x="327660" y="182753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E784116-9B77-40C9-AE77-60BEEBCAF5C3}"/>
                </a:ext>
              </a:extLst>
            </p:cNvPr>
            <p:cNvSpPr/>
            <p:nvPr/>
          </p:nvSpPr>
          <p:spPr>
            <a:xfrm>
              <a:off x="506095" y="201422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EA946F0A-1331-4E78-8BDD-43EF8D1EB993}"/>
                </a:ext>
              </a:extLst>
            </p:cNvPr>
            <p:cNvSpPr/>
            <p:nvPr/>
          </p:nvSpPr>
          <p:spPr>
            <a:xfrm>
              <a:off x="684530" y="220091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564A81D1-79BA-4E9D-AB24-B06A9059B57A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5" name="Marcador de número de diapositiva 5">
            <a:extLst>
              <a:ext uri="{FF2B5EF4-FFF2-40B4-BE49-F238E27FC236}">
                <a16:creationId xmlns:a16="http://schemas.microsoft.com/office/drawing/2014/main" id="{F4A3CD1D-1651-4676-A245-7D72636D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591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áfico 8">
            <a:extLst>
              <a:ext uri="{FF2B5EF4-FFF2-40B4-BE49-F238E27FC236}">
                <a16:creationId xmlns:a16="http://schemas.microsoft.com/office/drawing/2014/main" id="{029B2603-98EE-49E9-ABF4-B06ACFBC294D}"/>
              </a:ext>
            </a:extLst>
          </p:cNvPr>
          <p:cNvGrpSpPr/>
          <p:nvPr userDrawn="1"/>
        </p:nvGrpSpPr>
        <p:grpSpPr>
          <a:xfrm>
            <a:off x="8876" y="8808"/>
            <a:ext cx="12173613" cy="6841641"/>
            <a:chOff x="8876" y="8808"/>
            <a:chExt cx="12173613" cy="6841641"/>
          </a:xfrm>
          <a:noFill/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664A12F5-954E-4626-9359-24D4F9AE09D0}"/>
                </a:ext>
              </a:extLst>
            </p:cNvPr>
            <p:cNvSpPr/>
            <p:nvPr/>
          </p:nvSpPr>
          <p:spPr>
            <a:xfrm>
              <a:off x="5813231" y="2524247"/>
              <a:ext cx="6368624" cy="4326202"/>
            </a:xfrm>
            <a:custGeom>
              <a:avLst/>
              <a:gdLst>
                <a:gd name="connsiteX0" fmla="*/ 6368624 w 6368624"/>
                <a:gd name="connsiteY0" fmla="*/ 0 h 4326202"/>
                <a:gd name="connsiteX1" fmla="*/ 5777727 w 6368624"/>
                <a:gd name="connsiteY1" fmla="*/ 152260 h 4326202"/>
                <a:gd name="connsiteX2" fmla="*/ 4005671 w 6368624"/>
                <a:gd name="connsiteY2" fmla="*/ 948166 h 4326202"/>
                <a:gd name="connsiteX3" fmla="*/ 2287505 w 6368624"/>
                <a:gd name="connsiteY3" fmla="*/ 2131643 h 4326202"/>
                <a:gd name="connsiteX4" fmla="*/ 0 w 6368624"/>
                <a:gd name="connsiteY4" fmla="*/ 4326203 h 4326202"/>
                <a:gd name="connsiteX5" fmla="*/ 93199 w 6368624"/>
                <a:gd name="connsiteY5" fmla="*/ 4326203 h 4326202"/>
                <a:gd name="connsiteX6" fmla="*/ 2331252 w 6368624"/>
                <a:gd name="connsiteY6" fmla="*/ 2185751 h 4326202"/>
                <a:gd name="connsiteX7" fmla="*/ 5798650 w 6368624"/>
                <a:gd name="connsiteY7" fmla="*/ 218953 h 4326202"/>
                <a:gd name="connsiteX8" fmla="*/ 6368624 w 6368624"/>
                <a:gd name="connsiteY8" fmla="*/ 71726 h 4326202"/>
                <a:gd name="connsiteX9" fmla="*/ 6368624 w 6368624"/>
                <a:gd name="connsiteY9" fmla="*/ 0 h 4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8624" h="4326202">
                  <a:moveTo>
                    <a:pt x="6368624" y="0"/>
                  </a:moveTo>
                  <a:cubicBezTo>
                    <a:pt x="6177788" y="38379"/>
                    <a:pt x="5980610" y="89343"/>
                    <a:pt x="5777727" y="152260"/>
                  </a:cubicBezTo>
                  <a:cubicBezTo>
                    <a:pt x="5217263" y="325912"/>
                    <a:pt x="4621295" y="593941"/>
                    <a:pt x="4005671" y="948166"/>
                  </a:cubicBezTo>
                  <a:cubicBezTo>
                    <a:pt x="3429991" y="1279740"/>
                    <a:pt x="2851774" y="1678008"/>
                    <a:pt x="2287505" y="2131643"/>
                  </a:cubicBezTo>
                  <a:cubicBezTo>
                    <a:pt x="1530499" y="2736908"/>
                    <a:pt x="777295" y="3459200"/>
                    <a:pt x="0" y="4326203"/>
                  </a:cubicBezTo>
                  <a:lnTo>
                    <a:pt x="93199" y="4326203"/>
                  </a:lnTo>
                  <a:cubicBezTo>
                    <a:pt x="853376" y="3482480"/>
                    <a:pt x="1590730" y="2777805"/>
                    <a:pt x="2331252" y="2185751"/>
                  </a:cubicBezTo>
                  <a:cubicBezTo>
                    <a:pt x="3494026" y="1250169"/>
                    <a:pt x="4725272" y="551786"/>
                    <a:pt x="5798650" y="218953"/>
                  </a:cubicBezTo>
                  <a:cubicBezTo>
                    <a:pt x="5993925" y="157923"/>
                    <a:pt x="6184128" y="108847"/>
                    <a:pt x="6368624" y="71726"/>
                  </a:cubicBezTo>
                  <a:lnTo>
                    <a:pt x="6368624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E2604786-43E5-415D-9BCF-A97A092CBB49}"/>
                </a:ext>
              </a:extLst>
            </p:cNvPr>
            <p:cNvSpPr/>
            <p:nvPr/>
          </p:nvSpPr>
          <p:spPr>
            <a:xfrm>
              <a:off x="6480209" y="3193059"/>
              <a:ext cx="5701646" cy="3656131"/>
            </a:xfrm>
            <a:custGeom>
              <a:avLst/>
              <a:gdLst>
                <a:gd name="connsiteX0" fmla="*/ 5701647 w 5701646"/>
                <a:gd name="connsiteY0" fmla="*/ 0 h 3656131"/>
                <a:gd name="connsiteX1" fmla="*/ 4847002 w 5701646"/>
                <a:gd name="connsiteY1" fmla="*/ 216436 h 3656131"/>
                <a:gd name="connsiteX2" fmla="*/ 3137079 w 5701646"/>
                <a:gd name="connsiteY2" fmla="*/ 1033733 h 3656131"/>
                <a:gd name="connsiteX3" fmla="*/ 1487386 w 5701646"/>
                <a:gd name="connsiteY3" fmla="*/ 2231681 h 3656131"/>
                <a:gd name="connsiteX4" fmla="*/ 0 w 5701646"/>
                <a:gd name="connsiteY4" fmla="*/ 3656132 h 3656131"/>
                <a:gd name="connsiteX5" fmla="*/ 95101 w 5701646"/>
                <a:gd name="connsiteY5" fmla="*/ 3656132 h 3656131"/>
                <a:gd name="connsiteX6" fmla="*/ 1532401 w 5701646"/>
                <a:gd name="connsiteY6" fmla="*/ 2283903 h 3656131"/>
                <a:gd name="connsiteX7" fmla="*/ 4869192 w 5701646"/>
                <a:gd name="connsiteY7" fmla="*/ 282499 h 3656131"/>
                <a:gd name="connsiteX8" fmla="*/ 5701647 w 5701646"/>
                <a:gd name="connsiteY8" fmla="*/ 71097 h 3656131"/>
                <a:gd name="connsiteX9" fmla="*/ 5701647 w 5701646"/>
                <a:gd name="connsiteY9" fmla="*/ 0 h 365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1646" h="3656131">
                  <a:moveTo>
                    <a:pt x="5701647" y="0"/>
                  </a:moveTo>
                  <a:cubicBezTo>
                    <a:pt x="5429657" y="43413"/>
                    <a:pt x="5144352" y="115768"/>
                    <a:pt x="4847002" y="216436"/>
                  </a:cubicBezTo>
                  <a:cubicBezTo>
                    <a:pt x="4304290" y="398897"/>
                    <a:pt x="3729244" y="673846"/>
                    <a:pt x="3137079" y="1033733"/>
                  </a:cubicBezTo>
                  <a:cubicBezTo>
                    <a:pt x="2581687" y="1371600"/>
                    <a:pt x="2026294" y="1774901"/>
                    <a:pt x="1487386" y="2231681"/>
                  </a:cubicBezTo>
                  <a:cubicBezTo>
                    <a:pt x="990957" y="2650082"/>
                    <a:pt x="497697" y="3121963"/>
                    <a:pt x="0" y="3656132"/>
                  </a:cubicBezTo>
                  <a:lnTo>
                    <a:pt x="95101" y="3656132"/>
                  </a:lnTo>
                  <a:cubicBezTo>
                    <a:pt x="575681" y="3143355"/>
                    <a:pt x="1052456" y="2688462"/>
                    <a:pt x="1532401" y="2283903"/>
                  </a:cubicBezTo>
                  <a:cubicBezTo>
                    <a:pt x="2643819" y="1343287"/>
                    <a:pt x="3828783" y="632320"/>
                    <a:pt x="4869192" y="282499"/>
                  </a:cubicBezTo>
                  <a:cubicBezTo>
                    <a:pt x="5158935" y="184348"/>
                    <a:pt x="5437264" y="113880"/>
                    <a:pt x="5701647" y="71097"/>
                  </a:cubicBezTo>
                  <a:lnTo>
                    <a:pt x="5701647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3DCE3E3D-94B9-4D28-9A4D-4CB599812828}"/>
                </a:ext>
              </a:extLst>
            </p:cNvPr>
            <p:cNvSpPr/>
            <p:nvPr/>
          </p:nvSpPr>
          <p:spPr>
            <a:xfrm>
              <a:off x="5125965" y="1856064"/>
              <a:ext cx="7055890" cy="4993756"/>
            </a:xfrm>
            <a:custGeom>
              <a:avLst/>
              <a:gdLst>
                <a:gd name="connsiteX0" fmla="*/ 7055891 w 7055890"/>
                <a:gd name="connsiteY0" fmla="*/ 0 h 4993756"/>
                <a:gd name="connsiteX1" fmla="*/ 6738886 w 7055890"/>
                <a:gd name="connsiteY1" fmla="*/ 82422 h 4993756"/>
                <a:gd name="connsiteX2" fmla="*/ 4903429 w 7055890"/>
                <a:gd name="connsiteY2" fmla="*/ 856306 h 4993756"/>
                <a:gd name="connsiteX3" fmla="*/ 3115522 w 7055890"/>
                <a:gd name="connsiteY3" fmla="*/ 2024683 h 4993756"/>
                <a:gd name="connsiteX4" fmla="*/ 98905 w 7055890"/>
                <a:gd name="connsiteY4" fmla="*/ 4881764 h 4993756"/>
                <a:gd name="connsiteX5" fmla="*/ 0 w 7055890"/>
                <a:gd name="connsiteY5" fmla="*/ 4993756 h 4993756"/>
                <a:gd name="connsiteX6" fmla="*/ 92565 w 7055890"/>
                <a:gd name="connsiteY6" fmla="*/ 4993756 h 4993756"/>
                <a:gd name="connsiteX7" fmla="*/ 150894 w 7055890"/>
                <a:gd name="connsiteY7" fmla="*/ 4927693 h 4993756"/>
                <a:gd name="connsiteX8" fmla="*/ 3158001 w 7055890"/>
                <a:gd name="connsiteY8" fmla="*/ 2079421 h 4993756"/>
                <a:gd name="connsiteX9" fmla="*/ 6758540 w 7055890"/>
                <a:gd name="connsiteY9" fmla="*/ 148485 h 4993756"/>
                <a:gd name="connsiteX10" fmla="*/ 7055891 w 7055890"/>
                <a:gd name="connsiteY10" fmla="*/ 70468 h 4993756"/>
                <a:gd name="connsiteX11" fmla="*/ 7055891 w 7055890"/>
                <a:gd name="connsiteY11" fmla="*/ 0 h 499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5890" h="4993756">
                  <a:moveTo>
                    <a:pt x="7055891" y="0"/>
                  </a:moveTo>
                  <a:cubicBezTo>
                    <a:pt x="6951913" y="24538"/>
                    <a:pt x="6846034" y="51592"/>
                    <a:pt x="6738886" y="82422"/>
                  </a:cubicBezTo>
                  <a:cubicBezTo>
                    <a:pt x="6160035" y="247895"/>
                    <a:pt x="5542510" y="507744"/>
                    <a:pt x="4903429" y="856306"/>
                  </a:cubicBezTo>
                  <a:cubicBezTo>
                    <a:pt x="4306826" y="1180960"/>
                    <a:pt x="3705151" y="1574194"/>
                    <a:pt x="3115522" y="2024683"/>
                  </a:cubicBezTo>
                  <a:cubicBezTo>
                    <a:pt x="2131539" y="2772142"/>
                    <a:pt x="1144387" y="3707095"/>
                    <a:pt x="98905" y="4881764"/>
                  </a:cubicBezTo>
                  <a:cubicBezTo>
                    <a:pt x="65937" y="4918885"/>
                    <a:pt x="32969" y="4956636"/>
                    <a:pt x="0" y="4993756"/>
                  </a:cubicBezTo>
                  <a:lnTo>
                    <a:pt x="92565" y="4993756"/>
                  </a:lnTo>
                  <a:cubicBezTo>
                    <a:pt x="112220" y="4971735"/>
                    <a:pt x="131240" y="4949714"/>
                    <a:pt x="150894" y="4927693"/>
                  </a:cubicBezTo>
                  <a:cubicBezTo>
                    <a:pt x="1193840" y="3756171"/>
                    <a:pt x="2177188" y="2824364"/>
                    <a:pt x="3158001" y="2079421"/>
                  </a:cubicBezTo>
                  <a:cubicBezTo>
                    <a:pt x="4374031" y="1150131"/>
                    <a:pt x="5652828" y="464331"/>
                    <a:pt x="6758540" y="148485"/>
                  </a:cubicBezTo>
                  <a:cubicBezTo>
                    <a:pt x="6859348" y="119543"/>
                    <a:pt x="6958253" y="93747"/>
                    <a:pt x="7055891" y="70468"/>
                  </a:cubicBezTo>
                  <a:lnTo>
                    <a:pt x="7055891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FB5E114F-45C0-4F37-8039-AF1798A300E1}"/>
                </a:ext>
              </a:extLst>
            </p:cNvPr>
            <p:cNvSpPr/>
            <p:nvPr/>
          </p:nvSpPr>
          <p:spPr>
            <a:xfrm>
              <a:off x="4405096" y="1186622"/>
              <a:ext cx="7777392" cy="5663827"/>
            </a:xfrm>
            <a:custGeom>
              <a:avLst/>
              <a:gdLst>
                <a:gd name="connsiteX0" fmla="*/ 7776759 w 7777392"/>
                <a:gd name="connsiteY0" fmla="*/ 0 h 5663827"/>
                <a:gd name="connsiteX1" fmla="*/ 7743156 w 7777392"/>
                <a:gd name="connsiteY1" fmla="*/ 8808 h 5663827"/>
                <a:gd name="connsiteX2" fmla="*/ 5842397 w 7777392"/>
                <a:gd name="connsiteY2" fmla="*/ 760043 h 5663827"/>
                <a:gd name="connsiteX3" fmla="*/ 3982847 w 7777392"/>
                <a:gd name="connsiteY3" fmla="*/ 1913948 h 5663827"/>
                <a:gd name="connsiteX4" fmla="*/ 820408 w 7777392"/>
                <a:gd name="connsiteY4" fmla="*/ 4758446 h 5663827"/>
                <a:gd name="connsiteX5" fmla="*/ 0 w 7777392"/>
                <a:gd name="connsiteY5" fmla="*/ 5663828 h 5663827"/>
                <a:gd name="connsiteX6" fmla="*/ 92566 w 7777392"/>
                <a:gd name="connsiteY6" fmla="*/ 5663828 h 5663827"/>
                <a:gd name="connsiteX7" fmla="*/ 871129 w 7777392"/>
                <a:gd name="connsiteY7" fmla="*/ 4805634 h 5663827"/>
                <a:gd name="connsiteX8" fmla="*/ 4024058 w 7777392"/>
                <a:gd name="connsiteY8" fmla="*/ 1969945 h 5663827"/>
                <a:gd name="connsiteX9" fmla="*/ 7761543 w 7777392"/>
                <a:gd name="connsiteY9" fmla="*/ 75501 h 5663827"/>
                <a:gd name="connsiteX10" fmla="*/ 7777393 w 7777392"/>
                <a:gd name="connsiteY10" fmla="*/ 71726 h 5663827"/>
                <a:gd name="connsiteX11" fmla="*/ 7777393 w 7777392"/>
                <a:gd name="connsiteY11" fmla="*/ 0 h 566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7392" h="5663827">
                  <a:moveTo>
                    <a:pt x="7776759" y="0"/>
                  </a:moveTo>
                  <a:cubicBezTo>
                    <a:pt x="7765347" y="3146"/>
                    <a:pt x="7754569" y="5663"/>
                    <a:pt x="7743156" y="8808"/>
                  </a:cubicBezTo>
                  <a:cubicBezTo>
                    <a:pt x="7145920" y="165473"/>
                    <a:pt x="6506204" y="418401"/>
                    <a:pt x="5842397" y="760043"/>
                  </a:cubicBezTo>
                  <a:cubicBezTo>
                    <a:pt x="5224238" y="1078405"/>
                    <a:pt x="4598470" y="1466605"/>
                    <a:pt x="3982847" y="1913948"/>
                  </a:cubicBezTo>
                  <a:cubicBezTo>
                    <a:pt x="2960190" y="2653228"/>
                    <a:pt x="1925487" y="3583148"/>
                    <a:pt x="820408" y="4758446"/>
                  </a:cubicBezTo>
                  <a:cubicBezTo>
                    <a:pt x="530666" y="5067370"/>
                    <a:pt x="256774" y="5371891"/>
                    <a:pt x="0" y="5663828"/>
                  </a:cubicBezTo>
                  <a:lnTo>
                    <a:pt x="92566" y="5663828"/>
                  </a:lnTo>
                  <a:cubicBezTo>
                    <a:pt x="337293" y="5386361"/>
                    <a:pt x="597237" y="5097570"/>
                    <a:pt x="871129" y="4805634"/>
                  </a:cubicBezTo>
                  <a:cubicBezTo>
                    <a:pt x="1973037" y="3634111"/>
                    <a:pt x="3004570" y="2706708"/>
                    <a:pt x="4024058" y="1969945"/>
                  </a:cubicBezTo>
                  <a:cubicBezTo>
                    <a:pt x="5294613" y="1046946"/>
                    <a:pt x="6621594" y="374359"/>
                    <a:pt x="7761543" y="75501"/>
                  </a:cubicBezTo>
                  <a:cubicBezTo>
                    <a:pt x="7766615" y="74242"/>
                    <a:pt x="7771687" y="72984"/>
                    <a:pt x="7777393" y="71726"/>
                  </a:cubicBezTo>
                  <a:lnTo>
                    <a:pt x="7777393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AD019BE6-8101-4539-9AA0-3B33C68A703C}"/>
                </a:ext>
              </a:extLst>
            </p:cNvPr>
            <p:cNvSpPr/>
            <p:nvPr/>
          </p:nvSpPr>
          <p:spPr>
            <a:xfrm>
              <a:off x="9376998" y="5910833"/>
              <a:ext cx="2804857" cy="938987"/>
            </a:xfrm>
            <a:custGeom>
              <a:avLst/>
              <a:gdLst>
                <a:gd name="connsiteX0" fmla="*/ 2804858 w 2804857"/>
                <a:gd name="connsiteY0" fmla="*/ 89602 h 938987"/>
                <a:gd name="connsiteX1" fmla="*/ 2804858 w 2804857"/>
                <a:gd name="connsiteY1" fmla="*/ 19764 h 938987"/>
                <a:gd name="connsiteX2" fmla="*/ 990322 w 2804857"/>
                <a:gd name="connsiteY2" fmla="*/ 380910 h 938987"/>
                <a:gd name="connsiteX3" fmla="*/ 0 w 2804857"/>
                <a:gd name="connsiteY3" fmla="*/ 938987 h 938987"/>
                <a:gd name="connsiteX4" fmla="*/ 126168 w 2804857"/>
                <a:gd name="connsiteY4" fmla="*/ 938987 h 938987"/>
                <a:gd name="connsiteX5" fmla="*/ 1019487 w 2804857"/>
                <a:gd name="connsiteY5" fmla="*/ 443827 h 938987"/>
                <a:gd name="connsiteX6" fmla="*/ 2804858 w 2804857"/>
                <a:gd name="connsiteY6" fmla="*/ 89602 h 93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4857" h="938987">
                  <a:moveTo>
                    <a:pt x="2804858" y="89602"/>
                  </a:moveTo>
                  <a:lnTo>
                    <a:pt x="2804858" y="19764"/>
                  </a:lnTo>
                  <a:cubicBezTo>
                    <a:pt x="2291944" y="-51333"/>
                    <a:pt x="1671882" y="69468"/>
                    <a:pt x="990322" y="380910"/>
                  </a:cubicBezTo>
                  <a:cubicBezTo>
                    <a:pt x="668880" y="526878"/>
                    <a:pt x="336025" y="715001"/>
                    <a:pt x="0" y="938987"/>
                  </a:cubicBezTo>
                  <a:lnTo>
                    <a:pt x="126168" y="938987"/>
                  </a:lnTo>
                  <a:cubicBezTo>
                    <a:pt x="429224" y="742056"/>
                    <a:pt x="729111" y="575325"/>
                    <a:pt x="1019487" y="443827"/>
                  </a:cubicBezTo>
                  <a:cubicBezTo>
                    <a:pt x="1693439" y="135532"/>
                    <a:pt x="2303990" y="16618"/>
                    <a:pt x="2804858" y="89602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E47C7515-F404-4AF8-A22C-C3AFDFDA397F}"/>
                </a:ext>
              </a:extLst>
            </p:cNvPr>
            <p:cNvSpPr/>
            <p:nvPr/>
          </p:nvSpPr>
          <p:spPr>
            <a:xfrm>
              <a:off x="10484612" y="6585893"/>
              <a:ext cx="1697243" cy="263926"/>
            </a:xfrm>
            <a:custGeom>
              <a:avLst/>
              <a:gdLst>
                <a:gd name="connsiteX0" fmla="*/ 1697244 w 1697243"/>
                <a:gd name="connsiteY0" fmla="*/ 138722 h 263926"/>
                <a:gd name="connsiteX1" fmla="*/ 1697244 w 1697243"/>
                <a:gd name="connsiteY1" fmla="*/ 66367 h 263926"/>
                <a:gd name="connsiteX2" fmla="*/ 0 w 1697243"/>
                <a:gd name="connsiteY2" fmla="*/ 263927 h 263926"/>
                <a:gd name="connsiteX3" fmla="*/ 193373 w 1697243"/>
                <a:gd name="connsiteY3" fmla="*/ 263927 h 263926"/>
                <a:gd name="connsiteX4" fmla="*/ 1697244 w 1697243"/>
                <a:gd name="connsiteY4" fmla="*/ 138722 h 26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243" h="263926">
                  <a:moveTo>
                    <a:pt x="1697244" y="138722"/>
                  </a:moveTo>
                  <a:lnTo>
                    <a:pt x="1697244" y="66367"/>
                  </a:lnTo>
                  <a:cubicBezTo>
                    <a:pt x="1229978" y="-66390"/>
                    <a:pt x="648592" y="303"/>
                    <a:pt x="0" y="263927"/>
                  </a:cubicBezTo>
                  <a:lnTo>
                    <a:pt x="193373" y="263927"/>
                  </a:lnTo>
                  <a:cubicBezTo>
                    <a:pt x="768420" y="57558"/>
                    <a:pt x="1281967" y="14774"/>
                    <a:pt x="1697244" y="138722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52C18A80-9174-4FA0-AE51-7A4E37739886}"/>
                </a:ext>
              </a:extLst>
            </p:cNvPr>
            <p:cNvSpPr/>
            <p:nvPr/>
          </p:nvSpPr>
          <p:spPr>
            <a:xfrm>
              <a:off x="8554053" y="5227752"/>
              <a:ext cx="3628435" cy="1622067"/>
            </a:xfrm>
            <a:custGeom>
              <a:avLst/>
              <a:gdLst>
                <a:gd name="connsiteX0" fmla="*/ 3627802 w 3628435"/>
                <a:gd name="connsiteY0" fmla="*/ 1315 h 1622067"/>
                <a:gd name="connsiteX1" fmla="*/ 3488954 w 3628435"/>
                <a:gd name="connsiteY1" fmla="*/ 686 h 1622067"/>
                <a:gd name="connsiteX2" fmla="*/ 2038975 w 3628435"/>
                <a:gd name="connsiteY2" fmla="*/ 351136 h 1622067"/>
                <a:gd name="connsiteX3" fmla="*/ 0 w 3628435"/>
                <a:gd name="connsiteY3" fmla="*/ 1622068 h 1622067"/>
                <a:gd name="connsiteX4" fmla="*/ 110952 w 3628435"/>
                <a:gd name="connsiteY4" fmla="*/ 1622068 h 1622067"/>
                <a:gd name="connsiteX5" fmla="*/ 2066871 w 3628435"/>
                <a:gd name="connsiteY5" fmla="*/ 414683 h 1622067"/>
                <a:gd name="connsiteX6" fmla="*/ 3628436 w 3628435"/>
                <a:gd name="connsiteY6" fmla="*/ 71154 h 1622067"/>
                <a:gd name="connsiteX7" fmla="*/ 3628436 w 3628435"/>
                <a:gd name="connsiteY7" fmla="*/ 1315 h 162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8435" h="1622067">
                  <a:moveTo>
                    <a:pt x="3627802" y="1315"/>
                  </a:moveTo>
                  <a:cubicBezTo>
                    <a:pt x="3582153" y="57"/>
                    <a:pt x="3535871" y="-573"/>
                    <a:pt x="3488954" y="686"/>
                  </a:cubicBezTo>
                  <a:cubicBezTo>
                    <a:pt x="3050854" y="10753"/>
                    <a:pt x="2562666" y="128408"/>
                    <a:pt x="2038975" y="351136"/>
                  </a:cubicBezTo>
                  <a:cubicBezTo>
                    <a:pt x="1387847" y="626085"/>
                    <a:pt x="687266" y="1064620"/>
                    <a:pt x="0" y="1622068"/>
                  </a:cubicBezTo>
                  <a:lnTo>
                    <a:pt x="110952" y="1622068"/>
                  </a:lnTo>
                  <a:cubicBezTo>
                    <a:pt x="771590" y="1094191"/>
                    <a:pt x="1442371" y="678307"/>
                    <a:pt x="2066871" y="414683"/>
                  </a:cubicBezTo>
                  <a:cubicBezTo>
                    <a:pt x="2642551" y="169934"/>
                    <a:pt x="3171315" y="55424"/>
                    <a:pt x="3628436" y="71154"/>
                  </a:cubicBezTo>
                  <a:lnTo>
                    <a:pt x="3628436" y="1315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E9180FA6-C1AD-4C07-BA6B-747C5A7149C4}"/>
                </a:ext>
              </a:extLst>
            </p:cNvPr>
            <p:cNvSpPr/>
            <p:nvPr/>
          </p:nvSpPr>
          <p:spPr>
            <a:xfrm>
              <a:off x="7143383" y="3865017"/>
              <a:ext cx="5038472" cy="2984802"/>
            </a:xfrm>
            <a:custGeom>
              <a:avLst/>
              <a:gdLst>
                <a:gd name="connsiteX0" fmla="*/ 5038473 w 5038472"/>
                <a:gd name="connsiteY0" fmla="*/ 0 h 2984802"/>
                <a:gd name="connsiteX1" fmla="*/ 3928957 w 5038472"/>
                <a:gd name="connsiteY1" fmla="*/ 272432 h 2984802"/>
                <a:gd name="connsiteX2" fmla="*/ 696776 w 5038472"/>
                <a:gd name="connsiteY2" fmla="*/ 2324170 h 2984802"/>
                <a:gd name="connsiteX3" fmla="*/ 0 w 5038472"/>
                <a:gd name="connsiteY3" fmla="*/ 2984803 h 2984802"/>
                <a:gd name="connsiteX4" fmla="*/ 98271 w 5038472"/>
                <a:gd name="connsiteY4" fmla="*/ 2984803 h 2984802"/>
                <a:gd name="connsiteX5" fmla="*/ 743693 w 5038472"/>
                <a:gd name="connsiteY5" fmla="*/ 2375763 h 2984802"/>
                <a:gd name="connsiteX6" fmla="*/ 3953048 w 5038472"/>
                <a:gd name="connsiteY6" fmla="*/ 337238 h 2984802"/>
                <a:gd name="connsiteX7" fmla="*/ 5038473 w 5038472"/>
                <a:gd name="connsiteY7" fmla="*/ 69839 h 2984802"/>
                <a:gd name="connsiteX8" fmla="*/ 5038473 w 5038472"/>
                <a:gd name="connsiteY8" fmla="*/ 0 h 298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8472" h="2984802">
                  <a:moveTo>
                    <a:pt x="5038473" y="0"/>
                  </a:moveTo>
                  <a:cubicBezTo>
                    <a:pt x="4692304" y="38380"/>
                    <a:pt x="4320774" y="129610"/>
                    <a:pt x="3928957" y="272432"/>
                  </a:cubicBezTo>
                  <a:cubicBezTo>
                    <a:pt x="2912005" y="641758"/>
                    <a:pt x="1764448" y="1370342"/>
                    <a:pt x="696776" y="2324170"/>
                  </a:cubicBezTo>
                  <a:cubicBezTo>
                    <a:pt x="463461" y="2531168"/>
                    <a:pt x="231413" y="2751379"/>
                    <a:pt x="0" y="2984803"/>
                  </a:cubicBezTo>
                  <a:lnTo>
                    <a:pt x="98271" y="2984803"/>
                  </a:lnTo>
                  <a:cubicBezTo>
                    <a:pt x="312567" y="2770255"/>
                    <a:pt x="527496" y="2567661"/>
                    <a:pt x="743693" y="2375763"/>
                  </a:cubicBezTo>
                  <a:cubicBezTo>
                    <a:pt x="1804391" y="1427597"/>
                    <a:pt x="2944340" y="704046"/>
                    <a:pt x="3953048" y="337238"/>
                  </a:cubicBezTo>
                  <a:cubicBezTo>
                    <a:pt x="4337259" y="196931"/>
                    <a:pt x="4701180" y="107589"/>
                    <a:pt x="5038473" y="69839"/>
                  </a:cubicBezTo>
                  <a:lnTo>
                    <a:pt x="5038473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C88A2054-73A2-4ADE-8F35-301673D6135A}"/>
                </a:ext>
              </a:extLst>
            </p:cNvPr>
            <p:cNvSpPr/>
            <p:nvPr/>
          </p:nvSpPr>
          <p:spPr>
            <a:xfrm>
              <a:off x="7826211" y="4542638"/>
              <a:ext cx="4355644" cy="2307181"/>
            </a:xfrm>
            <a:custGeom>
              <a:avLst/>
              <a:gdLst>
                <a:gd name="connsiteX0" fmla="*/ 4355645 w 4355644"/>
                <a:gd name="connsiteY0" fmla="*/ 0 h 2307181"/>
                <a:gd name="connsiteX1" fmla="*/ 3001401 w 4355644"/>
                <a:gd name="connsiteY1" fmla="*/ 318362 h 2307181"/>
                <a:gd name="connsiteX2" fmla="*/ 0 w 4355644"/>
                <a:gd name="connsiteY2" fmla="*/ 2307182 h 2307181"/>
                <a:gd name="connsiteX3" fmla="*/ 102709 w 4355644"/>
                <a:gd name="connsiteY3" fmla="*/ 2307182 h 2307181"/>
                <a:gd name="connsiteX4" fmla="*/ 3026761 w 4355644"/>
                <a:gd name="connsiteY4" fmla="*/ 382538 h 2307181"/>
                <a:gd name="connsiteX5" fmla="*/ 4355011 w 4355644"/>
                <a:gd name="connsiteY5" fmla="*/ 69838 h 2307181"/>
                <a:gd name="connsiteX6" fmla="*/ 4355011 w 4355644"/>
                <a:gd name="connsiteY6" fmla="*/ 0 h 230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5644" h="2307181">
                  <a:moveTo>
                    <a:pt x="4355645" y="0"/>
                  </a:moveTo>
                  <a:cubicBezTo>
                    <a:pt x="3942270" y="19504"/>
                    <a:pt x="3487685" y="126464"/>
                    <a:pt x="3001401" y="318362"/>
                  </a:cubicBezTo>
                  <a:cubicBezTo>
                    <a:pt x="2049752" y="691463"/>
                    <a:pt x="988421" y="1395509"/>
                    <a:pt x="0" y="2307182"/>
                  </a:cubicBezTo>
                  <a:lnTo>
                    <a:pt x="102709" y="2307182"/>
                  </a:lnTo>
                  <a:cubicBezTo>
                    <a:pt x="1068940" y="1425709"/>
                    <a:pt x="2101107" y="745572"/>
                    <a:pt x="3026761" y="382538"/>
                  </a:cubicBezTo>
                  <a:cubicBezTo>
                    <a:pt x="3506072" y="193157"/>
                    <a:pt x="3953048" y="89343"/>
                    <a:pt x="4355011" y="69838"/>
                  </a:cubicBezTo>
                  <a:lnTo>
                    <a:pt x="4355011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DD9DA1C-FB5A-4691-909B-C3857273603B}"/>
                </a:ext>
              </a:extLst>
            </p:cNvPr>
            <p:cNvSpPr/>
            <p:nvPr/>
          </p:nvSpPr>
          <p:spPr>
            <a:xfrm>
              <a:off x="9510" y="8808"/>
              <a:ext cx="9032097" cy="6837866"/>
            </a:xfrm>
            <a:custGeom>
              <a:avLst/>
              <a:gdLst>
                <a:gd name="connsiteX0" fmla="*/ 5294612 w 9032097"/>
                <a:gd name="connsiteY0" fmla="*/ 2767109 h 6837866"/>
                <a:gd name="connsiteX1" fmla="*/ 9032097 w 9032097"/>
                <a:gd name="connsiteY1" fmla="*/ 0 h 6837866"/>
                <a:gd name="connsiteX2" fmla="*/ 8897688 w 9032097"/>
                <a:gd name="connsiteY2" fmla="*/ 0 h 6837866"/>
                <a:gd name="connsiteX3" fmla="*/ 5248964 w 9032097"/>
                <a:gd name="connsiteY3" fmla="*/ 2714887 h 6837866"/>
                <a:gd name="connsiteX4" fmla="*/ 3697543 w 9032097"/>
                <a:gd name="connsiteY4" fmla="*/ 4112283 h 6837866"/>
                <a:gd name="connsiteX5" fmla="*/ 0 w 9032097"/>
                <a:gd name="connsiteY5" fmla="*/ 6765511 h 6837866"/>
                <a:gd name="connsiteX6" fmla="*/ 0 w 9032097"/>
                <a:gd name="connsiteY6" fmla="*/ 6837866 h 6837866"/>
                <a:gd name="connsiteX7" fmla="*/ 3745093 w 9032097"/>
                <a:gd name="connsiteY7" fmla="*/ 4163246 h 6837866"/>
                <a:gd name="connsiteX8" fmla="*/ 5294612 w 9032097"/>
                <a:gd name="connsiteY8" fmla="*/ 2767109 h 683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2097" h="6837866">
                  <a:moveTo>
                    <a:pt x="5294612" y="2767109"/>
                  </a:moveTo>
                  <a:cubicBezTo>
                    <a:pt x="6656465" y="1589294"/>
                    <a:pt x="7845232" y="709079"/>
                    <a:pt x="9032097" y="0"/>
                  </a:cubicBezTo>
                  <a:lnTo>
                    <a:pt x="8897688" y="0"/>
                  </a:lnTo>
                  <a:cubicBezTo>
                    <a:pt x="7739987" y="700900"/>
                    <a:pt x="6575945" y="1567273"/>
                    <a:pt x="5248964" y="2714887"/>
                  </a:cubicBezTo>
                  <a:cubicBezTo>
                    <a:pt x="4686598" y="3201868"/>
                    <a:pt x="4183828" y="3664311"/>
                    <a:pt x="3697543" y="4112283"/>
                  </a:cubicBezTo>
                  <a:cubicBezTo>
                    <a:pt x="2315402" y="5384474"/>
                    <a:pt x="1215396" y="6396815"/>
                    <a:pt x="0" y="6765511"/>
                  </a:cubicBezTo>
                  <a:lnTo>
                    <a:pt x="0" y="6837866"/>
                  </a:lnTo>
                  <a:cubicBezTo>
                    <a:pt x="1238220" y="6469799"/>
                    <a:pt x="2348371" y="5448021"/>
                    <a:pt x="3745093" y="4163246"/>
                  </a:cubicBezTo>
                  <a:cubicBezTo>
                    <a:pt x="4230745" y="3715275"/>
                    <a:pt x="4732880" y="3252831"/>
                    <a:pt x="5294612" y="2767109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DA4FFC5-8F74-4EC0-AC11-519D7E4A435F}"/>
                </a:ext>
              </a:extLst>
            </p:cNvPr>
            <p:cNvSpPr/>
            <p:nvPr/>
          </p:nvSpPr>
          <p:spPr>
            <a:xfrm>
              <a:off x="8876" y="8808"/>
              <a:ext cx="6830182" cy="5040944"/>
            </a:xfrm>
            <a:custGeom>
              <a:avLst/>
              <a:gdLst>
                <a:gd name="connsiteX0" fmla="*/ 5325045 w 6830182"/>
                <a:gd name="connsiteY0" fmla="*/ 1129368 h 5040944"/>
                <a:gd name="connsiteX1" fmla="*/ 6830183 w 6830182"/>
                <a:gd name="connsiteY1" fmla="*/ 0 h 5040944"/>
                <a:gd name="connsiteX2" fmla="*/ 6710356 w 6830182"/>
                <a:gd name="connsiteY2" fmla="*/ 0 h 5040944"/>
                <a:gd name="connsiteX3" fmla="*/ 5281298 w 6830182"/>
                <a:gd name="connsiteY3" fmla="*/ 1075259 h 5040944"/>
                <a:gd name="connsiteX4" fmla="*/ 3639848 w 6830182"/>
                <a:gd name="connsiteY4" fmla="*/ 2413513 h 5040944"/>
                <a:gd name="connsiteX5" fmla="*/ 0 w 6830182"/>
                <a:gd name="connsiteY5" fmla="*/ 4965444 h 5040944"/>
                <a:gd name="connsiteX6" fmla="*/ 0 w 6830182"/>
                <a:gd name="connsiteY6" fmla="*/ 5040945 h 5040944"/>
                <a:gd name="connsiteX7" fmla="*/ 3684862 w 6830182"/>
                <a:gd name="connsiteY7" fmla="*/ 2466363 h 5040944"/>
                <a:gd name="connsiteX8" fmla="*/ 5325045 w 6830182"/>
                <a:gd name="connsiteY8" fmla="*/ 1129368 h 50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182" h="5040944">
                  <a:moveTo>
                    <a:pt x="5325045" y="1129368"/>
                  </a:moveTo>
                  <a:cubicBezTo>
                    <a:pt x="5849371" y="717259"/>
                    <a:pt x="6348336" y="342900"/>
                    <a:pt x="6830183" y="0"/>
                  </a:cubicBezTo>
                  <a:lnTo>
                    <a:pt x="6710356" y="0"/>
                  </a:lnTo>
                  <a:cubicBezTo>
                    <a:pt x="6251967" y="327800"/>
                    <a:pt x="5777728" y="685171"/>
                    <a:pt x="5281298" y="1075259"/>
                  </a:cubicBezTo>
                  <a:cubicBezTo>
                    <a:pt x="4692304" y="1538960"/>
                    <a:pt x="4157199" y="1983787"/>
                    <a:pt x="3639848" y="2413513"/>
                  </a:cubicBezTo>
                  <a:cubicBezTo>
                    <a:pt x="2288774" y="3535960"/>
                    <a:pt x="1171649" y="4463992"/>
                    <a:pt x="0" y="4965444"/>
                  </a:cubicBezTo>
                  <a:lnTo>
                    <a:pt x="0" y="5040945"/>
                  </a:lnTo>
                  <a:cubicBezTo>
                    <a:pt x="1190670" y="4538864"/>
                    <a:pt x="2317938" y="3602023"/>
                    <a:pt x="3684862" y="2466363"/>
                  </a:cubicBezTo>
                  <a:cubicBezTo>
                    <a:pt x="4201580" y="2037267"/>
                    <a:pt x="4736684" y="1593069"/>
                    <a:pt x="5325045" y="1129368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2B9D345-E3AE-4112-80FF-99FAA43BF132}"/>
                </a:ext>
              </a:extLst>
            </p:cNvPr>
            <p:cNvSpPr/>
            <p:nvPr/>
          </p:nvSpPr>
          <p:spPr>
            <a:xfrm>
              <a:off x="8876" y="8808"/>
              <a:ext cx="4644752" cy="3191172"/>
            </a:xfrm>
            <a:custGeom>
              <a:avLst/>
              <a:gdLst>
                <a:gd name="connsiteX0" fmla="*/ 3620828 w 4644752"/>
                <a:gd name="connsiteY0" fmla="*/ 768851 h 3191172"/>
                <a:gd name="connsiteX1" fmla="*/ 4644753 w 4644752"/>
                <a:gd name="connsiteY1" fmla="*/ 0 h 3191172"/>
                <a:gd name="connsiteX2" fmla="*/ 4528095 w 4644752"/>
                <a:gd name="connsiteY2" fmla="*/ 0 h 3191172"/>
                <a:gd name="connsiteX3" fmla="*/ 3578349 w 4644752"/>
                <a:gd name="connsiteY3" fmla="*/ 713484 h 3191172"/>
                <a:gd name="connsiteX4" fmla="*/ 0 w 4644752"/>
                <a:gd name="connsiteY4" fmla="*/ 3115042 h 3191172"/>
                <a:gd name="connsiteX5" fmla="*/ 0 w 4644752"/>
                <a:gd name="connsiteY5" fmla="*/ 3191172 h 3191172"/>
                <a:gd name="connsiteX6" fmla="*/ 1050554 w 4644752"/>
                <a:gd name="connsiteY6" fmla="*/ 2602894 h 3191172"/>
                <a:gd name="connsiteX7" fmla="*/ 3620828 w 4644752"/>
                <a:gd name="connsiteY7" fmla="*/ 768851 h 319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4752" h="3191172">
                  <a:moveTo>
                    <a:pt x="3620828" y="768851"/>
                  </a:moveTo>
                  <a:cubicBezTo>
                    <a:pt x="3953049" y="517810"/>
                    <a:pt x="4292244" y="261737"/>
                    <a:pt x="4644753" y="0"/>
                  </a:cubicBezTo>
                  <a:lnTo>
                    <a:pt x="4528095" y="0"/>
                  </a:lnTo>
                  <a:cubicBezTo>
                    <a:pt x="4202214" y="242861"/>
                    <a:pt x="3887112" y="480060"/>
                    <a:pt x="3578349" y="713484"/>
                  </a:cubicBezTo>
                  <a:cubicBezTo>
                    <a:pt x="2260243" y="1708837"/>
                    <a:pt x="1138681" y="2555706"/>
                    <a:pt x="0" y="3115042"/>
                  </a:cubicBezTo>
                  <a:lnTo>
                    <a:pt x="0" y="3191172"/>
                  </a:lnTo>
                  <a:cubicBezTo>
                    <a:pt x="335391" y="3027587"/>
                    <a:pt x="683462" y="2832543"/>
                    <a:pt x="1050554" y="2602894"/>
                  </a:cubicBezTo>
                  <a:cubicBezTo>
                    <a:pt x="1866524" y="2093263"/>
                    <a:pt x="2718632" y="1450247"/>
                    <a:pt x="3620828" y="768851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FC6EF45D-B552-4EDA-95D5-ADB6C5E4AFD1}"/>
                </a:ext>
              </a:extLst>
            </p:cNvPr>
            <p:cNvSpPr/>
            <p:nvPr/>
          </p:nvSpPr>
          <p:spPr>
            <a:xfrm>
              <a:off x="8876" y="9437"/>
              <a:ext cx="5753000" cy="4119833"/>
            </a:xfrm>
            <a:custGeom>
              <a:avLst/>
              <a:gdLst>
                <a:gd name="connsiteX0" fmla="*/ 3653796 w 5753000"/>
                <a:gd name="connsiteY0" fmla="*/ 1616978 h 4119833"/>
                <a:gd name="connsiteX1" fmla="*/ 5344065 w 5753000"/>
                <a:gd name="connsiteY1" fmla="*/ 303262 h 4119833"/>
                <a:gd name="connsiteX2" fmla="*/ 5753001 w 5753000"/>
                <a:gd name="connsiteY2" fmla="*/ 0 h 4119833"/>
                <a:gd name="connsiteX3" fmla="*/ 5635709 w 5753000"/>
                <a:gd name="connsiteY3" fmla="*/ 0 h 4119833"/>
                <a:gd name="connsiteX4" fmla="*/ 5302221 w 5753000"/>
                <a:gd name="connsiteY4" fmla="*/ 248524 h 4119833"/>
                <a:gd name="connsiteX5" fmla="*/ 3610049 w 5753000"/>
                <a:gd name="connsiteY5" fmla="*/ 1564127 h 4119833"/>
                <a:gd name="connsiteX6" fmla="*/ 0 w 5753000"/>
                <a:gd name="connsiteY6" fmla="*/ 4043704 h 4119833"/>
                <a:gd name="connsiteX7" fmla="*/ 0 w 5753000"/>
                <a:gd name="connsiteY7" fmla="*/ 4119833 h 4119833"/>
                <a:gd name="connsiteX8" fmla="*/ 1237586 w 5753000"/>
                <a:gd name="connsiteY8" fmla="*/ 3423337 h 4119833"/>
                <a:gd name="connsiteX9" fmla="*/ 3653796 w 5753000"/>
                <a:gd name="connsiteY9" fmla="*/ 1616978 h 411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53000" h="4119833">
                  <a:moveTo>
                    <a:pt x="3653796" y="1616978"/>
                  </a:moveTo>
                  <a:cubicBezTo>
                    <a:pt x="4187632" y="1194802"/>
                    <a:pt x="4739854" y="757526"/>
                    <a:pt x="5344065" y="303262"/>
                  </a:cubicBezTo>
                  <a:cubicBezTo>
                    <a:pt x="5482279" y="199448"/>
                    <a:pt x="5617957" y="98780"/>
                    <a:pt x="5753001" y="0"/>
                  </a:cubicBezTo>
                  <a:lnTo>
                    <a:pt x="5635709" y="0"/>
                  </a:lnTo>
                  <a:cubicBezTo>
                    <a:pt x="5525392" y="81163"/>
                    <a:pt x="5414440" y="164215"/>
                    <a:pt x="5302221" y="248524"/>
                  </a:cubicBezTo>
                  <a:cubicBezTo>
                    <a:pt x="4697376" y="703417"/>
                    <a:pt x="4144519" y="1140693"/>
                    <a:pt x="3610049" y="1564127"/>
                  </a:cubicBezTo>
                  <a:cubicBezTo>
                    <a:pt x="2274826" y="2619882"/>
                    <a:pt x="1154531" y="3506388"/>
                    <a:pt x="0" y="4043704"/>
                  </a:cubicBezTo>
                  <a:lnTo>
                    <a:pt x="0" y="4119833"/>
                  </a:lnTo>
                  <a:cubicBezTo>
                    <a:pt x="391818" y="3939260"/>
                    <a:pt x="799486" y="3709612"/>
                    <a:pt x="1237586" y="3423337"/>
                  </a:cubicBezTo>
                  <a:cubicBezTo>
                    <a:pt x="2002202" y="2924402"/>
                    <a:pt x="2804224" y="2289565"/>
                    <a:pt x="3653796" y="1616978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EADED8B0-4D9F-400D-BE39-70A51F432BB7}"/>
                </a:ext>
              </a:extLst>
            </p:cNvPr>
            <p:cNvSpPr/>
            <p:nvPr/>
          </p:nvSpPr>
          <p:spPr>
            <a:xfrm>
              <a:off x="3626533" y="514035"/>
              <a:ext cx="8555322" cy="6336414"/>
            </a:xfrm>
            <a:custGeom>
              <a:avLst/>
              <a:gdLst>
                <a:gd name="connsiteX0" fmla="*/ 4916109 w 8555322"/>
                <a:gd name="connsiteY0" fmla="*/ 1800697 h 6336414"/>
                <a:gd name="connsiteX1" fmla="*/ 1603410 w 8555322"/>
                <a:gd name="connsiteY1" fmla="*/ 4632611 h 6336414"/>
                <a:gd name="connsiteX2" fmla="*/ 171183 w 8555322"/>
                <a:gd name="connsiteY2" fmla="*/ 6150179 h 6336414"/>
                <a:gd name="connsiteX3" fmla="*/ 0 w 8555322"/>
                <a:gd name="connsiteY3" fmla="*/ 6336415 h 6336414"/>
                <a:gd name="connsiteX4" fmla="*/ 94468 w 8555322"/>
                <a:gd name="connsiteY4" fmla="*/ 6336415 h 6336414"/>
                <a:gd name="connsiteX5" fmla="*/ 222537 w 8555322"/>
                <a:gd name="connsiteY5" fmla="*/ 6196738 h 6336414"/>
                <a:gd name="connsiteX6" fmla="*/ 1652863 w 8555322"/>
                <a:gd name="connsiteY6" fmla="*/ 4681686 h 6336414"/>
                <a:gd name="connsiteX7" fmla="*/ 4955417 w 8555322"/>
                <a:gd name="connsiteY7" fmla="*/ 1857952 h 6336414"/>
                <a:gd name="connsiteX8" fmla="*/ 8555322 w 8555322"/>
                <a:gd name="connsiteY8" fmla="*/ 72355 h 6336414"/>
                <a:gd name="connsiteX9" fmla="*/ 8555322 w 8555322"/>
                <a:gd name="connsiteY9" fmla="*/ 0 h 6336414"/>
                <a:gd name="connsiteX10" fmla="*/ 6847935 w 8555322"/>
                <a:gd name="connsiteY10" fmla="*/ 661891 h 6336414"/>
                <a:gd name="connsiteX11" fmla="*/ 4916109 w 8555322"/>
                <a:gd name="connsiteY11" fmla="*/ 1800697 h 633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55322" h="6336414">
                  <a:moveTo>
                    <a:pt x="4916109" y="1800697"/>
                  </a:moveTo>
                  <a:cubicBezTo>
                    <a:pt x="3853509" y="2531168"/>
                    <a:pt x="2769353" y="3457313"/>
                    <a:pt x="1603410" y="4632611"/>
                  </a:cubicBezTo>
                  <a:cubicBezTo>
                    <a:pt x="1075280" y="5165521"/>
                    <a:pt x="594701" y="5688365"/>
                    <a:pt x="171183" y="6150179"/>
                  </a:cubicBezTo>
                  <a:cubicBezTo>
                    <a:pt x="113488" y="6213096"/>
                    <a:pt x="56427" y="6274756"/>
                    <a:pt x="0" y="6336415"/>
                  </a:cubicBezTo>
                  <a:lnTo>
                    <a:pt x="94468" y="6336415"/>
                  </a:lnTo>
                  <a:cubicBezTo>
                    <a:pt x="136946" y="6290485"/>
                    <a:pt x="179425" y="6243926"/>
                    <a:pt x="222537" y="6196738"/>
                  </a:cubicBezTo>
                  <a:cubicBezTo>
                    <a:pt x="646056" y="5735553"/>
                    <a:pt x="1125367" y="5213339"/>
                    <a:pt x="1652863" y="4681686"/>
                  </a:cubicBezTo>
                  <a:cubicBezTo>
                    <a:pt x="2816270" y="3509534"/>
                    <a:pt x="3896621" y="2585907"/>
                    <a:pt x="4955417" y="1857952"/>
                  </a:cubicBezTo>
                  <a:cubicBezTo>
                    <a:pt x="5835423" y="1249540"/>
                    <a:pt x="7152894" y="464960"/>
                    <a:pt x="8555322" y="72355"/>
                  </a:cubicBezTo>
                  <a:lnTo>
                    <a:pt x="8555322" y="0"/>
                  </a:lnTo>
                  <a:cubicBezTo>
                    <a:pt x="8013879" y="150373"/>
                    <a:pt x="7441368" y="372471"/>
                    <a:pt x="6847935" y="661891"/>
                  </a:cubicBezTo>
                  <a:cubicBezTo>
                    <a:pt x="6208220" y="973962"/>
                    <a:pt x="5558360" y="1357129"/>
                    <a:pt x="4916109" y="1800697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E3B1C341-5264-475F-9BD4-27A7790B3E42}"/>
                </a:ext>
              </a:extLst>
            </p:cNvPr>
            <p:cNvSpPr/>
            <p:nvPr/>
          </p:nvSpPr>
          <p:spPr>
            <a:xfrm>
              <a:off x="8876" y="9437"/>
              <a:ext cx="7907364" cy="5947584"/>
            </a:xfrm>
            <a:custGeom>
              <a:avLst/>
              <a:gdLst>
                <a:gd name="connsiteX0" fmla="*/ 5308561 w 7907364"/>
                <a:gd name="connsiteY0" fmla="*/ 1950440 h 5947584"/>
                <a:gd name="connsiteX1" fmla="*/ 7907365 w 7907364"/>
                <a:gd name="connsiteY1" fmla="*/ 0 h 5947584"/>
                <a:gd name="connsiteX2" fmla="*/ 7783099 w 7907364"/>
                <a:gd name="connsiteY2" fmla="*/ 0 h 5947584"/>
                <a:gd name="connsiteX3" fmla="*/ 5264180 w 7907364"/>
                <a:gd name="connsiteY3" fmla="*/ 1896961 h 5947584"/>
                <a:gd name="connsiteX4" fmla="*/ 3669012 w 7907364"/>
                <a:gd name="connsiteY4" fmla="*/ 3262269 h 5947584"/>
                <a:gd name="connsiteX5" fmla="*/ 0 w 7907364"/>
                <a:gd name="connsiteY5" fmla="*/ 5873342 h 5947584"/>
                <a:gd name="connsiteX6" fmla="*/ 0 w 7907364"/>
                <a:gd name="connsiteY6" fmla="*/ 5947585 h 5947584"/>
                <a:gd name="connsiteX7" fmla="*/ 3714661 w 7907364"/>
                <a:gd name="connsiteY7" fmla="*/ 3314490 h 5947584"/>
                <a:gd name="connsiteX8" fmla="*/ 5308561 w 7907364"/>
                <a:gd name="connsiteY8" fmla="*/ 1950440 h 59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7364" h="5947584">
                  <a:moveTo>
                    <a:pt x="5308561" y="1950440"/>
                  </a:moveTo>
                  <a:cubicBezTo>
                    <a:pt x="6238653" y="1184106"/>
                    <a:pt x="7088225" y="545494"/>
                    <a:pt x="7907365" y="0"/>
                  </a:cubicBezTo>
                  <a:lnTo>
                    <a:pt x="7783099" y="0"/>
                  </a:lnTo>
                  <a:cubicBezTo>
                    <a:pt x="6988051" y="534169"/>
                    <a:pt x="6163205" y="1155793"/>
                    <a:pt x="5264180" y="1896961"/>
                  </a:cubicBezTo>
                  <a:cubicBezTo>
                    <a:pt x="4689133" y="2371358"/>
                    <a:pt x="4170514" y="2824364"/>
                    <a:pt x="3669012" y="3262269"/>
                  </a:cubicBezTo>
                  <a:cubicBezTo>
                    <a:pt x="2301454" y="4456442"/>
                    <a:pt x="1191304" y="5426629"/>
                    <a:pt x="0" y="5873342"/>
                  </a:cubicBezTo>
                  <a:lnTo>
                    <a:pt x="0" y="5947585"/>
                  </a:lnTo>
                  <a:cubicBezTo>
                    <a:pt x="1212226" y="5500871"/>
                    <a:pt x="2333155" y="4521876"/>
                    <a:pt x="3714661" y="3314490"/>
                  </a:cubicBezTo>
                  <a:cubicBezTo>
                    <a:pt x="4216163" y="2876585"/>
                    <a:pt x="4734148" y="2424209"/>
                    <a:pt x="5308561" y="195044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43F450A-B29A-45EC-869C-3045D5BF86BB}"/>
                </a:ext>
              </a:extLst>
            </p:cNvPr>
            <p:cNvSpPr/>
            <p:nvPr/>
          </p:nvSpPr>
          <p:spPr>
            <a:xfrm>
              <a:off x="8876" y="8808"/>
              <a:ext cx="3473103" cy="2256848"/>
            </a:xfrm>
            <a:custGeom>
              <a:avLst/>
              <a:gdLst>
                <a:gd name="connsiteX0" fmla="*/ 3473103 w 3473103"/>
                <a:gd name="connsiteY0" fmla="*/ 0 h 2256848"/>
                <a:gd name="connsiteX1" fmla="*/ 3354544 w 3473103"/>
                <a:gd name="connsiteY1" fmla="*/ 0 h 2256848"/>
                <a:gd name="connsiteX2" fmla="*/ 0 w 3473103"/>
                <a:gd name="connsiteY2" fmla="*/ 2180718 h 2256848"/>
                <a:gd name="connsiteX3" fmla="*/ 0 w 3473103"/>
                <a:gd name="connsiteY3" fmla="*/ 2256848 h 2256848"/>
                <a:gd name="connsiteX4" fmla="*/ 859083 w 3473103"/>
                <a:gd name="connsiteY4" fmla="*/ 1781193 h 2256848"/>
                <a:gd name="connsiteX5" fmla="*/ 3473103 w 3473103"/>
                <a:gd name="connsiteY5" fmla="*/ 0 h 225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3103" h="2256848">
                  <a:moveTo>
                    <a:pt x="3473103" y="0"/>
                  </a:moveTo>
                  <a:lnTo>
                    <a:pt x="3354544" y="0"/>
                  </a:lnTo>
                  <a:cubicBezTo>
                    <a:pt x="2134710" y="880215"/>
                    <a:pt x="1069574" y="1637741"/>
                    <a:pt x="0" y="2180718"/>
                  </a:cubicBezTo>
                  <a:lnTo>
                    <a:pt x="0" y="2256848"/>
                  </a:lnTo>
                  <a:cubicBezTo>
                    <a:pt x="276428" y="2117801"/>
                    <a:pt x="561732" y="1959249"/>
                    <a:pt x="859083" y="1781193"/>
                  </a:cubicBezTo>
                  <a:cubicBezTo>
                    <a:pt x="1692805" y="1281628"/>
                    <a:pt x="2558862" y="660004"/>
                    <a:pt x="3473103" y="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FECD7CD-536A-4CD9-8BB5-78D28F8851E4}"/>
                </a:ext>
              </a:extLst>
            </p:cNvPr>
            <p:cNvSpPr/>
            <p:nvPr/>
          </p:nvSpPr>
          <p:spPr>
            <a:xfrm>
              <a:off x="1637646" y="8808"/>
              <a:ext cx="8646619" cy="6841011"/>
            </a:xfrm>
            <a:custGeom>
              <a:avLst/>
              <a:gdLst>
                <a:gd name="connsiteX0" fmla="*/ 3608148 w 8646619"/>
                <a:gd name="connsiteY0" fmla="*/ 3527151 h 6841011"/>
                <a:gd name="connsiteX1" fmla="*/ 2097937 w 8646619"/>
                <a:gd name="connsiteY1" fmla="*/ 4960410 h 6841011"/>
                <a:gd name="connsiteX2" fmla="*/ 0 w 8646619"/>
                <a:gd name="connsiteY2" fmla="*/ 6841012 h 6841011"/>
                <a:gd name="connsiteX3" fmla="*/ 116658 w 8646619"/>
                <a:gd name="connsiteY3" fmla="*/ 6841012 h 6841011"/>
                <a:gd name="connsiteX4" fmla="*/ 2146756 w 8646619"/>
                <a:gd name="connsiteY4" fmla="*/ 5009486 h 6841011"/>
                <a:gd name="connsiteX5" fmla="*/ 3655064 w 8646619"/>
                <a:gd name="connsiteY5" fmla="*/ 3578114 h 6841011"/>
                <a:gd name="connsiteX6" fmla="*/ 7270186 w 8646619"/>
                <a:gd name="connsiteY6" fmla="*/ 777030 h 6841011"/>
                <a:gd name="connsiteX7" fmla="*/ 8646620 w 8646619"/>
                <a:gd name="connsiteY7" fmla="*/ 0 h 6841011"/>
                <a:gd name="connsiteX8" fmla="*/ 8494457 w 8646619"/>
                <a:gd name="connsiteY8" fmla="*/ 0 h 6841011"/>
                <a:gd name="connsiteX9" fmla="*/ 7233413 w 8646619"/>
                <a:gd name="connsiteY9" fmla="*/ 718517 h 6841011"/>
                <a:gd name="connsiteX10" fmla="*/ 3608148 w 8646619"/>
                <a:gd name="connsiteY10" fmla="*/ 3527151 h 684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6619" h="6841011">
                  <a:moveTo>
                    <a:pt x="3608148" y="3527151"/>
                  </a:moveTo>
                  <a:cubicBezTo>
                    <a:pt x="3057827" y="4027974"/>
                    <a:pt x="2569640" y="4501743"/>
                    <a:pt x="2097937" y="4960410"/>
                  </a:cubicBezTo>
                  <a:cubicBezTo>
                    <a:pt x="1330786" y="5705353"/>
                    <a:pt x="657468" y="6359694"/>
                    <a:pt x="0" y="6841012"/>
                  </a:cubicBezTo>
                  <a:lnTo>
                    <a:pt x="116658" y="6841012"/>
                  </a:lnTo>
                  <a:cubicBezTo>
                    <a:pt x="753837" y="6362840"/>
                    <a:pt x="1407501" y="5728003"/>
                    <a:pt x="2146756" y="5009486"/>
                  </a:cubicBezTo>
                  <a:cubicBezTo>
                    <a:pt x="2618459" y="4551447"/>
                    <a:pt x="3106012" y="4077679"/>
                    <a:pt x="3655064" y="3578114"/>
                  </a:cubicBezTo>
                  <a:cubicBezTo>
                    <a:pt x="4964294" y="2388346"/>
                    <a:pt x="6113119" y="1498064"/>
                    <a:pt x="7270186" y="777030"/>
                  </a:cubicBezTo>
                  <a:cubicBezTo>
                    <a:pt x="7660101" y="532911"/>
                    <a:pt x="8128001" y="260478"/>
                    <a:pt x="8646620" y="0"/>
                  </a:cubicBezTo>
                  <a:lnTo>
                    <a:pt x="8494457" y="0"/>
                  </a:lnTo>
                  <a:cubicBezTo>
                    <a:pt x="8076011" y="214548"/>
                    <a:pt x="7653761" y="454893"/>
                    <a:pt x="7233413" y="718517"/>
                  </a:cubicBezTo>
                  <a:cubicBezTo>
                    <a:pt x="6072542" y="1442068"/>
                    <a:pt x="4920547" y="2334866"/>
                    <a:pt x="3608148" y="3527151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E7069C31-F3A4-429C-8C96-E4D8E73337B0}"/>
                </a:ext>
              </a:extLst>
            </p:cNvPr>
            <p:cNvSpPr/>
            <p:nvPr/>
          </p:nvSpPr>
          <p:spPr>
            <a:xfrm>
              <a:off x="2740188" y="9437"/>
              <a:ext cx="9129734" cy="6841012"/>
            </a:xfrm>
            <a:custGeom>
              <a:avLst/>
              <a:gdLst>
                <a:gd name="connsiteX0" fmla="*/ 4121695 w 9129734"/>
                <a:gd name="connsiteY0" fmla="*/ 2880360 h 6841012"/>
                <a:gd name="connsiteX1" fmla="*/ 2496095 w 9129734"/>
                <a:gd name="connsiteY1" fmla="*/ 4334382 h 6841012"/>
                <a:gd name="connsiteX2" fmla="*/ 1025193 w 9129734"/>
                <a:gd name="connsiteY2" fmla="*/ 5807908 h 6841012"/>
                <a:gd name="connsiteX3" fmla="*/ 0 w 9129734"/>
                <a:gd name="connsiteY3" fmla="*/ 6841013 h 6841012"/>
                <a:gd name="connsiteX4" fmla="*/ 100173 w 9129734"/>
                <a:gd name="connsiteY4" fmla="*/ 6841013 h 6841012"/>
                <a:gd name="connsiteX5" fmla="*/ 1075280 w 9129734"/>
                <a:gd name="connsiteY5" fmla="*/ 5856355 h 6841012"/>
                <a:gd name="connsiteX6" fmla="*/ 2544280 w 9129734"/>
                <a:gd name="connsiteY6" fmla="*/ 4384716 h 6841012"/>
                <a:gd name="connsiteX7" fmla="*/ 6001533 w 9129734"/>
                <a:gd name="connsiteY7" fmla="*/ 1572307 h 6841012"/>
                <a:gd name="connsiteX8" fmla="*/ 9129734 w 9129734"/>
                <a:gd name="connsiteY8" fmla="*/ 0 h 6841012"/>
                <a:gd name="connsiteX9" fmla="*/ 8921146 w 9129734"/>
                <a:gd name="connsiteY9" fmla="*/ 0 h 6841012"/>
                <a:gd name="connsiteX10" fmla="*/ 7970132 w 9129734"/>
                <a:gd name="connsiteY10" fmla="*/ 390717 h 6841012"/>
                <a:gd name="connsiteX11" fmla="*/ 5963493 w 9129734"/>
                <a:gd name="connsiteY11" fmla="*/ 1514423 h 6841012"/>
                <a:gd name="connsiteX12" fmla="*/ 4121695 w 9129734"/>
                <a:gd name="connsiteY12" fmla="*/ 2880360 h 684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29734" h="6841012">
                  <a:moveTo>
                    <a:pt x="4121695" y="2880360"/>
                  </a:moveTo>
                  <a:cubicBezTo>
                    <a:pt x="3598637" y="3313232"/>
                    <a:pt x="3066703" y="3788259"/>
                    <a:pt x="2496095" y="4334382"/>
                  </a:cubicBezTo>
                  <a:cubicBezTo>
                    <a:pt x="1957187" y="4850305"/>
                    <a:pt x="1483582" y="5337286"/>
                    <a:pt x="1025193" y="5807908"/>
                  </a:cubicBezTo>
                  <a:cubicBezTo>
                    <a:pt x="664442" y="6178492"/>
                    <a:pt x="325881" y="6526426"/>
                    <a:pt x="0" y="6841013"/>
                  </a:cubicBezTo>
                  <a:lnTo>
                    <a:pt x="100173" y="6841013"/>
                  </a:lnTo>
                  <a:cubicBezTo>
                    <a:pt x="410838" y="6539009"/>
                    <a:pt x="732915" y="6208063"/>
                    <a:pt x="1075280" y="5856355"/>
                  </a:cubicBezTo>
                  <a:cubicBezTo>
                    <a:pt x="1533035" y="5386361"/>
                    <a:pt x="2006005" y="4900010"/>
                    <a:pt x="2544280" y="4384716"/>
                  </a:cubicBezTo>
                  <a:cubicBezTo>
                    <a:pt x="3787572" y="3195576"/>
                    <a:pt x="4886310" y="2302149"/>
                    <a:pt x="6001533" y="1572307"/>
                  </a:cubicBezTo>
                  <a:cubicBezTo>
                    <a:pt x="6790240" y="1053867"/>
                    <a:pt x="7912437" y="408334"/>
                    <a:pt x="9129734" y="0"/>
                  </a:cubicBezTo>
                  <a:lnTo>
                    <a:pt x="8921146" y="0"/>
                  </a:lnTo>
                  <a:cubicBezTo>
                    <a:pt x="8611115" y="110735"/>
                    <a:pt x="8293477" y="241603"/>
                    <a:pt x="7970132" y="390717"/>
                  </a:cubicBezTo>
                  <a:cubicBezTo>
                    <a:pt x="7308226" y="696496"/>
                    <a:pt x="6633006" y="1074630"/>
                    <a:pt x="5963493" y="1514423"/>
                  </a:cubicBezTo>
                  <a:cubicBezTo>
                    <a:pt x="5361817" y="1907657"/>
                    <a:pt x="4742390" y="2367583"/>
                    <a:pt x="4121695" y="288036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DF619BDA-6492-4D78-8EF6-363C17A72656}"/>
                </a:ext>
              </a:extLst>
            </p:cNvPr>
            <p:cNvSpPr/>
            <p:nvPr/>
          </p:nvSpPr>
          <p:spPr>
            <a:xfrm>
              <a:off x="8876" y="8808"/>
              <a:ext cx="2185430" cy="1318749"/>
            </a:xfrm>
            <a:custGeom>
              <a:avLst/>
              <a:gdLst>
                <a:gd name="connsiteX0" fmla="*/ 2185430 w 2185430"/>
                <a:gd name="connsiteY0" fmla="*/ 0 h 1318749"/>
                <a:gd name="connsiteX1" fmla="*/ 2059896 w 2185430"/>
                <a:gd name="connsiteY1" fmla="*/ 0 h 1318749"/>
                <a:gd name="connsiteX2" fmla="*/ 0 w 2185430"/>
                <a:gd name="connsiteY2" fmla="*/ 1238844 h 1318749"/>
                <a:gd name="connsiteX3" fmla="*/ 0 w 2185430"/>
                <a:gd name="connsiteY3" fmla="*/ 1318749 h 1318749"/>
                <a:gd name="connsiteX4" fmla="*/ 661272 w 2185430"/>
                <a:gd name="connsiteY4" fmla="*/ 957603 h 1318749"/>
                <a:gd name="connsiteX5" fmla="*/ 2185430 w 2185430"/>
                <a:gd name="connsiteY5" fmla="*/ 0 h 13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5430" h="1318749">
                  <a:moveTo>
                    <a:pt x="2185430" y="0"/>
                  </a:moveTo>
                  <a:lnTo>
                    <a:pt x="2059896" y="0"/>
                  </a:lnTo>
                  <a:cubicBezTo>
                    <a:pt x="1358682" y="465589"/>
                    <a:pt x="679024" y="887765"/>
                    <a:pt x="0" y="1238844"/>
                  </a:cubicBezTo>
                  <a:lnTo>
                    <a:pt x="0" y="1318749"/>
                  </a:lnTo>
                  <a:cubicBezTo>
                    <a:pt x="214929" y="1208644"/>
                    <a:pt x="434930" y="1088472"/>
                    <a:pt x="661272" y="957603"/>
                  </a:cubicBezTo>
                  <a:cubicBezTo>
                    <a:pt x="1158335" y="671329"/>
                    <a:pt x="1665543" y="347304"/>
                    <a:pt x="2185430" y="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1811543A-F107-40C4-8331-D73660B7FC56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EB3BB4F-E2C7-4A3B-ABA6-8E6835C5A220}"/>
              </a:ext>
            </a:extLst>
          </p:cNvPr>
          <p:cNvSpPr/>
          <p:nvPr userDrawn="1"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3A10F8A-C475-4E7F-B9C8-D329E467306D}"/>
              </a:ext>
            </a:extLst>
          </p:cNvPr>
          <p:cNvGrpSpPr/>
          <p:nvPr userDrawn="1"/>
        </p:nvGrpSpPr>
        <p:grpSpPr>
          <a:xfrm>
            <a:off x="9841865" y="400050"/>
            <a:ext cx="2062479" cy="503554"/>
            <a:chOff x="9841865" y="400050"/>
            <a:chExt cx="2062479" cy="503554"/>
          </a:xfrm>
          <a:solidFill>
            <a:schemeClr val="accent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9A1C7AE6-CBAE-428A-95A9-174AFC62D465}"/>
                </a:ext>
              </a:extLst>
            </p:cNvPr>
            <p:cNvSpPr/>
            <p:nvPr/>
          </p:nvSpPr>
          <p:spPr>
            <a:xfrm>
              <a:off x="984186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DE99FDCC-8C57-41F6-B9B6-D86EEEDC52F1}"/>
                </a:ext>
              </a:extLst>
            </p:cNvPr>
            <p:cNvSpPr/>
            <p:nvPr/>
          </p:nvSpPr>
          <p:spPr>
            <a:xfrm>
              <a:off x="1002855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F8A402A0-B2AA-44B7-AC89-31C610652CAD}"/>
                </a:ext>
              </a:extLst>
            </p:cNvPr>
            <p:cNvSpPr/>
            <p:nvPr/>
          </p:nvSpPr>
          <p:spPr>
            <a:xfrm>
              <a:off x="1021524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17B5B5F5-B7CB-47DE-9939-611C0D4CB259}"/>
                </a:ext>
              </a:extLst>
            </p:cNvPr>
            <p:cNvSpPr/>
            <p:nvPr/>
          </p:nvSpPr>
          <p:spPr>
            <a:xfrm>
              <a:off x="1022731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5E5394CC-A14B-4B9A-9166-543594C6E613}"/>
                </a:ext>
              </a:extLst>
            </p:cNvPr>
            <p:cNvSpPr/>
            <p:nvPr/>
          </p:nvSpPr>
          <p:spPr>
            <a:xfrm>
              <a:off x="1041400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33E8012-A030-4F55-A9C1-F31A64C15664}"/>
                </a:ext>
              </a:extLst>
            </p:cNvPr>
            <p:cNvSpPr/>
            <p:nvPr/>
          </p:nvSpPr>
          <p:spPr>
            <a:xfrm>
              <a:off x="1060069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313DEA0A-6757-4345-AB4E-6BADF6534FEF}"/>
                </a:ext>
              </a:extLst>
            </p:cNvPr>
            <p:cNvSpPr/>
            <p:nvPr/>
          </p:nvSpPr>
          <p:spPr>
            <a:xfrm>
              <a:off x="1061339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6F0CC052-B643-4CFD-AA5E-6299FCC4B084}"/>
                </a:ext>
              </a:extLst>
            </p:cNvPr>
            <p:cNvSpPr/>
            <p:nvPr/>
          </p:nvSpPr>
          <p:spPr>
            <a:xfrm>
              <a:off x="1079944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3C96528-B385-41E6-954C-8A9E1F4CBC2B}"/>
                </a:ext>
              </a:extLst>
            </p:cNvPr>
            <p:cNvSpPr/>
            <p:nvPr/>
          </p:nvSpPr>
          <p:spPr>
            <a:xfrm>
              <a:off x="1098613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1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4CE6E8CB-042E-446E-8B75-69651297289C}"/>
                </a:ext>
              </a:extLst>
            </p:cNvPr>
            <p:cNvSpPr/>
            <p:nvPr/>
          </p:nvSpPr>
          <p:spPr>
            <a:xfrm>
              <a:off x="1099883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CF6E5A8E-83FD-450A-9843-A5D26A99282E}"/>
                </a:ext>
              </a:extLst>
            </p:cNvPr>
            <p:cNvSpPr/>
            <p:nvPr/>
          </p:nvSpPr>
          <p:spPr>
            <a:xfrm>
              <a:off x="1118489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70C3F9DB-CA3B-40C6-B039-0145D0756C7A}"/>
                </a:ext>
              </a:extLst>
            </p:cNvPr>
            <p:cNvSpPr/>
            <p:nvPr/>
          </p:nvSpPr>
          <p:spPr>
            <a:xfrm>
              <a:off x="1137158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364A97C2-994B-48A6-A02B-EEC2CE61AB69}"/>
                </a:ext>
              </a:extLst>
            </p:cNvPr>
            <p:cNvSpPr/>
            <p:nvPr/>
          </p:nvSpPr>
          <p:spPr>
            <a:xfrm>
              <a:off x="1138428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9A70381-4E86-45DB-BD8D-594E7D886E1A}"/>
                </a:ext>
              </a:extLst>
            </p:cNvPr>
            <p:cNvSpPr/>
            <p:nvPr/>
          </p:nvSpPr>
          <p:spPr>
            <a:xfrm>
              <a:off x="1157097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55E63DCD-B09C-47D1-A48F-B6FA20716819}"/>
                </a:ext>
              </a:extLst>
            </p:cNvPr>
            <p:cNvSpPr/>
            <p:nvPr/>
          </p:nvSpPr>
          <p:spPr>
            <a:xfrm>
              <a:off x="1175702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4" name="Marcador de número de diapositiva 5">
            <a:extLst>
              <a:ext uri="{FF2B5EF4-FFF2-40B4-BE49-F238E27FC236}">
                <a16:creationId xmlns:a16="http://schemas.microsoft.com/office/drawing/2014/main" id="{FD161458-F144-4EC9-B235-829A665E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154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3887117"/>
            <a:ext cx="10363200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3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4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9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C4EA1D4F-EB4A-4184-BF24-A555DE99F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73104"/>
            <a:ext cx="4675587" cy="316644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6E6AF0D-21C8-4DBB-A8A4-2DFBC3008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1340" y="3194652"/>
            <a:ext cx="3970660" cy="36665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58F28D8-4F75-4D8F-B4AA-C8AACE063C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428" y="2473104"/>
            <a:ext cx="2969440" cy="518706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BE7AE10B-CFFF-4965-ADE7-33A2C93BDC8B}"/>
              </a:ext>
            </a:extLst>
          </p:cNvPr>
          <p:cNvGrpSpPr/>
          <p:nvPr userDrawn="1"/>
        </p:nvGrpSpPr>
        <p:grpSpPr>
          <a:xfrm>
            <a:off x="9841865" y="400050"/>
            <a:ext cx="2062479" cy="503554"/>
            <a:chOff x="9841865" y="400050"/>
            <a:chExt cx="2062479" cy="503554"/>
          </a:xfrm>
          <a:solidFill>
            <a:schemeClr val="accent1"/>
          </a:solidFill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692CCBDF-5A1A-4B82-895E-A7856DF3954E}"/>
                </a:ext>
              </a:extLst>
            </p:cNvPr>
            <p:cNvSpPr/>
            <p:nvPr/>
          </p:nvSpPr>
          <p:spPr>
            <a:xfrm>
              <a:off x="984186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78EE2CB8-0844-4CA4-8817-A7F1C4967B98}"/>
                </a:ext>
              </a:extLst>
            </p:cNvPr>
            <p:cNvSpPr/>
            <p:nvPr/>
          </p:nvSpPr>
          <p:spPr>
            <a:xfrm>
              <a:off x="1002855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9EC8D3E3-2468-4453-8301-D1DE2265534B}"/>
                </a:ext>
              </a:extLst>
            </p:cNvPr>
            <p:cNvSpPr/>
            <p:nvPr/>
          </p:nvSpPr>
          <p:spPr>
            <a:xfrm>
              <a:off x="1021524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C775F303-2777-49E3-BD74-9B8C3246D8C1}"/>
                </a:ext>
              </a:extLst>
            </p:cNvPr>
            <p:cNvSpPr/>
            <p:nvPr/>
          </p:nvSpPr>
          <p:spPr>
            <a:xfrm>
              <a:off x="1022731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C72590F0-313A-4AFA-8224-4A4902CD2945}"/>
                </a:ext>
              </a:extLst>
            </p:cNvPr>
            <p:cNvSpPr/>
            <p:nvPr/>
          </p:nvSpPr>
          <p:spPr>
            <a:xfrm>
              <a:off x="1041400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739B3CCF-7557-4C58-88D0-61F57E07A60E}"/>
                </a:ext>
              </a:extLst>
            </p:cNvPr>
            <p:cNvSpPr/>
            <p:nvPr/>
          </p:nvSpPr>
          <p:spPr>
            <a:xfrm>
              <a:off x="1060069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614A2890-349E-44DF-8E6E-D166800FA7AD}"/>
                </a:ext>
              </a:extLst>
            </p:cNvPr>
            <p:cNvSpPr/>
            <p:nvPr/>
          </p:nvSpPr>
          <p:spPr>
            <a:xfrm>
              <a:off x="1061339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67E7DE57-B67A-47B5-A50D-A0A6635792A4}"/>
                </a:ext>
              </a:extLst>
            </p:cNvPr>
            <p:cNvSpPr/>
            <p:nvPr/>
          </p:nvSpPr>
          <p:spPr>
            <a:xfrm>
              <a:off x="1079944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2EC882A9-2DCB-4764-9315-6A4FE63C859A}"/>
                </a:ext>
              </a:extLst>
            </p:cNvPr>
            <p:cNvSpPr/>
            <p:nvPr/>
          </p:nvSpPr>
          <p:spPr>
            <a:xfrm>
              <a:off x="1098613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1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BE62F1A7-CA32-4985-A073-D312F03CC660}"/>
                </a:ext>
              </a:extLst>
            </p:cNvPr>
            <p:cNvSpPr/>
            <p:nvPr/>
          </p:nvSpPr>
          <p:spPr>
            <a:xfrm>
              <a:off x="1099883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B0F5AF00-2845-433E-B5F0-87F7EDEA40EF}"/>
                </a:ext>
              </a:extLst>
            </p:cNvPr>
            <p:cNvSpPr/>
            <p:nvPr/>
          </p:nvSpPr>
          <p:spPr>
            <a:xfrm>
              <a:off x="1118489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AC40DCA4-286E-43C0-B41D-5C22DCEF3BFC}"/>
                </a:ext>
              </a:extLst>
            </p:cNvPr>
            <p:cNvSpPr/>
            <p:nvPr/>
          </p:nvSpPr>
          <p:spPr>
            <a:xfrm>
              <a:off x="1137158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0B5CF5B-8E8A-4088-905F-FD8DCD15A569}"/>
                </a:ext>
              </a:extLst>
            </p:cNvPr>
            <p:cNvSpPr/>
            <p:nvPr/>
          </p:nvSpPr>
          <p:spPr>
            <a:xfrm>
              <a:off x="1138428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67B79394-8783-42A9-8BDD-8DEC59EF1961}"/>
                </a:ext>
              </a:extLst>
            </p:cNvPr>
            <p:cNvSpPr/>
            <p:nvPr/>
          </p:nvSpPr>
          <p:spPr>
            <a:xfrm>
              <a:off x="1157097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07F342A9-627D-49C6-9D69-69EDDA39AC15}"/>
                </a:ext>
              </a:extLst>
            </p:cNvPr>
            <p:cNvSpPr/>
            <p:nvPr/>
          </p:nvSpPr>
          <p:spPr>
            <a:xfrm>
              <a:off x="1175702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F2FA8C68-E43E-4CE3-99E9-7A163ED797B7}"/>
              </a:ext>
            </a:extLst>
          </p:cNvPr>
          <p:cNvSpPr/>
          <p:nvPr userDrawn="1"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7FAB55D-06B0-48DD-A627-F21E9205F81F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0" name="Marcador de número de diapositiva 5">
            <a:extLst>
              <a:ext uri="{FF2B5EF4-FFF2-40B4-BE49-F238E27FC236}">
                <a16:creationId xmlns:a16="http://schemas.microsoft.com/office/drawing/2014/main" id="{47C77F3B-774A-4C8A-9EEC-8D5CBAB7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  <p:sp>
        <p:nvSpPr>
          <p:cNvPr id="33" name="Marcador de posición de imagen 31">
            <a:extLst>
              <a:ext uri="{FF2B5EF4-FFF2-40B4-BE49-F238E27FC236}">
                <a16:creationId xmlns:a16="http://schemas.microsoft.com/office/drawing/2014/main" id="{C3C69E09-34C6-4B5A-AC63-81D7885067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0163" y="2473325"/>
            <a:ext cx="3375025" cy="3165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4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3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9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5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99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5"/>
            <a:ext cx="7315200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43"/>
            <a:ext cx="7315200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5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3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8"/>
            <a:ext cx="5932223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1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30980" y="1188216"/>
            <a:ext cx="7930041" cy="1160664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lang="en-US" sz="6000" kern="120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6597" y="5832912"/>
            <a:ext cx="4978807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6DD26C-D22F-413A-86AA-ACA746586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6152" y="5103417"/>
            <a:ext cx="5003515" cy="873125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321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_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14E6813-95BF-4094-BE3A-55AF30DE2A90}"/>
              </a:ext>
            </a:extLst>
          </p:cNvPr>
          <p:cNvSpPr/>
          <p:nvPr userDrawn="1"/>
        </p:nvSpPr>
        <p:spPr>
          <a:xfrm>
            <a:off x="0" y="6353175"/>
            <a:ext cx="12192000" cy="504825"/>
          </a:xfrm>
          <a:custGeom>
            <a:avLst/>
            <a:gdLst>
              <a:gd name="connsiteX0" fmla="*/ 0 w 12192000"/>
              <a:gd name="connsiteY0" fmla="*/ 0 h 504825"/>
              <a:gd name="connsiteX1" fmla="*/ 12192000 w 12192000"/>
              <a:gd name="connsiteY1" fmla="*/ 0 h 504825"/>
              <a:gd name="connsiteX2" fmla="*/ 12192000 w 12192000"/>
              <a:gd name="connsiteY2" fmla="*/ 504825 h 504825"/>
              <a:gd name="connsiteX3" fmla="*/ 0 w 12192000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4825">
                <a:moveTo>
                  <a:pt x="0" y="0"/>
                </a:moveTo>
                <a:lnTo>
                  <a:pt x="12192000" y="0"/>
                </a:lnTo>
                <a:lnTo>
                  <a:pt x="12192000" y="504825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CF1DA5CB-14F7-489D-9C21-E2165BBF793D}"/>
              </a:ext>
            </a:extLst>
          </p:cNvPr>
          <p:cNvSpPr/>
          <p:nvPr userDrawn="1"/>
        </p:nvSpPr>
        <p:spPr>
          <a:xfrm>
            <a:off x="2807855" y="233992"/>
            <a:ext cx="9096490" cy="5710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612D9014-616A-4D33-BCAC-B1C57F270DBE}"/>
              </a:ext>
            </a:extLst>
          </p:cNvPr>
          <p:cNvGrpSpPr/>
          <p:nvPr userDrawn="1"/>
        </p:nvGrpSpPr>
        <p:grpSpPr>
          <a:xfrm>
            <a:off x="327660" y="262255"/>
            <a:ext cx="504190" cy="2062480"/>
            <a:chOff x="327660" y="142875"/>
            <a:chExt cx="504190" cy="2062480"/>
          </a:xfrm>
          <a:solidFill>
            <a:schemeClr val="accent1"/>
          </a:solidFill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6A2D9F50-1C27-4E04-A19E-A8E265EA09D3}"/>
                </a:ext>
              </a:extLst>
            </p:cNvPr>
            <p:cNvSpPr/>
            <p:nvPr/>
          </p:nvSpPr>
          <p:spPr>
            <a:xfrm>
              <a:off x="327660" y="14287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F19C6789-F842-4246-ADE8-304E6A09CD37}"/>
                </a:ext>
              </a:extLst>
            </p:cNvPr>
            <p:cNvSpPr/>
            <p:nvPr/>
          </p:nvSpPr>
          <p:spPr>
            <a:xfrm>
              <a:off x="506095" y="32893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31CA4B0E-F4FC-4BBD-A441-3A93CEE4BB01}"/>
                </a:ext>
              </a:extLst>
            </p:cNvPr>
            <p:cNvSpPr/>
            <p:nvPr/>
          </p:nvSpPr>
          <p:spPr>
            <a:xfrm>
              <a:off x="684530" y="5156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A65C42A6-E060-45E0-83E2-AB34710F2571}"/>
                </a:ext>
              </a:extLst>
            </p:cNvPr>
            <p:cNvSpPr/>
            <p:nvPr/>
          </p:nvSpPr>
          <p:spPr>
            <a:xfrm>
              <a:off x="327660" y="5283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C33DCD3C-1DD0-432F-9AFB-5A1740A8CEDC}"/>
                </a:ext>
              </a:extLst>
            </p:cNvPr>
            <p:cNvSpPr/>
            <p:nvPr/>
          </p:nvSpPr>
          <p:spPr>
            <a:xfrm>
              <a:off x="506095" y="7150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E138861-713D-4A5E-B5D6-7DF4F4A47FB5}"/>
                </a:ext>
              </a:extLst>
            </p:cNvPr>
            <p:cNvSpPr/>
            <p:nvPr/>
          </p:nvSpPr>
          <p:spPr>
            <a:xfrm>
              <a:off x="684530" y="9010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24113F66-4835-4937-80B1-76E7889F7948}"/>
                </a:ext>
              </a:extLst>
            </p:cNvPr>
            <p:cNvSpPr/>
            <p:nvPr/>
          </p:nvSpPr>
          <p:spPr>
            <a:xfrm>
              <a:off x="327660" y="9137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4D4BD05F-DDE9-4B11-93BF-83698C79845A}"/>
                </a:ext>
              </a:extLst>
            </p:cNvPr>
            <p:cNvSpPr/>
            <p:nvPr/>
          </p:nvSpPr>
          <p:spPr>
            <a:xfrm>
              <a:off x="506095" y="11004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3F552BE-9B2A-4717-9D49-AD6AC305B092}"/>
                </a:ext>
              </a:extLst>
            </p:cNvPr>
            <p:cNvSpPr/>
            <p:nvPr/>
          </p:nvSpPr>
          <p:spPr>
            <a:xfrm>
              <a:off x="684530" y="12865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644CC5E5-E5EE-4151-86FD-B76588E9B573}"/>
                </a:ext>
              </a:extLst>
            </p:cNvPr>
            <p:cNvSpPr/>
            <p:nvPr/>
          </p:nvSpPr>
          <p:spPr>
            <a:xfrm>
              <a:off x="327660" y="12992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4E05F055-291B-449D-A43B-4B74F1A203D7}"/>
                </a:ext>
              </a:extLst>
            </p:cNvPr>
            <p:cNvSpPr/>
            <p:nvPr/>
          </p:nvSpPr>
          <p:spPr>
            <a:xfrm>
              <a:off x="506095" y="148590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FF292808-1D6B-4C8C-BD96-DEA7B381D055}"/>
                </a:ext>
              </a:extLst>
            </p:cNvPr>
            <p:cNvSpPr/>
            <p:nvPr/>
          </p:nvSpPr>
          <p:spPr>
            <a:xfrm>
              <a:off x="684530" y="167259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252D3067-FA22-41B9-B349-458466AC2491}"/>
                </a:ext>
              </a:extLst>
            </p:cNvPr>
            <p:cNvSpPr/>
            <p:nvPr/>
          </p:nvSpPr>
          <p:spPr>
            <a:xfrm>
              <a:off x="327660" y="16846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D4351D8-B064-4E49-8FF3-0CC4D09029A5}"/>
                </a:ext>
              </a:extLst>
            </p:cNvPr>
            <p:cNvSpPr/>
            <p:nvPr/>
          </p:nvSpPr>
          <p:spPr>
            <a:xfrm>
              <a:off x="506095" y="187134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2B5F4B55-D5E8-4807-ACFA-51CC58E44044}"/>
                </a:ext>
              </a:extLst>
            </p:cNvPr>
            <p:cNvSpPr/>
            <p:nvPr/>
          </p:nvSpPr>
          <p:spPr>
            <a:xfrm>
              <a:off x="684530" y="2058034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5AC5FDF5-DBDB-4D11-83D0-C7349251CC07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748086C4-CF94-45DA-A9B2-401DA61E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2230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FB23E9F-CAC9-4FC8-83C1-961659067254}"/>
              </a:ext>
            </a:extLst>
          </p:cNvPr>
          <p:cNvSpPr>
            <a:spLocks/>
          </p:cNvSpPr>
          <p:nvPr userDrawn="1"/>
        </p:nvSpPr>
        <p:spPr bwMode="auto">
          <a:xfrm>
            <a:off x="-7941" y="0"/>
            <a:ext cx="12199940" cy="6858000"/>
          </a:xfrm>
          <a:custGeom>
            <a:avLst/>
            <a:gdLst>
              <a:gd name="T0" fmla="*/ 0 w 1032"/>
              <a:gd name="T1" fmla="*/ 0 h 649"/>
              <a:gd name="T2" fmla="*/ 0 w 1032"/>
              <a:gd name="T3" fmla="*/ 649 h 649"/>
              <a:gd name="T4" fmla="*/ 138 w 1032"/>
              <a:gd name="T5" fmla="*/ 649 h 649"/>
              <a:gd name="T6" fmla="*/ 188 w 1032"/>
              <a:gd name="T7" fmla="*/ 649 h 649"/>
              <a:gd name="T8" fmla="*/ 196 w 1032"/>
              <a:gd name="T9" fmla="*/ 605 h 649"/>
              <a:gd name="T10" fmla="*/ 409 w 1032"/>
              <a:gd name="T11" fmla="*/ 592 h 649"/>
              <a:gd name="T12" fmla="*/ 413 w 1032"/>
              <a:gd name="T13" fmla="*/ 591 h 649"/>
              <a:gd name="T14" fmla="*/ 414 w 1032"/>
              <a:gd name="T15" fmla="*/ 591 h 649"/>
              <a:gd name="T16" fmla="*/ 421 w 1032"/>
              <a:gd name="T17" fmla="*/ 589 h 649"/>
              <a:gd name="T18" fmla="*/ 421 w 1032"/>
              <a:gd name="T19" fmla="*/ 588 h 649"/>
              <a:gd name="T20" fmla="*/ 428 w 1032"/>
              <a:gd name="T21" fmla="*/ 586 h 649"/>
              <a:gd name="T22" fmla="*/ 429 w 1032"/>
              <a:gd name="T23" fmla="*/ 586 h 649"/>
              <a:gd name="T24" fmla="*/ 435 w 1032"/>
              <a:gd name="T25" fmla="*/ 583 h 649"/>
              <a:gd name="T26" fmla="*/ 439 w 1032"/>
              <a:gd name="T27" fmla="*/ 581 h 649"/>
              <a:gd name="T28" fmla="*/ 439 w 1032"/>
              <a:gd name="T29" fmla="*/ 581 h 649"/>
              <a:gd name="T30" fmla="*/ 462 w 1032"/>
              <a:gd name="T31" fmla="*/ 566 h 649"/>
              <a:gd name="T32" fmla="*/ 463 w 1032"/>
              <a:gd name="T33" fmla="*/ 565 h 649"/>
              <a:gd name="T34" fmla="*/ 466 w 1032"/>
              <a:gd name="T35" fmla="*/ 562 h 649"/>
              <a:gd name="T36" fmla="*/ 467 w 1032"/>
              <a:gd name="T37" fmla="*/ 560 h 649"/>
              <a:gd name="T38" fmla="*/ 603 w 1032"/>
              <a:gd name="T39" fmla="*/ 407 h 649"/>
              <a:gd name="T40" fmla="*/ 840 w 1032"/>
              <a:gd name="T41" fmla="*/ 404 h 649"/>
              <a:gd name="T42" fmla="*/ 1000 w 1032"/>
              <a:gd name="T43" fmla="*/ 370 h 649"/>
              <a:gd name="T44" fmla="*/ 1032 w 1032"/>
              <a:gd name="T45" fmla="*/ 331 h 649"/>
              <a:gd name="T46" fmla="*/ 1032 w 1032"/>
              <a:gd name="T47" fmla="*/ 0 h 649"/>
              <a:gd name="T48" fmla="*/ 0 w 1032"/>
              <a:gd name="T49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2" h="649">
                <a:moveTo>
                  <a:pt x="0" y="0"/>
                </a:moveTo>
                <a:cubicBezTo>
                  <a:pt x="0" y="649"/>
                  <a:pt x="0" y="649"/>
                  <a:pt x="0" y="649"/>
                </a:cubicBezTo>
                <a:cubicBezTo>
                  <a:pt x="138" y="649"/>
                  <a:pt x="138" y="649"/>
                  <a:pt x="138" y="649"/>
                </a:cubicBezTo>
                <a:cubicBezTo>
                  <a:pt x="188" y="649"/>
                  <a:pt x="188" y="649"/>
                  <a:pt x="188" y="649"/>
                </a:cubicBezTo>
                <a:cubicBezTo>
                  <a:pt x="181" y="634"/>
                  <a:pt x="179" y="617"/>
                  <a:pt x="196" y="605"/>
                </a:cubicBezTo>
                <a:cubicBezTo>
                  <a:pt x="229" y="580"/>
                  <a:pt x="330" y="612"/>
                  <a:pt x="409" y="592"/>
                </a:cubicBezTo>
                <a:cubicBezTo>
                  <a:pt x="410" y="592"/>
                  <a:pt x="412" y="591"/>
                  <a:pt x="413" y="591"/>
                </a:cubicBezTo>
                <a:cubicBezTo>
                  <a:pt x="413" y="591"/>
                  <a:pt x="414" y="591"/>
                  <a:pt x="414" y="591"/>
                </a:cubicBezTo>
                <a:cubicBezTo>
                  <a:pt x="416" y="590"/>
                  <a:pt x="419" y="589"/>
                  <a:pt x="421" y="589"/>
                </a:cubicBezTo>
                <a:cubicBezTo>
                  <a:pt x="421" y="589"/>
                  <a:pt x="421" y="589"/>
                  <a:pt x="421" y="588"/>
                </a:cubicBezTo>
                <a:cubicBezTo>
                  <a:pt x="424" y="588"/>
                  <a:pt x="426" y="587"/>
                  <a:pt x="428" y="586"/>
                </a:cubicBezTo>
                <a:cubicBezTo>
                  <a:pt x="429" y="586"/>
                  <a:pt x="429" y="586"/>
                  <a:pt x="429" y="586"/>
                </a:cubicBezTo>
                <a:cubicBezTo>
                  <a:pt x="431" y="585"/>
                  <a:pt x="433" y="584"/>
                  <a:pt x="435" y="583"/>
                </a:cubicBezTo>
                <a:cubicBezTo>
                  <a:pt x="436" y="583"/>
                  <a:pt x="438" y="582"/>
                  <a:pt x="439" y="581"/>
                </a:cubicBezTo>
                <a:cubicBezTo>
                  <a:pt x="439" y="581"/>
                  <a:pt x="439" y="581"/>
                  <a:pt x="439" y="581"/>
                </a:cubicBezTo>
                <a:cubicBezTo>
                  <a:pt x="448" y="577"/>
                  <a:pt x="456" y="571"/>
                  <a:pt x="462" y="566"/>
                </a:cubicBezTo>
                <a:cubicBezTo>
                  <a:pt x="462" y="565"/>
                  <a:pt x="463" y="565"/>
                  <a:pt x="463" y="565"/>
                </a:cubicBezTo>
                <a:cubicBezTo>
                  <a:pt x="464" y="564"/>
                  <a:pt x="465" y="563"/>
                  <a:pt x="466" y="562"/>
                </a:cubicBezTo>
                <a:cubicBezTo>
                  <a:pt x="467" y="561"/>
                  <a:pt x="467" y="561"/>
                  <a:pt x="467" y="560"/>
                </a:cubicBezTo>
                <a:cubicBezTo>
                  <a:pt x="507" y="520"/>
                  <a:pt x="511" y="456"/>
                  <a:pt x="603" y="407"/>
                </a:cubicBezTo>
                <a:cubicBezTo>
                  <a:pt x="668" y="372"/>
                  <a:pt x="758" y="395"/>
                  <a:pt x="840" y="404"/>
                </a:cubicBezTo>
                <a:cubicBezTo>
                  <a:pt x="903" y="411"/>
                  <a:pt x="961" y="410"/>
                  <a:pt x="1000" y="370"/>
                </a:cubicBezTo>
                <a:cubicBezTo>
                  <a:pt x="1012" y="358"/>
                  <a:pt x="1022" y="345"/>
                  <a:pt x="1032" y="331"/>
                </a:cubicBezTo>
                <a:cubicBezTo>
                  <a:pt x="1032" y="0"/>
                  <a:pt x="1032" y="0"/>
                  <a:pt x="103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A225DE1-8241-408F-B396-490659F690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6882133"/>
          </a:xfrm>
          <a:custGeom>
            <a:avLst/>
            <a:gdLst>
              <a:gd name="connsiteX0" fmla="*/ 0 w 12185650"/>
              <a:gd name="connsiteY0" fmla="*/ 0 h 6882133"/>
              <a:gd name="connsiteX1" fmla="*/ 12185650 w 12185650"/>
              <a:gd name="connsiteY1" fmla="*/ 0 h 6882133"/>
              <a:gd name="connsiteX2" fmla="*/ 12185650 w 12185650"/>
              <a:gd name="connsiteY2" fmla="*/ 4326518 h 6882133"/>
              <a:gd name="connsiteX3" fmla="*/ 9859513 w 12185650"/>
              <a:gd name="connsiteY3" fmla="*/ 4262893 h 6882133"/>
              <a:gd name="connsiteX4" fmla="*/ 5762207 w 12185650"/>
              <a:gd name="connsiteY4" fmla="*/ 5630836 h 6882133"/>
              <a:gd name="connsiteX5" fmla="*/ 1794786 w 12185650"/>
              <a:gd name="connsiteY5" fmla="*/ 6309506 h 6882133"/>
              <a:gd name="connsiteX6" fmla="*/ 1629477 w 12185650"/>
              <a:gd name="connsiteY6" fmla="*/ 6882133 h 6882133"/>
              <a:gd name="connsiteX7" fmla="*/ 0 w 12185650"/>
              <a:gd name="connsiteY7" fmla="*/ 6882133 h 6882133"/>
              <a:gd name="connsiteX8" fmla="*/ 0 w 12185650"/>
              <a:gd name="connsiteY8" fmla="*/ 0 h 68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5650" h="6882133">
                <a:moveTo>
                  <a:pt x="0" y="0"/>
                </a:moveTo>
                <a:lnTo>
                  <a:pt x="12185650" y="0"/>
                </a:lnTo>
                <a:cubicBezTo>
                  <a:pt x="12185650" y="0"/>
                  <a:pt x="12185650" y="0"/>
                  <a:pt x="12185650" y="4326518"/>
                </a:cubicBezTo>
                <a:cubicBezTo>
                  <a:pt x="11666107" y="4559811"/>
                  <a:pt x="10910408" y="4612832"/>
                  <a:pt x="9859513" y="4262893"/>
                </a:cubicBezTo>
                <a:cubicBezTo>
                  <a:pt x="6553329" y="3170659"/>
                  <a:pt x="6506098" y="4273497"/>
                  <a:pt x="5762207" y="5630836"/>
                </a:cubicBezTo>
                <a:cubicBezTo>
                  <a:pt x="5018315" y="6988175"/>
                  <a:pt x="2574101" y="5895942"/>
                  <a:pt x="1794786" y="6309506"/>
                </a:cubicBezTo>
                <a:cubicBezTo>
                  <a:pt x="1464167" y="6489777"/>
                  <a:pt x="1487783" y="6701862"/>
                  <a:pt x="1629477" y="6882133"/>
                </a:cubicBezTo>
                <a:cubicBezTo>
                  <a:pt x="1629477" y="6882133"/>
                  <a:pt x="1629477" y="6882133"/>
                  <a:pt x="0" y="6882133"/>
                </a:cubicBezTo>
                <a:cubicBezTo>
                  <a:pt x="0" y="6882133"/>
                  <a:pt x="0" y="688213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EED83B-09CC-4CB6-A21A-5A83CB1118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657227"/>
            <a:ext cx="6122995" cy="2602243"/>
          </a:xfr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FontTx/>
              <a:buNone/>
              <a:defRPr sz="6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4DF032-E3ED-473E-8F71-3D3AE799D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2753" y="5253817"/>
            <a:ext cx="4849647" cy="1285096"/>
          </a:xfrm>
        </p:spPr>
        <p:txBody>
          <a:bodyPr anchor="b">
            <a:noAutofit/>
          </a:bodyPr>
          <a:lstStyle>
            <a:lvl1pPr marL="0" indent="0" algn="r">
              <a:buFontTx/>
              <a:buNone/>
              <a:defRPr sz="72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A716FE4-09B9-4AA6-8A49-0AE7EC893D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" y="3346504"/>
            <a:ext cx="6122994" cy="504056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12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A9451EE-F069-4494-B07B-FAAF7920FF49}"/>
              </a:ext>
            </a:extLst>
          </p:cNvPr>
          <p:cNvSpPr/>
          <p:nvPr userDrawn="1"/>
        </p:nvSpPr>
        <p:spPr>
          <a:xfrm>
            <a:off x="4211930" y="730246"/>
            <a:ext cx="5226913" cy="863600"/>
          </a:xfrm>
          <a:custGeom>
            <a:avLst/>
            <a:gdLst>
              <a:gd name="connsiteX0" fmla="*/ 0 w 5225552"/>
              <a:gd name="connsiteY0" fmla="*/ 0 h 863600"/>
              <a:gd name="connsiteX1" fmla="*/ 4793752 w 5225552"/>
              <a:gd name="connsiteY1" fmla="*/ 0 h 863600"/>
              <a:gd name="connsiteX2" fmla="*/ 5225552 w 5225552"/>
              <a:gd name="connsiteY2" fmla="*/ 431800 h 863600"/>
              <a:gd name="connsiteX3" fmla="*/ 4793752 w 5225552"/>
              <a:gd name="connsiteY3" fmla="*/ 863600 h 863600"/>
              <a:gd name="connsiteX4" fmla="*/ 1235383 w 5225552"/>
              <a:gd name="connsiteY4" fmla="*/ 863600 h 863600"/>
              <a:gd name="connsiteX5" fmla="*/ 1233406 w 5225552"/>
              <a:gd name="connsiteY5" fmla="*/ 859517 h 863600"/>
              <a:gd name="connsiteX6" fmla="*/ 52612 w 5225552"/>
              <a:gd name="connsiteY6" fmla="*/ 16978 h 863600"/>
              <a:gd name="connsiteX7" fmla="*/ 0 w 5225552"/>
              <a:gd name="connsiteY7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5552" h="863600">
                <a:moveTo>
                  <a:pt x="0" y="0"/>
                </a:moveTo>
                <a:lnTo>
                  <a:pt x="4793752" y="0"/>
                </a:lnTo>
                <a:cubicBezTo>
                  <a:pt x="5032229" y="0"/>
                  <a:pt x="5225552" y="193323"/>
                  <a:pt x="5225552" y="431800"/>
                </a:cubicBezTo>
                <a:cubicBezTo>
                  <a:pt x="5225552" y="670277"/>
                  <a:pt x="5032229" y="863600"/>
                  <a:pt x="4793752" y="863600"/>
                </a:cubicBezTo>
                <a:lnTo>
                  <a:pt x="1235383" y="863600"/>
                </a:lnTo>
                <a:lnTo>
                  <a:pt x="1233406" y="859517"/>
                </a:lnTo>
                <a:cubicBezTo>
                  <a:pt x="1030086" y="512280"/>
                  <a:pt x="607922" y="216260"/>
                  <a:pt x="52612" y="169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9A0313-7F50-442F-AC6F-EA3A52EDF600}"/>
              </a:ext>
            </a:extLst>
          </p:cNvPr>
          <p:cNvSpPr/>
          <p:nvPr userDrawn="1"/>
        </p:nvSpPr>
        <p:spPr>
          <a:xfrm>
            <a:off x="0" y="714605"/>
            <a:ext cx="4866365" cy="5431243"/>
          </a:xfrm>
          <a:custGeom>
            <a:avLst/>
            <a:gdLst>
              <a:gd name="connsiteX0" fmla="*/ 1689739 w 4865098"/>
              <a:gd name="connsiteY0" fmla="*/ 897 h 5431243"/>
              <a:gd name="connsiteX1" fmla="*/ 4283438 w 4865098"/>
              <a:gd name="connsiteY1" fmla="*/ 455657 h 5431243"/>
              <a:gd name="connsiteX2" fmla="*/ 3265909 w 4865098"/>
              <a:gd name="connsiteY2" fmla="*/ 3721282 h 5431243"/>
              <a:gd name="connsiteX3" fmla="*/ 1563503 w 4865098"/>
              <a:gd name="connsiteY3" fmla="*/ 5363871 h 5431243"/>
              <a:gd name="connsiteX4" fmla="*/ 56777 w 4865098"/>
              <a:gd name="connsiteY4" fmla="*/ 3173752 h 5431243"/>
              <a:gd name="connsiteX5" fmla="*/ 0 w 4865098"/>
              <a:gd name="connsiteY5" fmla="*/ 3027858 h 5431243"/>
              <a:gd name="connsiteX6" fmla="*/ 0 w 4865098"/>
              <a:gd name="connsiteY6" fmla="*/ 547280 h 5431243"/>
              <a:gd name="connsiteX7" fmla="*/ 49662 w 4865098"/>
              <a:gd name="connsiteY7" fmla="*/ 491875 h 5431243"/>
              <a:gd name="connsiteX8" fmla="*/ 1074306 w 4865098"/>
              <a:gd name="connsiteY8" fmla="*/ 45010 h 5431243"/>
              <a:gd name="connsiteX9" fmla="*/ 1689739 w 4865098"/>
              <a:gd name="connsiteY9" fmla="*/ 897 h 543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5098" h="5431243">
                <a:moveTo>
                  <a:pt x="1689739" y="897"/>
                </a:moveTo>
                <a:cubicBezTo>
                  <a:pt x="3099888" y="-23431"/>
                  <a:pt x="4283438" y="455657"/>
                  <a:pt x="4283438" y="455657"/>
                </a:cubicBezTo>
                <a:cubicBezTo>
                  <a:pt x="5829300" y="1179179"/>
                  <a:pt x="3872513" y="2196020"/>
                  <a:pt x="3265909" y="3721282"/>
                </a:cubicBezTo>
                <a:cubicBezTo>
                  <a:pt x="2952823" y="4483913"/>
                  <a:pt x="2776712" y="5735409"/>
                  <a:pt x="1563503" y="5363871"/>
                </a:cubicBezTo>
                <a:cubicBezTo>
                  <a:pt x="408999" y="5011888"/>
                  <a:pt x="56777" y="3173752"/>
                  <a:pt x="56777" y="3173752"/>
                </a:cubicBezTo>
                <a:lnTo>
                  <a:pt x="0" y="3027858"/>
                </a:lnTo>
                <a:lnTo>
                  <a:pt x="0" y="547280"/>
                </a:lnTo>
                <a:lnTo>
                  <a:pt x="49662" y="491875"/>
                </a:lnTo>
                <a:cubicBezTo>
                  <a:pt x="273380" y="263453"/>
                  <a:pt x="606512" y="105507"/>
                  <a:pt x="1074306" y="45010"/>
                </a:cubicBezTo>
                <a:cubicBezTo>
                  <a:pt x="1282215" y="18122"/>
                  <a:pt x="1488289" y="4373"/>
                  <a:pt x="1689739" y="89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  <a:effectLst>
            <a:outerShdw blurRad="508000" dist="3810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E4854B0-DCC6-43B3-B5F2-D412EA97AF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896939"/>
            <a:ext cx="5118725" cy="5114363"/>
          </a:xfrm>
          <a:custGeom>
            <a:avLst/>
            <a:gdLst>
              <a:gd name="connsiteX0" fmla="*/ 1974563 w 5117392"/>
              <a:gd name="connsiteY0" fmla="*/ 0 h 5114363"/>
              <a:gd name="connsiteX1" fmla="*/ 5066890 w 5117392"/>
              <a:gd name="connsiteY1" fmla="*/ 782151 h 5114363"/>
              <a:gd name="connsiteX2" fmla="*/ 3364153 w 5117392"/>
              <a:gd name="connsiteY2" fmla="*/ 3011283 h 5114363"/>
              <a:gd name="connsiteX3" fmla="*/ 1739703 w 5117392"/>
              <a:gd name="connsiteY3" fmla="*/ 5103537 h 5114363"/>
              <a:gd name="connsiteX4" fmla="*/ 49877 w 5117392"/>
              <a:gd name="connsiteY4" fmla="*/ 2989485 h 5114363"/>
              <a:gd name="connsiteX5" fmla="*/ 0 w 5117392"/>
              <a:gd name="connsiteY5" fmla="*/ 2763017 h 5114363"/>
              <a:gd name="connsiteX6" fmla="*/ 0 w 5117392"/>
              <a:gd name="connsiteY6" fmla="*/ 1100547 h 5114363"/>
              <a:gd name="connsiteX7" fmla="*/ 62080 w 5117392"/>
              <a:gd name="connsiteY7" fmla="*/ 962842 h 5114363"/>
              <a:gd name="connsiteX8" fmla="*/ 1974563 w 5117392"/>
              <a:gd name="connsiteY8" fmla="*/ 0 h 51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7392" h="5114363">
                <a:moveTo>
                  <a:pt x="1974563" y="0"/>
                </a:moveTo>
                <a:cubicBezTo>
                  <a:pt x="3990447" y="0"/>
                  <a:pt x="4871173" y="215092"/>
                  <a:pt x="5066890" y="782151"/>
                </a:cubicBezTo>
                <a:cubicBezTo>
                  <a:pt x="5380037" y="1662072"/>
                  <a:pt x="4166593" y="2092255"/>
                  <a:pt x="3364153" y="3011283"/>
                </a:cubicBezTo>
                <a:cubicBezTo>
                  <a:pt x="2816146" y="3637004"/>
                  <a:pt x="2953148" y="4908000"/>
                  <a:pt x="1739703" y="5103537"/>
                </a:cubicBezTo>
                <a:cubicBezTo>
                  <a:pt x="905460" y="5237970"/>
                  <a:pt x="320985" y="4096976"/>
                  <a:pt x="49877" y="2989485"/>
                </a:cubicBezTo>
                <a:lnTo>
                  <a:pt x="0" y="2763017"/>
                </a:lnTo>
                <a:lnTo>
                  <a:pt x="0" y="1100547"/>
                </a:lnTo>
                <a:lnTo>
                  <a:pt x="62080" y="962842"/>
                </a:lnTo>
                <a:cubicBezTo>
                  <a:pt x="290863" y="513516"/>
                  <a:pt x="807601" y="0"/>
                  <a:pt x="19745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9EDDD8D-FFC6-427A-A68C-98E2024FB4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2144" y="697143"/>
            <a:ext cx="5618087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80479EEB-18A4-48ED-9F2E-22F291AD1B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7902" y="2385389"/>
            <a:ext cx="360891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92081901-8615-4245-BE3A-0FABBBF71F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7902" y="1802849"/>
            <a:ext cx="360891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AD696BDC-B1A5-4635-96C3-5A384785B5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29925" y="3939532"/>
            <a:ext cx="360891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41D5706-06D7-43FA-982A-340474592F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29925" y="3356992"/>
            <a:ext cx="360891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AA769E3-4E3E-459F-AE0A-C8C8B58D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96045" y="5473778"/>
            <a:ext cx="360891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D743DE40-ABD3-4C32-AA54-174CB28E8C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96045" y="4891238"/>
            <a:ext cx="360891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442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FE6492-E48D-44F9-B8E9-2D9DFE29A4D5}"/>
              </a:ext>
            </a:extLst>
          </p:cNvPr>
          <p:cNvSpPr/>
          <p:nvPr userDrawn="1"/>
        </p:nvSpPr>
        <p:spPr>
          <a:xfrm>
            <a:off x="1918448" y="730246"/>
            <a:ext cx="5111584" cy="863600"/>
          </a:xfrm>
          <a:custGeom>
            <a:avLst/>
            <a:gdLst>
              <a:gd name="connsiteX0" fmla="*/ 431800 w 5110253"/>
              <a:gd name="connsiteY0" fmla="*/ 0 h 863600"/>
              <a:gd name="connsiteX1" fmla="*/ 4531406 w 5110253"/>
              <a:gd name="connsiteY1" fmla="*/ 0 h 863600"/>
              <a:gd name="connsiteX2" fmla="*/ 4603701 w 5110253"/>
              <a:gd name="connsiteY2" fmla="*/ 59323 h 863600"/>
              <a:gd name="connsiteX3" fmla="*/ 5106541 w 5110253"/>
              <a:gd name="connsiteY3" fmla="*/ 838602 h 863600"/>
              <a:gd name="connsiteX4" fmla="*/ 5110253 w 5110253"/>
              <a:gd name="connsiteY4" fmla="*/ 863600 h 863600"/>
              <a:gd name="connsiteX5" fmla="*/ 431800 w 5110253"/>
              <a:gd name="connsiteY5" fmla="*/ 863600 h 863600"/>
              <a:gd name="connsiteX6" fmla="*/ 0 w 5110253"/>
              <a:gd name="connsiteY6" fmla="*/ 431800 h 863600"/>
              <a:gd name="connsiteX7" fmla="*/ 431800 w 5110253"/>
              <a:gd name="connsiteY7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0253" h="863600">
                <a:moveTo>
                  <a:pt x="431800" y="0"/>
                </a:moveTo>
                <a:lnTo>
                  <a:pt x="4531406" y="0"/>
                </a:lnTo>
                <a:lnTo>
                  <a:pt x="4603701" y="59323"/>
                </a:lnTo>
                <a:cubicBezTo>
                  <a:pt x="4845033" y="272494"/>
                  <a:pt x="5046192" y="533642"/>
                  <a:pt x="5106541" y="838602"/>
                </a:cubicBezTo>
                <a:lnTo>
                  <a:pt x="5110253" y="863600"/>
                </a:lnTo>
                <a:lnTo>
                  <a:pt x="431800" y="863600"/>
                </a:lnTo>
                <a:cubicBezTo>
                  <a:pt x="193323" y="863600"/>
                  <a:pt x="0" y="670277"/>
                  <a:pt x="0" y="431800"/>
                </a:cubicBez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DACD346-1807-4FE0-B6DD-DD968B8382BE}"/>
              </a:ext>
            </a:extLst>
          </p:cNvPr>
          <p:cNvSpPr>
            <a:spLocks/>
          </p:cNvSpPr>
          <p:nvPr userDrawn="1"/>
        </p:nvSpPr>
        <p:spPr bwMode="auto">
          <a:xfrm>
            <a:off x="6440820" y="0"/>
            <a:ext cx="5751180" cy="6891338"/>
          </a:xfrm>
          <a:custGeom>
            <a:avLst/>
            <a:gdLst>
              <a:gd name="T0" fmla="*/ 257 w 257"/>
              <a:gd name="T1" fmla="*/ 162 h 308"/>
              <a:gd name="T2" fmla="*/ 200 w 257"/>
              <a:gd name="T3" fmla="*/ 143 h 308"/>
              <a:gd name="T4" fmla="*/ 169 w 257"/>
              <a:gd name="T5" fmla="*/ 54 h 308"/>
              <a:gd name="T6" fmla="*/ 147 w 257"/>
              <a:gd name="T7" fmla="*/ 0 h 308"/>
              <a:gd name="T8" fmla="*/ 0 w 257"/>
              <a:gd name="T9" fmla="*/ 0 h 308"/>
              <a:gd name="T10" fmla="*/ 41 w 257"/>
              <a:gd name="T11" fmla="*/ 146 h 308"/>
              <a:gd name="T12" fmla="*/ 94 w 257"/>
              <a:gd name="T13" fmla="*/ 268 h 308"/>
              <a:gd name="T14" fmla="*/ 65 w 257"/>
              <a:gd name="T15" fmla="*/ 308 h 308"/>
              <a:gd name="T16" fmla="*/ 257 w 257"/>
              <a:gd name="T17" fmla="*/ 308 h 308"/>
              <a:gd name="T18" fmla="*/ 257 w 257"/>
              <a:gd name="T19" fmla="*/ 16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" h="308">
                <a:moveTo>
                  <a:pt x="257" y="162"/>
                </a:moveTo>
                <a:cubicBezTo>
                  <a:pt x="233" y="178"/>
                  <a:pt x="200" y="143"/>
                  <a:pt x="200" y="143"/>
                </a:cubicBezTo>
                <a:cubicBezTo>
                  <a:pt x="192" y="127"/>
                  <a:pt x="173" y="103"/>
                  <a:pt x="169" y="54"/>
                </a:cubicBezTo>
                <a:cubicBezTo>
                  <a:pt x="167" y="30"/>
                  <a:pt x="157" y="12"/>
                  <a:pt x="147" y="0"/>
                </a:cubicBezTo>
                <a:cubicBezTo>
                  <a:pt x="0" y="0"/>
                  <a:pt x="0" y="0"/>
                  <a:pt x="0" y="0"/>
                </a:cubicBezTo>
                <a:cubicBezTo>
                  <a:pt x="50" y="31"/>
                  <a:pt x="52" y="90"/>
                  <a:pt x="41" y="146"/>
                </a:cubicBezTo>
                <a:cubicBezTo>
                  <a:pt x="28" y="212"/>
                  <a:pt x="92" y="234"/>
                  <a:pt x="94" y="268"/>
                </a:cubicBezTo>
                <a:cubicBezTo>
                  <a:pt x="95" y="285"/>
                  <a:pt x="80" y="299"/>
                  <a:pt x="65" y="308"/>
                </a:cubicBezTo>
                <a:cubicBezTo>
                  <a:pt x="257" y="308"/>
                  <a:pt x="257" y="308"/>
                  <a:pt x="257" y="308"/>
                </a:cubicBezTo>
                <a:lnTo>
                  <a:pt x="257" y="16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  <a:effectLst>
            <a:outerShdw blurRad="508000" dist="381000" dir="18900000" algn="b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66EA5D9-EEE2-44CB-AA98-1D0C0D8089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7220" y="0"/>
            <a:ext cx="6534780" cy="6891338"/>
          </a:xfrm>
          <a:custGeom>
            <a:avLst/>
            <a:gdLst>
              <a:gd name="connsiteX0" fmla="*/ 0 w 6533078"/>
              <a:gd name="connsiteY0" fmla="*/ 0 h 6891338"/>
              <a:gd name="connsiteX1" fmla="*/ 3400780 w 6533078"/>
              <a:gd name="connsiteY1" fmla="*/ 0 h 6891338"/>
              <a:gd name="connsiteX2" fmla="*/ 4474711 w 6533078"/>
              <a:gd name="connsiteY2" fmla="*/ 1991328 h 6891338"/>
              <a:gd name="connsiteX3" fmla="*/ 5705257 w 6533078"/>
              <a:gd name="connsiteY3" fmla="*/ 3714163 h 6891338"/>
              <a:gd name="connsiteX4" fmla="*/ 6533078 w 6533078"/>
              <a:gd name="connsiteY4" fmla="*/ 4184027 h 6891338"/>
              <a:gd name="connsiteX5" fmla="*/ 6533078 w 6533078"/>
              <a:gd name="connsiteY5" fmla="*/ 6891338 h 6891338"/>
              <a:gd name="connsiteX6" fmla="*/ 3154671 w 6533078"/>
              <a:gd name="connsiteY6" fmla="*/ 6891338 h 6891338"/>
              <a:gd name="connsiteX7" fmla="*/ 2528212 w 6533078"/>
              <a:gd name="connsiteY7" fmla="*/ 4855261 h 6891338"/>
              <a:gd name="connsiteX8" fmla="*/ 1633269 w 6533078"/>
              <a:gd name="connsiteY8" fmla="*/ 1588588 h 6891338"/>
              <a:gd name="connsiteX9" fmla="*/ 0 w 6533078"/>
              <a:gd name="connsiteY9" fmla="*/ 0 h 689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3078" h="6891338">
                <a:moveTo>
                  <a:pt x="0" y="0"/>
                </a:moveTo>
                <a:cubicBezTo>
                  <a:pt x="0" y="0"/>
                  <a:pt x="0" y="0"/>
                  <a:pt x="3400780" y="0"/>
                </a:cubicBezTo>
                <a:cubicBezTo>
                  <a:pt x="4318096" y="536987"/>
                  <a:pt x="4228602" y="1431966"/>
                  <a:pt x="4474711" y="1991328"/>
                </a:cubicBezTo>
                <a:cubicBezTo>
                  <a:pt x="4765567" y="2640188"/>
                  <a:pt x="5347279" y="2886307"/>
                  <a:pt x="5705257" y="3714163"/>
                </a:cubicBezTo>
                <a:cubicBezTo>
                  <a:pt x="5973739" y="4295899"/>
                  <a:pt x="6354089" y="4251150"/>
                  <a:pt x="6533078" y="4184027"/>
                </a:cubicBezTo>
                <a:lnTo>
                  <a:pt x="6533078" y="6891338"/>
                </a:lnTo>
                <a:cubicBezTo>
                  <a:pt x="6533078" y="6891338"/>
                  <a:pt x="6533078" y="6891338"/>
                  <a:pt x="3154671" y="6891338"/>
                </a:cubicBezTo>
                <a:cubicBezTo>
                  <a:pt x="3042803" y="6152981"/>
                  <a:pt x="3781131" y="5727866"/>
                  <a:pt x="2528212" y="4855261"/>
                </a:cubicBezTo>
                <a:cubicBezTo>
                  <a:pt x="1029183" y="3826035"/>
                  <a:pt x="1857005" y="2931056"/>
                  <a:pt x="1633269" y="1588588"/>
                </a:cubicBezTo>
                <a:cubicBezTo>
                  <a:pt x="1476654" y="738358"/>
                  <a:pt x="626459" y="246119"/>
                  <a:pt x="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/>
          </a:p>
        </p:txBody>
      </p:sp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0BDC5C67-D42B-4A21-A338-AE008441F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100" y="729900"/>
            <a:ext cx="5314667" cy="863947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3E78E7C-1DD7-4B48-9AE8-475EAF740F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49940" y="2385389"/>
            <a:ext cx="360891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831B9DF-658F-4481-BAA9-D2662BF232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49940" y="1802849"/>
            <a:ext cx="360891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09DC598-2DAA-4D38-BA46-784B7B6C3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06036" y="3939532"/>
            <a:ext cx="360891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52F23F8-A6DC-4579-AB6D-98F60C323F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06036" y="3356992"/>
            <a:ext cx="360891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E9E3D1A-9E0B-459B-B37A-AB1FB8D538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4897" y="5473778"/>
            <a:ext cx="3608919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573700E7-AD3F-40B8-B132-B98EAE2233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4897" y="4891238"/>
            <a:ext cx="3608919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532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BA2A27F-48B7-487F-A0AC-A53936CC4CE7}"/>
              </a:ext>
            </a:extLst>
          </p:cNvPr>
          <p:cNvSpPr>
            <a:spLocks/>
          </p:cNvSpPr>
          <p:nvPr userDrawn="1"/>
        </p:nvSpPr>
        <p:spPr bwMode="auto">
          <a:xfrm>
            <a:off x="0" y="2641350"/>
            <a:ext cx="2870049" cy="4052991"/>
          </a:xfrm>
          <a:custGeom>
            <a:avLst/>
            <a:gdLst>
              <a:gd name="connsiteX0" fmla="*/ 499760 w 2869302"/>
              <a:gd name="connsiteY0" fmla="*/ 669 h 4052991"/>
              <a:gd name="connsiteX1" fmla="*/ 2435251 w 2869302"/>
              <a:gd name="connsiteY1" fmla="*/ 340027 h 4052991"/>
              <a:gd name="connsiteX2" fmla="*/ 1675942 w 2869302"/>
              <a:gd name="connsiteY2" fmla="*/ 2776956 h 4052991"/>
              <a:gd name="connsiteX3" fmla="*/ 405559 w 2869302"/>
              <a:gd name="connsiteY3" fmla="*/ 4002716 h 4052991"/>
              <a:gd name="connsiteX4" fmla="*/ 109895 w 2869302"/>
              <a:gd name="connsiteY4" fmla="*/ 3857077 h 4052991"/>
              <a:gd name="connsiteX5" fmla="*/ 0 w 2869302"/>
              <a:gd name="connsiteY5" fmla="*/ 3768893 h 4052991"/>
              <a:gd name="connsiteX6" fmla="*/ 0 w 2869302"/>
              <a:gd name="connsiteY6" fmla="*/ 41139 h 4052991"/>
              <a:gd name="connsiteX7" fmla="*/ 40507 w 2869302"/>
              <a:gd name="connsiteY7" fmla="*/ 33587 h 4052991"/>
              <a:gd name="connsiteX8" fmla="*/ 499760 w 2869302"/>
              <a:gd name="connsiteY8" fmla="*/ 669 h 4052991"/>
              <a:gd name="connsiteX0" fmla="*/ 525160 w 2894702"/>
              <a:gd name="connsiteY0" fmla="*/ 669 h 4052991"/>
              <a:gd name="connsiteX1" fmla="*/ 2460651 w 2894702"/>
              <a:gd name="connsiteY1" fmla="*/ 340027 h 4052991"/>
              <a:gd name="connsiteX2" fmla="*/ 1701342 w 2894702"/>
              <a:gd name="connsiteY2" fmla="*/ 2776956 h 4052991"/>
              <a:gd name="connsiteX3" fmla="*/ 430959 w 2894702"/>
              <a:gd name="connsiteY3" fmla="*/ 4002716 h 4052991"/>
              <a:gd name="connsiteX4" fmla="*/ 135295 w 2894702"/>
              <a:gd name="connsiteY4" fmla="*/ 3857077 h 4052991"/>
              <a:gd name="connsiteX5" fmla="*/ 25400 w 2894702"/>
              <a:gd name="connsiteY5" fmla="*/ 3768893 h 4052991"/>
              <a:gd name="connsiteX6" fmla="*/ 0 w 2894702"/>
              <a:gd name="connsiteY6" fmla="*/ 1486151 h 4052991"/>
              <a:gd name="connsiteX7" fmla="*/ 25400 w 2894702"/>
              <a:gd name="connsiteY7" fmla="*/ 41139 h 4052991"/>
              <a:gd name="connsiteX8" fmla="*/ 65907 w 2894702"/>
              <a:gd name="connsiteY8" fmla="*/ 33587 h 4052991"/>
              <a:gd name="connsiteX9" fmla="*/ 525160 w 2894702"/>
              <a:gd name="connsiteY9" fmla="*/ 669 h 4052991"/>
              <a:gd name="connsiteX0" fmla="*/ 0 w 2894702"/>
              <a:gd name="connsiteY0" fmla="*/ 1486151 h 4052991"/>
              <a:gd name="connsiteX1" fmla="*/ 25400 w 2894702"/>
              <a:gd name="connsiteY1" fmla="*/ 41139 h 4052991"/>
              <a:gd name="connsiteX2" fmla="*/ 65907 w 2894702"/>
              <a:gd name="connsiteY2" fmla="*/ 33587 h 4052991"/>
              <a:gd name="connsiteX3" fmla="*/ 525160 w 2894702"/>
              <a:gd name="connsiteY3" fmla="*/ 669 h 4052991"/>
              <a:gd name="connsiteX4" fmla="*/ 2460651 w 2894702"/>
              <a:gd name="connsiteY4" fmla="*/ 340027 h 4052991"/>
              <a:gd name="connsiteX5" fmla="*/ 1701342 w 2894702"/>
              <a:gd name="connsiteY5" fmla="*/ 2776956 h 4052991"/>
              <a:gd name="connsiteX6" fmla="*/ 430959 w 2894702"/>
              <a:gd name="connsiteY6" fmla="*/ 4002716 h 4052991"/>
              <a:gd name="connsiteX7" fmla="*/ 135295 w 2894702"/>
              <a:gd name="connsiteY7" fmla="*/ 3857077 h 4052991"/>
              <a:gd name="connsiteX8" fmla="*/ 25400 w 2894702"/>
              <a:gd name="connsiteY8" fmla="*/ 3768893 h 4052991"/>
              <a:gd name="connsiteX9" fmla="*/ 91440 w 2894702"/>
              <a:gd name="connsiteY9" fmla="*/ 1577591 h 4052991"/>
              <a:gd name="connsiteX0" fmla="*/ 0 w 2894702"/>
              <a:gd name="connsiteY0" fmla="*/ 1486151 h 4052991"/>
              <a:gd name="connsiteX1" fmla="*/ 25400 w 2894702"/>
              <a:gd name="connsiteY1" fmla="*/ 41139 h 4052991"/>
              <a:gd name="connsiteX2" fmla="*/ 65907 w 2894702"/>
              <a:gd name="connsiteY2" fmla="*/ 33587 h 4052991"/>
              <a:gd name="connsiteX3" fmla="*/ 525160 w 2894702"/>
              <a:gd name="connsiteY3" fmla="*/ 669 h 4052991"/>
              <a:gd name="connsiteX4" fmla="*/ 2460651 w 2894702"/>
              <a:gd name="connsiteY4" fmla="*/ 340027 h 4052991"/>
              <a:gd name="connsiteX5" fmla="*/ 1701342 w 2894702"/>
              <a:gd name="connsiteY5" fmla="*/ 2776956 h 4052991"/>
              <a:gd name="connsiteX6" fmla="*/ 430959 w 2894702"/>
              <a:gd name="connsiteY6" fmla="*/ 4002716 h 4052991"/>
              <a:gd name="connsiteX7" fmla="*/ 135295 w 2894702"/>
              <a:gd name="connsiteY7" fmla="*/ 3857077 h 4052991"/>
              <a:gd name="connsiteX8" fmla="*/ 25400 w 2894702"/>
              <a:gd name="connsiteY8" fmla="*/ 3768893 h 4052991"/>
              <a:gd name="connsiteX0" fmla="*/ 0 w 2869302"/>
              <a:gd name="connsiteY0" fmla="*/ 41139 h 4052991"/>
              <a:gd name="connsiteX1" fmla="*/ 40507 w 2869302"/>
              <a:gd name="connsiteY1" fmla="*/ 33587 h 4052991"/>
              <a:gd name="connsiteX2" fmla="*/ 499760 w 2869302"/>
              <a:gd name="connsiteY2" fmla="*/ 669 h 4052991"/>
              <a:gd name="connsiteX3" fmla="*/ 2435251 w 2869302"/>
              <a:gd name="connsiteY3" fmla="*/ 340027 h 4052991"/>
              <a:gd name="connsiteX4" fmla="*/ 1675942 w 2869302"/>
              <a:gd name="connsiteY4" fmla="*/ 2776956 h 4052991"/>
              <a:gd name="connsiteX5" fmla="*/ 405559 w 2869302"/>
              <a:gd name="connsiteY5" fmla="*/ 4002716 h 4052991"/>
              <a:gd name="connsiteX6" fmla="*/ 109895 w 2869302"/>
              <a:gd name="connsiteY6" fmla="*/ 3857077 h 4052991"/>
              <a:gd name="connsiteX7" fmla="*/ 0 w 2869302"/>
              <a:gd name="connsiteY7" fmla="*/ 3768893 h 40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9302" h="4052991">
                <a:moveTo>
                  <a:pt x="0" y="41139"/>
                </a:moveTo>
                <a:lnTo>
                  <a:pt x="40507" y="33587"/>
                </a:lnTo>
                <a:cubicBezTo>
                  <a:pt x="195654" y="13523"/>
                  <a:pt x="349433" y="3262"/>
                  <a:pt x="499760" y="669"/>
                </a:cubicBezTo>
                <a:cubicBezTo>
                  <a:pt x="1552052" y="-17486"/>
                  <a:pt x="2435251" y="340027"/>
                  <a:pt x="2435251" y="340027"/>
                </a:cubicBezTo>
                <a:cubicBezTo>
                  <a:pt x="3588817" y="879946"/>
                  <a:pt x="2128607" y="1638750"/>
                  <a:pt x="1675942" y="2776956"/>
                </a:cubicBezTo>
                <a:cubicBezTo>
                  <a:pt x="1442308" y="3346059"/>
                  <a:pt x="1310889" y="4279971"/>
                  <a:pt x="405559" y="4002716"/>
                </a:cubicBezTo>
                <a:cubicBezTo>
                  <a:pt x="297869" y="3969883"/>
                  <a:pt x="199532" y="3919722"/>
                  <a:pt x="109895" y="3857077"/>
                </a:cubicBezTo>
                <a:lnTo>
                  <a:pt x="0" y="3768893"/>
                </a:lnTo>
              </a:path>
            </a:pathLst>
          </a:cu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C82834-E4D4-45AC-A47D-0E6297EF4F14}"/>
              </a:ext>
            </a:extLst>
          </p:cNvPr>
          <p:cNvSpPr>
            <a:spLocks/>
          </p:cNvSpPr>
          <p:nvPr userDrawn="1"/>
        </p:nvSpPr>
        <p:spPr bwMode="auto">
          <a:xfrm>
            <a:off x="1" y="2607663"/>
            <a:ext cx="3190798" cy="3818152"/>
          </a:xfrm>
          <a:custGeom>
            <a:avLst/>
            <a:gdLst>
              <a:gd name="connsiteX0" fmla="*/ 845231 w 3189967"/>
              <a:gd name="connsiteY0" fmla="*/ 0 h 3818152"/>
              <a:gd name="connsiteX1" fmla="*/ 3152290 w 3189967"/>
              <a:gd name="connsiteY1" fmla="*/ 583919 h 3818152"/>
              <a:gd name="connsiteX2" fmla="*/ 1881947 w 3189967"/>
              <a:gd name="connsiteY2" fmla="*/ 2248088 h 3818152"/>
              <a:gd name="connsiteX3" fmla="*/ 670011 w 3189967"/>
              <a:gd name="connsiteY3" fmla="*/ 3810070 h 3818152"/>
              <a:gd name="connsiteX4" fmla="*/ 67237 w 3189967"/>
              <a:gd name="connsiteY4" fmla="*/ 3588820 h 3818152"/>
              <a:gd name="connsiteX5" fmla="*/ 0 w 3189967"/>
              <a:gd name="connsiteY5" fmla="*/ 3513939 h 3818152"/>
              <a:gd name="connsiteX6" fmla="*/ 0 w 3189967"/>
              <a:gd name="connsiteY6" fmla="*/ 166759 h 3818152"/>
              <a:gd name="connsiteX7" fmla="*/ 126300 w 3189967"/>
              <a:gd name="connsiteY7" fmla="*/ 111816 h 3818152"/>
              <a:gd name="connsiteX8" fmla="*/ 845231 w 3189967"/>
              <a:gd name="connsiteY8" fmla="*/ 0 h 3818152"/>
              <a:gd name="connsiteX0" fmla="*/ 857932 w 3202668"/>
              <a:gd name="connsiteY0" fmla="*/ 0 h 3818152"/>
              <a:gd name="connsiteX1" fmla="*/ 3164991 w 3202668"/>
              <a:gd name="connsiteY1" fmla="*/ 583919 h 3818152"/>
              <a:gd name="connsiteX2" fmla="*/ 1894648 w 3202668"/>
              <a:gd name="connsiteY2" fmla="*/ 2248088 h 3818152"/>
              <a:gd name="connsiteX3" fmla="*/ 682712 w 3202668"/>
              <a:gd name="connsiteY3" fmla="*/ 3810070 h 3818152"/>
              <a:gd name="connsiteX4" fmla="*/ 79938 w 3202668"/>
              <a:gd name="connsiteY4" fmla="*/ 3588820 h 3818152"/>
              <a:gd name="connsiteX5" fmla="*/ 12701 w 3202668"/>
              <a:gd name="connsiteY5" fmla="*/ 3513939 h 3818152"/>
              <a:gd name="connsiteX6" fmla="*/ 0 w 3202668"/>
              <a:gd name="connsiteY6" fmla="*/ 1367437 h 3818152"/>
              <a:gd name="connsiteX7" fmla="*/ 12701 w 3202668"/>
              <a:gd name="connsiteY7" fmla="*/ 166759 h 3818152"/>
              <a:gd name="connsiteX8" fmla="*/ 139001 w 3202668"/>
              <a:gd name="connsiteY8" fmla="*/ 111816 h 3818152"/>
              <a:gd name="connsiteX9" fmla="*/ 857932 w 3202668"/>
              <a:gd name="connsiteY9" fmla="*/ 0 h 3818152"/>
              <a:gd name="connsiteX0" fmla="*/ 0 w 3202668"/>
              <a:gd name="connsiteY0" fmla="*/ 1367437 h 3818152"/>
              <a:gd name="connsiteX1" fmla="*/ 12701 w 3202668"/>
              <a:gd name="connsiteY1" fmla="*/ 166759 h 3818152"/>
              <a:gd name="connsiteX2" fmla="*/ 139001 w 3202668"/>
              <a:gd name="connsiteY2" fmla="*/ 111816 h 3818152"/>
              <a:gd name="connsiteX3" fmla="*/ 857932 w 3202668"/>
              <a:gd name="connsiteY3" fmla="*/ 0 h 3818152"/>
              <a:gd name="connsiteX4" fmla="*/ 3164991 w 3202668"/>
              <a:gd name="connsiteY4" fmla="*/ 583919 h 3818152"/>
              <a:gd name="connsiteX5" fmla="*/ 1894648 w 3202668"/>
              <a:gd name="connsiteY5" fmla="*/ 2248088 h 3818152"/>
              <a:gd name="connsiteX6" fmla="*/ 682712 w 3202668"/>
              <a:gd name="connsiteY6" fmla="*/ 3810070 h 3818152"/>
              <a:gd name="connsiteX7" fmla="*/ 79938 w 3202668"/>
              <a:gd name="connsiteY7" fmla="*/ 3588820 h 3818152"/>
              <a:gd name="connsiteX8" fmla="*/ 12701 w 3202668"/>
              <a:gd name="connsiteY8" fmla="*/ 3513939 h 3818152"/>
              <a:gd name="connsiteX9" fmla="*/ 91440 w 3202668"/>
              <a:gd name="connsiteY9" fmla="*/ 1458877 h 3818152"/>
              <a:gd name="connsiteX0" fmla="*/ 0 w 3202668"/>
              <a:gd name="connsiteY0" fmla="*/ 1367437 h 3818152"/>
              <a:gd name="connsiteX1" fmla="*/ 12701 w 3202668"/>
              <a:gd name="connsiteY1" fmla="*/ 166759 h 3818152"/>
              <a:gd name="connsiteX2" fmla="*/ 139001 w 3202668"/>
              <a:gd name="connsiteY2" fmla="*/ 111816 h 3818152"/>
              <a:gd name="connsiteX3" fmla="*/ 857932 w 3202668"/>
              <a:gd name="connsiteY3" fmla="*/ 0 h 3818152"/>
              <a:gd name="connsiteX4" fmla="*/ 3164991 w 3202668"/>
              <a:gd name="connsiteY4" fmla="*/ 583919 h 3818152"/>
              <a:gd name="connsiteX5" fmla="*/ 1894648 w 3202668"/>
              <a:gd name="connsiteY5" fmla="*/ 2248088 h 3818152"/>
              <a:gd name="connsiteX6" fmla="*/ 682712 w 3202668"/>
              <a:gd name="connsiteY6" fmla="*/ 3810070 h 3818152"/>
              <a:gd name="connsiteX7" fmla="*/ 79938 w 3202668"/>
              <a:gd name="connsiteY7" fmla="*/ 3588820 h 3818152"/>
              <a:gd name="connsiteX8" fmla="*/ 12701 w 3202668"/>
              <a:gd name="connsiteY8" fmla="*/ 3513939 h 3818152"/>
              <a:gd name="connsiteX0" fmla="*/ 0 w 3189967"/>
              <a:gd name="connsiteY0" fmla="*/ 166759 h 3818152"/>
              <a:gd name="connsiteX1" fmla="*/ 126300 w 3189967"/>
              <a:gd name="connsiteY1" fmla="*/ 111816 h 3818152"/>
              <a:gd name="connsiteX2" fmla="*/ 845231 w 3189967"/>
              <a:gd name="connsiteY2" fmla="*/ 0 h 3818152"/>
              <a:gd name="connsiteX3" fmla="*/ 3152290 w 3189967"/>
              <a:gd name="connsiteY3" fmla="*/ 583919 h 3818152"/>
              <a:gd name="connsiteX4" fmla="*/ 1881947 w 3189967"/>
              <a:gd name="connsiteY4" fmla="*/ 2248088 h 3818152"/>
              <a:gd name="connsiteX5" fmla="*/ 670011 w 3189967"/>
              <a:gd name="connsiteY5" fmla="*/ 3810070 h 3818152"/>
              <a:gd name="connsiteX6" fmla="*/ 67237 w 3189967"/>
              <a:gd name="connsiteY6" fmla="*/ 3588820 h 3818152"/>
              <a:gd name="connsiteX7" fmla="*/ 0 w 3189967"/>
              <a:gd name="connsiteY7" fmla="*/ 3513939 h 38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9967" h="3818152">
                <a:moveTo>
                  <a:pt x="0" y="166759"/>
                </a:moveTo>
                <a:lnTo>
                  <a:pt x="126300" y="111816"/>
                </a:lnTo>
                <a:cubicBezTo>
                  <a:pt x="318716" y="42596"/>
                  <a:pt x="555023" y="0"/>
                  <a:pt x="845231" y="0"/>
                </a:cubicBezTo>
                <a:cubicBezTo>
                  <a:pt x="2349200" y="0"/>
                  <a:pt x="3006273" y="160578"/>
                  <a:pt x="3152290" y="583919"/>
                </a:cubicBezTo>
                <a:cubicBezTo>
                  <a:pt x="3385916" y="1240828"/>
                  <a:pt x="2480614" y="1561983"/>
                  <a:pt x="1881947" y="2248088"/>
                </a:cubicBezTo>
                <a:cubicBezTo>
                  <a:pt x="1473101" y="2715223"/>
                  <a:pt x="1575313" y="3664091"/>
                  <a:pt x="670011" y="3810070"/>
                </a:cubicBezTo>
                <a:cubicBezTo>
                  <a:pt x="443686" y="3846565"/>
                  <a:pt x="242000" y="3757153"/>
                  <a:pt x="67237" y="3588820"/>
                </a:cubicBezTo>
                <a:lnTo>
                  <a:pt x="0" y="3513939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C76DDC-ADFF-4C3A-BA10-B85ABC9AC1B9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046520" y="63353"/>
            <a:ext cx="2208831" cy="2082129"/>
          </a:xfrm>
          <a:custGeom>
            <a:avLst/>
            <a:gdLst>
              <a:gd name="connsiteX0" fmla="*/ 1504758 w 2208831"/>
              <a:gd name="connsiteY0" fmla="*/ 669 h 2081587"/>
              <a:gd name="connsiteX1" fmla="*/ 2150912 w 2208831"/>
              <a:gd name="connsiteY1" fmla="*/ 33534 h 2081587"/>
              <a:gd name="connsiteX2" fmla="*/ 2208831 w 2208831"/>
              <a:gd name="connsiteY2" fmla="*/ 41288 h 2081587"/>
              <a:gd name="connsiteX3" fmla="*/ 2208831 w 2208831"/>
              <a:gd name="connsiteY3" fmla="*/ 2081587 h 2081587"/>
              <a:gd name="connsiteX4" fmla="*/ 178836 w 2208831"/>
              <a:gd name="connsiteY4" fmla="*/ 2081587 h 2081587"/>
              <a:gd name="connsiteX5" fmla="*/ 137951 w 2208831"/>
              <a:gd name="connsiteY5" fmla="*/ 1960409 h 2081587"/>
              <a:gd name="connsiteX6" fmla="*/ 1045505 w 2208831"/>
              <a:gd name="connsiteY6" fmla="*/ 33587 h 2081587"/>
              <a:gd name="connsiteX7" fmla="*/ 1504758 w 2208831"/>
              <a:gd name="connsiteY7" fmla="*/ 669 h 2081587"/>
              <a:gd name="connsiteX0" fmla="*/ 2208831 w 2300271"/>
              <a:gd name="connsiteY0" fmla="*/ 2081587 h 2173027"/>
              <a:gd name="connsiteX1" fmla="*/ 178836 w 2300271"/>
              <a:gd name="connsiteY1" fmla="*/ 2081587 h 2173027"/>
              <a:gd name="connsiteX2" fmla="*/ 137951 w 2300271"/>
              <a:gd name="connsiteY2" fmla="*/ 1960409 h 2173027"/>
              <a:gd name="connsiteX3" fmla="*/ 1045505 w 2300271"/>
              <a:gd name="connsiteY3" fmla="*/ 33587 h 2173027"/>
              <a:gd name="connsiteX4" fmla="*/ 1504758 w 2300271"/>
              <a:gd name="connsiteY4" fmla="*/ 669 h 2173027"/>
              <a:gd name="connsiteX5" fmla="*/ 2150912 w 2300271"/>
              <a:gd name="connsiteY5" fmla="*/ 33534 h 2173027"/>
              <a:gd name="connsiteX6" fmla="*/ 2208831 w 2300271"/>
              <a:gd name="connsiteY6" fmla="*/ 41288 h 2173027"/>
              <a:gd name="connsiteX7" fmla="*/ 2300271 w 2300271"/>
              <a:gd name="connsiteY7" fmla="*/ 2173027 h 2173027"/>
              <a:gd name="connsiteX0" fmla="*/ 2208831 w 2208831"/>
              <a:gd name="connsiteY0" fmla="*/ 2081587 h 2081587"/>
              <a:gd name="connsiteX1" fmla="*/ 178836 w 2208831"/>
              <a:gd name="connsiteY1" fmla="*/ 2081587 h 2081587"/>
              <a:gd name="connsiteX2" fmla="*/ 137951 w 2208831"/>
              <a:gd name="connsiteY2" fmla="*/ 1960409 h 2081587"/>
              <a:gd name="connsiteX3" fmla="*/ 1045505 w 2208831"/>
              <a:gd name="connsiteY3" fmla="*/ 33587 h 2081587"/>
              <a:gd name="connsiteX4" fmla="*/ 1504758 w 2208831"/>
              <a:gd name="connsiteY4" fmla="*/ 669 h 2081587"/>
              <a:gd name="connsiteX5" fmla="*/ 2150912 w 2208831"/>
              <a:gd name="connsiteY5" fmla="*/ 33534 h 2081587"/>
              <a:gd name="connsiteX6" fmla="*/ 2208831 w 2208831"/>
              <a:gd name="connsiteY6" fmla="*/ 41288 h 2081587"/>
              <a:gd name="connsiteX0" fmla="*/ 178836 w 2208831"/>
              <a:gd name="connsiteY0" fmla="*/ 2081587 h 2081587"/>
              <a:gd name="connsiteX1" fmla="*/ 137951 w 2208831"/>
              <a:gd name="connsiteY1" fmla="*/ 1960409 h 2081587"/>
              <a:gd name="connsiteX2" fmla="*/ 1045505 w 2208831"/>
              <a:gd name="connsiteY2" fmla="*/ 33587 h 2081587"/>
              <a:gd name="connsiteX3" fmla="*/ 1504758 w 2208831"/>
              <a:gd name="connsiteY3" fmla="*/ 669 h 2081587"/>
              <a:gd name="connsiteX4" fmla="*/ 2150912 w 2208831"/>
              <a:gd name="connsiteY4" fmla="*/ 33534 h 2081587"/>
              <a:gd name="connsiteX5" fmla="*/ 2208831 w 2208831"/>
              <a:gd name="connsiteY5" fmla="*/ 41288 h 208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8831" h="2081587">
                <a:moveTo>
                  <a:pt x="178836" y="2081587"/>
                </a:moveTo>
                <a:lnTo>
                  <a:pt x="137951" y="1960409"/>
                </a:lnTo>
                <a:cubicBezTo>
                  <a:pt x="-153920" y="1018346"/>
                  <a:pt x="-40526" y="174040"/>
                  <a:pt x="1045505" y="33587"/>
                </a:cubicBezTo>
                <a:cubicBezTo>
                  <a:pt x="1200652" y="13523"/>
                  <a:pt x="1354431" y="3263"/>
                  <a:pt x="1504758" y="669"/>
                </a:cubicBezTo>
                <a:cubicBezTo>
                  <a:pt x="1730250" y="-3221"/>
                  <a:pt x="1947976" y="10138"/>
                  <a:pt x="2150912" y="33534"/>
                </a:cubicBezTo>
                <a:lnTo>
                  <a:pt x="2208831" y="41288"/>
                </a:lnTo>
              </a:path>
            </a:pathLst>
          </a:cu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B0A376-3816-4F94-BD8D-49149C7D9C99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173006" y="-96829"/>
            <a:ext cx="1922165" cy="2115823"/>
          </a:xfrm>
          <a:custGeom>
            <a:avLst/>
            <a:gdLst>
              <a:gd name="connsiteX0" fmla="*/ 1563563 w 1922165"/>
              <a:gd name="connsiteY0" fmla="*/ 0 h 2115272"/>
              <a:gd name="connsiteX1" fmla="*/ 1835715 w 1922165"/>
              <a:gd name="connsiteY1" fmla="*/ 1907 h 2115272"/>
              <a:gd name="connsiteX2" fmla="*/ 1922165 w 1922165"/>
              <a:gd name="connsiteY2" fmla="*/ 3898 h 2115272"/>
              <a:gd name="connsiteX3" fmla="*/ 1922165 w 1922165"/>
              <a:gd name="connsiteY3" fmla="*/ 2115272 h 2115272"/>
              <a:gd name="connsiteX4" fmla="*/ 101982 w 1922165"/>
              <a:gd name="connsiteY4" fmla="*/ 2115272 h 2115272"/>
              <a:gd name="connsiteX5" fmla="*/ 78302 w 1922165"/>
              <a:gd name="connsiteY5" fmla="*/ 2007677 h 2115272"/>
              <a:gd name="connsiteX6" fmla="*/ 1187 w 1922165"/>
              <a:gd name="connsiteY6" fmla="*/ 1211632 h 2115272"/>
              <a:gd name="connsiteX7" fmla="*/ 1563563 w 1922165"/>
              <a:gd name="connsiteY7" fmla="*/ 0 h 2115272"/>
              <a:gd name="connsiteX0" fmla="*/ 1922165 w 2013605"/>
              <a:gd name="connsiteY0" fmla="*/ 2115272 h 2206712"/>
              <a:gd name="connsiteX1" fmla="*/ 101982 w 2013605"/>
              <a:gd name="connsiteY1" fmla="*/ 2115272 h 2206712"/>
              <a:gd name="connsiteX2" fmla="*/ 78302 w 2013605"/>
              <a:gd name="connsiteY2" fmla="*/ 2007677 h 2206712"/>
              <a:gd name="connsiteX3" fmla="*/ 1187 w 2013605"/>
              <a:gd name="connsiteY3" fmla="*/ 1211632 h 2206712"/>
              <a:gd name="connsiteX4" fmla="*/ 1563563 w 2013605"/>
              <a:gd name="connsiteY4" fmla="*/ 0 h 2206712"/>
              <a:gd name="connsiteX5" fmla="*/ 1835715 w 2013605"/>
              <a:gd name="connsiteY5" fmla="*/ 1907 h 2206712"/>
              <a:gd name="connsiteX6" fmla="*/ 1922165 w 2013605"/>
              <a:gd name="connsiteY6" fmla="*/ 3898 h 2206712"/>
              <a:gd name="connsiteX7" fmla="*/ 2013605 w 2013605"/>
              <a:gd name="connsiteY7" fmla="*/ 2206712 h 2206712"/>
              <a:gd name="connsiteX0" fmla="*/ 1922165 w 1922165"/>
              <a:gd name="connsiteY0" fmla="*/ 2115272 h 2115272"/>
              <a:gd name="connsiteX1" fmla="*/ 101982 w 1922165"/>
              <a:gd name="connsiteY1" fmla="*/ 2115272 h 2115272"/>
              <a:gd name="connsiteX2" fmla="*/ 78302 w 1922165"/>
              <a:gd name="connsiteY2" fmla="*/ 2007677 h 2115272"/>
              <a:gd name="connsiteX3" fmla="*/ 1187 w 1922165"/>
              <a:gd name="connsiteY3" fmla="*/ 1211632 h 2115272"/>
              <a:gd name="connsiteX4" fmla="*/ 1563563 w 1922165"/>
              <a:gd name="connsiteY4" fmla="*/ 0 h 2115272"/>
              <a:gd name="connsiteX5" fmla="*/ 1835715 w 1922165"/>
              <a:gd name="connsiteY5" fmla="*/ 1907 h 2115272"/>
              <a:gd name="connsiteX6" fmla="*/ 1922165 w 1922165"/>
              <a:gd name="connsiteY6" fmla="*/ 3898 h 2115272"/>
              <a:gd name="connsiteX0" fmla="*/ 101982 w 1922165"/>
              <a:gd name="connsiteY0" fmla="*/ 2115272 h 2115272"/>
              <a:gd name="connsiteX1" fmla="*/ 78302 w 1922165"/>
              <a:gd name="connsiteY1" fmla="*/ 2007677 h 2115272"/>
              <a:gd name="connsiteX2" fmla="*/ 1187 w 1922165"/>
              <a:gd name="connsiteY2" fmla="*/ 1211632 h 2115272"/>
              <a:gd name="connsiteX3" fmla="*/ 1563563 w 1922165"/>
              <a:gd name="connsiteY3" fmla="*/ 0 h 2115272"/>
              <a:gd name="connsiteX4" fmla="*/ 1835715 w 1922165"/>
              <a:gd name="connsiteY4" fmla="*/ 1907 h 2115272"/>
              <a:gd name="connsiteX5" fmla="*/ 1922165 w 1922165"/>
              <a:gd name="connsiteY5" fmla="*/ 3898 h 211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165" h="2115272">
                <a:moveTo>
                  <a:pt x="101982" y="2115272"/>
                </a:moveTo>
                <a:lnTo>
                  <a:pt x="78302" y="2007677"/>
                </a:lnTo>
                <a:cubicBezTo>
                  <a:pt x="20352" y="1711613"/>
                  <a:pt x="-6114" y="1430602"/>
                  <a:pt x="1187" y="1211632"/>
                </a:cubicBezTo>
                <a:cubicBezTo>
                  <a:pt x="1187" y="1211632"/>
                  <a:pt x="15789" y="0"/>
                  <a:pt x="1563563" y="0"/>
                </a:cubicBezTo>
                <a:lnTo>
                  <a:pt x="1835715" y="1907"/>
                </a:lnTo>
                <a:lnTo>
                  <a:pt x="1922165" y="3898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D08360-6210-4B2F-9605-0222E4601750}"/>
              </a:ext>
            </a:extLst>
          </p:cNvPr>
          <p:cNvSpPr/>
          <p:nvPr userDrawn="1"/>
        </p:nvSpPr>
        <p:spPr>
          <a:xfrm>
            <a:off x="7162007" y="1253455"/>
            <a:ext cx="2948756" cy="5604544"/>
          </a:xfrm>
          <a:custGeom>
            <a:avLst/>
            <a:gdLst>
              <a:gd name="connsiteX0" fmla="*/ 404517 w 2947988"/>
              <a:gd name="connsiteY0" fmla="*/ 0 h 5604544"/>
              <a:gd name="connsiteX1" fmla="*/ 2543471 w 2947988"/>
              <a:gd name="connsiteY1" fmla="*/ 0 h 5604544"/>
              <a:gd name="connsiteX2" fmla="*/ 2896038 w 2947988"/>
              <a:gd name="connsiteY2" fmla="*/ 352552 h 5604544"/>
              <a:gd name="connsiteX3" fmla="*/ 2896038 w 2947988"/>
              <a:gd name="connsiteY3" fmla="*/ 940601 h 5604544"/>
              <a:gd name="connsiteX4" fmla="*/ 2901579 w 2947988"/>
              <a:gd name="connsiteY4" fmla="*/ 940601 h 5604544"/>
              <a:gd name="connsiteX5" fmla="*/ 2947988 w 2947988"/>
              <a:gd name="connsiteY5" fmla="*/ 986315 h 5604544"/>
              <a:gd name="connsiteX6" fmla="*/ 2947988 w 2947988"/>
              <a:gd name="connsiteY6" fmla="*/ 1642242 h 5604544"/>
              <a:gd name="connsiteX7" fmla="*/ 2901579 w 2947988"/>
              <a:gd name="connsiteY7" fmla="*/ 1688648 h 5604544"/>
              <a:gd name="connsiteX8" fmla="*/ 2896038 w 2947988"/>
              <a:gd name="connsiteY8" fmla="*/ 1688648 h 5604544"/>
              <a:gd name="connsiteX9" fmla="*/ 2896038 w 2947988"/>
              <a:gd name="connsiteY9" fmla="*/ 5595811 h 5604544"/>
              <a:gd name="connsiteX10" fmla="*/ 2895157 w 2947988"/>
              <a:gd name="connsiteY10" fmla="*/ 5604544 h 5604544"/>
              <a:gd name="connsiteX11" fmla="*/ 52831 w 2947988"/>
              <a:gd name="connsiteY11" fmla="*/ 5604544 h 5604544"/>
              <a:gd name="connsiteX12" fmla="*/ 51950 w 2947988"/>
              <a:gd name="connsiteY12" fmla="*/ 5595811 h 5604544"/>
              <a:gd name="connsiteX13" fmla="*/ 51950 w 2947988"/>
              <a:gd name="connsiteY13" fmla="*/ 2034966 h 5604544"/>
              <a:gd name="connsiteX14" fmla="*/ 46409 w 2947988"/>
              <a:gd name="connsiteY14" fmla="*/ 2034966 h 5604544"/>
              <a:gd name="connsiteX15" fmla="*/ 0 w 2947988"/>
              <a:gd name="connsiteY15" fmla="*/ 1988560 h 5604544"/>
              <a:gd name="connsiteX16" fmla="*/ 0 w 2947988"/>
              <a:gd name="connsiteY16" fmla="*/ 1581982 h 5604544"/>
              <a:gd name="connsiteX17" fmla="*/ 46409 w 2947988"/>
              <a:gd name="connsiteY17" fmla="*/ 1536268 h 5604544"/>
              <a:gd name="connsiteX18" fmla="*/ 51950 w 2947988"/>
              <a:gd name="connsiteY18" fmla="*/ 1536268 h 5604544"/>
              <a:gd name="connsiteX19" fmla="*/ 51950 w 2947988"/>
              <a:gd name="connsiteY19" fmla="*/ 1439299 h 5604544"/>
              <a:gd name="connsiteX20" fmla="*/ 46409 w 2947988"/>
              <a:gd name="connsiteY20" fmla="*/ 1439299 h 5604544"/>
              <a:gd name="connsiteX21" fmla="*/ 0 w 2947988"/>
              <a:gd name="connsiteY21" fmla="*/ 1392892 h 5604544"/>
              <a:gd name="connsiteX22" fmla="*/ 0 w 2947988"/>
              <a:gd name="connsiteY22" fmla="*/ 986315 h 5604544"/>
              <a:gd name="connsiteX23" fmla="*/ 46409 w 2947988"/>
              <a:gd name="connsiteY23" fmla="*/ 940601 h 5604544"/>
              <a:gd name="connsiteX24" fmla="*/ 51950 w 2947988"/>
              <a:gd name="connsiteY24" fmla="*/ 940601 h 5604544"/>
              <a:gd name="connsiteX25" fmla="*/ 51950 w 2947988"/>
              <a:gd name="connsiteY25" fmla="*/ 352552 h 5604544"/>
              <a:gd name="connsiteX26" fmla="*/ 404517 w 2947988"/>
              <a:gd name="connsiteY26" fmla="*/ 0 h 5604544"/>
              <a:gd name="connsiteX27" fmla="*/ 442270 w 2947988"/>
              <a:gd name="connsiteY27" fmla="*/ 96712 h 5604544"/>
              <a:gd name="connsiteX28" fmla="*/ 155575 w 2947988"/>
              <a:gd name="connsiteY28" fmla="*/ 382971 h 5604544"/>
              <a:gd name="connsiteX29" fmla="*/ 155575 w 2947988"/>
              <a:gd name="connsiteY29" fmla="*/ 5574354 h 5604544"/>
              <a:gd name="connsiteX30" fmla="*/ 158615 w 2947988"/>
              <a:gd name="connsiteY30" fmla="*/ 5604543 h 5604544"/>
              <a:gd name="connsiteX31" fmla="*/ 2790961 w 2947988"/>
              <a:gd name="connsiteY31" fmla="*/ 5604543 h 5604544"/>
              <a:gd name="connsiteX32" fmla="*/ 2794000 w 2947988"/>
              <a:gd name="connsiteY32" fmla="*/ 5574354 h 5604544"/>
              <a:gd name="connsiteX33" fmla="*/ 2794000 w 2947988"/>
              <a:gd name="connsiteY33" fmla="*/ 382971 h 5604544"/>
              <a:gd name="connsiteX34" fmla="*/ 2507305 w 2947988"/>
              <a:gd name="connsiteY34" fmla="*/ 96712 h 5604544"/>
              <a:gd name="connsiteX35" fmla="*/ 442270 w 2947988"/>
              <a:gd name="connsiteY35" fmla="*/ 96712 h 56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47988" h="5604544">
                <a:moveTo>
                  <a:pt x="404517" y="0"/>
                </a:moveTo>
                <a:cubicBezTo>
                  <a:pt x="404517" y="0"/>
                  <a:pt x="404517" y="0"/>
                  <a:pt x="2543471" y="0"/>
                </a:cubicBezTo>
                <a:cubicBezTo>
                  <a:pt x="2738110" y="0"/>
                  <a:pt x="2896038" y="157921"/>
                  <a:pt x="2896038" y="352552"/>
                </a:cubicBezTo>
                <a:cubicBezTo>
                  <a:pt x="2896038" y="352552"/>
                  <a:pt x="2896038" y="352552"/>
                  <a:pt x="2896038" y="940601"/>
                </a:cubicBezTo>
                <a:cubicBezTo>
                  <a:pt x="2896038" y="940601"/>
                  <a:pt x="2896038" y="940601"/>
                  <a:pt x="2901579" y="940601"/>
                </a:cubicBezTo>
                <a:cubicBezTo>
                  <a:pt x="2927208" y="940601"/>
                  <a:pt x="2947988" y="961380"/>
                  <a:pt x="2947988" y="986315"/>
                </a:cubicBezTo>
                <a:cubicBezTo>
                  <a:pt x="2947988" y="986315"/>
                  <a:pt x="2947988" y="986315"/>
                  <a:pt x="2947988" y="1642242"/>
                </a:cubicBezTo>
                <a:cubicBezTo>
                  <a:pt x="2947988" y="1667869"/>
                  <a:pt x="2927208" y="1688648"/>
                  <a:pt x="2901579" y="1688648"/>
                </a:cubicBezTo>
                <a:cubicBezTo>
                  <a:pt x="2901579" y="1688648"/>
                  <a:pt x="2901579" y="1688648"/>
                  <a:pt x="2896038" y="1688648"/>
                </a:cubicBezTo>
                <a:cubicBezTo>
                  <a:pt x="2896038" y="1688648"/>
                  <a:pt x="2896038" y="1688648"/>
                  <a:pt x="2896038" y="5595811"/>
                </a:cubicBezTo>
                <a:lnTo>
                  <a:pt x="2895157" y="5604544"/>
                </a:lnTo>
                <a:lnTo>
                  <a:pt x="52831" y="5604544"/>
                </a:lnTo>
                <a:lnTo>
                  <a:pt x="51950" y="5595811"/>
                </a:lnTo>
                <a:cubicBezTo>
                  <a:pt x="51950" y="5595811"/>
                  <a:pt x="51950" y="5595811"/>
                  <a:pt x="51950" y="2034966"/>
                </a:cubicBezTo>
                <a:cubicBezTo>
                  <a:pt x="51950" y="2034966"/>
                  <a:pt x="51950" y="2034966"/>
                  <a:pt x="46409" y="2034966"/>
                </a:cubicBezTo>
                <a:cubicBezTo>
                  <a:pt x="20780" y="2034966"/>
                  <a:pt x="0" y="2014187"/>
                  <a:pt x="0" y="1988560"/>
                </a:cubicBezTo>
                <a:cubicBezTo>
                  <a:pt x="0" y="1988560"/>
                  <a:pt x="0" y="1988560"/>
                  <a:pt x="0" y="1581982"/>
                </a:cubicBezTo>
                <a:cubicBezTo>
                  <a:pt x="0" y="1557047"/>
                  <a:pt x="20780" y="1536268"/>
                  <a:pt x="46409" y="1536268"/>
                </a:cubicBezTo>
                <a:cubicBezTo>
                  <a:pt x="46409" y="1536268"/>
                  <a:pt x="46409" y="1536268"/>
                  <a:pt x="51950" y="1536268"/>
                </a:cubicBezTo>
                <a:cubicBezTo>
                  <a:pt x="51950" y="1536268"/>
                  <a:pt x="51950" y="1536268"/>
                  <a:pt x="51950" y="1439299"/>
                </a:cubicBezTo>
                <a:cubicBezTo>
                  <a:pt x="51950" y="1439299"/>
                  <a:pt x="51950" y="1439299"/>
                  <a:pt x="46409" y="1439299"/>
                </a:cubicBezTo>
                <a:cubicBezTo>
                  <a:pt x="20780" y="1439299"/>
                  <a:pt x="0" y="1418520"/>
                  <a:pt x="0" y="1392892"/>
                </a:cubicBezTo>
                <a:cubicBezTo>
                  <a:pt x="0" y="1392892"/>
                  <a:pt x="0" y="1392892"/>
                  <a:pt x="0" y="986315"/>
                </a:cubicBezTo>
                <a:cubicBezTo>
                  <a:pt x="0" y="961380"/>
                  <a:pt x="20780" y="940601"/>
                  <a:pt x="46409" y="940601"/>
                </a:cubicBezTo>
                <a:cubicBezTo>
                  <a:pt x="46409" y="940601"/>
                  <a:pt x="46409" y="940601"/>
                  <a:pt x="51950" y="940601"/>
                </a:cubicBezTo>
                <a:cubicBezTo>
                  <a:pt x="51950" y="940601"/>
                  <a:pt x="51950" y="940601"/>
                  <a:pt x="51950" y="352552"/>
                </a:cubicBezTo>
                <a:cubicBezTo>
                  <a:pt x="51950" y="157921"/>
                  <a:pt x="209878" y="0"/>
                  <a:pt x="404517" y="0"/>
                </a:cubicBezTo>
                <a:close/>
                <a:moveTo>
                  <a:pt x="442270" y="96712"/>
                </a:moveTo>
                <a:cubicBezTo>
                  <a:pt x="283688" y="96712"/>
                  <a:pt x="155575" y="224630"/>
                  <a:pt x="155575" y="382971"/>
                </a:cubicBezTo>
                <a:cubicBezTo>
                  <a:pt x="155575" y="382971"/>
                  <a:pt x="155575" y="382971"/>
                  <a:pt x="155575" y="5574354"/>
                </a:cubicBezTo>
                <a:lnTo>
                  <a:pt x="158615" y="5604543"/>
                </a:lnTo>
                <a:lnTo>
                  <a:pt x="2790961" y="5604543"/>
                </a:lnTo>
                <a:lnTo>
                  <a:pt x="2794000" y="5574354"/>
                </a:lnTo>
                <a:cubicBezTo>
                  <a:pt x="2794000" y="5574354"/>
                  <a:pt x="2794000" y="5574354"/>
                  <a:pt x="2794000" y="382971"/>
                </a:cubicBezTo>
                <a:cubicBezTo>
                  <a:pt x="2794000" y="224630"/>
                  <a:pt x="2665887" y="96712"/>
                  <a:pt x="2507305" y="96712"/>
                </a:cubicBezTo>
                <a:cubicBezTo>
                  <a:pt x="2507305" y="96712"/>
                  <a:pt x="2507305" y="96712"/>
                  <a:pt x="442270" y="967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F70CAC43-E468-4E0C-ADA4-DB2DD5B691AB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316830" y="1350169"/>
            <a:ext cx="2639112" cy="5507831"/>
          </a:xfrm>
          <a:custGeom>
            <a:avLst/>
            <a:gdLst>
              <a:gd name="connsiteX0" fmla="*/ 286695 w 2638425"/>
              <a:gd name="connsiteY0" fmla="*/ 0 h 5507831"/>
              <a:gd name="connsiteX1" fmla="*/ 2351730 w 2638425"/>
              <a:gd name="connsiteY1" fmla="*/ 0 h 5507831"/>
              <a:gd name="connsiteX2" fmla="*/ 2638425 w 2638425"/>
              <a:gd name="connsiteY2" fmla="*/ 286259 h 5507831"/>
              <a:gd name="connsiteX3" fmla="*/ 2638425 w 2638425"/>
              <a:gd name="connsiteY3" fmla="*/ 5477642 h 5507831"/>
              <a:gd name="connsiteX4" fmla="*/ 2635386 w 2638425"/>
              <a:gd name="connsiteY4" fmla="*/ 5507831 h 5507831"/>
              <a:gd name="connsiteX5" fmla="*/ 3040 w 2638425"/>
              <a:gd name="connsiteY5" fmla="*/ 5507831 h 5507831"/>
              <a:gd name="connsiteX6" fmla="*/ 0 w 2638425"/>
              <a:gd name="connsiteY6" fmla="*/ 5477642 h 5507831"/>
              <a:gd name="connsiteX7" fmla="*/ 0 w 2638425"/>
              <a:gd name="connsiteY7" fmla="*/ 286259 h 5507831"/>
              <a:gd name="connsiteX8" fmla="*/ 286695 w 2638425"/>
              <a:gd name="connsiteY8" fmla="*/ 0 h 5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425" h="5507831">
                <a:moveTo>
                  <a:pt x="286695" y="0"/>
                </a:moveTo>
                <a:cubicBezTo>
                  <a:pt x="2351730" y="0"/>
                  <a:pt x="2351730" y="0"/>
                  <a:pt x="2351730" y="0"/>
                </a:cubicBezTo>
                <a:cubicBezTo>
                  <a:pt x="2510312" y="0"/>
                  <a:pt x="2638425" y="127918"/>
                  <a:pt x="2638425" y="286259"/>
                </a:cubicBezTo>
                <a:cubicBezTo>
                  <a:pt x="2638425" y="5477642"/>
                  <a:pt x="2638425" y="5477642"/>
                  <a:pt x="2638425" y="5477642"/>
                </a:cubicBezTo>
                <a:lnTo>
                  <a:pt x="2635386" y="5507831"/>
                </a:lnTo>
                <a:lnTo>
                  <a:pt x="3040" y="5507831"/>
                </a:lnTo>
                <a:lnTo>
                  <a:pt x="0" y="5477642"/>
                </a:lnTo>
                <a:cubicBezTo>
                  <a:pt x="0" y="286259"/>
                  <a:pt x="0" y="286259"/>
                  <a:pt x="0" y="286259"/>
                </a:cubicBezTo>
                <a:cubicBezTo>
                  <a:pt x="0" y="127918"/>
                  <a:pt x="128113" y="0"/>
                  <a:pt x="2866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AB7E01-3D0E-42FC-9FD9-62001210B858}"/>
              </a:ext>
            </a:extLst>
          </p:cNvPr>
          <p:cNvSpPr/>
          <p:nvPr userDrawn="1"/>
        </p:nvSpPr>
        <p:spPr>
          <a:xfrm>
            <a:off x="1" y="729899"/>
            <a:ext cx="5020546" cy="881904"/>
          </a:xfrm>
          <a:custGeom>
            <a:avLst/>
            <a:gdLst>
              <a:gd name="connsiteX0" fmla="*/ 0 w 5019239"/>
              <a:gd name="connsiteY0" fmla="*/ 0 h 881904"/>
              <a:gd name="connsiteX1" fmla="*/ 4578287 w 5019239"/>
              <a:gd name="connsiteY1" fmla="*/ 0 h 881904"/>
              <a:gd name="connsiteX2" fmla="*/ 5019239 w 5019239"/>
              <a:gd name="connsiteY2" fmla="*/ 440952 h 881904"/>
              <a:gd name="connsiteX3" fmla="*/ 5019238 w 5019239"/>
              <a:gd name="connsiteY3" fmla="*/ 440952 h 881904"/>
              <a:gd name="connsiteX4" fmla="*/ 4578286 w 5019239"/>
              <a:gd name="connsiteY4" fmla="*/ 881904 h 881904"/>
              <a:gd name="connsiteX5" fmla="*/ 0 w 5019239"/>
              <a:gd name="connsiteY5" fmla="*/ 881903 h 881904"/>
              <a:gd name="connsiteX6" fmla="*/ 0 w 5019239"/>
              <a:gd name="connsiteY6" fmla="*/ 0 h 88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9239" h="881904">
                <a:moveTo>
                  <a:pt x="0" y="0"/>
                </a:moveTo>
                <a:lnTo>
                  <a:pt x="4578287" y="0"/>
                </a:lnTo>
                <a:cubicBezTo>
                  <a:pt x="4821818" y="0"/>
                  <a:pt x="5019239" y="197421"/>
                  <a:pt x="5019239" y="440952"/>
                </a:cubicBezTo>
                <a:lnTo>
                  <a:pt x="5019238" y="440952"/>
                </a:lnTo>
                <a:cubicBezTo>
                  <a:pt x="5019238" y="684483"/>
                  <a:pt x="4821817" y="881904"/>
                  <a:pt x="4578286" y="881904"/>
                </a:cubicBezTo>
                <a:lnTo>
                  <a:pt x="0" y="8819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3AEF2015-7778-4913-A119-29499944719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2100" y="729900"/>
            <a:ext cx="5314667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A1EEE02A-6F93-4655-B8D0-224454A6FA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45813" y="2622069"/>
            <a:ext cx="360891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E2651B9-A53B-480D-A719-F8D57A457A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45813" y="3892069"/>
            <a:ext cx="360891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134AC3E1-FABB-4FA0-821E-A4C1FECA0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45813" y="5162069"/>
            <a:ext cx="3608919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88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3E8376-1CA4-433C-8604-BE675CB53D02}"/>
              </a:ext>
            </a:extLst>
          </p:cNvPr>
          <p:cNvSpPr/>
          <p:nvPr userDrawn="1"/>
        </p:nvSpPr>
        <p:spPr>
          <a:xfrm>
            <a:off x="0" y="729899"/>
            <a:ext cx="5620176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C4C7AAFB-5BF9-417F-BE60-0659A615D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100" y="729900"/>
            <a:ext cx="5314667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D9D510E-3A9A-430C-9CE1-BDB0A6D4AF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02185" y="3392230"/>
            <a:ext cx="2717990" cy="2197011"/>
          </a:xfrm>
          <a:custGeom>
            <a:avLst/>
            <a:gdLst>
              <a:gd name="connsiteX0" fmla="*/ 1936080 w 2717282"/>
              <a:gd name="connsiteY0" fmla="*/ 2552 h 2197011"/>
              <a:gd name="connsiteX1" fmla="*/ 2288775 w 2717282"/>
              <a:gd name="connsiteY1" fmla="*/ 93116 h 2197011"/>
              <a:gd name="connsiteX2" fmla="*/ 2288775 w 2717282"/>
              <a:gd name="connsiteY2" fmla="*/ 1853953 h 2197011"/>
              <a:gd name="connsiteX3" fmla="*/ 2188331 w 2717282"/>
              <a:gd name="connsiteY3" fmla="*/ 1936492 h 2197011"/>
              <a:gd name="connsiteX4" fmla="*/ 1229549 w 2717282"/>
              <a:gd name="connsiteY4" fmla="*/ 2156597 h 2197011"/>
              <a:gd name="connsiteX5" fmla="*/ 444261 w 2717282"/>
              <a:gd name="connsiteY5" fmla="*/ 1560480 h 2197011"/>
              <a:gd name="connsiteX6" fmla="*/ 206849 w 2717282"/>
              <a:gd name="connsiteY6" fmla="*/ 294879 h 2197011"/>
              <a:gd name="connsiteX7" fmla="*/ 681674 w 2717282"/>
              <a:gd name="connsiteY7" fmla="*/ 129800 h 2197011"/>
              <a:gd name="connsiteX8" fmla="*/ 1576537 w 2717282"/>
              <a:gd name="connsiteY8" fmla="*/ 28919 h 2197011"/>
              <a:gd name="connsiteX9" fmla="*/ 1936080 w 2717282"/>
              <a:gd name="connsiteY9" fmla="*/ 2552 h 219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7282" h="2197011">
                <a:moveTo>
                  <a:pt x="1936080" y="2552"/>
                </a:moveTo>
                <a:cubicBezTo>
                  <a:pt x="2058210" y="10577"/>
                  <a:pt x="2179200" y="38090"/>
                  <a:pt x="2288775" y="93116"/>
                </a:cubicBezTo>
                <a:cubicBezTo>
                  <a:pt x="2964487" y="450786"/>
                  <a:pt x="2745337" y="1404573"/>
                  <a:pt x="2288775" y="1853953"/>
                </a:cubicBezTo>
                <a:cubicBezTo>
                  <a:pt x="2252250" y="1881466"/>
                  <a:pt x="2224856" y="1908979"/>
                  <a:pt x="2188331" y="1936492"/>
                </a:cubicBezTo>
                <a:cubicBezTo>
                  <a:pt x="1932656" y="2138255"/>
                  <a:pt x="1549143" y="2266649"/>
                  <a:pt x="1229549" y="2156597"/>
                </a:cubicBezTo>
                <a:cubicBezTo>
                  <a:pt x="928218" y="2046545"/>
                  <a:pt x="654280" y="1798927"/>
                  <a:pt x="444261" y="1560480"/>
                </a:cubicBezTo>
                <a:cubicBezTo>
                  <a:pt x="188586" y="1257837"/>
                  <a:pt x="-267976" y="606694"/>
                  <a:pt x="206849" y="294879"/>
                </a:cubicBezTo>
                <a:cubicBezTo>
                  <a:pt x="343818" y="212339"/>
                  <a:pt x="526443" y="148142"/>
                  <a:pt x="681674" y="129800"/>
                </a:cubicBezTo>
                <a:cubicBezTo>
                  <a:pt x="983006" y="83945"/>
                  <a:pt x="1275206" y="93116"/>
                  <a:pt x="1576537" y="28919"/>
                </a:cubicBezTo>
                <a:cubicBezTo>
                  <a:pt x="1690678" y="5991"/>
                  <a:pt x="1813949" y="-5472"/>
                  <a:pt x="1936080" y="25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9512046-267F-48D4-AADA-16A50FFDDD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76762" y="2254932"/>
            <a:ext cx="2197087" cy="2686642"/>
          </a:xfrm>
          <a:custGeom>
            <a:avLst/>
            <a:gdLst>
              <a:gd name="connsiteX0" fmla="*/ 579840 w 2196515"/>
              <a:gd name="connsiteY0" fmla="*/ 781 h 2686642"/>
              <a:gd name="connsiteX1" fmla="*/ 1721966 w 2196515"/>
              <a:gd name="connsiteY1" fmla="*/ 295084 h 2686642"/>
              <a:gd name="connsiteX2" fmla="*/ 1886303 w 2196515"/>
              <a:gd name="connsiteY2" fmla="*/ 395936 h 2686642"/>
              <a:gd name="connsiteX3" fmla="*/ 1685446 w 2196515"/>
              <a:gd name="connsiteY3" fmla="*/ 2183779 h 2686642"/>
              <a:gd name="connsiteX4" fmla="*/ 982446 w 2196515"/>
              <a:gd name="connsiteY4" fmla="*/ 2678874 h 2686642"/>
              <a:gd name="connsiteX5" fmla="*/ 498563 w 2196515"/>
              <a:gd name="connsiteY5" fmla="*/ 1459474 h 2686642"/>
              <a:gd name="connsiteX6" fmla="*/ 51200 w 2196515"/>
              <a:gd name="connsiteY6" fmla="*/ 304252 h 2686642"/>
              <a:gd name="connsiteX7" fmla="*/ 579840 w 2196515"/>
              <a:gd name="connsiteY7" fmla="*/ 781 h 268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515" h="2686642">
                <a:moveTo>
                  <a:pt x="579840" y="781"/>
                </a:moveTo>
                <a:cubicBezTo>
                  <a:pt x="983730" y="-13634"/>
                  <a:pt x="1493719" y="174748"/>
                  <a:pt x="1721966" y="295084"/>
                </a:cubicBezTo>
                <a:cubicBezTo>
                  <a:pt x="1785875" y="322589"/>
                  <a:pt x="1840654" y="359263"/>
                  <a:pt x="1886303" y="395936"/>
                </a:cubicBezTo>
                <a:cubicBezTo>
                  <a:pt x="2516264" y="891032"/>
                  <a:pt x="2050641" y="1707021"/>
                  <a:pt x="1685446" y="2183779"/>
                </a:cubicBezTo>
                <a:cubicBezTo>
                  <a:pt x="1521109" y="2394653"/>
                  <a:pt x="1283732" y="2743053"/>
                  <a:pt x="982446" y="2678874"/>
                </a:cubicBezTo>
                <a:cubicBezTo>
                  <a:pt x="553342" y="2596358"/>
                  <a:pt x="672031" y="2009579"/>
                  <a:pt x="498563" y="1459474"/>
                </a:cubicBezTo>
                <a:cubicBezTo>
                  <a:pt x="379875" y="1092737"/>
                  <a:pt x="-167917" y="836021"/>
                  <a:pt x="51200" y="304252"/>
                </a:cubicBezTo>
                <a:cubicBezTo>
                  <a:pt x="133368" y="91086"/>
                  <a:pt x="337507" y="9430"/>
                  <a:pt x="579840" y="78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EAA94E-1696-4296-AC62-F481FB7FBC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54021" y="2379711"/>
            <a:ext cx="2519980" cy="2438222"/>
          </a:xfrm>
          <a:custGeom>
            <a:avLst/>
            <a:gdLst>
              <a:gd name="connsiteX0" fmla="*/ 1542402 w 2519324"/>
              <a:gd name="connsiteY0" fmla="*/ 20 h 2438222"/>
              <a:gd name="connsiteX1" fmla="*/ 2421696 w 2519324"/>
              <a:gd name="connsiteY1" fmla="*/ 289972 h 2438222"/>
              <a:gd name="connsiteX2" fmla="*/ 2010931 w 2519324"/>
              <a:gd name="connsiteY2" fmla="*/ 1554595 h 2438222"/>
              <a:gd name="connsiteX3" fmla="*/ 1390219 w 2519324"/>
              <a:gd name="connsiteY3" fmla="*/ 2361020 h 2438222"/>
              <a:gd name="connsiteX4" fmla="*/ 413512 w 2519324"/>
              <a:gd name="connsiteY4" fmla="*/ 2131922 h 2438222"/>
              <a:gd name="connsiteX5" fmla="*/ 57516 w 2519324"/>
              <a:gd name="connsiteY5" fmla="*/ 1499611 h 2438222"/>
              <a:gd name="connsiteX6" fmla="*/ 11875 w 2519324"/>
              <a:gd name="connsiteY6" fmla="*/ 1288841 h 2438222"/>
              <a:gd name="connsiteX7" fmla="*/ 1262426 w 2519324"/>
              <a:gd name="connsiteY7" fmla="*/ 15055 h 2438222"/>
              <a:gd name="connsiteX8" fmla="*/ 1542402 w 2519324"/>
              <a:gd name="connsiteY8" fmla="*/ 20 h 243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9324" h="2438222">
                <a:moveTo>
                  <a:pt x="1542402" y="20"/>
                </a:moveTo>
                <a:cubicBezTo>
                  <a:pt x="1863740" y="1309"/>
                  <a:pt x="2271082" y="63165"/>
                  <a:pt x="2421696" y="289972"/>
                </a:cubicBezTo>
                <a:cubicBezTo>
                  <a:pt x="2704667" y="711513"/>
                  <a:pt x="2312159" y="968103"/>
                  <a:pt x="2010931" y="1554595"/>
                </a:cubicBezTo>
                <a:cubicBezTo>
                  <a:pt x="1846625" y="1875332"/>
                  <a:pt x="1746216" y="2196070"/>
                  <a:pt x="1390219" y="2361020"/>
                </a:cubicBezTo>
                <a:cubicBezTo>
                  <a:pt x="1043352" y="2525971"/>
                  <a:pt x="659971" y="2416004"/>
                  <a:pt x="413512" y="2131922"/>
                </a:cubicBezTo>
                <a:cubicBezTo>
                  <a:pt x="267462" y="1957808"/>
                  <a:pt x="130540" y="1719546"/>
                  <a:pt x="57516" y="1499611"/>
                </a:cubicBezTo>
                <a:cubicBezTo>
                  <a:pt x="39259" y="1426300"/>
                  <a:pt x="21003" y="1352988"/>
                  <a:pt x="11875" y="1288841"/>
                </a:cubicBezTo>
                <a:cubicBezTo>
                  <a:pt x="-97662" y="372448"/>
                  <a:pt x="568690" y="106694"/>
                  <a:pt x="1262426" y="15055"/>
                </a:cubicBezTo>
                <a:cubicBezTo>
                  <a:pt x="1337733" y="5891"/>
                  <a:pt x="1435290" y="-409"/>
                  <a:pt x="1542402" y="2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DD832CE-10C4-42D7-95DD-8114BB995B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4817933"/>
            <a:ext cx="2404835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EEF1DC69-D29F-4918-A528-0C8B5D9DB3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7226" y="4188228"/>
            <a:ext cx="2165174" cy="691526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D1C72E27-458F-465E-8456-8866CE8736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5335" y="2356956"/>
            <a:ext cx="2404835" cy="691526"/>
          </a:xfrm>
        </p:spPr>
        <p:txBody>
          <a:bodyPr tIns="0" bIns="0" anchor="ctr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867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6DC0DC1-3A3E-4959-A845-C8C135B6BFB9}"/>
              </a:ext>
            </a:extLst>
          </p:cNvPr>
          <p:cNvSpPr/>
          <p:nvPr userDrawn="1"/>
        </p:nvSpPr>
        <p:spPr>
          <a:xfrm>
            <a:off x="3294972" y="729899"/>
            <a:ext cx="5778856" cy="886866"/>
          </a:xfrm>
          <a:custGeom>
            <a:avLst/>
            <a:gdLst>
              <a:gd name="connsiteX0" fmla="*/ 2295 w 5777351"/>
              <a:gd name="connsiteY0" fmla="*/ 0 h 886866"/>
              <a:gd name="connsiteX1" fmla="*/ 5333918 w 5777351"/>
              <a:gd name="connsiteY1" fmla="*/ 0 h 886866"/>
              <a:gd name="connsiteX2" fmla="*/ 5777351 w 5777351"/>
              <a:gd name="connsiteY2" fmla="*/ 443433 h 886866"/>
              <a:gd name="connsiteX3" fmla="*/ 5333918 w 5777351"/>
              <a:gd name="connsiteY3" fmla="*/ 886866 h 886866"/>
              <a:gd name="connsiteX4" fmla="*/ 0 w 5777351"/>
              <a:gd name="connsiteY4" fmla="*/ 886866 h 886866"/>
              <a:gd name="connsiteX5" fmla="*/ 4202 w 5777351"/>
              <a:gd name="connsiteY5" fmla="*/ 863114 h 886866"/>
              <a:gd name="connsiteX6" fmla="*/ 54519 w 5777351"/>
              <a:gd name="connsiteY6" fmla="*/ 479730 h 886866"/>
              <a:gd name="connsiteX7" fmla="*/ 24697 w 5777351"/>
              <a:gd name="connsiteY7" fmla="*/ 60803 h 886866"/>
              <a:gd name="connsiteX8" fmla="*/ 2295 w 5777351"/>
              <a:gd name="connsiteY8" fmla="*/ 0 h 88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7351" h="886866">
                <a:moveTo>
                  <a:pt x="2295" y="0"/>
                </a:moveTo>
                <a:lnTo>
                  <a:pt x="5333918" y="0"/>
                </a:lnTo>
                <a:cubicBezTo>
                  <a:pt x="5578819" y="0"/>
                  <a:pt x="5777351" y="198532"/>
                  <a:pt x="5777351" y="443433"/>
                </a:cubicBezTo>
                <a:cubicBezTo>
                  <a:pt x="5777351" y="688334"/>
                  <a:pt x="5578819" y="886866"/>
                  <a:pt x="5333918" y="886866"/>
                </a:cubicBezTo>
                <a:lnTo>
                  <a:pt x="0" y="886866"/>
                </a:lnTo>
                <a:lnTo>
                  <a:pt x="4202" y="863114"/>
                </a:lnTo>
                <a:cubicBezTo>
                  <a:pt x="25813" y="729143"/>
                  <a:pt x="42522" y="600033"/>
                  <a:pt x="54519" y="479730"/>
                </a:cubicBezTo>
                <a:cubicBezTo>
                  <a:pt x="71015" y="311951"/>
                  <a:pt x="58753" y="173821"/>
                  <a:pt x="24697" y="60803"/>
                </a:cubicBezTo>
                <a:lnTo>
                  <a:pt x="229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047681-11F3-4DDF-BDD7-083F854DA942}"/>
              </a:ext>
            </a:extLst>
          </p:cNvPr>
          <p:cNvSpPr/>
          <p:nvPr userDrawn="1"/>
        </p:nvSpPr>
        <p:spPr>
          <a:xfrm>
            <a:off x="0" y="328373"/>
            <a:ext cx="3118174" cy="3447346"/>
          </a:xfrm>
          <a:custGeom>
            <a:avLst/>
            <a:gdLst>
              <a:gd name="connsiteX0" fmla="*/ 2373242 w 3117362"/>
              <a:gd name="connsiteY0" fmla="*/ 674 h 3447346"/>
              <a:gd name="connsiteX1" fmla="*/ 3110092 w 3117362"/>
              <a:gd name="connsiteY1" fmla="*/ 881256 h 3447346"/>
              <a:gd name="connsiteX2" fmla="*/ 1821298 w 3117362"/>
              <a:gd name="connsiteY2" fmla="*/ 3438545 h 3447346"/>
              <a:gd name="connsiteX3" fmla="*/ 272003 w 3117362"/>
              <a:gd name="connsiteY3" fmla="*/ 2916088 h 3447346"/>
              <a:gd name="connsiteX4" fmla="*/ 34103 w 3117362"/>
              <a:gd name="connsiteY4" fmla="*/ 2881206 h 3447346"/>
              <a:gd name="connsiteX5" fmla="*/ 0 w 3117362"/>
              <a:gd name="connsiteY5" fmla="*/ 2874453 h 3447346"/>
              <a:gd name="connsiteX6" fmla="*/ 0 w 3117362"/>
              <a:gd name="connsiteY6" fmla="*/ 331456 h 3447346"/>
              <a:gd name="connsiteX7" fmla="*/ 38923 w 3117362"/>
              <a:gd name="connsiteY7" fmla="*/ 345051 h 3447346"/>
              <a:gd name="connsiteX8" fmla="*/ 1848719 w 3117362"/>
              <a:gd name="connsiteY8" fmla="*/ 70073 h 3447346"/>
              <a:gd name="connsiteX9" fmla="*/ 2373242 w 3117362"/>
              <a:gd name="connsiteY9" fmla="*/ 674 h 344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7362" h="3447346">
                <a:moveTo>
                  <a:pt x="2373242" y="674"/>
                </a:moveTo>
                <a:cubicBezTo>
                  <a:pt x="2781949" y="13413"/>
                  <a:pt x="3176074" y="210140"/>
                  <a:pt x="3110092" y="881256"/>
                </a:cubicBezTo>
                <a:cubicBezTo>
                  <a:pt x="3014118" y="1843677"/>
                  <a:pt x="2616511" y="3369801"/>
                  <a:pt x="1821298" y="3438545"/>
                </a:cubicBezTo>
                <a:cubicBezTo>
                  <a:pt x="1039795" y="3521038"/>
                  <a:pt x="888979" y="2998581"/>
                  <a:pt x="272003" y="2916088"/>
                </a:cubicBezTo>
                <a:cubicBezTo>
                  <a:pt x="194881" y="2905777"/>
                  <a:pt x="114974" y="2894606"/>
                  <a:pt x="34103" y="2881206"/>
                </a:cubicBezTo>
                <a:lnTo>
                  <a:pt x="0" y="2874453"/>
                </a:lnTo>
                <a:lnTo>
                  <a:pt x="0" y="331456"/>
                </a:lnTo>
                <a:lnTo>
                  <a:pt x="38923" y="345051"/>
                </a:lnTo>
                <a:cubicBezTo>
                  <a:pt x="683320" y="592530"/>
                  <a:pt x="1382560" y="207562"/>
                  <a:pt x="1848719" y="70073"/>
                </a:cubicBezTo>
                <a:cubicBezTo>
                  <a:pt x="1998678" y="27108"/>
                  <a:pt x="2187467" y="-5116"/>
                  <a:pt x="2373242" y="67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7A536B-FACB-4009-AF64-B817C4F0B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56875"/>
            <a:ext cx="2862661" cy="3389146"/>
          </a:xfrm>
          <a:custGeom>
            <a:avLst/>
            <a:gdLst>
              <a:gd name="connsiteX0" fmla="*/ 2061465 w 2861916"/>
              <a:gd name="connsiteY0" fmla="*/ 12 h 3389146"/>
              <a:gd name="connsiteX1" fmla="*/ 2861555 w 2861916"/>
              <a:gd name="connsiteY1" fmla="*/ 1603060 h 3389146"/>
              <a:gd name="connsiteX2" fmla="*/ 791389 w 2861916"/>
              <a:gd name="connsiteY2" fmla="*/ 3253161 h 3389146"/>
              <a:gd name="connsiteX3" fmla="*/ 212128 w 2861916"/>
              <a:gd name="connsiteY3" fmla="*/ 3114901 h 3389146"/>
              <a:gd name="connsiteX4" fmla="*/ 0 w 2861916"/>
              <a:gd name="connsiteY4" fmla="*/ 3074447 h 3389146"/>
              <a:gd name="connsiteX5" fmla="*/ 0 w 2861916"/>
              <a:gd name="connsiteY5" fmla="*/ 750507 h 3389146"/>
              <a:gd name="connsiteX6" fmla="*/ 75761 w 2861916"/>
              <a:gd name="connsiteY6" fmla="*/ 735239 h 3389146"/>
              <a:gd name="connsiteX7" fmla="*/ 1380907 w 2861916"/>
              <a:gd name="connsiteY7" fmla="*/ 214225 h 3389146"/>
              <a:gd name="connsiteX8" fmla="*/ 2061465 w 2861916"/>
              <a:gd name="connsiteY8" fmla="*/ 12 h 338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1916" h="3389146">
                <a:moveTo>
                  <a:pt x="2061465" y="12"/>
                </a:moveTo>
                <a:cubicBezTo>
                  <a:pt x="2625062" y="-3211"/>
                  <a:pt x="2851272" y="602686"/>
                  <a:pt x="2861555" y="1603060"/>
                </a:cubicBezTo>
                <a:cubicBezTo>
                  <a:pt x="2875264" y="2936892"/>
                  <a:pt x="2505102" y="3720690"/>
                  <a:pt x="791389" y="3253161"/>
                </a:cubicBezTo>
                <a:cubicBezTo>
                  <a:pt x="577175" y="3194720"/>
                  <a:pt x="385025" y="3150245"/>
                  <a:pt x="212128" y="3114901"/>
                </a:cubicBezTo>
                <a:lnTo>
                  <a:pt x="0" y="3074447"/>
                </a:lnTo>
                <a:lnTo>
                  <a:pt x="0" y="750507"/>
                </a:lnTo>
                <a:lnTo>
                  <a:pt x="75761" y="735239"/>
                </a:lnTo>
                <a:cubicBezTo>
                  <a:pt x="342718" y="676865"/>
                  <a:pt x="779394" y="539088"/>
                  <a:pt x="1380907" y="214225"/>
                </a:cubicBezTo>
                <a:cubicBezTo>
                  <a:pt x="1648246" y="69841"/>
                  <a:pt x="1873599" y="1086"/>
                  <a:pt x="2061465" y="1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D337348E-61FB-4CD1-8BF1-0E9DD2AE6C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6509" y="2616884"/>
            <a:ext cx="2660457" cy="1493161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53C1B5F1-8E74-4F7E-B432-5D1909A0EA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6509" y="2060848"/>
            <a:ext cx="2660457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A1AC67E2-376E-4B89-A75F-B6F45E2B34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8217" y="729900"/>
            <a:ext cx="4968868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F2D69C44-C8DA-4972-A672-3C3441B7E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88791" y="2616884"/>
            <a:ext cx="2660457" cy="1493161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55E717D1-1E5B-466C-A3A8-65C6D6323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88791" y="2060848"/>
            <a:ext cx="2660457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686D56B3-589E-4BE1-ACEC-8CC79FE99E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86509" y="5025122"/>
            <a:ext cx="6862738" cy="1047145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3AE36EC1-33AC-4B5D-8114-65B8E6D851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6509" y="4469086"/>
            <a:ext cx="6862738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532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B4871A9-0CA1-4399-9A4C-56B31766BCC4}"/>
              </a:ext>
            </a:extLst>
          </p:cNvPr>
          <p:cNvSpPr>
            <a:spLocks/>
          </p:cNvSpPr>
          <p:nvPr userDrawn="1"/>
        </p:nvSpPr>
        <p:spPr bwMode="auto">
          <a:xfrm>
            <a:off x="7032348" y="504473"/>
            <a:ext cx="5159653" cy="6353527"/>
          </a:xfrm>
          <a:custGeom>
            <a:avLst/>
            <a:gdLst>
              <a:gd name="T0" fmla="*/ 243 w 243"/>
              <a:gd name="T1" fmla="*/ 0 h 300"/>
              <a:gd name="T2" fmla="*/ 195 w 243"/>
              <a:gd name="T3" fmla="*/ 68 h 300"/>
              <a:gd name="T4" fmla="*/ 82 w 243"/>
              <a:gd name="T5" fmla="*/ 73 h 300"/>
              <a:gd name="T6" fmla="*/ 32 w 243"/>
              <a:gd name="T7" fmla="*/ 197 h 300"/>
              <a:gd name="T8" fmla="*/ 3 w 243"/>
              <a:gd name="T9" fmla="*/ 300 h 300"/>
              <a:gd name="T10" fmla="*/ 243 w 243"/>
              <a:gd name="T11" fmla="*/ 300 h 300"/>
              <a:gd name="T12" fmla="*/ 243 w 243"/>
              <a:gd name="T1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300">
                <a:moveTo>
                  <a:pt x="243" y="0"/>
                </a:moveTo>
                <a:cubicBezTo>
                  <a:pt x="232" y="24"/>
                  <a:pt x="214" y="57"/>
                  <a:pt x="195" y="68"/>
                </a:cubicBezTo>
                <a:cubicBezTo>
                  <a:pt x="164" y="85"/>
                  <a:pt x="111" y="52"/>
                  <a:pt x="82" y="73"/>
                </a:cubicBezTo>
                <a:cubicBezTo>
                  <a:pt x="35" y="106"/>
                  <a:pt x="83" y="147"/>
                  <a:pt x="32" y="197"/>
                </a:cubicBezTo>
                <a:cubicBezTo>
                  <a:pt x="2" y="227"/>
                  <a:pt x="0" y="270"/>
                  <a:pt x="3" y="300"/>
                </a:cubicBezTo>
                <a:cubicBezTo>
                  <a:pt x="243" y="300"/>
                  <a:pt x="243" y="300"/>
                  <a:pt x="243" y="300"/>
                </a:cubicBezTo>
                <a:lnTo>
                  <a:pt x="24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023E89-EE83-4586-94B1-4C0249F9716D}"/>
              </a:ext>
            </a:extLst>
          </p:cNvPr>
          <p:cNvSpPr/>
          <p:nvPr userDrawn="1"/>
        </p:nvSpPr>
        <p:spPr>
          <a:xfrm>
            <a:off x="0" y="729899"/>
            <a:ext cx="5620176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100" y="729900"/>
            <a:ext cx="5314667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128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-To-Market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B4871A9-0CA1-4399-9A4C-56B31766BCC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3491552"/>
            <a:ext cx="2733868" cy="3366448"/>
          </a:xfrm>
          <a:custGeom>
            <a:avLst/>
            <a:gdLst>
              <a:gd name="T0" fmla="*/ 243 w 243"/>
              <a:gd name="T1" fmla="*/ 0 h 300"/>
              <a:gd name="T2" fmla="*/ 195 w 243"/>
              <a:gd name="T3" fmla="*/ 68 h 300"/>
              <a:gd name="T4" fmla="*/ 82 w 243"/>
              <a:gd name="T5" fmla="*/ 73 h 300"/>
              <a:gd name="T6" fmla="*/ 32 w 243"/>
              <a:gd name="T7" fmla="*/ 197 h 300"/>
              <a:gd name="T8" fmla="*/ 3 w 243"/>
              <a:gd name="T9" fmla="*/ 300 h 300"/>
              <a:gd name="T10" fmla="*/ 243 w 243"/>
              <a:gd name="T11" fmla="*/ 300 h 300"/>
              <a:gd name="T12" fmla="*/ 243 w 243"/>
              <a:gd name="T1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300">
                <a:moveTo>
                  <a:pt x="243" y="0"/>
                </a:moveTo>
                <a:cubicBezTo>
                  <a:pt x="232" y="24"/>
                  <a:pt x="214" y="57"/>
                  <a:pt x="195" y="68"/>
                </a:cubicBezTo>
                <a:cubicBezTo>
                  <a:pt x="164" y="85"/>
                  <a:pt x="111" y="52"/>
                  <a:pt x="82" y="73"/>
                </a:cubicBezTo>
                <a:cubicBezTo>
                  <a:pt x="35" y="106"/>
                  <a:pt x="83" y="147"/>
                  <a:pt x="32" y="197"/>
                </a:cubicBezTo>
                <a:cubicBezTo>
                  <a:pt x="2" y="227"/>
                  <a:pt x="0" y="270"/>
                  <a:pt x="3" y="300"/>
                </a:cubicBezTo>
                <a:cubicBezTo>
                  <a:pt x="243" y="300"/>
                  <a:pt x="243" y="300"/>
                  <a:pt x="243" y="300"/>
                </a:cubicBezTo>
                <a:lnTo>
                  <a:pt x="24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023E89-EE83-4586-94B1-4C0249F9716D}"/>
              </a:ext>
            </a:extLst>
          </p:cNvPr>
          <p:cNvSpPr/>
          <p:nvPr userDrawn="1"/>
        </p:nvSpPr>
        <p:spPr>
          <a:xfrm>
            <a:off x="0" y="729899"/>
            <a:ext cx="5620176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100" y="729900"/>
            <a:ext cx="5314667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63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ing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582B04-4210-47C9-AAB3-2F6A51CA5C0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09298" y="729899"/>
            <a:ext cx="6664718" cy="877368"/>
          </a:xfrm>
          <a:custGeom>
            <a:avLst/>
            <a:gdLst>
              <a:gd name="connsiteX0" fmla="*/ 6662982 w 6662982"/>
              <a:gd name="connsiteY0" fmla="*/ 0 h 877368"/>
              <a:gd name="connsiteX1" fmla="*/ 5319091 w 6662982"/>
              <a:gd name="connsiteY1" fmla="*/ 0 h 877368"/>
              <a:gd name="connsiteX2" fmla="*/ 1782575 w 6662982"/>
              <a:gd name="connsiteY2" fmla="*/ 0 h 877368"/>
              <a:gd name="connsiteX3" fmla="*/ 438684 w 6662982"/>
              <a:gd name="connsiteY3" fmla="*/ 0 h 877368"/>
              <a:gd name="connsiteX4" fmla="*/ 0 w 6662982"/>
              <a:gd name="connsiteY4" fmla="*/ 438684 h 877368"/>
              <a:gd name="connsiteX5" fmla="*/ 1 w 6662982"/>
              <a:gd name="connsiteY5" fmla="*/ 438684 h 877368"/>
              <a:gd name="connsiteX6" fmla="*/ 438685 w 6662982"/>
              <a:gd name="connsiteY6" fmla="*/ 877368 h 877368"/>
              <a:gd name="connsiteX7" fmla="*/ 1782573 w 6662982"/>
              <a:gd name="connsiteY7" fmla="*/ 877368 h 877368"/>
              <a:gd name="connsiteX8" fmla="*/ 1782576 w 6662982"/>
              <a:gd name="connsiteY8" fmla="*/ 877368 h 877368"/>
              <a:gd name="connsiteX9" fmla="*/ 6228847 w 6662982"/>
              <a:gd name="connsiteY9" fmla="*/ 877367 h 877368"/>
              <a:gd name="connsiteX10" fmla="*/ 6303067 w 6662982"/>
              <a:gd name="connsiteY10" fmla="*/ 719335 h 877368"/>
              <a:gd name="connsiteX11" fmla="*/ 6381249 w 6662982"/>
              <a:gd name="connsiteY11" fmla="*/ 542820 h 877368"/>
              <a:gd name="connsiteX12" fmla="*/ 6604989 w 6662982"/>
              <a:gd name="connsiteY12" fmla="*/ 96538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62982" h="877368">
                <a:moveTo>
                  <a:pt x="6662982" y="0"/>
                </a:moveTo>
                <a:lnTo>
                  <a:pt x="5319091" y="0"/>
                </a:lnTo>
                <a:lnTo>
                  <a:pt x="1782575" y="0"/>
                </a:lnTo>
                <a:lnTo>
                  <a:pt x="438684" y="0"/>
                </a:lnTo>
                <a:cubicBezTo>
                  <a:pt x="196406" y="0"/>
                  <a:pt x="0" y="196406"/>
                  <a:pt x="0" y="438684"/>
                </a:cubicBezTo>
                <a:lnTo>
                  <a:pt x="1" y="438684"/>
                </a:lnTo>
                <a:cubicBezTo>
                  <a:pt x="1" y="680962"/>
                  <a:pt x="196407" y="877368"/>
                  <a:pt x="438685" y="877368"/>
                </a:cubicBezTo>
                <a:lnTo>
                  <a:pt x="1782573" y="877368"/>
                </a:lnTo>
                <a:lnTo>
                  <a:pt x="1782576" y="877368"/>
                </a:lnTo>
                <a:lnTo>
                  <a:pt x="6228847" y="877367"/>
                </a:lnTo>
                <a:lnTo>
                  <a:pt x="6303067" y="719335"/>
                </a:lnTo>
                <a:cubicBezTo>
                  <a:pt x="6328870" y="662737"/>
                  <a:pt x="6354927" y="603926"/>
                  <a:pt x="6381249" y="542820"/>
                </a:cubicBezTo>
                <a:cubicBezTo>
                  <a:pt x="6455571" y="378039"/>
                  <a:pt x="6529893" y="229736"/>
                  <a:pt x="6604989" y="965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C7B1972-F7EA-45DB-AF13-37107141141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-1587"/>
            <a:ext cx="12192000" cy="6859587"/>
          </a:xfrm>
          <a:custGeom>
            <a:avLst/>
            <a:gdLst>
              <a:gd name="T0" fmla="*/ 492 w 492"/>
              <a:gd name="T1" fmla="*/ 306 h 306"/>
              <a:gd name="T2" fmla="*/ 492 w 492"/>
              <a:gd name="T3" fmla="*/ 0 h 306"/>
              <a:gd name="T4" fmla="*/ 454 w 492"/>
              <a:gd name="T5" fmla="*/ 58 h 306"/>
              <a:gd name="T6" fmla="*/ 367 w 492"/>
              <a:gd name="T7" fmla="*/ 129 h 306"/>
              <a:gd name="T8" fmla="*/ 285 w 492"/>
              <a:gd name="T9" fmla="*/ 179 h 306"/>
              <a:gd name="T10" fmla="*/ 204 w 492"/>
              <a:gd name="T11" fmla="*/ 192 h 306"/>
              <a:gd name="T12" fmla="*/ 128 w 492"/>
              <a:gd name="T13" fmla="*/ 213 h 306"/>
              <a:gd name="T14" fmla="*/ 41 w 492"/>
              <a:gd name="T15" fmla="*/ 230 h 306"/>
              <a:gd name="T16" fmla="*/ 0 w 492"/>
              <a:gd name="T17" fmla="*/ 240 h 306"/>
              <a:gd name="T18" fmla="*/ 0 w 492"/>
              <a:gd name="T19" fmla="*/ 306 h 306"/>
              <a:gd name="T20" fmla="*/ 492 w 492"/>
              <a:gd name="T2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2" h="306">
                <a:moveTo>
                  <a:pt x="492" y="306"/>
                </a:moveTo>
                <a:cubicBezTo>
                  <a:pt x="492" y="0"/>
                  <a:pt x="492" y="0"/>
                  <a:pt x="492" y="0"/>
                </a:cubicBezTo>
                <a:cubicBezTo>
                  <a:pt x="478" y="10"/>
                  <a:pt x="466" y="28"/>
                  <a:pt x="454" y="58"/>
                </a:cubicBezTo>
                <a:cubicBezTo>
                  <a:pt x="420" y="147"/>
                  <a:pt x="397" y="129"/>
                  <a:pt x="367" y="129"/>
                </a:cubicBezTo>
                <a:cubicBezTo>
                  <a:pt x="337" y="129"/>
                  <a:pt x="324" y="140"/>
                  <a:pt x="285" y="179"/>
                </a:cubicBezTo>
                <a:cubicBezTo>
                  <a:pt x="246" y="218"/>
                  <a:pt x="222" y="201"/>
                  <a:pt x="204" y="192"/>
                </a:cubicBezTo>
                <a:cubicBezTo>
                  <a:pt x="174" y="179"/>
                  <a:pt x="150" y="192"/>
                  <a:pt x="128" y="213"/>
                </a:cubicBezTo>
                <a:cubicBezTo>
                  <a:pt x="104" y="235"/>
                  <a:pt x="71" y="233"/>
                  <a:pt x="41" y="230"/>
                </a:cubicBezTo>
                <a:cubicBezTo>
                  <a:pt x="23" y="228"/>
                  <a:pt x="10" y="233"/>
                  <a:pt x="0" y="240"/>
                </a:cubicBezTo>
                <a:cubicBezTo>
                  <a:pt x="0" y="306"/>
                  <a:pt x="0" y="306"/>
                  <a:pt x="0" y="306"/>
                </a:cubicBezTo>
                <a:lnTo>
                  <a:pt x="492" y="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0254D9-2C46-4D5B-BF31-A964CF1D35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0074" y="2420888"/>
            <a:ext cx="1755516" cy="1419022"/>
          </a:xfrm>
          <a:custGeom>
            <a:avLst/>
            <a:gdLst>
              <a:gd name="connsiteX0" fmla="*/ 1936080 w 2717282"/>
              <a:gd name="connsiteY0" fmla="*/ 2552 h 2197011"/>
              <a:gd name="connsiteX1" fmla="*/ 2288775 w 2717282"/>
              <a:gd name="connsiteY1" fmla="*/ 93116 h 2197011"/>
              <a:gd name="connsiteX2" fmla="*/ 2288775 w 2717282"/>
              <a:gd name="connsiteY2" fmla="*/ 1853953 h 2197011"/>
              <a:gd name="connsiteX3" fmla="*/ 2188331 w 2717282"/>
              <a:gd name="connsiteY3" fmla="*/ 1936492 h 2197011"/>
              <a:gd name="connsiteX4" fmla="*/ 1229549 w 2717282"/>
              <a:gd name="connsiteY4" fmla="*/ 2156597 h 2197011"/>
              <a:gd name="connsiteX5" fmla="*/ 444261 w 2717282"/>
              <a:gd name="connsiteY5" fmla="*/ 1560480 h 2197011"/>
              <a:gd name="connsiteX6" fmla="*/ 206849 w 2717282"/>
              <a:gd name="connsiteY6" fmla="*/ 294879 h 2197011"/>
              <a:gd name="connsiteX7" fmla="*/ 681674 w 2717282"/>
              <a:gd name="connsiteY7" fmla="*/ 129800 h 2197011"/>
              <a:gd name="connsiteX8" fmla="*/ 1576537 w 2717282"/>
              <a:gd name="connsiteY8" fmla="*/ 28919 h 2197011"/>
              <a:gd name="connsiteX9" fmla="*/ 1936080 w 2717282"/>
              <a:gd name="connsiteY9" fmla="*/ 2552 h 219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7282" h="2197011">
                <a:moveTo>
                  <a:pt x="1936080" y="2552"/>
                </a:moveTo>
                <a:cubicBezTo>
                  <a:pt x="2058210" y="10577"/>
                  <a:pt x="2179200" y="38090"/>
                  <a:pt x="2288775" y="93116"/>
                </a:cubicBezTo>
                <a:cubicBezTo>
                  <a:pt x="2964487" y="450786"/>
                  <a:pt x="2745337" y="1404573"/>
                  <a:pt x="2288775" y="1853953"/>
                </a:cubicBezTo>
                <a:cubicBezTo>
                  <a:pt x="2252250" y="1881466"/>
                  <a:pt x="2224856" y="1908979"/>
                  <a:pt x="2188331" y="1936492"/>
                </a:cubicBezTo>
                <a:cubicBezTo>
                  <a:pt x="1932656" y="2138255"/>
                  <a:pt x="1549143" y="2266649"/>
                  <a:pt x="1229549" y="2156597"/>
                </a:cubicBezTo>
                <a:cubicBezTo>
                  <a:pt x="928218" y="2046545"/>
                  <a:pt x="654280" y="1798927"/>
                  <a:pt x="444261" y="1560480"/>
                </a:cubicBezTo>
                <a:cubicBezTo>
                  <a:pt x="188586" y="1257837"/>
                  <a:pt x="-267976" y="606694"/>
                  <a:pt x="206849" y="294879"/>
                </a:cubicBezTo>
                <a:cubicBezTo>
                  <a:pt x="343818" y="212339"/>
                  <a:pt x="526443" y="148142"/>
                  <a:pt x="681674" y="129800"/>
                </a:cubicBezTo>
                <a:cubicBezTo>
                  <a:pt x="983006" y="83945"/>
                  <a:pt x="1275206" y="93116"/>
                  <a:pt x="1576537" y="28919"/>
                </a:cubicBezTo>
                <a:cubicBezTo>
                  <a:pt x="1690678" y="5991"/>
                  <a:pt x="1813949" y="-5472"/>
                  <a:pt x="1936080" y="25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50E9C3-4034-4225-BB69-B5331C8A3A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27739" y="2945620"/>
            <a:ext cx="1617000" cy="1977300"/>
          </a:xfrm>
          <a:custGeom>
            <a:avLst/>
            <a:gdLst>
              <a:gd name="connsiteX0" fmla="*/ 579840 w 2196515"/>
              <a:gd name="connsiteY0" fmla="*/ 781 h 2686642"/>
              <a:gd name="connsiteX1" fmla="*/ 1721966 w 2196515"/>
              <a:gd name="connsiteY1" fmla="*/ 295084 h 2686642"/>
              <a:gd name="connsiteX2" fmla="*/ 1886303 w 2196515"/>
              <a:gd name="connsiteY2" fmla="*/ 395936 h 2686642"/>
              <a:gd name="connsiteX3" fmla="*/ 1685446 w 2196515"/>
              <a:gd name="connsiteY3" fmla="*/ 2183779 h 2686642"/>
              <a:gd name="connsiteX4" fmla="*/ 982446 w 2196515"/>
              <a:gd name="connsiteY4" fmla="*/ 2678874 h 2686642"/>
              <a:gd name="connsiteX5" fmla="*/ 498563 w 2196515"/>
              <a:gd name="connsiteY5" fmla="*/ 1459474 h 2686642"/>
              <a:gd name="connsiteX6" fmla="*/ 51200 w 2196515"/>
              <a:gd name="connsiteY6" fmla="*/ 304252 h 2686642"/>
              <a:gd name="connsiteX7" fmla="*/ 579840 w 2196515"/>
              <a:gd name="connsiteY7" fmla="*/ 781 h 268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6515" h="2686642">
                <a:moveTo>
                  <a:pt x="579840" y="781"/>
                </a:moveTo>
                <a:cubicBezTo>
                  <a:pt x="983730" y="-13634"/>
                  <a:pt x="1493719" y="174748"/>
                  <a:pt x="1721966" y="295084"/>
                </a:cubicBezTo>
                <a:cubicBezTo>
                  <a:pt x="1785875" y="322589"/>
                  <a:pt x="1840654" y="359263"/>
                  <a:pt x="1886303" y="395936"/>
                </a:cubicBezTo>
                <a:cubicBezTo>
                  <a:pt x="2516264" y="891032"/>
                  <a:pt x="2050641" y="1707021"/>
                  <a:pt x="1685446" y="2183779"/>
                </a:cubicBezTo>
                <a:cubicBezTo>
                  <a:pt x="1521109" y="2394653"/>
                  <a:pt x="1283732" y="2743053"/>
                  <a:pt x="982446" y="2678874"/>
                </a:cubicBezTo>
                <a:cubicBezTo>
                  <a:pt x="553342" y="2596358"/>
                  <a:pt x="672031" y="2009579"/>
                  <a:pt x="498563" y="1459474"/>
                </a:cubicBezTo>
                <a:cubicBezTo>
                  <a:pt x="379875" y="1092737"/>
                  <a:pt x="-167917" y="836021"/>
                  <a:pt x="51200" y="304252"/>
                </a:cubicBezTo>
                <a:cubicBezTo>
                  <a:pt x="133368" y="91086"/>
                  <a:pt x="337507" y="9430"/>
                  <a:pt x="579840" y="78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EB5C44-8D1B-48A9-9713-E753DC4A62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06888" y="3786693"/>
            <a:ext cx="1753780" cy="1696880"/>
          </a:xfrm>
          <a:custGeom>
            <a:avLst/>
            <a:gdLst>
              <a:gd name="connsiteX0" fmla="*/ 1542402 w 2519324"/>
              <a:gd name="connsiteY0" fmla="*/ 20 h 2438222"/>
              <a:gd name="connsiteX1" fmla="*/ 2421696 w 2519324"/>
              <a:gd name="connsiteY1" fmla="*/ 289972 h 2438222"/>
              <a:gd name="connsiteX2" fmla="*/ 2010931 w 2519324"/>
              <a:gd name="connsiteY2" fmla="*/ 1554595 h 2438222"/>
              <a:gd name="connsiteX3" fmla="*/ 1390219 w 2519324"/>
              <a:gd name="connsiteY3" fmla="*/ 2361020 h 2438222"/>
              <a:gd name="connsiteX4" fmla="*/ 413512 w 2519324"/>
              <a:gd name="connsiteY4" fmla="*/ 2131922 h 2438222"/>
              <a:gd name="connsiteX5" fmla="*/ 57516 w 2519324"/>
              <a:gd name="connsiteY5" fmla="*/ 1499611 h 2438222"/>
              <a:gd name="connsiteX6" fmla="*/ 11875 w 2519324"/>
              <a:gd name="connsiteY6" fmla="*/ 1288841 h 2438222"/>
              <a:gd name="connsiteX7" fmla="*/ 1262426 w 2519324"/>
              <a:gd name="connsiteY7" fmla="*/ 15055 h 2438222"/>
              <a:gd name="connsiteX8" fmla="*/ 1542402 w 2519324"/>
              <a:gd name="connsiteY8" fmla="*/ 20 h 243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9324" h="2438222">
                <a:moveTo>
                  <a:pt x="1542402" y="20"/>
                </a:moveTo>
                <a:cubicBezTo>
                  <a:pt x="1863740" y="1309"/>
                  <a:pt x="2271082" y="63165"/>
                  <a:pt x="2421696" y="289972"/>
                </a:cubicBezTo>
                <a:cubicBezTo>
                  <a:pt x="2704667" y="711513"/>
                  <a:pt x="2312159" y="968103"/>
                  <a:pt x="2010931" y="1554595"/>
                </a:cubicBezTo>
                <a:cubicBezTo>
                  <a:pt x="1846625" y="1875332"/>
                  <a:pt x="1746216" y="2196070"/>
                  <a:pt x="1390219" y="2361020"/>
                </a:cubicBezTo>
                <a:cubicBezTo>
                  <a:pt x="1043352" y="2525971"/>
                  <a:pt x="659971" y="2416004"/>
                  <a:pt x="413512" y="2131922"/>
                </a:cubicBezTo>
                <a:cubicBezTo>
                  <a:pt x="267462" y="1957808"/>
                  <a:pt x="130540" y="1719546"/>
                  <a:pt x="57516" y="1499611"/>
                </a:cubicBezTo>
                <a:cubicBezTo>
                  <a:pt x="39259" y="1426300"/>
                  <a:pt x="21003" y="1352988"/>
                  <a:pt x="11875" y="1288841"/>
                </a:cubicBezTo>
                <a:cubicBezTo>
                  <a:pt x="-97662" y="372448"/>
                  <a:pt x="568690" y="106694"/>
                  <a:pt x="1262426" y="15055"/>
                </a:cubicBezTo>
                <a:cubicBezTo>
                  <a:pt x="1337733" y="5891"/>
                  <a:pt x="1435290" y="-409"/>
                  <a:pt x="1542402" y="2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67A0D48-E186-42D6-9A20-A3AFB7515E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22818" y="4432154"/>
            <a:ext cx="1755516" cy="1419022"/>
          </a:xfrm>
          <a:custGeom>
            <a:avLst/>
            <a:gdLst>
              <a:gd name="connsiteX0" fmla="*/ 1936080 w 2717282"/>
              <a:gd name="connsiteY0" fmla="*/ 2552 h 2197011"/>
              <a:gd name="connsiteX1" fmla="*/ 2288775 w 2717282"/>
              <a:gd name="connsiteY1" fmla="*/ 93116 h 2197011"/>
              <a:gd name="connsiteX2" fmla="*/ 2288775 w 2717282"/>
              <a:gd name="connsiteY2" fmla="*/ 1853953 h 2197011"/>
              <a:gd name="connsiteX3" fmla="*/ 2188331 w 2717282"/>
              <a:gd name="connsiteY3" fmla="*/ 1936492 h 2197011"/>
              <a:gd name="connsiteX4" fmla="*/ 1229549 w 2717282"/>
              <a:gd name="connsiteY4" fmla="*/ 2156597 h 2197011"/>
              <a:gd name="connsiteX5" fmla="*/ 444261 w 2717282"/>
              <a:gd name="connsiteY5" fmla="*/ 1560480 h 2197011"/>
              <a:gd name="connsiteX6" fmla="*/ 206849 w 2717282"/>
              <a:gd name="connsiteY6" fmla="*/ 294879 h 2197011"/>
              <a:gd name="connsiteX7" fmla="*/ 681674 w 2717282"/>
              <a:gd name="connsiteY7" fmla="*/ 129800 h 2197011"/>
              <a:gd name="connsiteX8" fmla="*/ 1576537 w 2717282"/>
              <a:gd name="connsiteY8" fmla="*/ 28919 h 2197011"/>
              <a:gd name="connsiteX9" fmla="*/ 1936080 w 2717282"/>
              <a:gd name="connsiteY9" fmla="*/ 2552 h 219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7282" h="2197011">
                <a:moveTo>
                  <a:pt x="1936080" y="2552"/>
                </a:moveTo>
                <a:cubicBezTo>
                  <a:pt x="2058210" y="10577"/>
                  <a:pt x="2179200" y="38090"/>
                  <a:pt x="2288775" y="93116"/>
                </a:cubicBezTo>
                <a:cubicBezTo>
                  <a:pt x="2964487" y="450786"/>
                  <a:pt x="2745337" y="1404573"/>
                  <a:pt x="2288775" y="1853953"/>
                </a:cubicBezTo>
                <a:cubicBezTo>
                  <a:pt x="2252250" y="1881466"/>
                  <a:pt x="2224856" y="1908979"/>
                  <a:pt x="2188331" y="1936492"/>
                </a:cubicBezTo>
                <a:cubicBezTo>
                  <a:pt x="1932656" y="2138255"/>
                  <a:pt x="1549143" y="2266649"/>
                  <a:pt x="1229549" y="2156597"/>
                </a:cubicBezTo>
                <a:cubicBezTo>
                  <a:pt x="928218" y="2046545"/>
                  <a:pt x="654280" y="1798927"/>
                  <a:pt x="444261" y="1560480"/>
                </a:cubicBezTo>
                <a:cubicBezTo>
                  <a:pt x="188586" y="1257837"/>
                  <a:pt x="-267976" y="606694"/>
                  <a:pt x="206849" y="294879"/>
                </a:cubicBezTo>
                <a:cubicBezTo>
                  <a:pt x="343818" y="212339"/>
                  <a:pt x="526443" y="148142"/>
                  <a:pt x="681674" y="129800"/>
                </a:cubicBezTo>
                <a:cubicBezTo>
                  <a:pt x="983006" y="83945"/>
                  <a:pt x="1275206" y="93116"/>
                  <a:pt x="1576537" y="28919"/>
                </a:cubicBezTo>
                <a:cubicBezTo>
                  <a:pt x="1690678" y="5991"/>
                  <a:pt x="1813949" y="-5472"/>
                  <a:pt x="1936080" y="25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7B2E8E8-30A2-4DE4-97B8-2651B7226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8314" y="729900"/>
            <a:ext cx="5802354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B15521-EA38-4ED3-9CD4-EA36C33A0C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2090738"/>
            <a:ext cx="12192000" cy="4767263"/>
          </a:xfrm>
          <a:custGeom>
            <a:avLst/>
            <a:gdLst>
              <a:gd name="connsiteX0" fmla="*/ 0 w 12188825"/>
              <a:gd name="connsiteY0" fmla="*/ 0 h 4767263"/>
              <a:gd name="connsiteX1" fmla="*/ 1362572 w 12188825"/>
              <a:gd name="connsiteY1" fmla="*/ 1384044 h 4767263"/>
              <a:gd name="connsiteX2" fmla="*/ 3443591 w 12188825"/>
              <a:gd name="connsiteY2" fmla="*/ 1691609 h 4767263"/>
              <a:gd name="connsiteX3" fmla="*/ 6515571 w 12188825"/>
              <a:gd name="connsiteY3" fmla="*/ 2394616 h 4767263"/>
              <a:gd name="connsiteX4" fmla="*/ 9414133 w 12188825"/>
              <a:gd name="connsiteY4" fmla="*/ 3493064 h 4767263"/>
              <a:gd name="connsiteX5" fmla="*/ 11346508 w 12188825"/>
              <a:gd name="connsiteY5" fmla="*/ 3185498 h 4767263"/>
              <a:gd name="connsiteX6" fmla="*/ 12188825 w 12188825"/>
              <a:gd name="connsiteY6" fmla="*/ 3427157 h 4767263"/>
              <a:gd name="connsiteX7" fmla="*/ 12188825 w 12188825"/>
              <a:gd name="connsiteY7" fmla="*/ 4767263 h 4767263"/>
              <a:gd name="connsiteX8" fmla="*/ 0 w 12188825"/>
              <a:gd name="connsiteY8" fmla="*/ 4767263 h 4767263"/>
              <a:gd name="connsiteX9" fmla="*/ 0 w 12188825"/>
              <a:gd name="connsiteY9" fmla="*/ 0 h 4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88825" h="4767263">
                <a:moveTo>
                  <a:pt x="0" y="0"/>
                </a:moveTo>
                <a:cubicBezTo>
                  <a:pt x="297288" y="285596"/>
                  <a:pt x="842317" y="790882"/>
                  <a:pt x="1362572" y="1384044"/>
                </a:cubicBezTo>
                <a:cubicBezTo>
                  <a:pt x="2155341" y="2262802"/>
                  <a:pt x="2650822" y="1845392"/>
                  <a:pt x="3443591" y="1691609"/>
                </a:cubicBezTo>
                <a:cubicBezTo>
                  <a:pt x="4236360" y="1559796"/>
                  <a:pt x="5252096" y="2350678"/>
                  <a:pt x="6515571" y="2394616"/>
                </a:cubicBezTo>
                <a:cubicBezTo>
                  <a:pt x="7779047" y="2438554"/>
                  <a:pt x="8745234" y="3097623"/>
                  <a:pt x="9414133" y="3493064"/>
                </a:cubicBezTo>
                <a:cubicBezTo>
                  <a:pt x="10107806" y="3866536"/>
                  <a:pt x="10603287" y="3251405"/>
                  <a:pt x="11346508" y="3185498"/>
                </a:cubicBezTo>
                <a:cubicBezTo>
                  <a:pt x="11619022" y="3163529"/>
                  <a:pt x="11916311" y="3273374"/>
                  <a:pt x="12188825" y="3427157"/>
                </a:cubicBezTo>
                <a:cubicBezTo>
                  <a:pt x="12188825" y="4767263"/>
                  <a:pt x="12188825" y="4767263"/>
                  <a:pt x="12188825" y="4767263"/>
                </a:cubicBezTo>
                <a:lnTo>
                  <a:pt x="0" y="4767263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687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B4871A9-0CA1-4399-9A4C-56B31766BCC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3491552"/>
            <a:ext cx="2733868" cy="3366448"/>
          </a:xfrm>
          <a:custGeom>
            <a:avLst/>
            <a:gdLst>
              <a:gd name="T0" fmla="*/ 243 w 243"/>
              <a:gd name="T1" fmla="*/ 0 h 300"/>
              <a:gd name="T2" fmla="*/ 195 w 243"/>
              <a:gd name="T3" fmla="*/ 68 h 300"/>
              <a:gd name="T4" fmla="*/ 82 w 243"/>
              <a:gd name="T5" fmla="*/ 73 h 300"/>
              <a:gd name="T6" fmla="*/ 32 w 243"/>
              <a:gd name="T7" fmla="*/ 197 h 300"/>
              <a:gd name="T8" fmla="*/ 3 w 243"/>
              <a:gd name="T9" fmla="*/ 300 h 300"/>
              <a:gd name="T10" fmla="*/ 243 w 243"/>
              <a:gd name="T11" fmla="*/ 300 h 300"/>
              <a:gd name="T12" fmla="*/ 243 w 243"/>
              <a:gd name="T1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300">
                <a:moveTo>
                  <a:pt x="243" y="0"/>
                </a:moveTo>
                <a:cubicBezTo>
                  <a:pt x="232" y="24"/>
                  <a:pt x="214" y="57"/>
                  <a:pt x="195" y="68"/>
                </a:cubicBezTo>
                <a:cubicBezTo>
                  <a:pt x="164" y="85"/>
                  <a:pt x="111" y="52"/>
                  <a:pt x="82" y="73"/>
                </a:cubicBezTo>
                <a:cubicBezTo>
                  <a:pt x="35" y="106"/>
                  <a:pt x="83" y="147"/>
                  <a:pt x="32" y="197"/>
                </a:cubicBezTo>
                <a:cubicBezTo>
                  <a:pt x="2" y="227"/>
                  <a:pt x="0" y="270"/>
                  <a:pt x="3" y="300"/>
                </a:cubicBezTo>
                <a:cubicBezTo>
                  <a:pt x="243" y="300"/>
                  <a:pt x="243" y="300"/>
                  <a:pt x="243" y="300"/>
                </a:cubicBezTo>
                <a:lnTo>
                  <a:pt x="24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023E89-EE83-4586-94B1-4C0249F9716D}"/>
              </a:ext>
            </a:extLst>
          </p:cNvPr>
          <p:cNvSpPr/>
          <p:nvPr userDrawn="1"/>
        </p:nvSpPr>
        <p:spPr>
          <a:xfrm>
            <a:off x="0" y="729899"/>
            <a:ext cx="5620176" cy="877368"/>
          </a:xfrm>
          <a:custGeom>
            <a:avLst/>
            <a:gdLst>
              <a:gd name="connsiteX0" fmla="*/ 0 w 5618712"/>
              <a:gd name="connsiteY0" fmla="*/ 0 h 877368"/>
              <a:gd name="connsiteX1" fmla="*/ 5180028 w 5618712"/>
              <a:gd name="connsiteY1" fmla="*/ 0 h 877368"/>
              <a:gd name="connsiteX2" fmla="*/ 5618712 w 5618712"/>
              <a:gd name="connsiteY2" fmla="*/ 438684 h 877368"/>
              <a:gd name="connsiteX3" fmla="*/ 5618711 w 5618712"/>
              <a:gd name="connsiteY3" fmla="*/ 438684 h 877368"/>
              <a:gd name="connsiteX4" fmla="*/ 5180027 w 5618712"/>
              <a:gd name="connsiteY4" fmla="*/ 877368 h 877368"/>
              <a:gd name="connsiteX5" fmla="*/ 0 w 5618712"/>
              <a:gd name="connsiteY5" fmla="*/ 877367 h 877368"/>
              <a:gd name="connsiteX6" fmla="*/ 0 w 5618712"/>
              <a:gd name="connsiteY6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712" h="877368">
                <a:moveTo>
                  <a:pt x="0" y="0"/>
                </a:moveTo>
                <a:lnTo>
                  <a:pt x="5180028" y="0"/>
                </a:lnTo>
                <a:cubicBezTo>
                  <a:pt x="5422306" y="0"/>
                  <a:pt x="5618712" y="196406"/>
                  <a:pt x="5618712" y="438684"/>
                </a:cubicBezTo>
                <a:lnTo>
                  <a:pt x="5618711" y="438684"/>
                </a:lnTo>
                <a:cubicBezTo>
                  <a:pt x="5618711" y="680962"/>
                  <a:pt x="5422305" y="877368"/>
                  <a:pt x="5180027" y="877368"/>
                </a:cubicBezTo>
                <a:lnTo>
                  <a:pt x="0" y="87736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100" y="729900"/>
            <a:ext cx="5314667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714102B-9982-4336-9D4B-FCFAC2E6DC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33017" y="2120606"/>
            <a:ext cx="2749383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9C26C25-1918-4EA3-B6B8-199BAB0B71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33017" y="1621322"/>
            <a:ext cx="2749383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637C399-8A7B-4950-A3F9-5790914186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33017" y="3687048"/>
            <a:ext cx="2749383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89D7E988-C86A-4DF5-A6EA-5F3DACE1A9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3017" y="3187764"/>
            <a:ext cx="2749383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BAFC858-8E8A-442B-AB7A-708931F533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3017" y="5234779"/>
            <a:ext cx="2749383" cy="691526"/>
          </a:xfrm>
        </p:spPr>
        <p:txBody>
          <a:bodyPr tIns="0" bIns="0" anchor="t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129AA5B-2862-411A-8003-97F49FF87A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3017" y="4735495"/>
            <a:ext cx="2749383" cy="446016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20000"/>
              </a:lnSpc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8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AIN LEADING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FAB3C61-A6D6-47AF-8D91-F8A10612ED47}"/>
              </a:ext>
            </a:extLst>
          </p:cNvPr>
          <p:cNvGrpSpPr/>
          <p:nvPr userDrawn="1"/>
        </p:nvGrpSpPr>
        <p:grpSpPr>
          <a:xfrm>
            <a:off x="9841865" y="400050"/>
            <a:ext cx="2062479" cy="503554"/>
            <a:chOff x="9841865" y="400050"/>
            <a:chExt cx="2062479" cy="503554"/>
          </a:xfrm>
          <a:solidFill>
            <a:schemeClr val="accent1"/>
          </a:solidFill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E4EDEE3-1708-439E-8195-7419F72AB5BE}"/>
                </a:ext>
              </a:extLst>
            </p:cNvPr>
            <p:cNvSpPr/>
            <p:nvPr/>
          </p:nvSpPr>
          <p:spPr>
            <a:xfrm>
              <a:off x="984186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88BBA7E3-DC81-4542-B9EF-293ACF2366D3}"/>
                </a:ext>
              </a:extLst>
            </p:cNvPr>
            <p:cNvSpPr/>
            <p:nvPr/>
          </p:nvSpPr>
          <p:spPr>
            <a:xfrm>
              <a:off x="1002855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E07741F4-1B7D-45AC-9005-4E03BADA48FE}"/>
                </a:ext>
              </a:extLst>
            </p:cNvPr>
            <p:cNvSpPr/>
            <p:nvPr/>
          </p:nvSpPr>
          <p:spPr>
            <a:xfrm>
              <a:off x="1021524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55806F82-C5CE-4A66-8E5A-A3B1F20C9378}"/>
                </a:ext>
              </a:extLst>
            </p:cNvPr>
            <p:cNvSpPr/>
            <p:nvPr/>
          </p:nvSpPr>
          <p:spPr>
            <a:xfrm>
              <a:off x="1022731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828757D4-09CB-4DF1-A2BC-4C9A842EDE8D}"/>
                </a:ext>
              </a:extLst>
            </p:cNvPr>
            <p:cNvSpPr/>
            <p:nvPr/>
          </p:nvSpPr>
          <p:spPr>
            <a:xfrm>
              <a:off x="1041400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4F910A3D-00FB-40A5-AB3C-C394DB2A8248}"/>
                </a:ext>
              </a:extLst>
            </p:cNvPr>
            <p:cNvSpPr/>
            <p:nvPr/>
          </p:nvSpPr>
          <p:spPr>
            <a:xfrm>
              <a:off x="1060069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5646834B-D22D-4551-8A86-41CD75D7269C}"/>
                </a:ext>
              </a:extLst>
            </p:cNvPr>
            <p:cNvSpPr/>
            <p:nvPr/>
          </p:nvSpPr>
          <p:spPr>
            <a:xfrm>
              <a:off x="1061339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C15E123-C4CA-4755-8B86-E00487C097C7}"/>
                </a:ext>
              </a:extLst>
            </p:cNvPr>
            <p:cNvSpPr/>
            <p:nvPr/>
          </p:nvSpPr>
          <p:spPr>
            <a:xfrm>
              <a:off x="1079944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2D0B662-26FD-4F0F-9D43-3ACBA4BF2AE9}"/>
                </a:ext>
              </a:extLst>
            </p:cNvPr>
            <p:cNvSpPr/>
            <p:nvPr/>
          </p:nvSpPr>
          <p:spPr>
            <a:xfrm>
              <a:off x="1098613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1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79E772D1-7A69-425B-8293-8419022D827A}"/>
                </a:ext>
              </a:extLst>
            </p:cNvPr>
            <p:cNvSpPr/>
            <p:nvPr/>
          </p:nvSpPr>
          <p:spPr>
            <a:xfrm>
              <a:off x="1099883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16349C93-6667-4D2F-86BE-CB70A5269B35}"/>
                </a:ext>
              </a:extLst>
            </p:cNvPr>
            <p:cNvSpPr/>
            <p:nvPr/>
          </p:nvSpPr>
          <p:spPr>
            <a:xfrm>
              <a:off x="1118489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E86304C3-88FF-41DC-A1D8-3106CF30F7FD}"/>
                </a:ext>
              </a:extLst>
            </p:cNvPr>
            <p:cNvSpPr/>
            <p:nvPr/>
          </p:nvSpPr>
          <p:spPr>
            <a:xfrm>
              <a:off x="1137158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9E3EAF16-EDFA-456B-A139-3E5D70030C8C}"/>
                </a:ext>
              </a:extLst>
            </p:cNvPr>
            <p:cNvSpPr/>
            <p:nvPr/>
          </p:nvSpPr>
          <p:spPr>
            <a:xfrm>
              <a:off x="1138428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B7822F16-5817-4A4F-8524-0FA0022E3A18}"/>
                </a:ext>
              </a:extLst>
            </p:cNvPr>
            <p:cNvSpPr/>
            <p:nvPr/>
          </p:nvSpPr>
          <p:spPr>
            <a:xfrm>
              <a:off x="1157097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DB1AB80C-A4B1-4C1C-BCC8-9A3451703550}"/>
                </a:ext>
              </a:extLst>
            </p:cNvPr>
            <p:cNvSpPr/>
            <p:nvPr/>
          </p:nvSpPr>
          <p:spPr>
            <a:xfrm>
              <a:off x="1175702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C8424945-BE40-49E1-8366-CB60289B3628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0372326-AE21-42C8-85A1-2077EB7C8D49}"/>
              </a:ext>
            </a:extLst>
          </p:cNvPr>
          <p:cNvSpPr/>
          <p:nvPr userDrawn="1"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27" name="Gráfico 73">
            <a:extLst>
              <a:ext uri="{FF2B5EF4-FFF2-40B4-BE49-F238E27FC236}">
                <a16:creationId xmlns:a16="http://schemas.microsoft.com/office/drawing/2014/main" id="{5001E77A-4C5F-4189-BFA5-F7CCB448A076}"/>
              </a:ext>
            </a:extLst>
          </p:cNvPr>
          <p:cNvGrpSpPr/>
          <p:nvPr userDrawn="1"/>
        </p:nvGrpSpPr>
        <p:grpSpPr>
          <a:xfrm>
            <a:off x="10748008" y="5493002"/>
            <a:ext cx="1443991" cy="1364998"/>
            <a:chOff x="7666726" y="4253229"/>
            <a:chExt cx="2176462" cy="2057400"/>
          </a:xfrm>
          <a:solidFill>
            <a:srgbClr val="658DC5"/>
          </a:solidFill>
        </p:grpSpPr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583EB990-6381-4DD9-B5A6-FB5016FC945F}"/>
                </a:ext>
              </a:extLst>
            </p:cNvPr>
            <p:cNvSpPr/>
            <p:nvPr/>
          </p:nvSpPr>
          <p:spPr>
            <a:xfrm>
              <a:off x="8047726" y="4634229"/>
              <a:ext cx="1794509" cy="1675447"/>
            </a:xfrm>
            <a:custGeom>
              <a:avLst/>
              <a:gdLst>
                <a:gd name="connsiteX0" fmla="*/ 9525 w 1794509"/>
                <a:gd name="connsiteY0" fmla="*/ 918210 h 1675447"/>
                <a:gd name="connsiteX1" fmla="*/ 918210 w 1794509"/>
                <a:gd name="connsiteY1" fmla="*/ 9525 h 1675447"/>
                <a:gd name="connsiteX2" fmla="*/ 1794510 w 1794509"/>
                <a:gd name="connsiteY2" fmla="*/ 677228 h 1675447"/>
                <a:gd name="connsiteX3" fmla="*/ 1794510 w 1794509"/>
                <a:gd name="connsiteY3" fmla="*/ 643890 h 1675447"/>
                <a:gd name="connsiteX4" fmla="*/ 918210 w 1794509"/>
                <a:gd name="connsiteY4" fmla="*/ 0 h 1675447"/>
                <a:gd name="connsiteX5" fmla="*/ 0 w 1794509"/>
                <a:gd name="connsiteY5" fmla="*/ 918210 h 1675447"/>
                <a:gd name="connsiteX6" fmla="*/ 400050 w 1794509"/>
                <a:gd name="connsiteY6" fmla="*/ 1675448 h 1675447"/>
                <a:gd name="connsiteX7" fmla="*/ 417195 w 1794509"/>
                <a:gd name="connsiteY7" fmla="*/ 1675448 h 1675447"/>
                <a:gd name="connsiteX8" fmla="*/ 9525 w 1794509"/>
                <a:gd name="connsiteY8" fmla="*/ 918210 h 167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4509" h="1675447">
                  <a:moveTo>
                    <a:pt x="9525" y="918210"/>
                  </a:moveTo>
                  <a:cubicBezTo>
                    <a:pt x="9525" y="417195"/>
                    <a:pt x="417195" y="9525"/>
                    <a:pt x="918210" y="9525"/>
                  </a:cubicBezTo>
                  <a:cubicBezTo>
                    <a:pt x="1336358" y="9525"/>
                    <a:pt x="1688783" y="292417"/>
                    <a:pt x="1794510" y="677228"/>
                  </a:cubicBezTo>
                  <a:lnTo>
                    <a:pt x="1794510" y="643890"/>
                  </a:lnTo>
                  <a:cubicBezTo>
                    <a:pt x="1677353" y="271463"/>
                    <a:pt x="1328738" y="0"/>
                    <a:pt x="918210" y="0"/>
                  </a:cubicBezTo>
                  <a:cubicBezTo>
                    <a:pt x="412433" y="0"/>
                    <a:pt x="0" y="412433"/>
                    <a:pt x="0" y="918210"/>
                  </a:cubicBezTo>
                  <a:cubicBezTo>
                    <a:pt x="0" y="1232535"/>
                    <a:pt x="158115" y="1509713"/>
                    <a:pt x="400050" y="1675448"/>
                  </a:cubicBezTo>
                  <a:lnTo>
                    <a:pt x="417195" y="1675448"/>
                  </a:lnTo>
                  <a:cubicBezTo>
                    <a:pt x="171450" y="1513523"/>
                    <a:pt x="9525" y="1234440"/>
                    <a:pt x="9525" y="91821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A09A1D48-26E2-4846-9DDC-19B1DCC86167}"/>
                </a:ext>
              </a:extLst>
            </p:cNvPr>
            <p:cNvSpPr/>
            <p:nvPr/>
          </p:nvSpPr>
          <p:spPr>
            <a:xfrm>
              <a:off x="8333476" y="4919979"/>
              <a:ext cx="1264920" cy="1264920"/>
            </a:xfrm>
            <a:custGeom>
              <a:avLst/>
              <a:gdLst>
                <a:gd name="connsiteX0" fmla="*/ 632460 w 1264920"/>
                <a:gd name="connsiteY0" fmla="*/ 0 h 1264920"/>
                <a:gd name="connsiteX1" fmla="*/ 0 w 1264920"/>
                <a:gd name="connsiteY1" fmla="*/ 632460 h 1264920"/>
                <a:gd name="connsiteX2" fmla="*/ 632460 w 1264920"/>
                <a:gd name="connsiteY2" fmla="*/ 1264920 h 1264920"/>
                <a:gd name="connsiteX3" fmla="*/ 1264920 w 1264920"/>
                <a:gd name="connsiteY3" fmla="*/ 632460 h 1264920"/>
                <a:gd name="connsiteX4" fmla="*/ 632460 w 1264920"/>
                <a:gd name="connsiteY4" fmla="*/ 0 h 1264920"/>
                <a:gd name="connsiteX5" fmla="*/ 632460 w 1264920"/>
                <a:gd name="connsiteY5" fmla="*/ 1256348 h 1264920"/>
                <a:gd name="connsiteX6" fmla="*/ 9525 w 1264920"/>
                <a:gd name="connsiteY6" fmla="*/ 633413 h 1264920"/>
                <a:gd name="connsiteX7" fmla="*/ 632460 w 1264920"/>
                <a:gd name="connsiteY7" fmla="*/ 9525 h 1264920"/>
                <a:gd name="connsiteX8" fmla="*/ 1255395 w 1264920"/>
                <a:gd name="connsiteY8" fmla="*/ 632460 h 1264920"/>
                <a:gd name="connsiteX9" fmla="*/ 632460 w 1264920"/>
                <a:gd name="connsiteY9" fmla="*/ 1256348 h 12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4920" h="1264920">
                  <a:moveTo>
                    <a:pt x="632460" y="0"/>
                  </a:moveTo>
                  <a:cubicBezTo>
                    <a:pt x="283845" y="0"/>
                    <a:pt x="0" y="283845"/>
                    <a:pt x="0" y="632460"/>
                  </a:cubicBezTo>
                  <a:cubicBezTo>
                    <a:pt x="0" y="981075"/>
                    <a:pt x="283845" y="1264920"/>
                    <a:pt x="632460" y="1264920"/>
                  </a:cubicBezTo>
                  <a:cubicBezTo>
                    <a:pt x="981075" y="1264920"/>
                    <a:pt x="1264920" y="981075"/>
                    <a:pt x="1264920" y="632460"/>
                  </a:cubicBezTo>
                  <a:cubicBezTo>
                    <a:pt x="1264920" y="283845"/>
                    <a:pt x="982028" y="0"/>
                    <a:pt x="632460" y="0"/>
                  </a:cubicBezTo>
                  <a:close/>
                  <a:moveTo>
                    <a:pt x="632460" y="1256348"/>
                  </a:moveTo>
                  <a:cubicBezTo>
                    <a:pt x="288608" y="1256348"/>
                    <a:pt x="9525" y="976313"/>
                    <a:pt x="9525" y="633413"/>
                  </a:cubicBezTo>
                  <a:cubicBezTo>
                    <a:pt x="9525" y="290513"/>
                    <a:pt x="289560" y="9525"/>
                    <a:pt x="632460" y="9525"/>
                  </a:cubicBezTo>
                  <a:cubicBezTo>
                    <a:pt x="975360" y="9525"/>
                    <a:pt x="1255395" y="289560"/>
                    <a:pt x="1255395" y="632460"/>
                  </a:cubicBezTo>
                  <a:cubicBezTo>
                    <a:pt x="1255395" y="975360"/>
                    <a:pt x="976313" y="1256348"/>
                    <a:pt x="632460" y="1256348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7EF43A8D-F89B-4418-B35B-5961C806BE38}"/>
                </a:ext>
              </a:extLst>
            </p:cNvPr>
            <p:cNvSpPr/>
            <p:nvPr/>
          </p:nvSpPr>
          <p:spPr>
            <a:xfrm>
              <a:off x="8142976" y="4729479"/>
              <a:ext cx="1646872" cy="1580197"/>
            </a:xfrm>
            <a:custGeom>
              <a:avLst/>
              <a:gdLst>
                <a:gd name="connsiteX0" fmla="*/ 1646873 w 1646872"/>
                <a:gd name="connsiteY0" fmla="*/ 822960 h 1580197"/>
                <a:gd name="connsiteX1" fmla="*/ 823913 w 1646872"/>
                <a:gd name="connsiteY1" fmla="*/ 0 h 1580197"/>
                <a:gd name="connsiteX2" fmla="*/ 0 w 1646872"/>
                <a:gd name="connsiteY2" fmla="*/ 822960 h 1580197"/>
                <a:gd name="connsiteX3" fmla="*/ 501015 w 1646872"/>
                <a:gd name="connsiteY3" fmla="*/ 1580198 h 1580197"/>
                <a:gd name="connsiteX4" fmla="*/ 526733 w 1646872"/>
                <a:gd name="connsiteY4" fmla="*/ 1580198 h 1580197"/>
                <a:gd name="connsiteX5" fmla="*/ 9525 w 1646872"/>
                <a:gd name="connsiteY5" fmla="*/ 822960 h 1580197"/>
                <a:gd name="connsiteX6" fmla="*/ 822960 w 1646872"/>
                <a:gd name="connsiteY6" fmla="*/ 9525 h 1580197"/>
                <a:gd name="connsiteX7" fmla="*/ 1636395 w 1646872"/>
                <a:gd name="connsiteY7" fmla="*/ 822960 h 1580197"/>
                <a:gd name="connsiteX8" fmla="*/ 1119188 w 1646872"/>
                <a:gd name="connsiteY8" fmla="*/ 1580198 h 1580197"/>
                <a:gd name="connsiteX9" fmla="*/ 1144905 w 1646872"/>
                <a:gd name="connsiteY9" fmla="*/ 1580198 h 1580197"/>
                <a:gd name="connsiteX10" fmla="*/ 1646873 w 1646872"/>
                <a:gd name="connsiteY10" fmla="*/ 822960 h 15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6872" h="1580197">
                  <a:moveTo>
                    <a:pt x="1646873" y="822960"/>
                  </a:moveTo>
                  <a:cubicBezTo>
                    <a:pt x="1646873" y="368617"/>
                    <a:pt x="1277303" y="0"/>
                    <a:pt x="823913" y="0"/>
                  </a:cubicBezTo>
                  <a:cubicBezTo>
                    <a:pt x="370523" y="0"/>
                    <a:pt x="0" y="369570"/>
                    <a:pt x="0" y="822960"/>
                  </a:cubicBezTo>
                  <a:cubicBezTo>
                    <a:pt x="0" y="1163003"/>
                    <a:pt x="206692" y="1455420"/>
                    <a:pt x="501015" y="1580198"/>
                  </a:cubicBezTo>
                  <a:lnTo>
                    <a:pt x="526733" y="1580198"/>
                  </a:lnTo>
                  <a:cubicBezTo>
                    <a:pt x="224790" y="1462088"/>
                    <a:pt x="9525" y="1167765"/>
                    <a:pt x="9525" y="822960"/>
                  </a:cubicBezTo>
                  <a:cubicBezTo>
                    <a:pt x="9525" y="374333"/>
                    <a:pt x="374333" y="9525"/>
                    <a:pt x="822960" y="9525"/>
                  </a:cubicBezTo>
                  <a:cubicBezTo>
                    <a:pt x="1271588" y="9525"/>
                    <a:pt x="1636395" y="374333"/>
                    <a:pt x="1636395" y="822960"/>
                  </a:cubicBezTo>
                  <a:cubicBezTo>
                    <a:pt x="1636395" y="1166813"/>
                    <a:pt x="1421130" y="1462088"/>
                    <a:pt x="1119188" y="1580198"/>
                  </a:cubicBezTo>
                  <a:lnTo>
                    <a:pt x="1144905" y="1580198"/>
                  </a:lnTo>
                  <a:cubicBezTo>
                    <a:pt x="1439228" y="1455420"/>
                    <a:pt x="1646873" y="1163003"/>
                    <a:pt x="1646873" y="82296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EFD36C0-A33B-4282-B70E-AA46E87F3C00}"/>
                </a:ext>
              </a:extLst>
            </p:cNvPr>
            <p:cNvSpPr/>
            <p:nvPr/>
          </p:nvSpPr>
          <p:spPr>
            <a:xfrm>
              <a:off x="7952476" y="4538979"/>
              <a:ext cx="1889759" cy="1770697"/>
            </a:xfrm>
            <a:custGeom>
              <a:avLst/>
              <a:gdLst>
                <a:gd name="connsiteX0" fmla="*/ 9525 w 1889759"/>
                <a:gd name="connsiteY0" fmla="*/ 1013460 h 1770697"/>
                <a:gd name="connsiteX1" fmla="*/ 1013460 w 1889759"/>
                <a:gd name="connsiteY1" fmla="*/ 9525 h 1770697"/>
                <a:gd name="connsiteX2" fmla="*/ 1889760 w 1889759"/>
                <a:gd name="connsiteY2" fmla="*/ 523875 h 1770697"/>
                <a:gd name="connsiteX3" fmla="*/ 1889760 w 1889759"/>
                <a:gd name="connsiteY3" fmla="*/ 504825 h 1770697"/>
                <a:gd name="connsiteX4" fmla="*/ 1013460 w 1889759"/>
                <a:gd name="connsiteY4" fmla="*/ 0 h 1770697"/>
                <a:gd name="connsiteX5" fmla="*/ 0 w 1889759"/>
                <a:gd name="connsiteY5" fmla="*/ 1013460 h 1770697"/>
                <a:gd name="connsiteX6" fmla="*/ 340995 w 1889759"/>
                <a:gd name="connsiteY6" fmla="*/ 1770698 h 1770697"/>
                <a:gd name="connsiteX7" fmla="*/ 355283 w 1889759"/>
                <a:gd name="connsiteY7" fmla="*/ 1770698 h 1770697"/>
                <a:gd name="connsiteX8" fmla="*/ 9525 w 1889759"/>
                <a:gd name="connsiteY8" fmla="*/ 1013460 h 17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59" h="1770697">
                  <a:moveTo>
                    <a:pt x="9525" y="1013460"/>
                  </a:moveTo>
                  <a:cubicBezTo>
                    <a:pt x="9525" y="460058"/>
                    <a:pt x="460058" y="9525"/>
                    <a:pt x="1013460" y="9525"/>
                  </a:cubicBezTo>
                  <a:cubicBezTo>
                    <a:pt x="1389698" y="9525"/>
                    <a:pt x="1717358" y="217170"/>
                    <a:pt x="1889760" y="523875"/>
                  </a:cubicBezTo>
                  <a:lnTo>
                    <a:pt x="1889760" y="504825"/>
                  </a:lnTo>
                  <a:cubicBezTo>
                    <a:pt x="1713548" y="202883"/>
                    <a:pt x="1386840" y="0"/>
                    <a:pt x="1013460" y="0"/>
                  </a:cubicBezTo>
                  <a:cubicBezTo>
                    <a:pt x="454342" y="0"/>
                    <a:pt x="0" y="454342"/>
                    <a:pt x="0" y="1013460"/>
                  </a:cubicBezTo>
                  <a:cubicBezTo>
                    <a:pt x="0" y="1314450"/>
                    <a:pt x="132398" y="1584960"/>
                    <a:pt x="340995" y="1770698"/>
                  </a:cubicBezTo>
                  <a:lnTo>
                    <a:pt x="355283" y="1770698"/>
                  </a:lnTo>
                  <a:cubicBezTo>
                    <a:pt x="143827" y="1586865"/>
                    <a:pt x="9525" y="1315403"/>
                    <a:pt x="9525" y="101346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27DFB366-2A0D-469D-A6F8-6C64CFFF9801}"/>
                </a:ext>
              </a:extLst>
            </p:cNvPr>
            <p:cNvSpPr/>
            <p:nvPr/>
          </p:nvSpPr>
          <p:spPr>
            <a:xfrm>
              <a:off x="9624113" y="6042024"/>
              <a:ext cx="218122" cy="267652"/>
            </a:xfrm>
            <a:custGeom>
              <a:avLst/>
              <a:gdLst>
                <a:gd name="connsiteX0" fmla="*/ 218122 w 218122"/>
                <a:gd name="connsiteY0" fmla="*/ 0 h 267652"/>
                <a:gd name="connsiteX1" fmla="*/ 0 w 218122"/>
                <a:gd name="connsiteY1" fmla="*/ 267652 h 267652"/>
                <a:gd name="connsiteX2" fmla="*/ 14288 w 218122"/>
                <a:gd name="connsiteY2" fmla="*/ 267652 h 267652"/>
                <a:gd name="connsiteX3" fmla="*/ 218122 w 218122"/>
                <a:gd name="connsiteY3" fmla="*/ 19050 h 267652"/>
                <a:gd name="connsiteX4" fmla="*/ 218122 w 218122"/>
                <a:gd name="connsiteY4" fmla="*/ 0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22" h="267652">
                  <a:moveTo>
                    <a:pt x="218122" y="0"/>
                  </a:moveTo>
                  <a:cubicBezTo>
                    <a:pt x="160972" y="100965"/>
                    <a:pt x="87630" y="192405"/>
                    <a:pt x="0" y="267652"/>
                  </a:cubicBezTo>
                  <a:lnTo>
                    <a:pt x="14288" y="267652"/>
                  </a:lnTo>
                  <a:cubicBezTo>
                    <a:pt x="94297" y="196215"/>
                    <a:pt x="163830" y="112395"/>
                    <a:pt x="218122" y="19050"/>
                  </a:cubicBezTo>
                  <a:lnTo>
                    <a:pt x="218122" y="0"/>
                  </a:ln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7F19F0C-21B2-4425-AFC3-7055A4AA25C8}"/>
                </a:ext>
              </a:extLst>
            </p:cNvPr>
            <p:cNvSpPr/>
            <p:nvPr/>
          </p:nvSpPr>
          <p:spPr>
            <a:xfrm>
              <a:off x="9762226" y="6215379"/>
              <a:ext cx="80962" cy="95250"/>
            </a:xfrm>
            <a:custGeom>
              <a:avLst/>
              <a:gdLst>
                <a:gd name="connsiteX0" fmla="*/ 0 w 80962"/>
                <a:gd name="connsiteY0" fmla="*/ 95250 h 95250"/>
                <a:gd name="connsiteX1" fmla="*/ 13335 w 80962"/>
                <a:gd name="connsiteY1" fmla="*/ 95250 h 95250"/>
                <a:gd name="connsiteX2" fmla="*/ 80963 w 80962"/>
                <a:gd name="connsiteY2" fmla="*/ 16192 h 95250"/>
                <a:gd name="connsiteX3" fmla="*/ 80963 w 80962"/>
                <a:gd name="connsiteY3" fmla="*/ 0 h 95250"/>
                <a:gd name="connsiteX4" fmla="*/ 0 w 8096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" h="95250">
                  <a:moveTo>
                    <a:pt x="0" y="95250"/>
                  </a:moveTo>
                  <a:lnTo>
                    <a:pt x="13335" y="95250"/>
                  </a:lnTo>
                  <a:cubicBezTo>
                    <a:pt x="37147" y="69533"/>
                    <a:pt x="59055" y="43815"/>
                    <a:pt x="80963" y="16192"/>
                  </a:cubicBezTo>
                  <a:lnTo>
                    <a:pt x="80963" y="0"/>
                  </a:lnTo>
                  <a:cubicBezTo>
                    <a:pt x="55245" y="33338"/>
                    <a:pt x="28575" y="64770"/>
                    <a:pt x="0" y="9525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013E369A-A5D4-445C-9365-B77B3E9D9A47}"/>
                </a:ext>
              </a:extLst>
            </p:cNvPr>
            <p:cNvSpPr/>
            <p:nvPr/>
          </p:nvSpPr>
          <p:spPr>
            <a:xfrm>
              <a:off x="7666726" y="4253229"/>
              <a:ext cx="2175509" cy="2057400"/>
            </a:xfrm>
            <a:custGeom>
              <a:avLst/>
              <a:gdLst>
                <a:gd name="connsiteX0" fmla="*/ 256223 w 2175509"/>
                <a:gd name="connsiteY0" fmla="*/ 2057400 h 2057400"/>
                <a:gd name="connsiteX1" fmla="*/ 9525 w 2175509"/>
                <a:gd name="connsiteY1" fmla="*/ 1299210 h 2057400"/>
                <a:gd name="connsiteX2" fmla="*/ 1299210 w 2175509"/>
                <a:gd name="connsiteY2" fmla="*/ 9525 h 2057400"/>
                <a:gd name="connsiteX3" fmla="*/ 2175510 w 2175509"/>
                <a:gd name="connsiteY3" fmla="*/ 354330 h 2057400"/>
                <a:gd name="connsiteX4" fmla="*/ 2175510 w 2175509"/>
                <a:gd name="connsiteY4" fmla="*/ 340995 h 2057400"/>
                <a:gd name="connsiteX5" fmla="*/ 1299210 w 2175509"/>
                <a:gd name="connsiteY5" fmla="*/ 0 h 2057400"/>
                <a:gd name="connsiteX6" fmla="*/ 0 w 2175509"/>
                <a:gd name="connsiteY6" fmla="*/ 1299210 h 2057400"/>
                <a:gd name="connsiteX7" fmla="*/ 244793 w 2175509"/>
                <a:gd name="connsiteY7" fmla="*/ 2056448 h 2057400"/>
                <a:gd name="connsiteX8" fmla="*/ 256223 w 2175509"/>
                <a:gd name="connsiteY8" fmla="*/ 2056448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509" h="2057400">
                  <a:moveTo>
                    <a:pt x="256223" y="2057400"/>
                  </a:moveTo>
                  <a:cubicBezTo>
                    <a:pt x="100965" y="1844040"/>
                    <a:pt x="9525" y="1582103"/>
                    <a:pt x="9525" y="1299210"/>
                  </a:cubicBezTo>
                  <a:cubicBezTo>
                    <a:pt x="9525" y="588645"/>
                    <a:pt x="588645" y="9525"/>
                    <a:pt x="1299210" y="9525"/>
                  </a:cubicBezTo>
                  <a:cubicBezTo>
                    <a:pt x="1637348" y="9525"/>
                    <a:pt x="1945005" y="140018"/>
                    <a:pt x="2175510" y="354330"/>
                  </a:cubicBezTo>
                  <a:lnTo>
                    <a:pt x="2175510" y="340995"/>
                  </a:lnTo>
                  <a:cubicBezTo>
                    <a:pt x="1945005" y="129540"/>
                    <a:pt x="1637348" y="0"/>
                    <a:pt x="1299210" y="0"/>
                  </a:cubicBezTo>
                  <a:cubicBezTo>
                    <a:pt x="582930" y="0"/>
                    <a:pt x="0" y="582930"/>
                    <a:pt x="0" y="1299210"/>
                  </a:cubicBezTo>
                  <a:cubicBezTo>
                    <a:pt x="0" y="1582103"/>
                    <a:pt x="90488" y="1843088"/>
                    <a:pt x="244793" y="2056448"/>
                  </a:cubicBezTo>
                  <a:lnTo>
                    <a:pt x="256223" y="2056448"/>
                  </a:ln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BAAD395-5C42-43BF-8C77-832124110DCE}"/>
                </a:ext>
              </a:extLst>
            </p:cNvPr>
            <p:cNvSpPr/>
            <p:nvPr/>
          </p:nvSpPr>
          <p:spPr>
            <a:xfrm>
              <a:off x="7761976" y="4348479"/>
              <a:ext cx="2080259" cy="1961197"/>
            </a:xfrm>
            <a:custGeom>
              <a:avLst/>
              <a:gdLst>
                <a:gd name="connsiteX0" fmla="*/ 1203960 w 2080259"/>
                <a:gd name="connsiteY0" fmla="*/ 0 h 1961197"/>
                <a:gd name="connsiteX1" fmla="*/ 0 w 2080259"/>
                <a:gd name="connsiteY1" fmla="*/ 1203960 h 1961197"/>
                <a:gd name="connsiteX2" fmla="*/ 268605 w 2080259"/>
                <a:gd name="connsiteY2" fmla="*/ 1961198 h 1961197"/>
                <a:gd name="connsiteX3" fmla="*/ 280988 w 2080259"/>
                <a:gd name="connsiteY3" fmla="*/ 1961198 h 1961197"/>
                <a:gd name="connsiteX4" fmla="*/ 9525 w 2080259"/>
                <a:gd name="connsiteY4" fmla="*/ 1203960 h 1961197"/>
                <a:gd name="connsiteX5" fmla="*/ 1203960 w 2080259"/>
                <a:gd name="connsiteY5" fmla="*/ 9525 h 1961197"/>
                <a:gd name="connsiteX6" fmla="*/ 2080260 w 2080259"/>
                <a:gd name="connsiteY6" fmla="*/ 393383 h 1961197"/>
                <a:gd name="connsiteX7" fmla="*/ 2080260 w 2080259"/>
                <a:gd name="connsiteY7" fmla="*/ 379095 h 1961197"/>
                <a:gd name="connsiteX8" fmla="*/ 1203960 w 2080259"/>
                <a:gd name="connsiteY8" fmla="*/ 0 h 196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0259" h="1961197">
                  <a:moveTo>
                    <a:pt x="1203960" y="0"/>
                  </a:moveTo>
                  <a:cubicBezTo>
                    <a:pt x="540068" y="0"/>
                    <a:pt x="0" y="540068"/>
                    <a:pt x="0" y="1203960"/>
                  </a:cubicBezTo>
                  <a:cubicBezTo>
                    <a:pt x="0" y="1490663"/>
                    <a:pt x="100965" y="1754505"/>
                    <a:pt x="268605" y="1961198"/>
                  </a:cubicBezTo>
                  <a:lnTo>
                    <a:pt x="280988" y="1961198"/>
                  </a:lnTo>
                  <a:cubicBezTo>
                    <a:pt x="111443" y="1755458"/>
                    <a:pt x="9525" y="1491615"/>
                    <a:pt x="9525" y="1203960"/>
                  </a:cubicBezTo>
                  <a:cubicBezTo>
                    <a:pt x="9525" y="545783"/>
                    <a:pt x="545783" y="9525"/>
                    <a:pt x="1203960" y="9525"/>
                  </a:cubicBezTo>
                  <a:cubicBezTo>
                    <a:pt x="1549718" y="9525"/>
                    <a:pt x="1862138" y="157163"/>
                    <a:pt x="2080260" y="393383"/>
                  </a:cubicBezTo>
                  <a:lnTo>
                    <a:pt x="2080260" y="379095"/>
                  </a:lnTo>
                  <a:cubicBezTo>
                    <a:pt x="1861185" y="145733"/>
                    <a:pt x="1549718" y="0"/>
                    <a:pt x="1203960" y="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99414F67-E8F0-4AE2-9B0F-C6AB67120354}"/>
                </a:ext>
              </a:extLst>
            </p:cNvPr>
            <p:cNvSpPr/>
            <p:nvPr/>
          </p:nvSpPr>
          <p:spPr>
            <a:xfrm>
              <a:off x="7857226" y="4443729"/>
              <a:ext cx="1985009" cy="1865947"/>
            </a:xfrm>
            <a:custGeom>
              <a:avLst/>
              <a:gdLst>
                <a:gd name="connsiteX0" fmla="*/ 1108710 w 1985009"/>
                <a:gd name="connsiteY0" fmla="*/ 0 h 1865947"/>
                <a:gd name="connsiteX1" fmla="*/ 0 w 1985009"/>
                <a:gd name="connsiteY1" fmla="*/ 1108710 h 1865947"/>
                <a:gd name="connsiteX2" fmla="*/ 300038 w 1985009"/>
                <a:gd name="connsiteY2" fmla="*/ 1865948 h 1865947"/>
                <a:gd name="connsiteX3" fmla="*/ 313373 w 1985009"/>
                <a:gd name="connsiteY3" fmla="*/ 1865948 h 1865947"/>
                <a:gd name="connsiteX4" fmla="*/ 9525 w 1985009"/>
                <a:gd name="connsiteY4" fmla="*/ 1108710 h 1865947"/>
                <a:gd name="connsiteX5" fmla="*/ 1108710 w 1985009"/>
                <a:gd name="connsiteY5" fmla="*/ 9525 h 1865947"/>
                <a:gd name="connsiteX6" fmla="*/ 1985010 w 1985009"/>
                <a:gd name="connsiteY6" fmla="*/ 445770 h 1865947"/>
                <a:gd name="connsiteX7" fmla="*/ 1985010 w 1985009"/>
                <a:gd name="connsiteY7" fmla="*/ 430530 h 1865947"/>
                <a:gd name="connsiteX8" fmla="*/ 1108710 w 1985009"/>
                <a:gd name="connsiteY8" fmla="*/ 0 h 18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5009" h="1865947">
                  <a:moveTo>
                    <a:pt x="1108710" y="0"/>
                  </a:moveTo>
                  <a:cubicBezTo>
                    <a:pt x="497205" y="0"/>
                    <a:pt x="0" y="497205"/>
                    <a:pt x="0" y="1108710"/>
                  </a:cubicBezTo>
                  <a:cubicBezTo>
                    <a:pt x="0" y="1401128"/>
                    <a:pt x="114300" y="1667828"/>
                    <a:pt x="300038" y="1865948"/>
                  </a:cubicBezTo>
                  <a:lnTo>
                    <a:pt x="313373" y="1865948"/>
                  </a:lnTo>
                  <a:cubicBezTo>
                    <a:pt x="124777" y="1669733"/>
                    <a:pt x="9525" y="1402080"/>
                    <a:pt x="9525" y="1108710"/>
                  </a:cubicBezTo>
                  <a:cubicBezTo>
                    <a:pt x="9525" y="502920"/>
                    <a:pt x="502920" y="9525"/>
                    <a:pt x="1108710" y="9525"/>
                  </a:cubicBezTo>
                  <a:cubicBezTo>
                    <a:pt x="1465898" y="9525"/>
                    <a:pt x="1784033" y="180975"/>
                    <a:pt x="1985010" y="445770"/>
                  </a:cubicBezTo>
                  <a:lnTo>
                    <a:pt x="1985010" y="430530"/>
                  </a:lnTo>
                  <a:cubicBezTo>
                    <a:pt x="1782128" y="168593"/>
                    <a:pt x="1464945" y="0"/>
                    <a:pt x="1108710" y="0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BEFF662F-2D03-4B84-BA40-7B8B63A6FFB5}"/>
                </a:ext>
              </a:extLst>
            </p:cNvPr>
            <p:cNvSpPr/>
            <p:nvPr/>
          </p:nvSpPr>
          <p:spPr>
            <a:xfrm>
              <a:off x="8238226" y="4824729"/>
              <a:ext cx="1455420" cy="1455420"/>
            </a:xfrm>
            <a:custGeom>
              <a:avLst/>
              <a:gdLst>
                <a:gd name="connsiteX0" fmla="*/ 727710 w 1455420"/>
                <a:gd name="connsiteY0" fmla="*/ 0 h 1455420"/>
                <a:gd name="connsiteX1" fmla="*/ 0 w 1455420"/>
                <a:gd name="connsiteY1" fmla="*/ 727710 h 1455420"/>
                <a:gd name="connsiteX2" fmla="*/ 727710 w 1455420"/>
                <a:gd name="connsiteY2" fmla="*/ 1455420 h 1455420"/>
                <a:gd name="connsiteX3" fmla="*/ 1455420 w 1455420"/>
                <a:gd name="connsiteY3" fmla="*/ 727710 h 1455420"/>
                <a:gd name="connsiteX4" fmla="*/ 727710 w 1455420"/>
                <a:gd name="connsiteY4" fmla="*/ 0 h 1455420"/>
                <a:gd name="connsiteX5" fmla="*/ 727710 w 1455420"/>
                <a:gd name="connsiteY5" fmla="*/ 1446848 h 1455420"/>
                <a:gd name="connsiteX6" fmla="*/ 9525 w 1455420"/>
                <a:gd name="connsiteY6" fmla="*/ 727710 h 1455420"/>
                <a:gd name="connsiteX7" fmla="*/ 727710 w 1455420"/>
                <a:gd name="connsiteY7" fmla="*/ 9525 h 1455420"/>
                <a:gd name="connsiteX8" fmla="*/ 1445895 w 1455420"/>
                <a:gd name="connsiteY8" fmla="*/ 727710 h 1455420"/>
                <a:gd name="connsiteX9" fmla="*/ 727710 w 1455420"/>
                <a:gd name="connsiteY9" fmla="*/ 1446848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420" h="1455420">
                  <a:moveTo>
                    <a:pt x="727710" y="0"/>
                  </a:moveTo>
                  <a:cubicBezTo>
                    <a:pt x="326708" y="0"/>
                    <a:pt x="0" y="326708"/>
                    <a:pt x="0" y="727710"/>
                  </a:cubicBezTo>
                  <a:cubicBezTo>
                    <a:pt x="0" y="1128713"/>
                    <a:pt x="326708" y="1455420"/>
                    <a:pt x="727710" y="1455420"/>
                  </a:cubicBezTo>
                  <a:cubicBezTo>
                    <a:pt x="1128713" y="1455420"/>
                    <a:pt x="1455420" y="1128713"/>
                    <a:pt x="1455420" y="727710"/>
                  </a:cubicBezTo>
                  <a:cubicBezTo>
                    <a:pt x="1455420" y="326708"/>
                    <a:pt x="1129665" y="0"/>
                    <a:pt x="727710" y="0"/>
                  </a:cubicBezTo>
                  <a:close/>
                  <a:moveTo>
                    <a:pt x="727710" y="1446848"/>
                  </a:moveTo>
                  <a:cubicBezTo>
                    <a:pt x="331470" y="1446848"/>
                    <a:pt x="9525" y="1123950"/>
                    <a:pt x="9525" y="727710"/>
                  </a:cubicBezTo>
                  <a:cubicBezTo>
                    <a:pt x="9525" y="331470"/>
                    <a:pt x="331470" y="9525"/>
                    <a:pt x="727710" y="9525"/>
                  </a:cubicBezTo>
                  <a:cubicBezTo>
                    <a:pt x="1123950" y="9525"/>
                    <a:pt x="1445895" y="331470"/>
                    <a:pt x="1445895" y="727710"/>
                  </a:cubicBezTo>
                  <a:cubicBezTo>
                    <a:pt x="1445895" y="1123950"/>
                    <a:pt x="1123950" y="1446848"/>
                    <a:pt x="727710" y="1446848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74E49B27-3DCA-40C7-BDCB-DFE07AE89910}"/>
                </a:ext>
              </a:extLst>
            </p:cNvPr>
            <p:cNvSpPr/>
            <p:nvPr/>
          </p:nvSpPr>
          <p:spPr>
            <a:xfrm>
              <a:off x="9466951" y="5794374"/>
              <a:ext cx="375284" cy="516254"/>
            </a:xfrm>
            <a:custGeom>
              <a:avLst/>
              <a:gdLst>
                <a:gd name="connsiteX0" fmla="*/ 375285 w 375284"/>
                <a:gd name="connsiteY0" fmla="*/ 33338 h 516254"/>
                <a:gd name="connsiteX1" fmla="*/ 375285 w 375284"/>
                <a:gd name="connsiteY1" fmla="*/ 0 h 516254"/>
                <a:gd name="connsiteX2" fmla="*/ 0 w 375284"/>
                <a:gd name="connsiteY2" fmla="*/ 516255 h 516254"/>
                <a:gd name="connsiteX3" fmla="*/ 17145 w 375284"/>
                <a:gd name="connsiteY3" fmla="*/ 516255 h 516254"/>
                <a:gd name="connsiteX4" fmla="*/ 375285 w 375284"/>
                <a:gd name="connsiteY4" fmla="*/ 33338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516254">
                  <a:moveTo>
                    <a:pt x="375285" y="33338"/>
                  </a:moveTo>
                  <a:lnTo>
                    <a:pt x="375285" y="0"/>
                  </a:lnTo>
                  <a:cubicBezTo>
                    <a:pt x="316230" y="214313"/>
                    <a:pt x="180975" y="396240"/>
                    <a:pt x="0" y="516255"/>
                  </a:cubicBezTo>
                  <a:lnTo>
                    <a:pt x="17145" y="516255"/>
                  </a:lnTo>
                  <a:cubicBezTo>
                    <a:pt x="185738" y="401002"/>
                    <a:pt x="313372" y="231458"/>
                    <a:pt x="375285" y="33338"/>
                  </a:cubicBezTo>
                  <a:close/>
                </a:path>
              </a:pathLst>
            </a:custGeom>
            <a:solidFill>
              <a:srgbClr val="658D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0" name="Marcador de número de diapositiva 5">
            <a:extLst>
              <a:ext uri="{FF2B5EF4-FFF2-40B4-BE49-F238E27FC236}">
                <a16:creationId xmlns:a16="http://schemas.microsoft.com/office/drawing/2014/main" id="{6D6374B8-3E2E-49FD-8128-ED92377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BF6DC99E-BBE7-4276-B30F-08BEB779A9DE}"/>
              </a:ext>
            </a:extLst>
          </p:cNvPr>
          <p:cNvSpPr/>
          <p:nvPr userDrawn="1"/>
        </p:nvSpPr>
        <p:spPr>
          <a:xfrm>
            <a:off x="0" y="1876742"/>
            <a:ext cx="12192000" cy="3104515"/>
          </a:xfrm>
          <a:custGeom>
            <a:avLst/>
            <a:gdLst>
              <a:gd name="connsiteX0" fmla="*/ 0 w 12192000"/>
              <a:gd name="connsiteY0" fmla="*/ 0 h 3104515"/>
              <a:gd name="connsiteX1" fmla="*/ 12192000 w 12192000"/>
              <a:gd name="connsiteY1" fmla="*/ 0 h 3104515"/>
              <a:gd name="connsiteX2" fmla="*/ 12192000 w 12192000"/>
              <a:gd name="connsiteY2" fmla="*/ 3104515 h 3104515"/>
              <a:gd name="connsiteX3" fmla="*/ 0 w 12192000"/>
              <a:gd name="connsiteY3" fmla="*/ 3104515 h 310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04515">
                <a:moveTo>
                  <a:pt x="0" y="0"/>
                </a:moveTo>
                <a:lnTo>
                  <a:pt x="12192000" y="0"/>
                </a:lnTo>
                <a:lnTo>
                  <a:pt x="12192000" y="3104515"/>
                </a:lnTo>
                <a:lnTo>
                  <a:pt x="0" y="310451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2" name="Marcador de posición de imagen 2">
            <a:extLst>
              <a:ext uri="{FF2B5EF4-FFF2-40B4-BE49-F238E27FC236}">
                <a16:creationId xmlns:a16="http://schemas.microsoft.com/office/drawing/2014/main" id="{BD67F047-1568-4871-A06B-33DCD98A0A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500" y="1662113"/>
            <a:ext cx="6342063" cy="41465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293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rai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F7EBF3-8578-41D1-8A7F-28F6F0291C03}"/>
              </a:ext>
            </a:extLst>
          </p:cNvPr>
          <p:cNvSpPr/>
          <p:nvPr userDrawn="1"/>
        </p:nvSpPr>
        <p:spPr>
          <a:xfrm>
            <a:off x="-1" y="1694962"/>
            <a:ext cx="6539997" cy="4987665"/>
          </a:xfrm>
          <a:custGeom>
            <a:avLst/>
            <a:gdLst>
              <a:gd name="connsiteX0" fmla="*/ 5916141 w 6538294"/>
              <a:gd name="connsiteY0" fmla="*/ 1175 h 4987665"/>
              <a:gd name="connsiteX1" fmla="*/ 6138116 w 6538294"/>
              <a:gd name="connsiteY1" fmla="*/ 1155442 h 4987665"/>
              <a:gd name="connsiteX2" fmla="*/ 3089457 w 6538294"/>
              <a:gd name="connsiteY2" fmla="*/ 4403523 h 4987665"/>
              <a:gd name="connsiteX3" fmla="*/ 466192 w 6538294"/>
              <a:gd name="connsiteY3" fmla="*/ 4450940 h 4987665"/>
              <a:gd name="connsiteX4" fmla="*/ 0 w 6538294"/>
              <a:gd name="connsiteY4" fmla="*/ 3977554 h 4987665"/>
              <a:gd name="connsiteX5" fmla="*/ 0 w 6538294"/>
              <a:gd name="connsiteY5" fmla="*/ 749046 h 4987665"/>
              <a:gd name="connsiteX6" fmla="*/ 215847 w 6538294"/>
              <a:gd name="connsiteY6" fmla="*/ 720699 h 4987665"/>
              <a:gd name="connsiteX7" fmla="*/ 5570923 w 6538294"/>
              <a:gd name="connsiteY7" fmla="*/ 17428 h 4987665"/>
              <a:gd name="connsiteX8" fmla="*/ 5916141 w 6538294"/>
              <a:gd name="connsiteY8" fmla="*/ 1175 h 498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8294" h="4987665">
                <a:moveTo>
                  <a:pt x="5916141" y="1175"/>
                </a:moveTo>
                <a:cubicBezTo>
                  <a:pt x="6636994" y="27430"/>
                  <a:pt x="6758482" y="491601"/>
                  <a:pt x="6138116" y="1155442"/>
                </a:cubicBezTo>
                <a:cubicBezTo>
                  <a:pt x="3089457" y="4403523"/>
                  <a:pt x="3089457" y="4403523"/>
                  <a:pt x="3089457" y="4403523"/>
                </a:cubicBezTo>
                <a:cubicBezTo>
                  <a:pt x="2380466" y="5162199"/>
                  <a:pt x="1198815" y="5185907"/>
                  <a:pt x="466192" y="4450940"/>
                </a:cubicBezTo>
                <a:lnTo>
                  <a:pt x="0" y="3977554"/>
                </a:lnTo>
                <a:lnTo>
                  <a:pt x="0" y="749046"/>
                </a:lnTo>
                <a:lnTo>
                  <a:pt x="215847" y="720699"/>
                </a:lnTo>
                <a:cubicBezTo>
                  <a:pt x="5570923" y="17428"/>
                  <a:pt x="5570923" y="17428"/>
                  <a:pt x="5570923" y="17428"/>
                </a:cubicBezTo>
                <a:cubicBezTo>
                  <a:pt x="5697951" y="2610"/>
                  <a:pt x="5813162" y="-2576"/>
                  <a:pt x="5916141" y="1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E3ED23-F356-42A6-8496-544F0EA7F1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3477"/>
            <a:ext cx="5222242" cy="5684671"/>
          </a:xfrm>
          <a:custGeom>
            <a:avLst/>
            <a:gdLst>
              <a:gd name="connsiteX0" fmla="*/ 4554611 w 5220882"/>
              <a:gd name="connsiteY0" fmla="*/ 0 h 5684671"/>
              <a:gd name="connsiteX1" fmla="*/ 5156005 w 5220882"/>
              <a:gd name="connsiteY1" fmla="*/ 1200432 h 5684671"/>
              <a:gd name="connsiteX2" fmla="*/ 4329042 w 5220882"/>
              <a:gd name="connsiteY2" fmla="*/ 4401581 h 5684671"/>
              <a:gd name="connsiteX3" fmla="*/ 2060800 w 5220882"/>
              <a:gd name="connsiteY3" fmla="*/ 5563480 h 5684671"/>
              <a:gd name="connsiteX4" fmla="*/ 0 w 5220882"/>
              <a:gd name="connsiteY4" fmla="*/ 4809047 h 5684671"/>
              <a:gd name="connsiteX5" fmla="*/ 0 w 5220882"/>
              <a:gd name="connsiteY5" fmla="*/ 1939743 h 5684671"/>
              <a:gd name="connsiteX6" fmla="*/ 112683 w 5220882"/>
              <a:gd name="connsiteY6" fmla="*/ 1888596 h 5684671"/>
              <a:gd name="connsiteX7" fmla="*/ 3927374 w 5220882"/>
              <a:gd name="connsiteY7" fmla="*/ 157094 h 5684671"/>
              <a:gd name="connsiteX8" fmla="*/ 4554611 w 5220882"/>
              <a:gd name="connsiteY8" fmla="*/ 0 h 56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882" h="5684671">
                <a:moveTo>
                  <a:pt x="4554611" y="0"/>
                </a:moveTo>
                <a:cubicBezTo>
                  <a:pt x="5093983" y="0"/>
                  <a:pt x="5350932" y="453497"/>
                  <a:pt x="5156005" y="1200432"/>
                </a:cubicBezTo>
                <a:cubicBezTo>
                  <a:pt x="4329042" y="4401581"/>
                  <a:pt x="4329042" y="4401581"/>
                  <a:pt x="4329042" y="4401581"/>
                </a:cubicBezTo>
                <a:cubicBezTo>
                  <a:pt x="4069139" y="5397494"/>
                  <a:pt x="3053156" y="5942875"/>
                  <a:pt x="2060800" y="5563480"/>
                </a:cubicBezTo>
                <a:lnTo>
                  <a:pt x="0" y="4809047"/>
                </a:lnTo>
                <a:lnTo>
                  <a:pt x="0" y="1939743"/>
                </a:lnTo>
                <a:lnTo>
                  <a:pt x="112683" y="1888596"/>
                </a:lnTo>
                <a:cubicBezTo>
                  <a:pt x="3927374" y="157094"/>
                  <a:pt x="3927374" y="157094"/>
                  <a:pt x="3927374" y="157094"/>
                </a:cubicBezTo>
                <a:cubicBezTo>
                  <a:pt x="4163649" y="50389"/>
                  <a:pt x="4374820" y="1"/>
                  <a:pt x="45546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637162E-9947-4028-AC9C-1B4CBDDF4B48}"/>
              </a:ext>
            </a:extLst>
          </p:cNvPr>
          <p:cNvSpPr/>
          <p:nvPr userDrawn="1"/>
        </p:nvSpPr>
        <p:spPr>
          <a:xfrm>
            <a:off x="5461688" y="729899"/>
            <a:ext cx="5129425" cy="877368"/>
          </a:xfrm>
          <a:custGeom>
            <a:avLst/>
            <a:gdLst>
              <a:gd name="connsiteX0" fmla="*/ 0 w 5128089"/>
              <a:gd name="connsiteY0" fmla="*/ 0 h 877368"/>
              <a:gd name="connsiteX1" fmla="*/ 4689405 w 5128089"/>
              <a:gd name="connsiteY1" fmla="*/ 0 h 877368"/>
              <a:gd name="connsiteX2" fmla="*/ 5128089 w 5128089"/>
              <a:gd name="connsiteY2" fmla="*/ 438684 h 877368"/>
              <a:gd name="connsiteX3" fmla="*/ 5128088 w 5128089"/>
              <a:gd name="connsiteY3" fmla="*/ 438684 h 877368"/>
              <a:gd name="connsiteX4" fmla="*/ 4689404 w 5128089"/>
              <a:gd name="connsiteY4" fmla="*/ 877368 h 877368"/>
              <a:gd name="connsiteX5" fmla="*/ 29104 w 5128089"/>
              <a:gd name="connsiteY5" fmla="*/ 877367 h 877368"/>
              <a:gd name="connsiteX6" fmla="*/ 58877 w 5128089"/>
              <a:gd name="connsiteY6" fmla="*/ 747436 h 877368"/>
              <a:gd name="connsiteX7" fmla="*/ 2247 w 5128089"/>
              <a:gd name="connsiteY7" fmla="*/ 3692 h 877368"/>
              <a:gd name="connsiteX8" fmla="*/ 0 w 5128089"/>
              <a:gd name="connsiteY8" fmla="*/ 0 h 8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089" h="877368">
                <a:moveTo>
                  <a:pt x="0" y="0"/>
                </a:moveTo>
                <a:lnTo>
                  <a:pt x="4689405" y="0"/>
                </a:lnTo>
                <a:cubicBezTo>
                  <a:pt x="4931683" y="0"/>
                  <a:pt x="5128089" y="196406"/>
                  <a:pt x="5128089" y="438684"/>
                </a:cubicBezTo>
                <a:lnTo>
                  <a:pt x="5128088" y="438684"/>
                </a:lnTo>
                <a:cubicBezTo>
                  <a:pt x="5128088" y="680962"/>
                  <a:pt x="4931682" y="877368"/>
                  <a:pt x="4689404" y="877368"/>
                </a:cubicBezTo>
                <a:lnTo>
                  <a:pt x="29104" y="877367"/>
                </a:lnTo>
                <a:lnTo>
                  <a:pt x="58877" y="747436"/>
                </a:lnTo>
                <a:cubicBezTo>
                  <a:pt x="119735" y="436973"/>
                  <a:pt x="96129" y="184591"/>
                  <a:pt x="2247" y="36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1BC09981-37ED-4DBA-B256-716CB43F5F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78" y="729900"/>
            <a:ext cx="5006397" cy="86394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400" b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742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ing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áfico 127">
            <a:extLst>
              <a:ext uri="{FF2B5EF4-FFF2-40B4-BE49-F238E27FC236}">
                <a16:creationId xmlns:a16="http://schemas.microsoft.com/office/drawing/2014/main" id="{86A81682-B912-431D-B5D6-912837D91CEE}"/>
              </a:ext>
            </a:extLst>
          </p:cNvPr>
          <p:cNvSpPr/>
          <p:nvPr userDrawn="1"/>
        </p:nvSpPr>
        <p:spPr>
          <a:xfrm>
            <a:off x="6105975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B804098-4A56-4576-9231-379387A522E1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AB3C137-23FE-4545-9FC9-6EF35985DEA5}"/>
              </a:ext>
            </a:extLst>
          </p:cNvPr>
          <p:cNvGrpSpPr/>
          <p:nvPr userDrawn="1"/>
        </p:nvGrpSpPr>
        <p:grpSpPr>
          <a:xfrm>
            <a:off x="9841865" y="400050"/>
            <a:ext cx="2062479" cy="503554"/>
            <a:chOff x="9841865" y="400050"/>
            <a:chExt cx="2062479" cy="503554"/>
          </a:xfrm>
          <a:solidFill>
            <a:schemeClr val="bg1"/>
          </a:solidFill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BEF5800C-AF82-4FE3-B88F-12202B0B884D}"/>
                </a:ext>
              </a:extLst>
            </p:cNvPr>
            <p:cNvSpPr/>
            <p:nvPr/>
          </p:nvSpPr>
          <p:spPr>
            <a:xfrm>
              <a:off x="984186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F872CA87-5A1C-4119-AD0F-4D312F1664B1}"/>
                </a:ext>
              </a:extLst>
            </p:cNvPr>
            <p:cNvSpPr/>
            <p:nvPr/>
          </p:nvSpPr>
          <p:spPr>
            <a:xfrm>
              <a:off x="1002855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0E00F597-1AB9-444A-8C80-5D619E1400E9}"/>
                </a:ext>
              </a:extLst>
            </p:cNvPr>
            <p:cNvSpPr/>
            <p:nvPr/>
          </p:nvSpPr>
          <p:spPr>
            <a:xfrm>
              <a:off x="1021524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DE7097A-3C16-4FF1-BE2E-1488F9973178}"/>
                </a:ext>
              </a:extLst>
            </p:cNvPr>
            <p:cNvSpPr/>
            <p:nvPr/>
          </p:nvSpPr>
          <p:spPr>
            <a:xfrm>
              <a:off x="1022731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D862D80-5F4E-4683-9CDD-4842A4098D02}"/>
                </a:ext>
              </a:extLst>
            </p:cNvPr>
            <p:cNvSpPr/>
            <p:nvPr/>
          </p:nvSpPr>
          <p:spPr>
            <a:xfrm>
              <a:off x="1041400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D8306C11-D084-4A73-A8CD-8570E1F38703}"/>
                </a:ext>
              </a:extLst>
            </p:cNvPr>
            <p:cNvSpPr/>
            <p:nvPr/>
          </p:nvSpPr>
          <p:spPr>
            <a:xfrm>
              <a:off x="1060069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EE57BD2E-BC78-4346-BAA6-5D240B598A93}"/>
                </a:ext>
              </a:extLst>
            </p:cNvPr>
            <p:cNvSpPr/>
            <p:nvPr/>
          </p:nvSpPr>
          <p:spPr>
            <a:xfrm>
              <a:off x="1061339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F9BB4BB7-EF17-4C52-9779-47FE054EA81D}"/>
                </a:ext>
              </a:extLst>
            </p:cNvPr>
            <p:cNvSpPr/>
            <p:nvPr/>
          </p:nvSpPr>
          <p:spPr>
            <a:xfrm>
              <a:off x="10799445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462D4B19-7018-4986-91D2-F52741723569}"/>
                </a:ext>
              </a:extLst>
            </p:cNvPr>
            <p:cNvSpPr/>
            <p:nvPr/>
          </p:nvSpPr>
          <p:spPr>
            <a:xfrm>
              <a:off x="1098613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1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71EEA79C-DD43-4F47-82F5-355ED62A3943}"/>
                </a:ext>
              </a:extLst>
            </p:cNvPr>
            <p:cNvSpPr/>
            <p:nvPr/>
          </p:nvSpPr>
          <p:spPr>
            <a:xfrm>
              <a:off x="10998835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1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1" y="114341"/>
                    <a:pt x="1" y="73660"/>
                  </a:cubicBezTo>
                  <a:cubicBezTo>
                    <a:pt x="1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371118BD-FBDD-4298-B214-6A9A16B7BDC5}"/>
                </a:ext>
              </a:extLst>
            </p:cNvPr>
            <p:cNvSpPr/>
            <p:nvPr/>
          </p:nvSpPr>
          <p:spPr>
            <a:xfrm>
              <a:off x="1118489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67A84FD2-2D0C-4E62-AD5B-A5462341A2BC}"/>
                </a:ext>
              </a:extLst>
            </p:cNvPr>
            <p:cNvSpPr/>
            <p:nvPr/>
          </p:nvSpPr>
          <p:spPr>
            <a:xfrm>
              <a:off x="11371580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F4204B61-4F02-4073-B280-74EB96609F02}"/>
                </a:ext>
              </a:extLst>
            </p:cNvPr>
            <p:cNvSpPr/>
            <p:nvPr/>
          </p:nvSpPr>
          <p:spPr>
            <a:xfrm>
              <a:off x="11384280" y="7562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C875317C-087D-46D2-9EC8-D0ADE6F6FAAE}"/>
                </a:ext>
              </a:extLst>
            </p:cNvPr>
            <p:cNvSpPr/>
            <p:nvPr/>
          </p:nvSpPr>
          <p:spPr>
            <a:xfrm>
              <a:off x="11570970" y="5778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2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2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6B620905-00A9-48A3-823B-283747C4AC64}"/>
                </a:ext>
              </a:extLst>
            </p:cNvPr>
            <p:cNvSpPr/>
            <p:nvPr/>
          </p:nvSpPr>
          <p:spPr>
            <a:xfrm>
              <a:off x="11757025" y="4000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C092E1B1-9FC7-439A-9F5A-DD554B4C8344}"/>
              </a:ext>
            </a:extLst>
          </p:cNvPr>
          <p:cNvSpPr/>
          <p:nvPr userDrawn="1"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9" name="Marcador de número de diapositiva 5">
            <a:extLst>
              <a:ext uri="{FF2B5EF4-FFF2-40B4-BE49-F238E27FC236}">
                <a16:creationId xmlns:a16="http://schemas.microsoft.com/office/drawing/2014/main" id="{A733625E-7FD5-4797-AD38-A410470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511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6E37A1D-7D08-4B91-BA55-54FB12E9C72C}"/>
              </a:ext>
            </a:extLst>
          </p:cNvPr>
          <p:cNvSpPr/>
          <p:nvPr userDrawn="1"/>
        </p:nvSpPr>
        <p:spPr>
          <a:xfrm>
            <a:off x="0" y="5760720"/>
            <a:ext cx="1097280" cy="1097280"/>
          </a:xfrm>
          <a:custGeom>
            <a:avLst/>
            <a:gdLst>
              <a:gd name="connsiteX0" fmla="*/ 0 w 12192000"/>
              <a:gd name="connsiteY0" fmla="*/ 0 h 504825"/>
              <a:gd name="connsiteX1" fmla="*/ 12192000 w 12192000"/>
              <a:gd name="connsiteY1" fmla="*/ 0 h 504825"/>
              <a:gd name="connsiteX2" fmla="*/ 12192000 w 12192000"/>
              <a:gd name="connsiteY2" fmla="*/ 504825 h 504825"/>
              <a:gd name="connsiteX3" fmla="*/ 0 w 12192000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4825">
                <a:moveTo>
                  <a:pt x="0" y="0"/>
                </a:moveTo>
                <a:lnTo>
                  <a:pt x="12192000" y="0"/>
                </a:lnTo>
                <a:lnTo>
                  <a:pt x="12192000" y="504825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7" name="Gráfico 7">
            <a:extLst>
              <a:ext uri="{FF2B5EF4-FFF2-40B4-BE49-F238E27FC236}">
                <a16:creationId xmlns:a16="http://schemas.microsoft.com/office/drawing/2014/main" id="{F19B282C-4780-4BB5-9DB7-80FC8BCF9603}"/>
              </a:ext>
            </a:extLst>
          </p:cNvPr>
          <p:cNvGrpSpPr/>
          <p:nvPr userDrawn="1"/>
        </p:nvGrpSpPr>
        <p:grpSpPr>
          <a:xfrm>
            <a:off x="327660" y="285750"/>
            <a:ext cx="504190" cy="2062480"/>
            <a:chOff x="327660" y="285750"/>
            <a:chExt cx="504190" cy="2062480"/>
          </a:xfrm>
          <a:solidFill>
            <a:schemeClr val="accent1"/>
          </a:solidFill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FBB5A41B-8456-4F70-878F-C9A9D8082E22}"/>
                </a:ext>
              </a:extLst>
            </p:cNvPr>
            <p:cNvSpPr/>
            <p:nvPr/>
          </p:nvSpPr>
          <p:spPr>
            <a:xfrm>
              <a:off x="327660" y="2857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1DD573F2-FEAA-4615-95A4-6E884194B35E}"/>
                </a:ext>
              </a:extLst>
            </p:cNvPr>
            <p:cNvSpPr/>
            <p:nvPr/>
          </p:nvSpPr>
          <p:spPr>
            <a:xfrm>
              <a:off x="506095" y="47180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53816565-5E1D-4A12-9376-959297CA4F2F}"/>
                </a:ext>
              </a:extLst>
            </p:cNvPr>
            <p:cNvSpPr/>
            <p:nvPr/>
          </p:nvSpPr>
          <p:spPr>
            <a:xfrm>
              <a:off x="684530" y="65849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4756A2B-09FD-4554-A247-8B9E3B649318}"/>
                </a:ext>
              </a:extLst>
            </p:cNvPr>
            <p:cNvSpPr/>
            <p:nvPr/>
          </p:nvSpPr>
          <p:spPr>
            <a:xfrm>
              <a:off x="327660" y="67119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AE9DE2EC-445A-4C38-BB9E-D33CE26CA941}"/>
                </a:ext>
              </a:extLst>
            </p:cNvPr>
            <p:cNvSpPr/>
            <p:nvPr/>
          </p:nvSpPr>
          <p:spPr>
            <a:xfrm>
              <a:off x="506095" y="8578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7DA51659-763D-4071-BA95-2B3AFCACEC79}"/>
                </a:ext>
              </a:extLst>
            </p:cNvPr>
            <p:cNvSpPr/>
            <p:nvPr/>
          </p:nvSpPr>
          <p:spPr>
            <a:xfrm>
              <a:off x="684530" y="104394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2E6838AC-4E9A-4422-8E84-CFCCCEFE3527}"/>
                </a:ext>
              </a:extLst>
            </p:cNvPr>
            <p:cNvSpPr/>
            <p:nvPr/>
          </p:nvSpPr>
          <p:spPr>
            <a:xfrm>
              <a:off x="327660" y="105664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3EDE42D-5BAD-403F-B644-EDA3809ED56A}"/>
                </a:ext>
              </a:extLst>
            </p:cNvPr>
            <p:cNvSpPr/>
            <p:nvPr/>
          </p:nvSpPr>
          <p:spPr>
            <a:xfrm>
              <a:off x="506095" y="124333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0470DDF-CB2B-4F3B-AED9-1AFEE780E362}"/>
                </a:ext>
              </a:extLst>
            </p:cNvPr>
            <p:cNvSpPr/>
            <p:nvPr/>
          </p:nvSpPr>
          <p:spPr>
            <a:xfrm>
              <a:off x="684530" y="14293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3095F1F2-5CC2-4335-BE1B-73369C59513D}"/>
                </a:ext>
              </a:extLst>
            </p:cNvPr>
            <p:cNvSpPr/>
            <p:nvPr/>
          </p:nvSpPr>
          <p:spPr>
            <a:xfrm>
              <a:off x="327660" y="14420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75D6EE58-134D-4A7E-9397-39EC74FA58E7}"/>
                </a:ext>
              </a:extLst>
            </p:cNvPr>
            <p:cNvSpPr/>
            <p:nvPr/>
          </p:nvSpPr>
          <p:spPr>
            <a:xfrm>
              <a:off x="506095" y="162877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F96DCAFF-5F0A-44BB-827C-1079B463712F}"/>
                </a:ext>
              </a:extLst>
            </p:cNvPr>
            <p:cNvSpPr/>
            <p:nvPr/>
          </p:nvSpPr>
          <p:spPr>
            <a:xfrm>
              <a:off x="684530" y="181546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5003EEFB-31A9-4B4A-8F05-53084811FBE3}"/>
                </a:ext>
              </a:extLst>
            </p:cNvPr>
            <p:cNvSpPr/>
            <p:nvPr/>
          </p:nvSpPr>
          <p:spPr>
            <a:xfrm>
              <a:off x="327660" y="182753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1CC678BE-F11D-471F-A524-2C804DE0D5FA}"/>
                </a:ext>
              </a:extLst>
            </p:cNvPr>
            <p:cNvSpPr/>
            <p:nvPr/>
          </p:nvSpPr>
          <p:spPr>
            <a:xfrm>
              <a:off x="506095" y="201422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BCADF87C-8201-4734-8DB4-E3FCA66A8734}"/>
                </a:ext>
              </a:extLst>
            </p:cNvPr>
            <p:cNvSpPr/>
            <p:nvPr/>
          </p:nvSpPr>
          <p:spPr>
            <a:xfrm>
              <a:off x="684530" y="220091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7895534F-82D2-4A75-95B6-3DCFB77396FD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84843483-9C47-4DF1-9133-2FFD39BE3C25}"/>
              </a:ext>
            </a:extLst>
          </p:cNvPr>
          <p:cNvSpPr/>
          <p:nvPr userDrawn="1"/>
        </p:nvSpPr>
        <p:spPr>
          <a:xfrm>
            <a:off x="2807855" y="233992"/>
            <a:ext cx="9096490" cy="5710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61" name="Marcador de número de diapositiva 5">
            <a:extLst>
              <a:ext uri="{FF2B5EF4-FFF2-40B4-BE49-F238E27FC236}">
                <a16:creationId xmlns:a16="http://schemas.microsoft.com/office/drawing/2014/main" id="{DFDF48EB-108D-4B89-9D5D-713F2F0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40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3DE3FCAD-BFDF-42FF-AE98-AC5717C40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26092"/>
            <a:ext cx="12192000" cy="2331908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5C9F628-F316-4A51-AC0E-81E3E091D353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8" name="Gráfico 4">
            <a:extLst>
              <a:ext uri="{FF2B5EF4-FFF2-40B4-BE49-F238E27FC236}">
                <a16:creationId xmlns:a16="http://schemas.microsoft.com/office/drawing/2014/main" id="{A77806CF-FA6F-43AC-BA32-06CFB60C7372}"/>
              </a:ext>
            </a:extLst>
          </p:cNvPr>
          <p:cNvGrpSpPr/>
          <p:nvPr userDrawn="1"/>
        </p:nvGrpSpPr>
        <p:grpSpPr>
          <a:xfrm>
            <a:off x="327660" y="262255"/>
            <a:ext cx="504190" cy="2062480"/>
            <a:chOff x="327660" y="142875"/>
            <a:chExt cx="504190" cy="2062480"/>
          </a:xfrm>
          <a:solidFill>
            <a:schemeClr val="accent1"/>
          </a:solidFill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B4AD6DF-C11A-48BF-AA6D-4AA0864A7BA5}"/>
                </a:ext>
              </a:extLst>
            </p:cNvPr>
            <p:cNvSpPr/>
            <p:nvPr/>
          </p:nvSpPr>
          <p:spPr>
            <a:xfrm>
              <a:off x="327660" y="14287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04AAFCE5-EEA2-4863-B1BA-7D41FCD601C6}"/>
                </a:ext>
              </a:extLst>
            </p:cNvPr>
            <p:cNvSpPr/>
            <p:nvPr/>
          </p:nvSpPr>
          <p:spPr>
            <a:xfrm>
              <a:off x="506095" y="32893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3F82E446-E1AF-401C-9B76-45B2FD547843}"/>
                </a:ext>
              </a:extLst>
            </p:cNvPr>
            <p:cNvSpPr/>
            <p:nvPr/>
          </p:nvSpPr>
          <p:spPr>
            <a:xfrm>
              <a:off x="684530" y="5156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E2B0CA56-BBD9-414F-80B3-CCD4C12B22F8}"/>
                </a:ext>
              </a:extLst>
            </p:cNvPr>
            <p:cNvSpPr/>
            <p:nvPr/>
          </p:nvSpPr>
          <p:spPr>
            <a:xfrm>
              <a:off x="327660" y="5283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8935E5E5-36BF-4746-9C62-B73ACF4828E2}"/>
                </a:ext>
              </a:extLst>
            </p:cNvPr>
            <p:cNvSpPr/>
            <p:nvPr/>
          </p:nvSpPr>
          <p:spPr>
            <a:xfrm>
              <a:off x="506095" y="7150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719F7A8-0778-4E58-93BF-FEC9A4EE384F}"/>
                </a:ext>
              </a:extLst>
            </p:cNvPr>
            <p:cNvSpPr/>
            <p:nvPr/>
          </p:nvSpPr>
          <p:spPr>
            <a:xfrm>
              <a:off x="684530" y="9010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9D99BB4B-0F0A-4A5D-BD49-5299D2966988}"/>
                </a:ext>
              </a:extLst>
            </p:cNvPr>
            <p:cNvSpPr/>
            <p:nvPr/>
          </p:nvSpPr>
          <p:spPr>
            <a:xfrm>
              <a:off x="327660" y="9137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087FFB1-E017-4A0F-8850-A48B34BA0172}"/>
                </a:ext>
              </a:extLst>
            </p:cNvPr>
            <p:cNvSpPr/>
            <p:nvPr/>
          </p:nvSpPr>
          <p:spPr>
            <a:xfrm>
              <a:off x="506095" y="11004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5AE5A6D-501E-4F2F-9897-A9570DC78970}"/>
                </a:ext>
              </a:extLst>
            </p:cNvPr>
            <p:cNvSpPr/>
            <p:nvPr/>
          </p:nvSpPr>
          <p:spPr>
            <a:xfrm>
              <a:off x="684530" y="12865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00E6F292-96B6-453B-97CB-0359C381A36C}"/>
                </a:ext>
              </a:extLst>
            </p:cNvPr>
            <p:cNvSpPr/>
            <p:nvPr/>
          </p:nvSpPr>
          <p:spPr>
            <a:xfrm>
              <a:off x="327660" y="12992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B35F607-4165-4353-AD66-3CBF0828608D}"/>
                </a:ext>
              </a:extLst>
            </p:cNvPr>
            <p:cNvSpPr/>
            <p:nvPr/>
          </p:nvSpPr>
          <p:spPr>
            <a:xfrm>
              <a:off x="506095" y="148590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6B65FC7-EAAE-46ED-BFCE-B1F78D185717}"/>
                </a:ext>
              </a:extLst>
            </p:cNvPr>
            <p:cNvSpPr/>
            <p:nvPr/>
          </p:nvSpPr>
          <p:spPr>
            <a:xfrm>
              <a:off x="684530" y="167259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2B29A33D-5CE6-425E-8DD8-1728F86CC456}"/>
                </a:ext>
              </a:extLst>
            </p:cNvPr>
            <p:cNvSpPr/>
            <p:nvPr/>
          </p:nvSpPr>
          <p:spPr>
            <a:xfrm>
              <a:off x="327660" y="16846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51CC75B2-6619-4F84-B9E0-CF502067A900}"/>
                </a:ext>
              </a:extLst>
            </p:cNvPr>
            <p:cNvSpPr/>
            <p:nvPr/>
          </p:nvSpPr>
          <p:spPr>
            <a:xfrm>
              <a:off x="506095" y="187134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B0A0A818-7274-43E3-820E-7FC6C2D38CCD}"/>
                </a:ext>
              </a:extLst>
            </p:cNvPr>
            <p:cNvSpPr/>
            <p:nvPr/>
          </p:nvSpPr>
          <p:spPr>
            <a:xfrm>
              <a:off x="684530" y="2058034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7D79572-E8AB-4F57-BBFE-ACAC383BEDD6}"/>
              </a:ext>
            </a:extLst>
          </p:cNvPr>
          <p:cNvSpPr/>
          <p:nvPr userDrawn="1"/>
        </p:nvSpPr>
        <p:spPr>
          <a:xfrm>
            <a:off x="2807855" y="233992"/>
            <a:ext cx="9096490" cy="5710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C0C15818-EE3E-41C2-893D-415B1CEA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662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7323330E-87AF-4639-B8D7-B383529CF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26092"/>
            <a:ext cx="12192000" cy="2331908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8AE3824-E0F3-4391-B746-F806A4E6F84F}"/>
              </a:ext>
            </a:extLst>
          </p:cNvPr>
          <p:cNvSpPr/>
          <p:nvPr userDrawn="1"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8" name="Gráfico 4">
            <a:extLst>
              <a:ext uri="{FF2B5EF4-FFF2-40B4-BE49-F238E27FC236}">
                <a16:creationId xmlns:a16="http://schemas.microsoft.com/office/drawing/2014/main" id="{429E4684-D7C2-47AC-8807-120C94C4B0E7}"/>
              </a:ext>
            </a:extLst>
          </p:cNvPr>
          <p:cNvGrpSpPr/>
          <p:nvPr userDrawn="1"/>
        </p:nvGrpSpPr>
        <p:grpSpPr>
          <a:xfrm>
            <a:off x="327660" y="262255"/>
            <a:ext cx="504190" cy="2062480"/>
            <a:chOff x="327660" y="142875"/>
            <a:chExt cx="504190" cy="2062480"/>
          </a:xfrm>
          <a:solidFill>
            <a:schemeClr val="accent1"/>
          </a:solidFill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ED61EDA0-31F6-4793-BB4E-D8033FA8B364}"/>
                </a:ext>
              </a:extLst>
            </p:cNvPr>
            <p:cNvSpPr/>
            <p:nvPr/>
          </p:nvSpPr>
          <p:spPr>
            <a:xfrm>
              <a:off x="327660" y="14287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F09483BC-E608-4C6B-BFDB-5B4A9458C1C5}"/>
                </a:ext>
              </a:extLst>
            </p:cNvPr>
            <p:cNvSpPr/>
            <p:nvPr/>
          </p:nvSpPr>
          <p:spPr>
            <a:xfrm>
              <a:off x="506095" y="32893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D6D4225-1660-4AC4-8FAF-D28A34A4E59A}"/>
                </a:ext>
              </a:extLst>
            </p:cNvPr>
            <p:cNvSpPr/>
            <p:nvPr/>
          </p:nvSpPr>
          <p:spPr>
            <a:xfrm>
              <a:off x="684530" y="5156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2CBD622-F319-4C9C-A094-48839B202417}"/>
                </a:ext>
              </a:extLst>
            </p:cNvPr>
            <p:cNvSpPr/>
            <p:nvPr/>
          </p:nvSpPr>
          <p:spPr>
            <a:xfrm>
              <a:off x="327660" y="5283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5F8E0E11-2891-4B89-A075-FE459B2B9C8C}"/>
                </a:ext>
              </a:extLst>
            </p:cNvPr>
            <p:cNvSpPr/>
            <p:nvPr/>
          </p:nvSpPr>
          <p:spPr>
            <a:xfrm>
              <a:off x="506095" y="7150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46512C2C-6806-4748-9F77-5C1E7442DB14}"/>
                </a:ext>
              </a:extLst>
            </p:cNvPr>
            <p:cNvSpPr/>
            <p:nvPr/>
          </p:nvSpPr>
          <p:spPr>
            <a:xfrm>
              <a:off x="684530" y="9010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77EB90A6-5EEF-4E1F-ADCF-158436BB4843}"/>
                </a:ext>
              </a:extLst>
            </p:cNvPr>
            <p:cNvSpPr/>
            <p:nvPr/>
          </p:nvSpPr>
          <p:spPr>
            <a:xfrm>
              <a:off x="327660" y="9137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3294F9BD-29D4-4A52-A7BB-21BBD22EB068}"/>
                </a:ext>
              </a:extLst>
            </p:cNvPr>
            <p:cNvSpPr/>
            <p:nvPr/>
          </p:nvSpPr>
          <p:spPr>
            <a:xfrm>
              <a:off x="506095" y="11004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B7F4DE2-07A8-453E-AFA8-F51575B3734A}"/>
                </a:ext>
              </a:extLst>
            </p:cNvPr>
            <p:cNvSpPr/>
            <p:nvPr/>
          </p:nvSpPr>
          <p:spPr>
            <a:xfrm>
              <a:off x="684530" y="12865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C33D03E9-EA35-4ACE-85F9-1BD3B688DBA5}"/>
                </a:ext>
              </a:extLst>
            </p:cNvPr>
            <p:cNvSpPr/>
            <p:nvPr/>
          </p:nvSpPr>
          <p:spPr>
            <a:xfrm>
              <a:off x="327660" y="12992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9F78B8B3-A069-471D-B5C5-414FE41A80AE}"/>
                </a:ext>
              </a:extLst>
            </p:cNvPr>
            <p:cNvSpPr/>
            <p:nvPr/>
          </p:nvSpPr>
          <p:spPr>
            <a:xfrm>
              <a:off x="506095" y="148590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A1E9CFF-BD0A-4321-98B9-68C3E8EDE717}"/>
                </a:ext>
              </a:extLst>
            </p:cNvPr>
            <p:cNvSpPr/>
            <p:nvPr/>
          </p:nvSpPr>
          <p:spPr>
            <a:xfrm>
              <a:off x="684530" y="167259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51B2BF2-AFB3-4D9B-A765-A92E19DD49ED}"/>
                </a:ext>
              </a:extLst>
            </p:cNvPr>
            <p:cNvSpPr/>
            <p:nvPr/>
          </p:nvSpPr>
          <p:spPr>
            <a:xfrm>
              <a:off x="327660" y="16846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3E69817C-8999-4292-9DCC-6037785DF85C}"/>
                </a:ext>
              </a:extLst>
            </p:cNvPr>
            <p:cNvSpPr/>
            <p:nvPr/>
          </p:nvSpPr>
          <p:spPr>
            <a:xfrm>
              <a:off x="506095" y="187134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039BBC3-2676-4079-85E9-8B57D6445214}"/>
                </a:ext>
              </a:extLst>
            </p:cNvPr>
            <p:cNvSpPr/>
            <p:nvPr/>
          </p:nvSpPr>
          <p:spPr>
            <a:xfrm>
              <a:off x="684530" y="2058034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2E0513-C9B2-42FB-AE83-EC73E7962D68}"/>
              </a:ext>
            </a:extLst>
          </p:cNvPr>
          <p:cNvSpPr/>
          <p:nvPr userDrawn="1"/>
        </p:nvSpPr>
        <p:spPr>
          <a:xfrm>
            <a:off x="2807855" y="233992"/>
            <a:ext cx="9096490" cy="5710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B2EDA27D-ECCF-40AC-BDEB-53E1D6209455}"/>
              </a:ext>
            </a:extLst>
          </p:cNvPr>
          <p:cNvSpPr/>
          <p:nvPr userDrawn="1"/>
        </p:nvSpPr>
        <p:spPr>
          <a:xfrm>
            <a:off x="0" y="3887457"/>
            <a:ext cx="6331457" cy="2970543"/>
          </a:xfrm>
          <a:custGeom>
            <a:avLst/>
            <a:gdLst>
              <a:gd name="connsiteX0" fmla="*/ 0 w 12192000"/>
              <a:gd name="connsiteY0" fmla="*/ 0 h 504825"/>
              <a:gd name="connsiteX1" fmla="*/ 12192000 w 12192000"/>
              <a:gd name="connsiteY1" fmla="*/ 0 h 504825"/>
              <a:gd name="connsiteX2" fmla="*/ 12192000 w 12192000"/>
              <a:gd name="connsiteY2" fmla="*/ 504825 h 504825"/>
              <a:gd name="connsiteX3" fmla="*/ 0 w 12192000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4825">
                <a:moveTo>
                  <a:pt x="0" y="0"/>
                </a:moveTo>
                <a:lnTo>
                  <a:pt x="12192000" y="0"/>
                </a:lnTo>
                <a:lnTo>
                  <a:pt x="12192000" y="504825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26" name="Marcador de número de diapositiva 5">
            <a:extLst>
              <a:ext uri="{FF2B5EF4-FFF2-40B4-BE49-F238E27FC236}">
                <a16:creationId xmlns:a16="http://schemas.microsoft.com/office/drawing/2014/main" id="{97BEC7F9-1A56-4CB5-8B1F-C20C6AAE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20" y="6187238"/>
            <a:ext cx="677603" cy="365125"/>
          </a:xfrm>
        </p:spPr>
        <p:txBody>
          <a:bodyPr/>
          <a:lstStyle>
            <a:lvl1pPr algn="ctr">
              <a:defRPr sz="1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B012DBF-A6B7-43E4-BADB-9CFD726AABE5}" type="slidenum">
              <a:rPr lang="es-AR" smtClean="0"/>
              <a:pPr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76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9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3CABD8-85D3-490B-8804-B870C64E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FDD91-1AA7-45DD-9285-077BE4CC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9AA11-B5D9-4953-9B74-7FD6E035C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F8E3-DAB4-4583-9D60-3CAF5E73B8A9}" type="datetimeFigureOut">
              <a:rPr lang="es-AR" smtClean="0"/>
              <a:t>20/3/2022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7C77D-7AC5-41F7-AE37-3A9092C2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0B410-45FC-46B6-9045-39FCCD8C3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2DBF-A6B7-43E4-BADB-9CFD726AABE5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25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44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6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20.jpeg"/><Relationship Id="rId4" Type="http://schemas.openxmlformats.org/officeDocument/2006/relationships/chart" Target="../charts/chart2.xml"/><Relationship Id="rId9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29.sv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8">
            <a:extLst>
              <a:ext uri="{FF2B5EF4-FFF2-40B4-BE49-F238E27FC236}">
                <a16:creationId xmlns:a16="http://schemas.microsoft.com/office/drawing/2014/main" id="{41E5AA37-7363-45FA-B2F5-9C828E61D721}"/>
              </a:ext>
            </a:extLst>
          </p:cNvPr>
          <p:cNvGrpSpPr/>
          <p:nvPr/>
        </p:nvGrpSpPr>
        <p:grpSpPr>
          <a:xfrm>
            <a:off x="44184" y="8179"/>
            <a:ext cx="12173613" cy="6841641"/>
            <a:chOff x="8876" y="8808"/>
            <a:chExt cx="12173613" cy="6841641"/>
          </a:xfrm>
          <a:noFill/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28DCEA3-281C-47EB-8C07-D4BBC4286C4F}"/>
                </a:ext>
              </a:extLst>
            </p:cNvPr>
            <p:cNvSpPr/>
            <p:nvPr/>
          </p:nvSpPr>
          <p:spPr>
            <a:xfrm>
              <a:off x="5813231" y="2524247"/>
              <a:ext cx="6368624" cy="4326202"/>
            </a:xfrm>
            <a:custGeom>
              <a:avLst/>
              <a:gdLst>
                <a:gd name="connsiteX0" fmla="*/ 6368624 w 6368624"/>
                <a:gd name="connsiteY0" fmla="*/ 0 h 4326202"/>
                <a:gd name="connsiteX1" fmla="*/ 5777727 w 6368624"/>
                <a:gd name="connsiteY1" fmla="*/ 152260 h 4326202"/>
                <a:gd name="connsiteX2" fmla="*/ 4005671 w 6368624"/>
                <a:gd name="connsiteY2" fmla="*/ 948166 h 4326202"/>
                <a:gd name="connsiteX3" fmla="*/ 2287505 w 6368624"/>
                <a:gd name="connsiteY3" fmla="*/ 2131643 h 4326202"/>
                <a:gd name="connsiteX4" fmla="*/ 0 w 6368624"/>
                <a:gd name="connsiteY4" fmla="*/ 4326203 h 4326202"/>
                <a:gd name="connsiteX5" fmla="*/ 93199 w 6368624"/>
                <a:gd name="connsiteY5" fmla="*/ 4326203 h 4326202"/>
                <a:gd name="connsiteX6" fmla="*/ 2331252 w 6368624"/>
                <a:gd name="connsiteY6" fmla="*/ 2185751 h 4326202"/>
                <a:gd name="connsiteX7" fmla="*/ 5798650 w 6368624"/>
                <a:gd name="connsiteY7" fmla="*/ 218953 h 4326202"/>
                <a:gd name="connsiteX8" fmla="*/ 6368624 w 6368624"/>
                <a:gd name="connsiteY8" fmla="*/ 71726 h 4326202"/>
                <a:gd name="connsiteX9" fmla="*/ 6368624 w 6368624"/>
                <a:gd name="connsiteY9" fmla="*/ 0 h 43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8624" h="4326202">
                  <a:moveTo>
                    <a:pt x="6368624" y="0"/>
                  </a:moveTo>
                  <a:cubicBezTo>
                    <a:pt x="6177788" y="38379"/>
                    <a:pt x="5980610" y="89343"/>
                    <a:pt x="5777727" y="152260"/>
                  </a:cubicBezTo>
                  <a:cubicBezTo>
                    <a:pt x="5217263" y="325912"/>
                    <a:pt x="4621295" y="593941"/>
                    <a:pt x="4005671" y="948166"/>
                  </a:cubicBezTo>
                  <a:cubicBezTo>
                    <a:pt x="3429991" y="1279740"/>
                    <a:pt x="2851774" y="1678008"/>
                    <a:pt x="2287505" y="2131643"/>
                  </a:cubicBezTo>
                  <a:cubicBezTo>
                    <a:pt x="1530499" y="2736908"/>
                    <a:pt x="777295" y="3459200"/>
                    <a:pt x="0" y="4326203"/>
                  </a:cubicBezTo>
                  <a:lnTo>
                    <a:pt x="93199" y="4326203"/>
                  </a:lnTo>
                  <a:cubicBezTo>
                    <a:pt x="853376" y="3482480"/>
                    <a:pt x="1590730" y="2777805"/>
                    <a:pt x="2331252" y="2185751"/>
                  </a:cubicBezTo>
                  <a:cubicBezTo>
                    <a:pt x="3494026" y="1250169"/>
                    <a:pt x="4725272" y="551786"/>
                    <a:pt x="5798650" y="218953"/>
                  </a:cubicBezTo>
                  <a:cubicBezTo>
                    <a:pt x="5993925" y="157923"/>
                    <a:pt x="6184128" y="108847"/>
                    <a:pt x="6368624" y="71726"/>
                  </a:cubicBezTo>
                  <a:lnTo>
                    <a:pt x="6368624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0399065C-3DDF-4FF8-B720-2577E78C0BD1}"/>
                </a:ext>
              </a:extLst>
            </p:cNvPr>
            <p:cNvSpPr/>
            <p:nvPr/>
          </p:nvSpPr>
          <p:spPr>
            <a:xfrm>
              <a:off x="6480209" y="3193059"/>
              <a:ext cx="5701646" cy="3656131"/>
            </a:xfrm>
            <a:custGeom>
              <a:avLst/>
              <a:gdLst>
                <a:gd name="connsiteX0" fmla="*/ 5701647 w 5701646"/>
                <a:gd name="connsiteY0" fmla="*/ 0 h 3656131"/>
                <a:gd name="connsiteX1" fmla="*/ 4847002 w 5701646"/>
                <a:gd name="connsiteY1" fmla="*/ 216436 h 3656131"/>
                <a:gd name="connsiteX2" fmla="*/ 3137079 w 5701646"/>
                <a:gd name="connsiteY2" fmla="*/ 1033733 h 3656131"/>
                <a:gd name="connsiteX3" fmla="*/ 1487386 w 5701646"/>
                <a:gd name="connsiteY3" fmla="*/ 2231681 h 3656131"/>
                <a:gd name="connsiteX4" fmla="*/ 0 w 5701646"/>
                <a:gd name="connsiteY4" fmla="*/ 3656132 h 3656131"/>
                <a:gd name="connsiteX5" fmla="*/ 95101 w 5701646"/>
                <a:gd name="connsiteY5" fmla="*/ 3656132 h 3656131"/>
                <a:gd name="connsiteX6" fmla="*/ 1532401 w 5701646"/>
                <a:gd name="connsiteY6" fmla="*/ 2283903 h 3656131"/>
                <a:gd name="connsiteX7" fmla="*/ 4869192 w 5701646"/>
                <a:gd name="connsiteY7" fmla="*/ 282499 h 3656131"/>
                <a:gd name="connsiteX8" fmla="*/ 5701647 w 5701646"/>
                <a:gd name="connsiteY8" fmla="*/ 71097 h 3656131"/>
                <a:gd name="connsiteX9" fmla="*/ 5701647 w 5701646"/>
                <a:gd name="connsiteY9" fmla="*/ 0 h 365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1646" h="3656131">
                  <a:moveTo>
                    <a:pt x="5701647" y="0"/>
                  </a:moveTo>
                  <a:cubicBezTo>
                    <a:pt x="5429657" y="43413"/>
                    <a:pt x="5144352" y="115768"/>
                    <a:pt x="4847002" y="216436"/>
                  </a:cubicBezTo>
                  <a:cubicBezTo>
                    <a:pt x="4304290" y="398897"/>
                    <a:pt x="3729244" y="673846"/>
                    <a:pt x="3137079" y="1033733"/>
                  </a:cubicBezTo>
                  <a:cubicBezTo>
                    <a:pt x="2581687" y="1371600"/>
                    <a:pt x="2026294" y="1774901"/>
                    <a:pt x="1487386" y="2231681"/>
                  </a:cubicBezTo>
                  <a:cubicBezTo>
                    <a:pt x="990957" y="2650082"/>
                    <a:pt x="497697" y="3121963"/>
                    <a:pt x="0" y="3656132"/>
                  </a:cubicBezTo>
                  <a:lnTo>
                    <a:pt x="95101" y="3656132"/>
                  </a:lnTo>
                  <a:cubicBezTo>
                    <a:pt x="575681" y="3143355"/>
                    <a:pt x="1052456" y="2688462"/>
                    <a:pt x="1532401" y="2283903"/>
                  </a:cubicBezTo>
                  <a:cubicBezTo>
                    <a:pt x="2643819" y="1343287"/>
                    <a:pt x="3828783" y="632320"/>
                    <a:pt x="4869192" y="282499"/>
                  </a:cubicBezTo>
                  <a:cubicBezTo>
                    <a:pt x="5158935" y="184348"/>
                    <a:pt x="5437264" y="113880"/>
                    <a:pt x="5701647" y="71097"/>
                  </a:cubicBezTo>
                  <a:lnTo>
                    <a:pt x="5701647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25C8000-C3F1-4A26-B77B-6AA1C6637F0F}"/>
                </a:ext>
              </a:extLst>
            </p:cNvPr>
            <p:cNvSpPr/>
            <p:nvPr/>
          </p:nvSpPr>
          <p:spPr>
            <a:xfrm>
              <a:off x="5125965" y="1856064"/>
              <a:ext cx="7055890" cy="4993756"/>
            </a:xfrm>
            <a:custGeom>
              <a:avLst/>
              <a:gdLst>
                <a:gd name="connsiteX0" fmla="*/ 7055891 w 7055890"/>
                <a:gd name="connsiteY0" fmla="*/ 0 h 4993756"/>
                <a:gd name="connsiteX1" fmla="*/ 6738886 w 7055890"/>
                <a:gd name="connsiteY1" fmla="*/ 82422 h 4993756"/>
                <a:gd name="connsiteX2" fmla="*/ 4903429 w 7055890"/>
                <a:gd name="connsiteY2" fmla="*/ 856306 h 4993756"/>
                <a:gd name="connsiteX3" fmla="*/ 3115522 w 7055890"/>
                <a:gd name="connsiteY3" fmla="*/ 2024683 h 4993756"/>
                <a:gd name="connsiteX4" fmla="*/ 98905 w 7055890"/>
                <a:gd name="connsiteY4" fmla="*/ 4881764 h 4993756"/>
                <a:gd name="connsiteX5" fmla="*/ 0 w 7055890"/>
                <a:gd name="connsiteY5" fmla="*/ 4993756 h 4993756"/>
                <a:gd name="connsiteX6" fmla="*/ 92565 w 7055890"/>
                <a:gd name="connsiteY6" fmla="*/ 4993756 h 4993756"/>
                <a:gd name="connsiteX7" fmla="*/ 150894 w 7055890"/>
                <a:gd name="connsiteY7" fmla="*/ 4927693 h 4993756"/>
                <a:gd name="connsiteX8" fmla="*/ 3158001 w 7055890"/>
                <a:gd name="connsiteY8" fmla="*/ 2079421 h 4993756"/>
                <a:gd name="connsiteX9" fmla="*/ 6758540 w 7055890"/>
                <a:gd name="connsiteY9" fmla="*/ 148485 h 4993756"/>
                <a:gd name="connsiteX10" fmla="*/ 7055891 w 7055890"/>
                <a:gd name="connsiteY10" fmla="*/ 70468 h 4993756"/>
                <a:gd name="connsiteX11" fmla="*/ 7055891 w 7055890"/>
                <a:gd name="connsiteY11" fmla="*/ 0 h 499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5890" h="4993756">
                  <a:moveTo>
                    <a:pt x="7055891" y="0"/>
                  </a:moveTo>
                  <a:cubicBezTo>
                    <a:pt x="6951913" y="24538"/>
                    <a:pt x="6846034" y="51592"/>
                    <a:pt x="6738886" y="82422"/>
                  </a:cubicBezTo>
                  <a:cubicBezTo>
                    <a:pt x="6160035" y="247895"/>
                    <a:pt x="5542510" y="507744"/>
                    <a:pt x="4903429" y="856306"/>
                  </a:cubicBezTo>
                  <a:cubicBezTo>
                    <a:pt x="4306826" y="1180960"/>
                    <a:pt x="3705151" y="1574194"/>
                    <a:pt x="3115522" y="2024683"/>
                  </a:cubicBezTo>
                  <a:cubicBezTo>
                    <a:pt x="2131539" y="2772142"/>
                    <a:pt x="1144387" y="3707095"/>
                    <a:pt x="98905" y="4881764"/>
                  </a:cubicBezTo>
                  <a:cubicBezTo>
                    <a:pt x="65937" y="4918885"/>
                    <a:pt x="32969" y="4956636"/>
                    <a:pt x="0" y="4993756"/>
                  </a:cubicBezTo>
                  <a:lnTo>
                    <a:pt x="92565" y="4993756"/>
                  </a:lnTo>
                  <a:cubicBezTo>
                    <a:pt x="112220" y="4971735"/>
                    <a:pt x="131240" y="4949714"/>
                    <a:pt x="150894" y="4927693"/>
                  </a:cubicBezTo>
                  <a:cubicBezTo>
                    <a:pt x="1193840" y="3756171"/>
                    <a:pt x="2177188" y="2824364"/>
                    <a:pt x="3158001" y="2079421"/>
                  </a:cubicBezTo>
                  <a:cubicBezTo>
                    <a:pt x="4374031" y="1150131"/>
                    <a:pt x="5652828" y="464331"/>
                    <a:pt x="6758540" y="148485"/>
                  </a:cubicBezTo>
                  <a:cubicBezTo>
                    <a:pt x="6859348" y="119543"/>
                    <a:pt x="6958253" y="93747"/>
                    <a:pt x="7055891" y="70468"/>
                  </a:cubicBezTo>
                  <a:lnTo>
                    <a:pt x="7055891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10D15A5-5D0F-4B11-BFB2-7E86C1F33DB0}"/>
                </a:ext>
              </a:extLst>
            </p:cNvPr>
            <p:cNvSpPr/>
            <p:nvPr/>
          </p:nvSpPr>
          <p:spPr>
            <a:xfrm>
              <a:off x="4405096" y="1186622"/>
              <a:ext cx="7777392" cy="5663827"/>
            </a:xfrm>
            <a:custGeom>
              <a:avLst/>
              <a:gdLst>
                <a:gd name="connsiteX0" fmla="*/ 7776759 w 7777392"/>
                <a:gd name="connsiteY0" fmla="*/ 0 h 5663827"/>
                <a:gd name="connsiteX1" fmla="*/ 7743156 w 7777392"/>
                <a:gd name="connsiteY1" fmla="*/ 8808 h 5663827"/>
                <a:gd name="connsiteX2" fmla="*/ 5842397 w 7777392"/>
                <a:gd name="connsiteY2" fmla="*/ 760043 h 5663827"/>
                <a:gd name="connsiteX3" fmla="*/ 3982847 w 7777392"/>
                <a:gd name="connsiteY3" fmla="*/ 1913948 h 5663827"/>
                <a:gd name="connsiteX4" fmla="*/ 820408 w 7777392"/>
                <a:gd name="connsiteY4" fmla="*/ 4758446 h 5663827"/>
                <a:gd name="connsiteX5" fmla="*/ 0 w 7777392"/>
                <a:gd name="connsiteY5" fmla="*/ 5663828 h 5663827"/>
                <a:gd name="connsiteX6" fmla="*/ 92566 w 7777392"/>
                <a:gd name="connsiteY6" fmla="*/ 5663828 h 5663827"/>
                <a:gd name="connsiteX7" fmla="*/ 871129 w 7777392"/>
                <a:gd name="connsiteY7" fmla="*/ 4805634 h 5663827"/>
                <a:gd name="connsiteX8" fmla="*/ 4024058 w 7777392"/>
                <a:gd name="connsiteY8" fmla="*/ 1969945 h 5663827"/>
                <a:gd name="connsiteX9" fmla="*/ 7761543 w 7777392"/>
                <a:gd name="connsiteY9" fmla="*/ 75501 h 5663827"/>
                <a:gd name="connsiteX10" fmla="*/ 7777393 w 7777392"/>
                <a:gd name="connsiteY10" fmla="*/ 71726 h 5663827"/>
                <a:gd name="connsiteX11" fmla="*/ 7777393 w 7777392"/>
                <a:gd name="connsiteY11" fmla="*/ 0 h 566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7392" h="5663827">
                  <a:moveTo>
                    <a:pt x="7776759" y="0"/>
                  </a:moveTo>
                  <a:cubicBezTo>
                    <a:pt x="7765347" y="3146"/>
                    <a:pt x="7754569" y="5663"/>
                    <a:pt x="7743156" y="8808"/>
                  </a:cubicBezTo>
                  <a:cubicBezTo>
                    <a:pt x="7145920" y="165473"/>
                    <a:pt x="6506204" y="418401"/>
                    <a:pt x="5842397" y="760043"/>
                  </a:cubicBezTo>
                  <a:cubicBezTo>
                    <a:pt x="5224238" y="1078405"/>
                    <a:pt x="4598470" y="1466605"/>
                    <a:pt x="3982847" y="1913948"/>
                  </a:cubicBezTo>
                  <a:cubicBezTo>
                    <a:pt x="2960190" y="2653228"/>
                    <a:pt x="1925487" y="3583148"/>
                    <a:pt x="820408" y="4758446"/>
                  </a:cubicBezTo>
                  <a:cubicBezTo>
                    <a:pt x="530666" y="5067370"/>
                    <a:pt x="256774" y="5371891"/>
                    <a:pt x="0" y="5663828"/>
                  </a:cubicBezTo>
                  <a:lnTo>
                    <a:pt x="92566" y="5663828"/>
                  </a:lnTo>
                  <a:cubicBezTo>
                    <a:pt x="337293" y="5386361"/>
                    <a:pt x="597237" y="5097570"/>
                    <a:pt x="871129" y="4805634"/>
                  </a:cubicBezTo>
                  <a:cubicBezTo>
                    <a:pt x="1973037" y="3634111"/>
                    <a:pt x="3004570" y="2706708"/>
                    <a:pt x="4024058" y="1969945"/>
                  </a:cubicBezTo>
                  <a:cubicBezTo>
                    <a:pt x="5294613" y="1046946"/>
                    <a:pt x="6621594" y="374359"/>
                    <a:pt x="7761543" y="75501"/>
                  </a:cubicBezTo>
                  <a:cubicBezTo>
                    <a:pt x="7766615" y="74242"/>
                    <a:pt x="7771687" y="72984"/>
                    <a:pt x="7777393" y="71726"/>
                  </a:cubicBezTo>
                  <a:lnTo>
                    <a:pt x="7777393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28E93B56-03DC-4F8D-AC63-A9A25FC8C1C1}"/>
                </a:ext>
              </a:extLst>
            </p:cNvPr>
            <p:cNvSpPr/>
            <p:nvPr/>
          </p:nvSpPr>
          <p:spPr>
            <a:xfrm>
              <a:off x="9376998" y="5910833"/>
              <a:ext cx="2804857" cy="938987"/>
            </a:xfrm>
            <a:custGeom>
              <a:avLst/>
              <a:gdLst>
                <a:gd name="connsiteX0" fmla="*/ 2804858 w 2804857"/>
                <a:gd name="connsiteY0" fmla="*/ 89602 h 938987"/>
                <a:gd name="connsiteX1" fmla="*/ 2804858 w 2804857"/>
                <a:gd name="connsiteY1" fmla="*/ 19764 h 938987"/>
                <a:gd name="connsiteX2" fmla="*/ 990322 w 2804857"/>
                <a:gd name="connsiteY2" fmla="*/ 380910 h 938987"/>
                <a:gd name="connsiteX3" fmla="*/ 0 w 2804857"/>
                <a:gd name="connsiteY3" fmla="*/ 938987 h 938987"/>
                <a:gd name="connsiteX4" fmla="*/ 126168 w 2804857"/>
                <a:gd name="connsiteY4" fmla="*/ 938987 h 938987"/>
                <a:gd name="connsiteX5" fmla="*/ 1019487 w 2804857"/>
                <a:gd name="connsiteY5" fmla="*/ 443827 h 938987"/>
                <a:gd name="connsiteX6" fmla="*/ 2804858 w 2804857"/>
                <a:gd name="connsiteY6" fmla="*/ 89602 h 93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4857" h="938987">
                  <a:moveTo>
                    <a:pt x="2804858" y="89602"/>
                  </a:moveTo>
                  <a:lnTo>
                    <a:pt x="2804858" y="19764"/>
                  </a:lnTo>
                  <a:cubicBezTo>
                    <a:pt x="2291944" y="-51333"/>
                    <a:pt x="1671882" y="69468"/>
                    <a:pt x="990322" y="380910"/>
                  </a:cubicBezTo>
                  <a:cubicBezTo>
                    <a:pt x="668880" y="526878"/>
                    <a:pt x="336025" y="715001"/>
                    <a:pt x="0" y="938987"/>
                  </a:cubicBezTo>
                  <a:lnTo>
                    <a:pt x="126168" y="938987"/>
                  </a:lnTo>
                  <a:cubicBezTo>
                    <a:pt x="429224" y="742056"/>
                    <a:pt x="729111" y="575325"/>
                    <a:pt x="1019487" y="443827"/>
                  </a:cubicBezTo>
                  <a:cubicBezTo>
                    <a:pt x="1693439" y="135532"/>
                    <a:pt x="2303990" y="16618"/>
                    <a:pt x="2804858" y="89602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53A99F5E-4879-49A2-8B42-CAF8DCAE9FF9}"/>
                </a:ext>
              </a:extLst>
            </p:cNvPr>
            <p:cNvSpPr/>
            <p:nvPr/>
          </p:nvSpPr>
          <p:spPr>
            <a:xfrm>
              <a:off x="10484612" y="6585893"/>
              <a:ext cx="1697243" cy="263926"/>
            </a:xfrm>
            <a:custGeom>
              <a:avLst/>
              <a:gdLst>
                <a:gd name="connsiteX0" fmla="*/ 1697244 w 1697243"/>
                <a:gd name="connsiteY0" fmla="*/ 138722 h 263926"/>
                <a:gd name="connsiteX1" fmla="*/ 1697244 w 1697243"/>
                <a:gd name="connsiteY1" fmla="*/ 66367 h 263926"/>
                <a:gd name="connsiteX2" fmla="*/ 0 w 1697243"/>
                <a:gd name="connsiteY2" fmla="*/ 263927 h 263926"/>
                <a:gd name="connsiteX3" fmla="*/ 193373 w 1697243"/>
                <a:gd name="connsiteY3" fmla="*/ 263927 h 263926"/>
                <a:gd name="connsiteX4" fmla="*/ 1697244 w 1697243"/>
                <a:gd name="connsiteY4" fmla="*/ 138722 h 26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243" h="263926">
                  <a:moveTo>
                    <a:pt x="1697244" y="138722"/>
                  </a:moveTo>
                  <a:lnTo>
                    <a:pt x="1697244" y="66367"/>
                  </a:lnTo>
                  <a:cubicBezTo>
                    <a:pt x="1229978" y="-66390"/>
                    <a:pt x="648592" y="303"/>
                    <a:pt x="0" y="263927"/>
                  </a:cubicBezTo>
                  <a:lnTo>
                    <a:pt x="193373" y="263927"/>
                  </a:lnTo>
                  <a:cubicBezTo>
                    <a:pt x="768420" y="57558"/>
                    <a:pt x="1281967" y="14774"/>
                    <a:pt x="1697244" y="138722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D9A68DC-ED5A-42E5-95BE-B10E30B54676}"/>
                </a:ext>
              </a:extLst>
            </p:cNvPr>
            <p:cNvSpPr/>
            <p:nvPr/>
          </p:nvSpPr>
          <p:spPr>
            <a:xfrm>
              <a:off x="8554053" y="5227752"/>
              <a:ext cx="3628435" cy="1622067"/>
            </a:xfrm>
            <a:custGeom>
              <a:avLst/>
              <a:gdLst>
                <a:gd name="connsiteX0" fmla="*/ 3627802 w 3628435"/>
                <a:gd name="connsiteY0" fmla="*/ 1315 h 1622067"/>
                <a:gd name="connsiteX1" fmla="*/ 3488954 w 3628435"/>
                <a:gd name="connsiteY1" fmla="*/ 686 h 1622067"/>
                <a:gd name="connsiteX2" fmla="*/ 2038975 w 3628435"/>
                <a:gd name="connsiteY2" fmla="*/ 351136 h 1622067"/>
                <a:gd name="connsiteX3" fmla="*/ 0 w 3628435"/>
                <a:gd name="connsiteY3" fmla="*/ 1622068 h 1622067"/>
                <a:gd name="connsiteX4" fmla="*/ 110952 w 3628435"/>
                <a:gd name="connsiteY4" fmla="*/ 1622068 h 1622067"/>
                <a:gd name="connsiteX5" fmla="*/ 2066871 w 3628435"/>
                <a:gd name="connsiteY5" fmla="*/ 414683 h 1622067"/>
                <a:gd name="connsiteX6" fmla="*/ 3628436 w 3628435"/>
                <a:gd name="connsiteY6" fmla="*/ 71154 h 1622067"/>
                <a:gd name="connsiteX7" fmla="*/ 3628436 w 3628435"/>
                <a:gd name="connsiteY7" fmla="*/ 1315 h 162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8435" h="1622067">
                  <a:moveTo>
                    <a:pt x="3627802" y="1315"/>
                  </a:moveTo>
                  <a:cubicBezTo>
                    <a:pt x="3582153" y="57"/>
                    <a:pt x="3535871" y="-573"/>
                    <a:pt x="3488954" y="686"/>
                  </a:cubicBezTo>
                  <a:cubicBezTo>
                    <a:pt x="3050854" y="10753"/>
                    <a:pt x="2562666" y="128408"/>
                    <a:pt x="2038975" y="351136"/>
                  </a:cubicBezTo>
                  <a:cubicBezTo>
                    <a:pt x="1387847" y="626085"/>
                    <a:pt x="687266" y="1064620"/>
                    <a:pt x="0" y="1622068"/>
                  </a:cubicBezTo>
                  <a:lnTo>
                    <a:pt x="110952" y="1622068"/>
                  </a:lnTo>
                  <a:cubicBezTo>
                    <a:pt x="771590" y="1094191"/>
                    <a:pt x="1442371" y="678307"/>
                    <a:pt x="2066871" y="414683"/>
                  </a:cubicBezTo>
                  <a:cubicBezTo>
                    <a:pt x="2642551" y="169934"/>
                    <a:pt x="3171315" y="55424"/>
                    <a:pt x="3628436" y="71154"/>
                  </a:cubicBezTo>
                  <a:lnTo>
                    <a:pt x="3628436" y="1315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407F0D3-2520-4551-B0C9-EEF513994146}"/>
                </a:ext>
              </a:extLst>
            </p:cNvPr>
            <p:cNvSpPr/>
            <p:nvPr/>
          </p:nvSpPr>
          <p:spPr>
            <a:xfrm>
              <a:off x="7143383" y="3865017"/>
              <a:ext cx="5038472" cy="2984802"/>
            </a:xfrm>
            <a:custGeom>
              <a:avLst/>
              <a:gdLst>
                <a:gd name="connsiteX0" fmla="*/ 5038473 w 5038472"/>
                <a:gd name="connsiteY0" fmla="*/ 0 h 2984802"/>
                <a:gd name="connsiteX1" fmla="*/ 3928957 w 5038472"/>
                <a:gd name="connsiteY1" fmla="*/ 272432 h 2984802"/>
                <a:gd name="connsiteX2" fmla="*/ 696776 w 5038472"/>
                <a:gd name="connsiteY2" fmla="*/ 2324170 h 2984802"/>
                <a:gd name="connsiteX3" fmla="*/ 0 w 5038472"/>
                <a:gd name="connsiteY3" fmla="*/ 2984803 h 2984802"/>
                <a:gd name="connsiteX4" fmla="*/ 98271 w 5038472"/>
                <a:gd name="connsiteY4" fmla="*/ 2984803 h 2984802"/>
                <a:gd name="connsiteX5" fmla="*/ 743693 w 5038472"/>
                <a:gd name="connsiteY5" fmla="*/ 2375763 h 2984802"/>
                <a:gd name="connsiteX6" fmla="*/ 3953048 w 5038472"/>
                <a:gd name="connsiteY6" fmla="*/ 337238 h 2984802"/>
                <a:gd name="connsiteX7" fmla="*/ 5038473 w 5038472"/>
                <a:gd name="connsiteY7" fmla="*/ 69839 h 2984802"/>
                <a:gd name="connsiteX8" fmla="*/ 5038473 w 5038472"/>
                <a:gd name="connsiteY8" fmla="*/ 0 h 298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8472" h="2984802">
                  <a:moveTo>
                    <a:pt x="5038473" y="0"/>
                  </a:moveTo>
                  <a:cubicBezTo>
                    <a:pt x="4692304" y="38380"/>
                    <a:pt x="4320774" y="129610"/>
                    <a:pt x="3928957" y="272432"/>
                  </a:cubicBezTo>
                  <a:cubicBezTo>
                    <a:pt x="2912005" y="641758"/>
                    <a:pt x="1764448" y="1370342"/>
                    <a:pt x="696776" y="2324170"/>
                  </a:cubicBezTo>
                  <a:cubicBezTo>
                    <a:pt x="463461" y="2531168"/>
                    <a:pt x="231413" y="2751379"/>
                    <a:pt x="0" y="2984803"/>
                  </a:cubicBezTo>
                  <a:lnTo>
                    <a:pt x="98271" y="2984803"/>
                  </a:lnTo>
                  <a:cubicBezTo>
                    <a:pt x="312567" y="2770255"/>
                    <a:pt x="527496" y="2567661"/>
                    <a:pt x="743693" y="2375763"/>
                  </a:cubicBezTo>
                  <a:cubicBezTo>
                    <a:pt x="1804391" y="1427597"/>
                    <a:pt x="2944340" y="704046"/>
                    <a:pt x="3953048" y="337238"/>
                  </a:cubicBezTo>
                  <a:cubicBezTo>
                    <a:pt x="4337259" y="196931"/>
                    <a:pt x="4701180" y="107589"/>
                    <a:pt x="5038473" y="69839"/>
                  </a:cubicBezTo>
                  <a:lnTo>
                    <a:pt x="5038473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71F1E31B-915D-4143-A810-F8EEDD42C9E3}"/>
                </a:ext>
              </a:extLst>
            </p:cNvPr>
            <p:cNvSpPr/>
            <p:nvPr/>
          </p:nvSpPr>
          <p:spPr>
            <a:xfrm>
              <a:off x="7826211" y="4542638"/>
              <a:ext cx="4355644" cy="2307181"/>
            </a:xfrm>
            <a:custGeom>
              <a:avLst/>
              <a:gdLst>
                <a:gd name="connsiteX0" fmla="*/ 4355645 w 4355644"/>
                <a:gd name="connsiteY0" fmla="*/ 0 h 2307181"/>
                <a:gd name="connsiteX1" fmla="*/ 3001401 w 4355644"/>
                <a:gd name="connsiteY1" fmla="*/ 318362 h 2307181"/>
                <a:gd name="connsiteX2" fmla="*/ 0 w 4355644"/>
                <a:gd name="connsiteY2" fmla="*/ 2307182 h 2307181"/>
                <a:gd name="connsiteX3" fmla="*/ 102709 w 4355644"/>
                <a:gd name="connsiteY3" fmla="*/ 2307182 h 2307181"/>
                <a:gd name="connsiteX4" fmla="*/ 3026761 w 4355644"/>
                <a:gd name="connsiteY4" fmla="*/ 382538 h 2307181"/>
                <a:gd name="connsiteX5" fmla="*/ 4355011 w 4355644"/>
                <a:gd name="connsiteY5" fmla="*/ 69838 h 2307181"/>
                <a:gd name="connsiteX6" fmla="*/ 4355011 w 4355644"/>
                <a:gd name="connsiteY6" fmla="*/ 0 h 230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5644" h="2307181">
                  <a:moveTo>
                    <a:pt x="4355645" y="0"/>
                  </a:moveTo>
                  <a:cubicBezTo>
                    <a:pt x="3942270" y="19504"/>
                    <a:pt x="3487685" y="126464"/>
                    <a:pt x="3001401" y="318362"/>
                  </a:cubicBezTo>
                  <a:cubicBezTo>
                    <a:pt x="2049752" y="691463"/>
                    <a:pt x="988421" y="1395509"/>
                    <a:pt x="0" y="2307182"/>
                  </a:cubicBezTo>
                  <a:lnTo>
                    <a:pt x="102709" y="2307182"/>
                  </a:lnTo>
                  <a:cubicBezTo>
                    <a:pt x="1068940" y="1425709"/>
                    <a:pt x="2101107" y="745572"/>
                    <a:pt x="3026761" y="382538"/>
                  </a:cubicBezTo>
                  <a:cubicBezTo>
                    <a:pt x="3506072" y="193157"/>
                    <a:pt x="3953048" y="89343"/>
                    <a:pt x="4355011" y="69838"/>
                  </a:cubicBezTo>
                  <a:lnTo>
                    <a:pt x="4355011" y="0"/>
                  </a:ln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1205E870-6D16-43DD-8871-A54CDA756FCE}"/>
                </a:ext>
              </a:extLst>
            </p:cNvPr>
            <p:cNvSpPr/>
            <p:nvPr/>
          </p:nvSpPr>
          <p:spPr>
            <a:xfrm>
              <a:off x="9510" y="8808"/>
              <a:ext cx="9032097" cy="6837866"/>
            </a:xfrm>
            <a:custGeom>
              <a:avLst/>
              <a:gdLst>
                <a:gd name="connsiteX0" fmla="*/ 5294612 w 9032097"/>
                <a:gd name="connsiteY0" fmla="*/ 2767109 h 6837866"/>
                <a:gd name="connsiteX1" fmla="*/ 9032097 w 9032097"/>
                <a:gd name="connsiteY1" fmla="*/ 0 h 6837866"/>
                <a:gd name="connsiteX2" fmla="*/ 8897688 w 9032097"/>
                <a:gd name="connsiteY2" fmla="*/ 0 h 6837866"/>
                <a:gd name="connsiteX3" fmla="*/ 5248964 w 9032097"/>
                <a:gd name="connsiteY3" fmla="*/ 2714887 h 6837866"/>
                <a:gd name="connsiteX4" fmla="*/ 3697543 w 9032097"/>
                <a:gd name="connsiteY4" fmla="*/ 4112283 h 6837866"/>
                <a:gd name="connsiteX5" fmla="*/ 0 w 9032097"/>
                <a:gd name="connsiteY5" fmla="*/ 6765511 h 6837866"/>
                <a:gd name="connsiteX6" fmla="*/ 0 w 9032097"/>
                <a:gd name="connsiteY6" fmla="*/ 6837866 h 6837866"/>
                <a:gd name="connsiteX7" fmla="*/ 3745093 w 9032097"/>
                <a:gd name="connsiteY7" fmla="*/ 4163246 h 6837866"/>
                <a:gd name="connsiteX8" fmla="*/ 5294612 w 9032097"/>
                <a:gd name="connsiteY8" fmla="*/ 2767109 h 683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2097" h="6837866">
                  <a:moveTo>
                    <a:pt x="5294612" y="2767109"/>
                  </a:moveTo>
                  <a:cubicBezTo>
                    <a:pt x="6656465" y="1589294"/>
                    <a:pt x="7845232" y="709079"/>
                    <a:pt x="9032097" y="0"/>
                  </a:cubicBezTo>
                  <a:lnTo>
                    <a:pt x="8897688" y="0"/>
                  </a:lnTo>
                  <a:cubicBezTo>
                    <a:pt x="7739987" y="700900"/>
                    <a:pt x="6575945" y="1567273"/>
                    <a:pt x="5248964" y="2714887"/>
                  </a:cubicBezTo>
                  <a:cubicBezTo>
                    <a:pt x="4686598" y="3201868"/>
                    <a:pt x="4183828" y="3664311"/>
                    <a:pt x="3697543" y="4112283"/>
                  </a:cubicBezTo>
                  <a:cubicBezTo>
                    <a:pt x="2315402" y="5384474"/>
                    <a:pt x="1215396" y="6396815"/>
                    <a:pt x="0" y="6765511"/>
                  </a:cubicBezTo>
                  <a:lnTo>
                    <a:pt x="0" y="6837866"/>
                  </a:lnTo>
                  <a:cubicBezTo>
                    <a:pt x="1238220" y="6469799"/>
                    <a:pt x="2348371" y="5448021"/>
                    <a:pt x="3745093" y="4163246"/>
                  </a:cubicBezTo>
                  <a:cubicBezTo>
                    <a:pt x="4230745" y="3715275"/>
                    <a:pt x="4732880" y="3252831"/>
                    <a:pt x="5294612" y="2767109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C5B481AD-CCB4-44E1-9F6B-CBC31126B25D}"/>
                </a:ext>
              </a:extLst>
            </p:cNvPr>
            <p:cNvSpPr/>
            <p:nvPr/>
          </p:nvSpPr>
          <p:spPr>
            <a:xfrm>
              <a:off x="8876" y="8808"/>
              <a:ext cx="6830182" cy="5040944"/>
            </a:xfrm>
            <a:custGeom>
              <a:avLst/>
              <a:gdLst>
                <a:gd name="connsiteX0" fmla="*/ 5325045 w 6830182"/>
                <a:gd name="connsiteY0" fmla="*/ 1129368 h 5040944"/>
                <a:gd name="connsiteX1" fmla="*/ 6830183 w 6830182"/>
                <a:gd name="connsiteY1" fmla="*/ 0 h 5040944"/>
                <a:gd name="connsiteX2" fmla="*/ 6710356 w 6830182"/>
                <a:gd name="connsiteY2" fmla="*/ 0 h 5040944"/>
                <a:gd name="connsiteX3" fmla="*/ 5281298 w 6830182"/>
                <a:gd name="connsiteY3" fmla="*/ 1075259 h 5040944"/>
                <a:gd name="connsiteX4" fmla="*/ 3639848 w 6830182"/>
                <a:gd name="connsiteY4" fmla="*/ 2413513 h 5040944"/>
                <a:gd name="connsiteX5" fmla="*/ 0 w 6830182"/>
                <a:gd name="connsiteY5" fmla="*/ 4965444 h 5040944"/>
                <a:gd name="connsiteX6" fmla="*/ 0 w 6830182"/>
                <a:gd name="connsiteY6" fmla="*/ 5040945 h 5040944"/>
                <a:gd name="connsiteX7" fmla="*/ 3684862 w 6830182"/>
                <a:gd name="connsiteY7" fmla="*/ 2466363 h 5040944"/>
                <a:gd name="connsiteX8" fmla="*/ 5325045 w 6830182"/>
                <a:gd name="connsiteY8" fmla="*/ 1129368 h 50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182" h="5040944">
                  <a:moveTo>
                    <a:pt x="5325045" y="1129368"/>
                  </a:moveTo>
                  <a:cubicBezTo>
                    <a:pt x="5849371" y="717259"/>
                    <a:pt x="6348336" y="342900"/>
                    <a:pt x="6830183" y="0"/>
                  </a:cubicBezTo>
                  <a:lnTo>
                    <a:pt x="6710356" y="0"/>
                  </a:lnTo>
                  <a:cubicBezTo>
                    <a:pt x="6251967" y="327800"/>
                    <a:pt x="5777728" y="685171"/>
                    <a:pt x="5281298" y="1075259"/>
                  </a:cubicBezTo>
                  <a:cubicBezTo>
                    <a:pt x="4692304" y="1538960"/>
                    <a:pt x="4157199" y="1983787"/>
                    <a:pt x="3639848" y="2413513"/>
                  </a:cubicBezTo>
                  <a:cubicBezTo>
                    <a:pt x="2288774" y="3535960"/>
                    <a:pt x="1171649" y="4463992"/>
                    <a:pt x="0" y="4965444"/>
                  </a:cubicBezTo>
                  <a:lnTo>
                    <a:pt x="0" y="5040945"/>
                  </a:lnTo>
                  <a:cubicBezTo>
                    <a:pt x="1190670" y="4538864"/>
                    <a:pt x="2317938" y="3602023"/>
                    <a:pt x="3684862" y="2466363"/>
                  </a:cubicBezTo>
                  <a:cubicBezTo>
                    <a:pt x="4201580" y="2037267"/>
                    <a:pt x="4736684" y="1593069"/>
                    <a:pt x="5325045" y="1129368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97890A4C-0D92-4047-9AAF-4A244A68780A}"/>
                </a:ext>
              </a:extLst>
            </p:cNvPr>
            <p:cNvSpPr/>
            <p:nvPr/>
          </p:nvSpPr>
          <p:spPr>
            <a:xfrm>
              <a:off x="8876" y="8808"/>
              <a:ext cx="4644752" cy="3191172"/>
            </a:xfrm>
            <a:custGeom>
              <a:avLst/>
              <a:gdLst>
                <a:gd name="connsiteX0" fmla="*/ 3620828 w 4644752"/>
                <a:gd name="connsiteY0" fmla="*/ 768851 h 3191172"/>
                <a:gd name="connsiteX1" fmla="*/ 4644753 w 4644752"/>
                <a:gd name="connsiteY1" fmla="*/ 0 h 3191172"/>
                <a:gd name="connsiteX2" fmla="*/ 4528095 w 4644752"/>
                <a:gd name="connsiteY2" fmla="*/ 0 h 3191172"/>
                <a:gd name="connsiteX3" fmla="*/ 3578349 w 4644752"/>
                <a:gd name="connsiteY3" fmla="*/ 713484 h 3191172"/>
                <a:gd name="connsiteX4" fmla="*/ 0 w 4644752"/>
                <a:gd name="connsiteY4" fmla="*/ 3115042 h 3191172"/>
                <a:gd name="connsiteX5" fmla="*/ 0 w 4644752"/>
                <a:gd name="connsiteY5" fmla="*/ 3191172 h 3191172"/>
                <a:gd name="connsiteX6" fmla="*/ 1050554 w 4644752"/>
                <a:gd name="connsiteY6" fmla="*/ 2602894 h 3191172"/>
                <a:gd name="connsiteX7" fmla="*/ 3620828 w 4644752"/>
                <a:gd name="connsiteY7" fmla="*/ 768851 h 319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4752" h="3191172">
                  <a:moveTo>
                    <a:pt x="3620828" y="768851"/>
                  </a:moveTo>
                  <a:cubicBezTo>
                    <a:pt x="3953049" y="517810"/>
                    <a:pt x="4292244" y="261737"/>
                    <a:pt x="4644753" y="0"/>
                  </a:cubicBezTo>
                  <a:lnTo>
                    <a:pt x="4528095" y="0"/>
                  </a:lnTo>
                  <a:cubicBezTo>
                    <a:pt x="4202214" y="242861"/>
                    <a:pt x="3887112" y="480060"/>
                    <a:pt x="3578349" y="713484"/>
                  </a:cubicBezTo>
                  <a:cubicBezTo>
                    <a:pt x="2260243" y="1708837"/>
                    <a:pt x="1138681" y="2555706"/>
                    <a:pt x="0" y="3115042"/>
                  </a:cubicBezTo>
                  <a:lnTo>
                    <a:pt x="0" y="3191172"/>
                  </a:lnTo>
                  <a:cubicBezTo>
                    <a:pt x="335391" y="3027587"/>
                    <a:pt x="683462" y="2832543"/>
                    <a:pt x="1050554" y="2602894"/>
                  </a:cubicBezTo>
                  <a:cubicBezTo>
                    <a:pt x="1866524" y="2093263"/>
                    <a:pt x="2718632" y="1450247"/>
                    <a:pt x="3620828" y="768851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15609E34-ADCC-4EC1-BA56-978F812D503C}"/>
                </a:ext>
              </a:extLst>
            </p:cNvPr>
            <p:cNvSpPr/>
            <p:nvPr/>
          </p:nvSpPr>
          <p:spPr>
            <a:xfrm>
              <a:off x="8876" y="9437"/>
              <a:ext cx="5753000" cy="4119833"/>
            </a:xfrm>
            <a:custGeom>
              <a:avLst/>
              <a:gdLst>
                <a:gd name="connsiteX0" fmla="*/ 3653796 w 5753000"/>
                <a:gd name="connsiteY0" fmla="*/ 1616978 h 4119833"/>
                <a:gd name="connsiteX1" fmla="*/ 5344065 w 5753000"/>
                <a:gd name="connsiteY1" fmla="*/ 303262 h 4119833"/>
                <a:gd name="connsiteX2" fmla="*/ 5753001 w 5753000"/>
                <a:gd name="connsiteY2" fmla="*/ 0 h 4119833"/>
                <a:gd name="connsiteX3" fmla="*/ 5635709 w 5753000"/>
                <a:gd name="connsiteY3" fmla="*/ 0 h 4119833"/>
                <a:gd name="connsiteX4" fmla="*/ 5302221 w 5753000"/>
                <a:gd name="connsiteY4" fmla="*/ 248524 h 4119833"/>
                <a:gd name="connsiteX5" fmla="*/ 3610049 w 5753000"/>
                <a:gd name="connsiteY5" fmla="*/ 1564127 h 4119833"/>
                <a:gd name="connsiteX6" fmla="*/ 0 w 5753000"/>
                <a:gd name="connsiteY6" fmla="*/ 4043704 h 4119833"/>
                <a:gd name="connsiteX7" fmla="*/ 0 w 5753000"/>
                <a:gd name="connsiteY7" fmla="*/ 4119833 h 4119833"/>
                <a:gd name="connsiteX8" fmla="*/ 1237586 w 5753000"/>
                <a:gd name="connsiteY8" fmla="*/ 3423337 h 4119833"/>
                <a:gd name="connsiteX9" fmla="*/ 3653796 w 5753000"/>
                <a:gd name="connsiteY9" fmla="*/ 1616978 h 411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53000" h="4119833">
                  <a:moveTo>
                    <a:pt x="3653796" y="1616978"/>
                  </a:moveTo>
                  <a:cubicBezTo>
                    <a:pt x="4187632" y="1194802"/>
                    <a:pt x="4739854" y="757526"/>
                    <a:pt x="5344065" y="303262"/>
                  </a:cubicBezTo>
                  <a:cubicBezTo>
                    <a:pt x="5482279" y="199448"/>
                    <a:pt x="5617957" y="98780"/>
                    <a:pt x="5753001" y="0"/>
                  </a:cubicBezTo>
                  <a:lnTo>
                    <a:pt x="5635709" y="0"/>
                  </a:lnTo>
                  <a:cubicBezTo>
                    <a:pt x="5525392" y="81163"/>
                    <a:pt x="5414440" y="164215"/>
                    <a:pt x="5302221" y="248524"/>
                  </a:cubicBezTo>
                  <a:cubicBezTo>
                    <a:pt x="4697376" y="703417"/>
                    <a:pt x="4144519" y="1140693"/>
                    <a:pt x="3610049" y="1564127"/>
                  </a:cubicBezTo>
                  <a:cubicBezTo>
                    <a:pt x="2274826" y="2619882"/>
                    <a:pt x="1154531" y="3506388"/>
                    <a:pt x="0" y="4043704"/>
                  </a:cubicBezTo>
                  <a:lnTo>
                    <a:pt x="0" y="4119833"/>
                  </a:lnTo>
                  <a:cubicBezTo>
                    <a:pt x="391818" y="3939260"/>
                    <a:pt x="799486" y="3709612"/>
                    <a:pt x="1237586" y="3423337"/>
                  </a:cubicBezTo>
                  <a:cubicBezTo>
                    <a:pt x="2002202" y="2924402"/>
                    <a:pt x="2804224" y="2289565"/>
                    <a:pt x="3653796" y="1616978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466EF70-6329-4A82-B3CF-6B5B5DBE10FA}"/>
                </a:ext>
              </a:extLst>
            </p:cNvPr>
            <p:cNvSpPr/>
            <p:nvPr/>
          </p:nvSpPr>
          <p:spPr>
            <a:xfrm>
              <a:off x="3626533" y="514035"/>
              <a:ext cx="8555322" cy="6336414"/>
            </a:xfrm>
            <a:custGeom>
              <a:avLst/>
              <a:gdLst>
                <a:gd name="connsiteX0" fmla="*/ 4916109 w 8555322"/>
                <a:gd name="connsiteY0" fmla="*/ 1800697 h 6336414"/>
                <a:gd name="connsiteX1" fmla="*/ 1603410 w 8555322"/>
                <a:gd name="connsiteY1" fmla="*/ 4632611 h 6336414"/>
                <a:gd name="connsiteX2" fmla="*/ 171183 w 8555322"/>
                <a:gd name="connsiteY2" fmla="*/ 6150179 h 6336414"/>
                <a:gd name="connsiteX3" fmla="*/ 0 w 8555322"/>
                <a:gd name="connsiteY3" fmla="*/ 6336415 h 6336414"/>
                <a:gd name="connsiteX4" fmla="*/ 94468 w 8555322"/>
                <a:gd name="connsiteY4" fmla="*/ 6336415 h 6336414"/>
                <a:gd name="connsiteX5" fmla="*/ 222537 w 8555322"/>
                <a:gd name="connsiteY5" fmla="*/ 6196738 h 6336414"/>
                <a:gd name="connsiteX6" fmla="*/ 1652863 w 8555322"/>
                <a:gd name="connsiteY6" fmla="*/ 4681686 h 6336414"/>
                <a:gd name="connsiteX7" fmla="*/ 4955417 w 8555322"/>
                <a:gd name="connsiteY7" fmla="*/ 1857952 h 6336414"/>
                <a:gd name="connsiteX8" fmla="*/ 8555322 w 8555322"/>
                <a:gd name="connsiteY8" fmla="*/ 72355 h 6336414"/>
                <a:gd name="connsiteX9" fmla="*/ 8555322 w 8555322"/>
                <a:gd name="connsiteY9" fmla="*/ 0 h 6336414"/>
                <a:gd name="connsiteX10" fmla="*/ 6847935 w 8555322"/>
                <a:gd name="connsiteY10" fmla="*/ 661891 h 6336414"/>
                <a:gd name="connsiteX11" fmla="*/ 4916109 w 8555322"/>
                <a:gd name="connsiteY11" fmla="*/ 1800697 h 633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55322" h="6336414">
                  <a:moveTo>
                    <a:pt x="4916109" y="1800697"/>
                  </a:moveTo>
                  <a:cubicBezTo>
                    <a:pt x="3853509" y="2531168"/>
                    <a:pt x="2769353" y="3457313"/>
                    <a:pt x="1603410" y="4632611"/>
                  </a:cubicBezTo>
                  <a:cubicBezTo>
                    <a:pt x="1075280" y="5165521"/>
                    <a:pt x="594701" y="5688365"/>
                    <a:pt x="171183" y="6150179"/>
                  </a:cubicBezTo>
                  <a:cubicBezTo>
                    <a:pt x="113488" y="6213096"/>
                    <a:pt x="56427" y="6274756"/>
                    <a:pt x="0" y="6336415"/>
                  </a:cubicBezTo>
                  <a:lnTo>
                    <a:pt x="94468" y="6336415"/>
                  </a:lnTo>
                  <a:cubicBezTo>
                    <a:pt x="136946" y="6290485"/>
                    <a:pt x="179425" y="6243926"/>
                    <a:pt x="222537" y="6196738"/>
                  </a:cubicBezTo>
                  <a:cubicBezTo>
                    <a:pt x="646056" y="5735553"/>
                    <a:pt x="1125367" y="5213339"/>
                    <a:pt x="1652863" y="4681686"/>
                  </a:cubicBezTo>
                  <a:cubicBezTo>
                    <a:pt x="2816270" y="3509534"/>
                    <a:pt x="3896621" y="2585907"/>
                    <a:pt x="4955417" y="1857952"/>
                  </a:cubicBezTo>
                  <a:cubicBezTo>
                    <a:pt x="5835423" y="1249540"/>
                    <a:pt x="7152894" y="464960"/>
                    <a:pt x="8555322" y="72355"/>
                  </a:cubicBezTo>
                  <a:lnTo>
                    <a:pt x="8555322" y="0"/>
                  </a:lnTo>
                  <a:cubicBezTo>
                    <a:pt x="8013879" y="150373"/>
                    <a:pt x="7441368" y="372471"/>
                    <a:pt x="6847935" y="661891"/>
                  </a:cubicBezTo>
                  <a:cubicBezTo>
                    <a:pt x="6208220" y="973962"/>
                    <a:pt x="5558360" y="1357129"/>
                    <a:pt x="4916109" y="1800697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5C95A7D-7645-4026-84E3-8AB53EA6FB05}"/>
                </a:ext>
              </a:extLst>
            </p:cNvPr>
            <p:cNvSpPr/>
            <p:nvPr/>
          </p:nvSpPr>
          <p:spPr>
            <a:xfrm>
              <a:off x="8876" y="9437"/>
              <a:ext cx="7907364" cy="5947584"/>
            </a:xfrm>
            <a:custGeom>
              <a:avLst/>
              <a:gdLst>
                <a:gd name="connsiteX0" fmla="*/ 5308561 w 7907364"/>
                <a:gd name="connsiteY0" fmla="*/ 1950440 h 5947584"/>
                <a:gd name="connsiteX1" fmla="*/ 7907365 w 7907364"/>
                <a:gd name="connsiteY1" fmla="*/ 0 h 5947584"/>
                <a:gd name="connsiteX2" fmla="*/ 7783099 w 7907364"/>
                <a:gd name="connsiteY2" fmla="*/ 0 h 5947584"/>
                <a:gd name="connsiteX3" fmla="*/ 5264180 w 7907364"/>
                <a:gd name="connsiteY3" fmla="*/ 1896961 h 5947584"/>
                <a:gd name="connsiteX4" fmla="*/ 3669012 w 7907364"/>
                <a:gd name="connsiteY4" fmla="*/ 3262269 h 5947584"/>
                <a:gd name="connsiteX5" fmla="*/ 0 w 7907364"/>
                <a:gd name="connsiteY5" fmla="*/ 5873342 h 5947584"/>
                <a:gd name="connsiteX6" fmla="*/ 0 w 7907364"/>
                <a:gd name="connsiteY6" fmla="*/ 5947585 h 5947584"/>
                <a:gd name="connsiteX7" fmla="*/ 3714661 w 7907364"/>
                <a:gd name="connsiteY7" fmla="*/ 3314490 h 5947584"/>
                <a:gd name="connsiteX8" fmla="*/ 5308561 w 7907364"/>
                <a:gd name="connsiteY8" fmla="*/ 1950440 h 59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7364" h="5947584">
                  <a:moveTo>
                    <a:pt x="5308561" y="1950440"/>
                  </a:moveTo>
                  <a:cubicBezTo>
                    <a:pt x="6238653" y="1184106"/>
                    <a:pt x="7088225" y="545494"/>
                    <a:pt x="7907365" y="0"/>
                  </a:cubicBezTo>
                  <a:lnTo>
                    <a:pt x="7783099" y="0"/>
                  </a:lnTo>
                  <a:cubicBezTo>
                    <a:pt x="6988051" y="534169"/>
                    <a:pt x="6163205" y="1155793"/>
                    <a:pt x="5264180" y="1896961"/>
                  </a:cubicBezTo>
                  <a:cubicBezTo>
                    <a:pt x="4689133" y="2371358"/>
                    <a:pt x="4170514" y="2824364"/>
                    <a:pt x="3669012" y="3262269"/>
                  </a:cubicBezTo>
                  <a:cubicBezTo>
                    <a:pt x="2301454" y="4456442"/>
                    <a:pt x="1191304" y="5426629"/>
                    <a:pt x="0" y="5873342"/>
                  </a:cubicBezTo>
                  <a:lnTo>
                    <a:pt x="0" y="5947585"/>
                  </a:lnTo>
                  <a:cubicBezTo>
                    <a:pt x="1212226" y="5500871"/>
                    <a:pt x="2333155" y="4521876"/>
                    <a:pt x="3714661" y="3314490"/>
                  </a:cubicBezTo>
                  <a:cubicBezTo>
                    <a:pt x="4216163" y="2876585"/>
                    <a:pt x="4734148" y="2424209"/>
                    <a:pt x="5308561" y="195044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017F9A2E-23FC-4559-B585-ADB011342DDC}"/>
                </a:ext>
              </a:extLst>
            </p:cNvPr>
            <p:cNvSpPr/>
            <p:nvPr/>
          </p:nvSpPr>
          <p:spPr>
            <a:xfrm>
              <a:off x="8876" y="8808"/>
              <a:ext cx="3473103" cy="2256848"/>
            </a:xfrm>
            <a:custGeom>
              <a:avLst/>
              <a:gdLst>
                <a:gd name="connsiteX0" fmla="*/ 3473103 w 3473103"/>
                <a:gd name="connsiteY0" fmla="*/ 0 h 2256848"/>
                <a:gd name="connsiteX1" fmla="*/ 3354544 w 3473103"/>
                <a:gd name="connsiteY1" fmla="*/ 0 h 2256848"/>
                <a:gd name="connsiteX2" fmla="*/ 0 w 3473103"/>
                <a:gd name="connsiteY2" fmla="*/ 2180718 h 2256848"/>
                <a:gd name="connsiteX3" fmla="*/ 0 w 3473103"/>
                <a:gd name="connsiteY3" fmla="*/ 2256848 h 2256848"/>
                <a:gd name="connsiteX4" fmla="*/ 859083 w 3473103"/>
                <a:gd name="connsiteY4" fmla="*/ 1781193 h 2256848"/>
                <a:gd name="connsiteX5" fmla="*/ 3473103 w 3473103"/>
                <a:gd name="connsiteY5" fmla="*/ 0 h 225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3103" h="2256848">
                  <a:moveTo>
                    <a:pt x="3473103" y="0"/>
                  </a:moveTo>
                  <a:lnTo>
                    <a:pt x="3354544" y="0"/>
                  </a:lnTo>
                  <a:cubicBezTo>
                    <a:pt x="2134710" y="880215"/>
                    <a:pt x="1069574" y="1637741"/>
                    <a:pt x="0" y="2180718"/>
                  </a:cubicBezTo>
                  <a:lnTo>
                    <a:pt x="0" y="2256848"/>
                  </a:lnTo>
                  <a:cubicBezTo>
                    <a:pt x="276428" y="2117801"/>
                    <a:pt x="561732" y="1959249"/>
                    <a:pt x="859083" y="1781193"/>
                  </a:cubicBezTo>
                  <a:cubicBezTo>
                    <a:pt x="1692805" y="1281628"/>
                    <a:pt x="2558862" y="660004"/>
                    <a:pt x="3473103" y="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024EC34D-A188-458F-BA32-5DCE54060A6C}"/>
                </a:ext>
              </a:extLst>
            </p:cNvPr>
            <p:cNvSpPr/>
            <p:nvPr/>
          </p:nvSpPr>
          <p:spPr>
            <a:xfrm>
              <a:off x="1637646" y="8808"/>
              <a:ext cx="8646619" cy="6841011"/>
            </a:xfrm>
            <a:custGeom>
              <a:avLst/>
              <a:gdLst>
                <a:gd name="connsiteX0" fmla="*/ 3608148 w 8646619"/>
                <a:gd name="connsiteY0" fmla="*/ 3527151 h 6841011"/>
                <a:gd name="connsiteX1" fmla="*/ 2097937 w 8646619"/>
                <a:gd name="connsiteY1" fmla="*/ 4960410 h 6841011"/>
                <a:gd name="connsiteX2" fmla="*/ 0 w 8646619"/>
                <a:gd name="connsiteY2" fmla="*/ 6841012 h 6841011"/>
                <a:gd name="connsiteX3" fmla="*/ 116658 w 8646619"/>
                <a:gd name="connsiteY3" fmla="*/ 6841012 h 6841011"/>
                <a:gd name="connsiteX4" fmla="*/ 2146756 w 8646619"/>
                <a:gd name="connsiteY4" fmla="*/ 5009486 h 6841011"/>
                <a:gd name="connsiteX5" fmla="*/ 3655064 w 8646619"/>
                <a:gd name="connsiteY5" fmla="*/ 3578114 h 6841011"/>
                <a:gd name="connsiteX6" fmla="*/ 7270186 w 8646619"/>
                <a:gd name="connsiteY6" fmla="*/ 777030 h 6841011"/>
                <a:gd name="connsiteX7" fmla="*/ 8646620 w 8646619"/>
                <a:gd name="connsiteY7" fmla="*/ 0 h 6841011"/>
                <a:gd name="connsiteX8" fmla="*/ 8494457 w 8646619"/>
                <a:gd name="connsiteY8" fmla="*/ 0 h 6841011"/>
                <a:gd name="connsiteX9" fmla="*/ 7233413 w 8646619"/>
                <a:gd name="connsiteY9" fmla="*/ 718517 h 6841011"/>
                <a:gd name="connsiteX10" fmla="*/ 3608148 w 8646619"/>
                <a:gd name="connsiteY10" fmla="*/ 3527151 h 684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6619" h="6841011">
                  <a:moveTo>
                    <a:pt x="3608148" y="3527151"/>
                  </a:moveTo>
                  <a:cubicBezTo>
                    <a:pt x="3057827" y="4027974"/>
                    <a:pt x="2569640" y="4501743"/>
                    <a:pt x="2097937" y="4960410"/>
                  </a:cubicBezTo>
                  <a:cubicBezTo>
                    <a:pt x="1330786" y="5705353"/>
                    <a:pt x="657468" y="6359694"/>
                    <a:pt x="0" y="6841012"/>
                  </a:cubicBezTo>
                  <a:lnTo>
                    <a:pt x="116658" y="6841012"/>
                  </a:lnTo>
                  <a:cubicBezTo>
                    <a:pt x="753837" y="6362840"/>
                    <a:pt x="1407501" y="5728003"/>
                    <a:pt x="2146756" y="5009486"/>
                  </a:cubicBezTo>
                  <a:cubicBezTo>
                    <a:pt x="2618459" y="4551447"/>
                    <a:pt x="3106012" y="4077679"/>
                    <a:pt x="3655064" y="3578114"/>
                  </a:cubicBezTo>
                  <a:cubicBezTo>
                    <a:pt x="4964294" y="2388346"/>
                    <a:pt x="6113119" y="1498064"/>
                    <a:pt x="7270186" y="777030"/>
                  </a:cubicBezTo>
                  <a:cubicBezTo>
                    <a:pt x="7660101" y="532911"/>
                    <a:pt x="8128001" y="260478"/>
                    <a:pt x="8646620" y="0"/>
                  </a:cubicBezTo>
                  <a:lnTo>
                    <a:pt x="8494457" y="0"/>
                  </a:lnTo>
                  <a:cubicBezTo>
                    <a:pt x="8076011" y="214548"/>
                    <a:pt x="7653761" y="454893"/>
                    <a:pt x="7233413" y="718517"/>
                  </a:cubicBezTo>
                  <a:cubicBezTo>
                    <a:pt x="6072542" y="1442068"/>
                    <a:pt x="4920547" y="2334866"/>
                    <a:pt x="3608148" y="3527151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02DCF360-54AA-485A-9D74-1D99523F7331}"/>
                </a:ext>
              </a:extLst>
            </p:cNvPr>
            <p:cNvSpPr/>
            <p:nvPr/>
          </p:nvSpPr>
          <p:spPr>
            <a:xfrm>
              <a:off x="2740188" y="9437"/>
              <a:ext cx="9129734" cy="6841012"/>
            </a:xfrm>
            <a:custGeom>
              <a:avLst/>
              <a:gdLst>
                <a:gd name="connsiteX0" fmla="*/ 4121695 w 9129734"/>
                <a:gd name="connsiteY0" fmla="*/ 2880360 h 6841012"/>
                <a:gd name="connsiteX1" fmla="*/ 2496095 w 9129734"/>
                <a:gd name="connsiteY1" fmla="*/ 4334382 h 6841012"/>
                <a:gd name="connsiteX2" fmla="*/ 1025193 w 9129734"/>
                <a:gd name="connsiteY2" fmla="*/ 5807908 h 6841012"/>
                <a:gd name="connsiteX3" fmla="*/ 0 w 9129734"/>
                <a:gd name="connsiteY3" fmla="*/ 6841013 h 6841012"/>
                <a:gd name="connsiteX4" fmla="*/ 100173 w 9129734"/>
                <a:gd name="connsiteY4" fmla="*/ 6841013 h 6841012"/>
                <a:gd name="connsiteX5" fmla="*/ 1075280 w 9129734"/>
                <a:gd name="connsiteY5" fmla="*/ 5856355 h 6841012"/>
                <a:gd name="connsiteX6" fmla="*/ 2544280 w 9129734"/>
                <a:gd name="connsiteY6" fmla="*/ 4384716 h 6841012"/>
                <a:gd name="connsiteX7" fmla="*/ 6001533 w 9129734"/>
                <a:gd name="connsiteY7" fmla="*/ 1572307 h 6841012"/>
                <a:gd name="connsiteX8" fmla="*/ 9129734 w 9129734"/>
                <a:gd name="connsiteY8" fmla="*/ 0 h 6841012"/>
                <a:gd name="connsiteX9" fmla="*/ 8921146 w 9129734"/>
                <a:gd name="connsiteY9" fmla="*/ 0 h 6841012"/>
                <a:gd name="connsiteX10" fmla="*/ 7970132 w 9129734"/>
                <a:gd name="connsiteY10" fmla="*/ 390717 h 6841012"/>
                <a:gd name="connsiteX11" fmla="*/ 5963493 w 9129734"/>
                <a:gd name="connsiteY11" fmla="*/ 1514423 h 6841012"/>
                <a:gd name="connsiteX12" fmla="*/ 4121695 w 9129734"/>
                <a:gd name="connsiteY12" fmla="*/ 2880360 h 684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29734" h="6841012">
                  <a:moveTo>
                    <a:pt x="4121695" y="2880360"/>
                  </a:moveTo>
                  <a:cubicBezTo>
                    <a:pt x="3598637" y="3313232"/>
                    <a:pt x="3066703" y="3788259"/>
                    <a:pt x="2496095" y="4334382"/>
                  </a:cubicBezTo>
                  <a:cubicBezTo>
                    <a:pt x="1957187" y="4850305"/>
                    <a:pt x="1483582" y="5337286"/>
                    <a:pt x="1025193" y="5807908"/>
                  </a:cubicBezTo>
                  <a:cubicBezTo>
                    <a:pt x="664442" y="6178492"/>
                    <a:pt x="325881" y="6526426"/>
                    <a:pt x="0" y="6841013"/>
                  </a:cubicBezTo>
                  <a:lnTo>
                    <a:pt x="100173" y="6841013"/>
                  </a:lnTo>
                  <a:cubicBezTo>
                    <a:pt x="410838" y="6539009"/>
                    <a:pt x="732915" y="6208063"/>
                    <a:pt x="1075280" y="5856355"/>
                  </a:cubicBezTo>
                  <a:cubicBezTo>
                    <a:pt x="1533035" y="5386361"/>
                    <a:pt x="2006005" y="4900010"/>
                    <a:pt x="2544280" y="4384716"/>
                  </a:cubicBezTo>
                  <a:cubicBezTo>
                    <a:pt x="3787572" y="3195576"/>
                    <a:pt x="4886310" y="2302149"/>
                    <a:pt x="6001533" y="1572307"/>
                  </a:cubicBezTo>
                  <a:cubicBezTo>
                    <a:pt x="6790240" y="1053867"/>
                    <a:pt x="7912437" y="408334"/>
                    <a:pt x="9129734" y="0"/>
                  </a:cubicBezTo>
                  <a:lnTo>
                    <a:pt x="8921146" y="0"/>
                  </a:lnTo>
                  <a:cubicBezTo>
                    <a:pt x="8611115" y="110735"/>
                    <a:pt x="8293477" y="241603"/>
                    <a:pt x="7970132" y="390717"/>
                  </a:cubicBezTo>
                  <a:cubicBezTo>
                    <a:pt x="7308226" y="696496"/>
                    <a:pt x="6633006" y="1074630"/>
                    <a:pt x="5963493" y="1514423"/>
                  </a:cubicBezTo>
                  <a:cubicBezTo>
                    <a:pt x="5361817" y="1907657"/>
                    <a:pt x="4742390" y="2367583"/>
                    <a:pt x="4121695" y="288036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C48E1B66-0BBD-46E5-9554-7CB4C49BD1B7}"/>
                </a:ext>
              </a:extLst>
            </p:cNvPr>
            <p:cNvSpPr/>
            <p:nvPr/>
          </p:nvSpPr>
          <p:spPr>
            <a:xfrm>
              <a:off x="8876" y="8808"/>
              <a:ext cx="2185430" cy="1318749"/>
            </a:xfrm>
            <a:custGeom>
              <a:avLst/>
              <a:gdLst>
                <a:gd name="connsiteX0" fmla="*/ 2185430 w 2185430"/>
                <a:gd name="connsiteY0" fmla="*/ 0 h 1318749"/>
                <a:gd name="connsiteX1" fmla="*/ 2059896 w 2185430"/>
                <a:gd name="connsiteY1" fmla="*/ 0 h 1318749"/>
                <a:gd name="connsiteX2" fmla="*/ 0 w 2185430"/>
                <a:gd name="connsiteY2" fmla="*/ 1238844 h 1318749"/>
                <a:gd name="connsiteX3" fmla="*/ 0 w 2185430"/>
                <a:gd name="connsiteY3" fmla="*/ 1318749 h 1318749"/>
                <a:gd name="connsiteX4" fmla="*/ 661272 w 2185430"/>
                <a:gd name="connsiteY4" fmla="*/ 957603 h 1318749"/>
                <a:gd name="connsiteX5" fmla="*/ 2185430 w 2185430"/>
                <a:gd name="connsiteY5" fmla="*/ 0 h 13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5430" h="1318749">
                  <a:moveTo>
                    <a:pt x="2185430" y="0"/>
                  </a:moveTo>
                  <a:lnTo>
                    <a:pt x="2059896" y="0"/>
                  </a:lnTo>
                  <a:cubicBezTo>
                    <a:pt x="1358682" y="465589"/>
                    <a:pt x="679024" y="887765"/>
                    <a:pt x="0" y="1238844"/>
                  </a:cubicBezTo>
                  <a:lnTo>
                    <a:pt x="0" y="1318749"/>
                  </a:lnTo>
                  <a:cubicBezTo>
                    <a:pt x="214929" y="1208644"/>
                    <a:pt x="434930" y="1088472"/>
                    <a:pt x="661272" y="957603"/>
                  </a:cubicBezTo>
                  <a:cubicBezTo>
                    <a:pt x="1158335" y="671329"/>
                    <a:pt x="1665543" y="347304"/>
                    <a:pt x="2185430" y="0"/>
                  </a:cubicBezTo>
                  <a:close/>
                </a:path>
              </a:pathLst>
            </a:custGeom>
            <a:noFill/>
            <a:ln w="1797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3D0923D-6BA5-4E45-B69C-4539C503369A}"/>
              </a:ext>
            </a:extLst>
          </p:cNvPr>
          <p:cNvSpPr txBox="1"/>
          <p:nvPr/>
        </p:nvSpPr>
        <p:spPr>
          <a:xfrm>
            <a:off x="564181" y="4040058"/>
            <a:ext cx="6007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GENERAL </a:t>
            </a:r>
            <a:r>
              <a:rPr lang="es-AR" sz="44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PURPOSE </a:t>
            </a:r>
          </a:p>
        </p:txBody>
      </p:sp>
      <p:grpSp>
        <p:nvGrpSpPr>
          <p:cNvPr id="48" name="Gráfico 87">
            <a:extLst>
              <a:ext uri="{FF2B5EF4-FFF2-40B4-BE49-F238E27FC236}">
                <a16:creationId xmlns:a16="http://schemas.microsoft.com/office/drawing/2014/main" id="{E78249FD-C55B-4728-8E72-AA1CC7CF0C7A}"/>
              </a:ext>
            </a:extLst>
          </p:cNvPr>
          <p:cNvGrpSpPr/>
          <p:nvPr/>
        </p:nvGrpSpPr>
        <p:grpSpPr>
          <a:xfrm>
            <a:off x="2939" y="5563842"/>
            <a:ext cx="2588314" cy="1294158"/>
            <a:chOff x="4271962" y="2519362"/>
            <a:chExt cx="3646169" cy="1823085"/>
          </a:xfrm>
          <a:noFill/>
        </p:grpSpPr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D2DD28A1-E381-475D-855D-3B29220616CD}"/>
                </a:ext>
              </a:extLst>
            </p:cNvPr>
            <p:cNvSpPr/>
            <p:nvPr/>
          </p:nvSpPr>
          <p:spPr>
            <a:xfrm>
              <a:off x="4271962" y="2519362"/>
              <a:ext cx="3646169" cy="1823084"/>
            </a:xfrm>
            <a:custGeom>
              <a:avLst/>
              <a:gdLst>
                <a:gd name="connsiteX0" fmla="*/ 0 w 3646169"/>
                <a:gd name="connsiteY0" fmla="*/ 1823085 h 1823084"/>
                <a:gd name="connsiteX1" fmla="*/ 1823085 w 3646169"/>
                <a:gd name="connsiteY1" fmla="*/ 0 h 1823084"/>
                <a:gd name="connsiteX2" fmla="*/ 3646170 w 3646169"/>
                <a:gd name="connsiteY2" fmla="*/ 1823085 h 182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169" h="1823084">
                  <a:moveTo>
                    <a:pt x="0" y="1823085"/>
                  </a:moveTo>
                  <a:cubicBezTo>
                    <a:pt x="0" y="818198"/>
                    <a:pt x="818198" y="0"/>
                    <a:pt x="1823085" y="0"/>
                  </a:cubicBezTo>
                  <a:cubicBezTo>
                    <a:pt x="2827973" y="0"/>
                    <a:pt x="3646170" y="818198"/>
                    <a:pt x="3646170" y="1823085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92C90A25-9A1D-4549-8B95-507F828C82F1}"/>
                </a:ext>
              </a:extLst>
            </p:cNvPr>
            <p:cNvSpPr/>
            <p:nvPr/>
          </p:nvSpPr>
          <p:spPr>
            <a:xfrm>
              <a:off x="4330064" y="2577464"/>
              <a:ext cx="3529012" cy="1764982"/>
            </a:xfrm>
            <a:custGeom>
              <a:avLst/>
              <a:gdLst>
                <a:gd name="connsiteX0" fmla="*/ 0 w 3529012"/>
                <a:gd name="connsiteY0" fmla="*/ 1764983 h 1764982"/>
                <a:gd name="connsiteX1" fmla="*/ 1764983 w 3529012"/>
                <a:gd name="connsiteY1" fmla="*/ 0 h 1764982"/>
                <a:gd name="connsiteX2" fmla="*/ 3529013 w 3529012"/>
                <a:gd name="connsiteY2" fmla="*/ 1764030 h 176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9012" h="1764982">
                  <a:moveTo>
                    <a:pt x="0" y="1764983"/>
                  </a:moveTo>
                  <a:cubicBezTo>
                    <a:pt x="0" y="791528"/>
                    <a:pt x="791528" y="0"/>
                    <a:pt x="1764983" y="0"/>
                  </a:cubicBezTo>
                  <a:cubicBezTo>
                    <a:pt x="2737485" y="0"/>
                    <a:pt x="3529013" y="791528"/>
                    <a:pt x="3529013" y="1764030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0706F38-BA9A-4196-A50D-37CABBB1BC07}"/>
                </a:ext>
              </a:extLst>
            </p:cNvPr>
            <p:cNvSpPr/>
            <p:nvPr/>
          </p:nvSpPr>
          <p:spPr>
            <a:xfrm>
              <a:off x="4389120" y="2636520"/>
              <a:ext cx="3411854" cy="1705927"/>
            </a:xfrm>
            <a:custGeom>
              <a:avLst/>
              <a:gdLst>
                <a:gd name="connsiteX0" fmla="*/ 0 w 3411854"/>
                <a:gd name="connsiteY0" fmla="*/ 1705928 h 1705927"/>
                <a:gd name="connsiteX1" fmla="*/ 1705928 w 3411854"/>
                <a:gd name="connsiteY1" fmla="*/ 0 h 1705927"/>
                <a:gd name="connsiteX2" fmla="*/ 3411855 w 3411854"/>
                <a:gd name="connsiteY2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1854" h="1705927">
                  <a:moveTo>
                    <a:pt x="0" y="1705928"/>
                  </a:moveTo>
                  <a:cubicBezTo>
                    <a:pt x="0" y="764858"/>
                    <a:pt x="764858" y="0"/>
                    <a:pt x="1705928" y="0"/>
                  </a:cubicBezTo>
                  <a:cubicBezTo>
                    <a:pt x="2646998" y="0"/>
                    <a:pt x="3411855" y="764858"/>
                    <a:pt x="3411855" y="1705928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320BB66B-A57C-4BD2-B42D-31170D19DE18}"/>
                </a:ext>
              </a:extLst>
            </p:cNvPr>
            <p:cNvSpPr/>
            <p:nvPr/>
          </p:nvSpPr>
          <p:spPr>
            <a:xfrm>
              <a:off x="4447222" y="2695575"/>
              <a:ext cx="3293745" cy="1646872"/>
            </a:xfrm>
            <a:custGeom>
              <a:avLst/>
              <a:gdLst>
                <a:gd name="connsiteX0" fmla="*/ 0 w 3293745"/>
                <a:gd name="connsiteY0" fmla="*/ 1646873 h 1646872"/>
                <a:gd name="connsiteX1" fmla="*/ 1646873 w 3293745"/>
                <a:gd name="connsiteY1" fmla="*/ 0 h 1646872"/>
                <a:gd name="connsiteX2" fmla="*/ 3293745 w 3293745"/>
                <a:gd name="connsiteY2" fmla="*/ 1646873 h 164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3745" h="1646872">
                  <a:moveTo>
                    <a:pt x="0" y="1646873"/>
                  </a:moveTo>
                  <a:cubicBezTo>
                    <a:pt x="0" y="738188"/>
                    <a:pt x="739140" y="0"/>
                    <a:pt x="1646873" y="0"/>
                  </a:cubicBezTo>
                  <a:cubicBezTo>
                    <a:pt x="2555558" y="0"/>
                    <a:pt x="3293745" y="739140"/>
                    <a:pt x="3293745" y="1646873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2E91DF1A-D028-44ED-A645-AFF7C175E477}"/>
                </a:ext>
              </a:extLst>
            </p:cNvPr>
            <p:cNvSpPr/>
            <p:nvPr/>
          </p:nvSpPr>
          <p:spPr>
            <a:xfrm>
              <a:off x="4506277" y="2753677"/>
              <a:ext cx="3177540" cy="1588769"/>
            </a:xfrm>
            <a:custGeom>
              <a:avLst/>
              <a:gdLst>
                <a:gd name="connsiteX0" fmla="*/ 0 w 3177540"/>
                <a:gd name="connsiteY0" fmla="*/ 1588770 h 1588769"/>
                <a:gd name="connsiteX1" fmla="*/ 1588770 w 3177540"/>
                <a:gd name="connsiteY1" fmla="*/ 0 h 1588769"/>
                <a:gd name="connsiteX2" fmla="*/ 3177540 w 3177540"/>
                <a:gd name="connsiteY2" fmla="*/ 1588770 h 158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7540" h="1588769">
                  <a:moveTo>
                    <a:pt x="0" y="1588770"/>
                  </a:moveTo>
                  <a:cubicBezTo>
                    <a:pt x="0" y="712470"/>
                    <a:pt x="712470" y="0"/>
                    <a:pt x="1588770" y="0"/>
                  </a:cubicBezTo>
                  <a:cubicBezTo>
                    <a:pt x="2465070" y="0"/>
                    <a:pt x="3177540" y="712470"/>
                    <a:pt x="3177540" y="1588770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C45264A6-4048-42BC-ADCF-0A4CC4CAD2C8}"/>
                </a:ext>
              </a:extLst>
            </p:cNvPr>
            <p:cNvSpPr/>
            <p:nvPr/>
          </p:nvSpPr>
          <p:spPr>
            <a:xfrm>
              <a:off x="4564379" y="2811781"/>
              <a:ext cx="3061336" cy="1530666"/>
            </a:xfrm>
            <a:custGeom>
              <a:avLst/>
              <a:gdLst>
                <a:gd name="connsiteX0" fmla="*/ 0 w 3061335"/>
                <a:gd name="connsiteY0" fmla="*/ 1530667 h 1530667"/>
                <a:gd name="connsiteX1" fmla="*/ 1530667 w 3061335"/>
                <a:gd name="connsiteY1" fmla="*/ 0 h 1530667"/>
                <a:gd name="connsiteX2" fmla="*/ 3061335 w 3061335"/>
                <a:gd name="connsiteY2" fmla="*/ 1530667 h 153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1335" h="1530667">
                  <a:moveTo>
                    <a:pt x="0" y="1530667"/>
                  </a:moveTo>
                  <a:cubicBezTo>
                    <a:pt x="0" y="686753"/>
                    <a:pt x="686753" y="0"/>
                    <a:pt x="1530667" y="0"/>
                  </a:cubicBezTo>
                  <a:cubicBezTo>
                    <a:pt x="2374583" y="0"/>
                    <a:pt x="3061335" y="686753"/>
                    <a:pt x="3061335" y="1530667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51A308B9-BB87-4046-8029-FE3690FCED53}"/>
                </a:ext>
              </a:extLst>
            </p:cNvPr>
            <p:cNvSpPr/>
            <p:nvPr/>
          </p:nvSpPr>
          <p:spPr>
            <a:xfrm>
              <a:off x="4623435" y="2870835"/>
              <a:ext cx="2943224" cy="1471612"/>
            </a:xfrm>
            <a:custGeom>
              <a:avLst/>
              <a:gdLst>
                <a:gd name="connsiteX0" fmla="*/ 0 w 2943224"/>
                <a:gd name="connsiteY0" fmla="*/ 1471612 h 1471612"/>
                <a:gd name="connsiteX1" fmla="*/ 1471612 w 2943224"/>
                <a:gd name="connsiteY1" fmla="*/ 0 h 1471612"/>
                <a:gd name="connsiteX2" fmla="*/ 2943225 w 2943224"/>
                <a:gd name="connsiteY2" fmla="*/ 1471612 h 147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3224" h="1471612">
                  <a:moveTo>
                    <a:pt x="0" y="1471612"/>
                  </a:moveTo>
                  <a:cubicBezTo>
                    <a:pt x="0" y="660082"/>
                    <a:pt x="660082" y="0"/>
                    <a:pt x="1471612" y="0"/>
                  </a:cubicBezTo>
                  <a:cubicBezTo>
                    <a:pt x="2283143" y="0"/>
                    <a:pt x="2943225" y="660082"/>
                    <a:pt x="2943225" y="1471612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26AED1AA-9C9E-4171-A443-7579BEB90DD3}"/>
                </a:ext>
              </a:extLst>
            </p:cNvPr>
            <p:cNvSpPr/>
            <p:nvPr/>
          </p:nvSpPr>
          <p:spPr>
            <a:xfrm>
              <a:off x="4681537" y="2928937"/>
              <a:ext cx="2827019" cy="1413509"/>
            </a:xfrm>
            <a:custGeom>
              <a:avLst/>
              <a:gdLst>
                <a:gd name="connsiteX0" fmla="*/ 0 w 2827019"/>
                <a:gd name="connsiteY0" fmla="*/ 1413510 h 1413509"/>
                <a:gd name="connsiteX1" fmla="*/ 1413510 w 2827019"/>
                <a:gd name="connsiteY1" fmla="*/ 0 h 1413509"/>
                <a:gd name="connsiteX2" fmla="*/ 2827020 w 2827019"/>
                <a:gd name="connsiteY2" fmla="*/ 1413510 h 141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7019" h="1413509">
                  <a:moveTo>
                    <a:pt x="0" y="1413510"/>
                  </a:moveTo>
                  <a:cubicBezTo>
                    <a:pt x="0" y="634365"/>
                    <a:pt x="634365" y="0"/>
                    <a:pt x="1413510" y="0"/>
                  </a:cubicBezTo>
                  <a:cubicBezTo>
                    <a:pt x="2192655" y="0"/>
                    <a:pt x="2827020" y="634365"/>
                    <a:pt x="2827020" y="1413510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BA2D0E1C-43F3-4FA9-B665-2542B430EBBB}"/>
                </a:ext>
              </a:extLst>
            </p:cNvPr>
            <p:cNvSpPr/>
            <p:nvPr/>
          </p:nvSpPr>
          <p:spPr>
            <a:xfrm>
              <a:off x="4740592" y="2987992"/>
              <a:ext cx="2708910" cy="1354454"/>
            </a:xfrm>
            <a:custGeom>
              <a:avLst/>
              <a:gdLst>
                <a:gd name="connsiteX0" fmla="*/ 0 w 2708910"/>
                <a:gd name="connsiteY0" fmla="*/ 1354455 h 1354454"/>
                <a:gd name="connsiteX1" fmla="*/ 1354455 w 2708910"/>
                <a:gd name="connsiteY1" fmla="*/ 0 h 1354454"/>
                <a:gd name="connsiteX2" fmla="*/ 2708910 w 2708910"/>
                <a:gd name="connsiteY2" fmla="*/ 1354455 h 135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8910" h="1354454">
                  <a:moveTo>
                    <a:pt x="0" y="1354455"/>
                  </a:moveTo>
                  <a:cubicBezTo>
                    <a:pt x="0" y="607695"/>
                    <a:pt x="607695" y="0"/>
                    <a:pt x="1354455" y="0"/>
                  </a:cubicBezTo>
                  <a:cubicBezTo>
                    <a:pt x="2101215" y="0"/>
                    <a:pt x="2708910" y="607695"/>
                    <a:pt x="2708910" y="1354455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EBCAC0AD-09DF-47D0-9353-2CC2B09D14A5}"/>
                </a:ext>
              </a:extLst>
            </p:cNvPr>
            <p:cNvSpPr/>
            <p:nvPr/>
          </p:nvSpPr>
          <p:spPr>
            <a:xfrm>
              <a:off x="4798694" y="3046094"/>
              <a:ext cx="2592705" cy="1296352"/>
            </a:xfrm>
            <a:custGeom>
              <a:avLst/>
              <a:gdLst>
                <a:gd name="connsiteX0" fmla="*/ 0 w 2592705"/>
                <a:gd name="connsiteY0" fmla="*/ 1296353 h 1296352"/>
                <a:gd name="connsiteX1" fmla="*/ 1296353 w 2592705"/>
                <a:gd name="connsiteY1" fmla="*/ 0 h 1296352"/>
                <a:gd name="connsiteX2" fmla="*/ 2592705 w 2592705"/>
                <a:gd name="connsiteY2" fmla="*/ 1296353 h 129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705" h="1296352">
                  <a:moveTo>
                    <a:pt x="0" y="1296353"/>
                  </a:moveTo>
                  <a:cubicBezTo>
                    <a:pt x="0" y="581978"/>
                    <a:pt x="581025" y="0"/>
                    <a:pt x="1296353" y="0"/>
                  </a:cubicBezTo>
                  <a:cubicBezTo>
                    <a:pt x="2011680" y="0"/>
                    <a:pt x="2592705" y="581025"/>
                    <a:pt x="2592705" y="1296353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9130A0BA-0F07-45DC-A8CB-6B9276527C44}"/>
                </a:ext>
              </a:extLst>
            </p:cNvPr>
            <p:cNvSpPr/>
            <p:nvPr/>
          </p:nvSpPr>
          <p:spPr>
            <a:xfrm>
              <a:off x="4857750" y="3105150"/>
              <a:ext cx="2474594" cy="1237297"/>
            </a:xfrm>
            <a:custGeom>
              <a:avLst/>
              <a:gdLst>
                <a:gd name="connsiteX0" fmla="*/ 0 w 2474594"/>
                <a:gd name="connsiteY0" fmla="*/ 1237298 h 1237297"/>
                <a:gd name="connsiteX1" fmla="*/ 1237298 w 2474594"/>
                <a:gd name="connsiteY1" fmla="*/ 0 h 1237297"/>
                <a:gd name="connsiteX2" fmla="*/ 2474595 w 2474594"/>
                <a:gd name="connsiteY2" fmla="*/ 1237298 h 123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4594" h="1237297">
                  <a:moveTo>
                    <a:pt x="0" y="1237298"/>
                  </a:moveTo>
                  <a:cubicBezTo>
                    <a:pt x="0" y="553403"/>
                    <a:pt x="553403" y="0"/>
                    <a:pt x="1237298" y="0"/>
                  </a:cubicBezTo>
                  <a:cubicBezTo>
                    <a:pt x="1921193" y="0"/>
                    <a:pt x="2474595" y="554355"/>
                    <a:pt x="2474595" y="1237298"/>
                  </a:cubicBezTo>
                </a:path>
              </a:pathLst>
            </a:custGeom>
            <a:grpFill/>
            <a:ln w="9525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61B6AA4-FF5A-4421-A676-6D9004CC5FA5}"/>
              </a:ext>
            </a:extLst>
          </p:cNvPr>
          <p:cNvGrpSpPr/>
          <p:nvPr/>
        </p:nvGrpSpPr>
        <p:grpSpPr>
          <a:xfrm>
            <a:off x="10073828" y="4855702"/>
            <a:ext cx="2118172" cy="2002298"/>
            <a:chOff x="10748008" y="5493002"/>
            <a:chExt cx="1443991" cy="1364998"/>
          </a:xfrm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51366A5A-0930-4855-AF82-4799DC9D521E}"/>
                </a:ext>
              </a:extLst>
            </p:cNvPr>
            <p:cNvSpPr/>
            <p:nvPr/>
          </p:nvSpPr>
          <p:spPr>
            <a:xfrm>
              <a:off x="11311255" y="6056630"/>
              <a:ext cx="593090" cy="593090"/>
            </a:xfrm>
            <a:custGeom>
              <a:avLst/>
              <a:gdLst>
                <a:gd name="connsiteX0" fmla="*/ 593090 w 593090"/>
                <a:gd name="connsiteY0" fmla="*/ 296545 h 593090"/>
                <a:gd name="connsiteX1" fmla="*/ 296545 w 593090"/>
                <a:gd name="connsiteY1" fmla="*/ 593090 h 593090"/>
                <a:gd name="connsiteX2" fmla="*/ 0 w 593090"/>
                <a:gd name="connsiteY2" fmla="*/ 296545 h 593090"/>
                <a:gd name="connsiteX3" fmla="*/ 296545 w 593090"/>
                <a:gd name="connsiteY3" fmla="*/ 0 h 593090"/>
                <a:gd name="connsiteX4" fmla="*/ 593090 w 593090"/>
                <a:gd name="connsiteY4" fmla="*/ 296545 h 59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090" h="593090">
                  <a:moveTo>
                    <a:pt x="593090" y="296545"/>
                  </a:moveTo>
                  <a:cubicBezTo>
                    <a:pt x="593090" y="460322"/>
                    <a:pt x="460322" y="593090"/>
                    <a:pt x="296545" y="593090"/>
                  </a:cubicBezTo>
                  <a:cubicBezTo>
                    <a:pt x="132767" y="593090"/>
                    <a:pt x="0" y="460322"/>
                    <a:pt x="0" y="296545"/>
                  </a:cubicBezTo>
                  <a:cubicBezTo>
                    <a:pt x="0" y="132768"/>
                    <a:pt x="132768" y="0"/>
                    <a:pt x="296545" y="0"/>
                  </a:cubicBezTo>
                  <a:cubicBezTo>
                    <a:pt x="460323" y="0"/>
                    <a:pt x="593090" y="132768"/>
                    <a:pt x="593090" y="296545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s-AR" dirty="0"/>
            </a:p>
          </p:txBody>
        </p:sp>
        <p:grpSp>
          <p:nvGrpSpPr>
            <p:cNvPr id="34" name="Gráfico 73">
              <a:extLst>
                <a:ext uri="{FF2B5EF4-FFF2-40B4-BE49-F238E27FC236}">
                  <a16:creationId xmlns:a16="http://schemas.microsoft.com/office/drawing/2014/main" id="{6ABDCC03-E947-4EA9-BF2A-8D57F13CFC62}"/>
                </a:ext>
              </a:extLst>
            </p:cNvPr>
            <p:cNvGrpSpPr/>
            <p:nvPr/>
          </p:nvGrpSpPr>
          <p:grpSpPr>
            <a:xfrm>
              <a:off x="10748008" y="5493002"/>
              <a:ext cx="1443991" cy="1364998"/>
              <a:chOff x="7666726" y="4253229"/>
              <a:chExt cx="2176462" cy="2057400"/>
            </a:xfrm>
            <a:solidFill>
              <a:srgbClr val="658DC5"/>
            </a:solidFill>
          </p:grpSpPr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C84C6831-3A7E-482B-AD55-E97BE7058AC4}"/>
                  </a:ext>
                </a:extLst>
              </p:cNvPr>
              <p:cNvSpPr/>
              <p:nvPr/>
            </p:nvSpPr>
            <p:spPr>
              <a:xfrm>
                <a:off x="8047726" y="4634229"/>
                <a:ext cx="1794509" cy="1675447"/>
              </a:xfrm>
              <a:custGeom>
                <a:avLst/>
                <a:gdLst>
                  <a:gd name="connsiteX0" fmla="*/ 9525 w 1794509"/>
                  <a:gd name="connsiteY0" fmla="*/ 918210 h 1675447"/>
                  <a:gd name="connsiteX1" fmla="*/ 918210 w 1794509"/>
                  <a:gd name="connsiteY1" fmla="*/ 9525 h 1675447"/>
                  <a:gd name="connsiteX2" fmla="*/ 1794510 w 1794509"/>
                  <a:gd name="connsiteY2" fmla="*/ 677228 h 1675447"/>
                  <a:gd name="connsiteX3" fmla="*/ 1794510 w 1794509"/>
                  <a:gd name="connsiteY3" fmla="*/ 643890 h 1675447"/>
                  <a:gd name="connsiteX4" fmla="*/ 918210 w 1794509"/>
                  <a:gd name="connsiteY4" fmla="*/ 0 h 1675447"/>
                  <a:gd name="connsiteX5" fmla="*/ 0 w 1794509"/>
                  <a:gd name="connsiteY5" fmla="*/ 918210 h 1675447"/>
                  <a:gd name="connsiteX6" fmla="*/ 400050 w 1794509"/>
                  <a:gd name="connsiteY6" fmla="*/ 1675448 h 1675447"/>
                  <a:gd name="connsiteX7" fmla="*/ 417195 w 1794509"/>
                  <a:gd name="connsiteY7" fmla="*/ 1675448 h 1675447"/>
                  <a:gd name="connsiteX8" fmla="*/ 9525 w 1794509"/>
                  <a:gd name="connsiteY8" fmla="*/ 918210 h 167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4509" h="1675447">
                    <a:moveTo>
                      <a:pt x="9525" y="918210"/>
                    </a:moveTo>
                    <a:cubicBezTo>
                      <a:pt x="9525" y="417195"/>
                      <a:pt x="417195" y="9525"/>
                      <a:pt x="918210" y="9525"/>
                    </a:cubicBezTo>
                    <a:cubicBezTo>
                      <a:pt x="1336358" y="9525"/>
                      <a:pt x="1688783" y="292417"/>
                      <a:pt x="1794510" y="677228"/>
                    </a:cubicBezTo>
                    <a:lnTo>
                      <a:pt x="1794510" y="643890"/>
                    </a:lnTo>
                    <a:cubicBezTo>
                      <a:pt x="1677353" y="271463"/>
                      <a:pt x="1328738" y="0"/>
                      <a:pt x="918210" y="0"/>
                    </a:cubicBezTo>
                    <a:cubicBezTo>
                      <a:pt x="412433" y="0"/>
                      <a:pt x="0" y="412433"/>
                      <a:pt x="0" y="918210"/>
                    </a:cubicBezTo>
                    <a:cubicBezTo>
                      <a:pt x="0" y="1232535"/>
                      <a:pt x="158115" y="1509713"/>
                      <a:pt x="400050" y="1675448"/>
                    </a:cubicBezTo>
                    <a:lnTo>
                      <a:pt x="417195" y="1675448"/>
                    </a:lnTo>
                    <a:cubicBezTo>
                      <a:pt x="171450" y="1513523"/>
                      <a:pt x="9525" y="1234440"/>
                      <a:pt x="9525" y="918210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BCBEE484-5F3C-43FE-9923-3A403EF3B8CD}"/>
                  </a:ext>
                </a:extLst>
              </p:cNvPr>
              <p:cNvSpPr/>
              <p:nvPr/>
            </p:nvSpPr>
            <p:spPr>
              <a:xfrm>
                <a:off x="8333476" y="4919979"/>
                <a:ext cx="1264920" cy="1264920"/>
              </a:xfrm>
              <a:custGeom>
                <a:avLst/>
                <a:gdLst>
                  <a:gd name="connsiteX0" fmla="*/ 632460 w 1264920"/>
                  <a:gd name="connsiteY0" fmla="*/ 0 h 1264920"/>
                  <a:gd name="connsiteX1" fmla="*/ 0 w 1264920"/>
                  <a:gd name="connsiteY1" fmla="*/ 632460 h 1264920"/>
                  <a:gd name="connsiteX2" fmla="*/ 632460 w 1264920"/>
                  <a:gd name="connsiteY2" fmla="*/ 1264920 h 1264920"/>
                  <a:gd name="connsiteX3" fmla="*/ 1264920 w 1264920"/>
                  <a:gd name="connsiteY3" fmla="*/ 632460 h 1264920"/>
                  <a:gd name="connsiteX4" fmla="*/ 632460 w 1264920"/>
                  <a:gd name="connsiteY4" fmla="*/ 0 h 1264920"/>
                  <a:gd name="connsiteX5" fmla="*/ 632460 w 1264920"/>
                  <a:gd name="connsiteY5" fmla="*/ 1256348 h 1264920"/>
                  <a:gd name="connsiteX6" fmla="*/ 9525 w 1264920"/>
                  <a:gd name="connsiteY6" fmla="*/ 633413 h 1264920"/>
                  <a:gd name="connsiteX7" fmla="*/ 632460 w 1264920"/>
                  <a:gd name="connsiteY7" fmla="*/ 9525 h 1264920"/>
                  <a:gd name="connsiteX8" fmla="*/ 1255395 w 1264920"/>
                  <a:gd name="connsiteY8" fmla="*/ 632460 h 1264920"/>
                  <a:gd name="connsiteX9" fmla="*/ 632460 w 1264920"/>
                  <a:gd name="connsiteY9" fmla="*/ 1256348 h 126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920" h="1264920">
                    <a:moveTo>
                      <a:pt x="632460" y="0"/>
                    </a:moveTo>
                    <a:cubicBezTo>
                      <a:pt x="283845" y="0"/>
                      <a:pt x="0" y="283845"/>
                      <a:pt x="0" y="632460"/>
                    </a:cubicBezTo>
                    <a:cubicBezTo>
                      <a:pt x="0" y="981075"/>
                      <a:pt x="283845" y="1264920"/>
                      <a:pt x="632460" y="1264920"/>
                    </a:cubicBezTo>
                    <a:cubicBezTo>
                      <a:pt x="981075" y="1264920"/>
                      <a:pt x="1264920" y="981075"/>
                      <a:pt x="1264920" y="632460"/>
                    </a:cubicBezTo>
                    <a:cubicBezTo>
                      <a:pt x="1264920" y="283845"/>
                      <a:pt x="982028" y="0"/>
                      <a:pt x="632460" y="0"/>
                    </a:cubicBezTo>
                    <a:close/>
                    <a:moveTo>
                      <a:pt x="632460" y="1256348"/>
                    </a:moveTo>
                    <a:cubicBezTo>
                      <a:pt x="288608" y="1256348"/>
                      <a:pt x="9525" y="976313"/>
                      <a:pt x="9525" y="633413"/>
                    </a:cubicBezTo>
                    <a:cubicBezTo>
                      <a:pt x="9525" y="290513"/>
                      <a:pt x="289560" y="9525"/>
                      <a:pt x="632460" y="9525"/>
                    </a:cubicBezTo>
                    <a:cubicBezTo>
                      <a:pt x="975360" y="9525"/>
                      <a:pt x="1255395" y="289560"/>
                      <a:pt x="1255395" y="632460"/>
                    </a:cubicBezTo>
                    <a:cubicBezTo>
                      <a:pt x="1255395" y="975360"/>
                      <a:pt x="976313" y="1256348"/>
                      <a:pt x="632460" y="1256348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5249B971-4EBD-4B4A-8356-6B257600DEC8}"/>
                  </a:ext>
                </a:extLst>
              </p:cNvPr>
              <p:cNvSpPr/>
              <p:nvPr/>
            </p:nvSpPr>
            <p:spPr>
              <a:xfrm>
                <a:off x="8142976" y="4729479"/>
                <a:ext cx="1646872" cy="1580197"/>
              </a:xfrm>
              <a:custGeom>
                <a:avLst/>
                <a:gdLst>
                  <a:gd name="connsiteX0" fmla="*/ 1646873 w 1646872"/>
                  <a:gd name="connsiteY0" fmla="*/ 822960 h 1580197"/>
                  <a:gd name="connsiteX1" fmla="*/ 823913 w 1646872"/>
                  <a:gd name="connsiteY1" fmla="*/ 0 h 1580197"/>
                  <a:gd name="connsiteX2" fmla="*/ 0 w 1646872"/>
                  <a:gd name="connsiteY2" fmla="*/ 822960 h 1580197"/>
                  <a:gd name="connsiteX3" fmla="*/ 501015 w 1646872"/>
                  <a:gd name="connsiteY3" fmla="*/ 1580198 h 1580197"/>
                  <a:gd name="connsiteX4" fmla="*/ 526733 w 1646872"/>
                  <a:gd name="connsiteY4" fmla="*/ 1580198 h 1580197"/>
                  <a:gd name="connsiteX5" fmla="*/ 9525 w 1646872"/>
                  <a:gd name="connsiteY5" fmla="*/ 822960 h 1580197"/>
                  <a:gd name="connsiteX6" fmla="*/ 822960 w 1646872"/>
                  <a:gd name="connsiteY6" fmla="*/ 9525 h 1580197"/>
                  <a:gd name="connsiteX7" fmla="*/ 1636395 w 1646872"/>
                  <a:gd name="connsiteY7" fmla="*/ 822960 h 1580197"/>
                  <a:gd name="connsiteX8" fmla="*/ 1119188 w 1646872"/>
                  <a:gd name="connsiteY8" fmla="*/ 1580198 h 1580197"/>
                  <a:gd name="connsiteX9" fmla="*/ 1144905 w 1646872"/>
                  <a:gd name="connsiteY9" fmla="*/ 1580198 h 1580197"/>
                  <a:gd name="connsiteX10" fmla="*/ 1646873 w 1646872"/>
                  <a:gd name="connsiteY10" fmla="*/ 82296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6872" h="1580197">
                    <a:moveTo>
                      <a:pt x="1646873" y="822960"/>
                    </a:moveTo>
                    <a:cubicBezTo>
                      <a:pt x="1646873" y="368617"/>
                      <a:pt x="1277303" y="0"/>
                      <a:pt x="823913" y="0"/>
                    </a:cubicBezTo>
                    <a:cubicBezTo>
                      <a:pt x="370523" y="0"/>
                      <a:pt x="0" y="369570"/>
                      <a:pt x="0" y="822960"/>
                    </a:cubicBezTo>
                    <a:cubicBezTo>
                      <a:pt x="0" y="1163003"/>
                      <a:pt x="206692" y="1455420"/>
                      <a:pt x="501015" y="1580198"/>
                    </a:cubicBezTo>
                    <a:lnTo>
                      <a:pt x="526733" y="1580198"/>
                    </a:lnTo>
                    <a:cubicBezTo>
                      <a:pt x="224790" y="1462088"/>
                      <a:pt x="9525" y="1167765"/>
                      <a:pt x="9525" y="822960"/>
                    </a:cubicBezTo>
                    <a:cubicBezTo>
                      <a:pt x="9525" y="374333"/>
                      <a:pt x="374333" y="9525"/>
                      <a:pt x="822960" y="9525"/>
                    </a:cubicBezTo>
                    <a:cubicBezTo>
                      <a:pt x="1271588" y="9525"/>
                      <a:pt x="1636395" y="374333"/>
                      <a:pt x="1636395" y="822960"/>
                    </a:cubicBezTo>
                    <a:cubicBezTo>
                      <a:pt x="1636395" y="1166813"/>
                      <a:pt x="1421130" y="1462088"/>
                      <a:pt x="1119188" y="1580198"/>
                    </a:cubicBezTo>
                    <a:lnTo>
                      <a:pt x="1144905" y="1580198"/>
                    </a:lnTo>
                    <a:cubicBezTo>
                      <a:pt x="1439228" y="1455420"/>
                      <a:pt x="1646873" y="1163003"/>
                      <a:pt x="1646873" y="822960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31507C68-8E5D-4A54-A319-39A1AF5A1D34}"/>
                  </a:ext>
                </a:extLst>
              </p:cNvPr>
              <p:cNvSpPr/>
              <p:nvPr/>
            </p:nvSpPr>
            <p:spPr>
              <a:xfrm>
                <a:off x="7952476" y="4538979"/>
                <a:ext cx="1889759" cy="1770697"/>
              </a:xfrm>
              <a:custGeom>
                <a:avLst/>
                <a:gdLst>
                  <a:gd name="connsiteX0" fmla="*/ 9525 w 1889759"/>
                  <a:gd name="connsiteY0" fmla="*/ 1013460 h 1770697"/>
                  <a:gd name="connsiteX1" fmla="*/ 1013460 w 1889759"/>
                  <a:gd name="connsiteY1" fmla="*/ 9525 h 1770697"/>
                  <a:gd name="connsiteX2" fmla="*/ 1889760 w 1889759"/>
                  <a:gd name="connsiteY2" fmla="*/ 523875 h 1770697"/>
                  <a:gd name="connsiteX3" fmla="*/ 1889760 w 1889759"/>
                  <a:gd name="connsiteY3" fmla="*/ 504825 h 1770697"/>
                  <a:gd name="connsiteX4" fmla="*/ 1013460 w 1889759"/>
                  <a:gd name="connsiteY4" fmla="*/ 0 h 1770697"/>
                  <a:gd name="connsiteX5" fmla="*/ 0 w 1889759"/>
                  <a:gd name="connsiteY5" fmla="*/ 1013460 h 1770697"/>
                  <a:gd name="connsiteX6" fmla="*/ 340995 w 1889759"/>
                  <a:gd name="connsiteY6" fmla="*/ 1770698 h 1770697"/>
                  <a:gd name="connsiteX7" fmla="*/ 355283 w 1889759"/>
                  <a:gd name="connsiteY7" fmla="*/ 1770698 h 1770697"/>
                  <a:gd name="connsiteX8" fmla="*/ 9525 w 1889759"/>
                  <a:gd name="connsiteY8" fmla="*/ 1013460 h 1770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759" h="1770697">
                    <a:moveTo>
                      <a:pt x="9525" y="1013460"/>
                    </a:moveTo>
                    <a:cubicBezTo>
                      <a:pt x="9525" y="460058"/>
                      <a:pt x="460058" y="9525"/>
                      <a:pt x="1013460" y="9525"/>
                    </a:cubicBezTo>
                    <a:cubicBezTo>
                      <a:pt x="1389698" y="9525"/>
                      <a:pt x="1717358" y="217170"/>
                      <a:pt x="1889760" y="523875"/>
                    </a:cubicBezTo>
                    <a:lnTo>
                      <a:pt x="1889760" y="504825"/>
                    </a:lnTo>
                    <a:cubicBezTo>
                      <a:pt x="1713548" y="202883"/>
                      <a:pt x="1386840" y="0"/>
                      <a:pt x="1013460" y="0"/>
                    </a:cubicBezTo>
                    <a:cubicBezTo>
                      <a:pt x="454342" y="0"/>
                      <a:pt x="0" y="454342"/>
                      <a:pt x="0" y="1013460"/>
                    </a:cubicBezTo>
                    <a:cubicBezTo>
                      <a:pt x="0" y="1314450"/>
                      <a:pt x="132398" y="1584960"/>
                      <a:pt x="340995" y="1770698"/>
                    </a:cubicBezTo>
                    <a:lnTo>
                      <a:pt x="355283" y="1770698"/>
                    </a:lnTo>
                    <a:cubicBezTo>
                      <a:pt x="143827" y="1586865"/>
                      <a:pt x="9525" y="1315403"/>
                      <a:pt x="9525" y="1013460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92679E6A-C6E3-4742-A016-273452BDF52E}"/>
                  </a:ext>
                </a:extLst>
              </p:cNvPr>
              <p:cNvSpPr/>
              <p:nvPr/>
            </p:nvSpPr>
            <p:spPr>
              <a:xfrm>
                <a:off x="9624113" y="6042024"/>
                <a:ext cx="218122" cy="267652"/>
              </a:xfrm>
              <a:custGeom>
                <a:avLst/>
                <a:gdLst>
                  <a:gd name="connsiteX0" fmla="*/ 218122 w 218122"/>
                  <a:gd name="connsiteY0" fmla="*/ 0 h 267652"/>
                  <a:gd name="connsiteX1" fmla="*/ 0 w 218122"/>
                  <a:gd name="connsiteY1" fmla="*/ 267652 h 267652"/>
                  <a:gd name="connsiteX2" fmla="*/ 14288 w 218122"/>
                  <a:gd name="connsiteY2" fmla="*/ 267652 h 267652"/>
                  <a:gd name="connsiteX3" fmla="*/ 218122 w 218122"/>
                  <a:gd name="connsiteY3" fmla="*/ 19050 h 267652"/>
                  <a:gd name="connsiteX4" fmla="*/ 218122 w 218122"/>
                  <a:gd name="connsiteY4" fmla="*/ 0 h 26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122" h="267652">
                    <a:moveTo>
                      <a:pt x="218122" y="0"/>
                    </a:moveTo>
                    <a:cubicBezTo>
                      <a:pt x="160972" y="100965"/>
                      <a:pt x="87630" y="192405"/>
                      <a:pt x="0" y="267652"/>
                    </a:cubicBezTo>
                    <a:lnTo>
                      <a:pt x="14288" y="267652"/>
                    </a:lnTo>
                    <a:cubicBezTo>
                      <a:pt x="94297" y="196215"/>
                      <a:pt x="163830" y="112395"/>
                      <a:pt x="218122" y="19050"/>
                    </a:cubicBezTo>
                    <a:lnTo>
                      <a:pt x="218122" y="0"/>
                    </a:ln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4CB82A6A-71FA-4308-B295-AF09914C6630}"/>
                  </a:ext>
                </a:extLst>
              </p:cNvPr>
              <p:cNvSpPr/>
              <p:nvPr/>
            </p:nvSpPr>
            <p:spPr>
              <a:xfrm>
                <a:off x="9762226" y="6215379"/>
                <a:ext cx="80962" cy="95250"/>
              </a:xfrm>
              <a:custGeom>
                <a:avLst/>
                <a:gdLst>
                  <a:gd name="connsiteX0" fmla="*/ 0 w 80962"/>
                  <a:gd name="connsiteY0" fmla="*/ 95250 h 95250"/>
                  <a:gd name="connsiteX1" fmla="*/ 13335 w 80962"/>
                  <a:gd name="connsiteY1" fmla="*/ 95250 h 95250"/>
                  <a:gd name="connsiteX2" fmla="*/ 80963 w 80962"/>
                  <a:gd name="connsiteY2" fmla="*/ 16192 h 95250"/>
                  <a:gd name="connsiteX3" fmla="*/ 80963 w 80962"/>
                  <a:gd name="connsiteY3" fmla="*/ 0 h 95250"/>
                  <a:gd name="connsiteX4" fmla="*/ 0 w 80962"/>
                  <a:gd name="connsiteY4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962" h="95250">
                    <a:moveTo>
                      <a:pt x="0" y="95250"/>
                    </a:moveTo>
                    <a:lnTo>
                      <a:pt x="13335" y="95250"/>
                    </a:lnTo>
                    <a:cubicBezTo>
                      <a:pt x="37147" y="69533"/>
                      <a:pt x="59055" y="43815"/>
                      <a:pt x="80963" y="16192"/>
                    </a:cubicBezTo>
                    <a:lnTo>
                      <a:pt x="80963" y="0"/>
                    </a:lnTo>
                    <a:cubicBezTo>
                      <a:pt x="55245" y="33338"/>
                      <a:pt x="28575" y="64770"/>
                      <a:pt x="0" y="95250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FA81700B-9BFB-4890-8B15-79C4C21CC1BC}"/>
                  </a:ext>
                </a:extLst>
              </p:cNvPr>
              <p:cNvSpPr/>
              <p:nvPr/>
            </p:nvSpPr>
            <p:spPr>
              <a:xfrm>
                <a:off x="7666726" y="4253229"/>
                <a:ext cx="2175509" cy="2057400"/>
              </a:xfrm>
              <a:custGeom>
                <a:avLst/>
                <a:gdLst>
                  <a:gd name="connsiteX0" fmla="*/ 256223 w 2175509"/>
                  <a:gd name="connsiteY0" fmla="*/ 2057400 h 2057400"/>
                  <a:gd name="connsiteX1" fmla="*/ 9525 w 2175509"/>
                  <a:gd name="connsiteY1" fmla="*/ 1299210 h 2057400"/>
                  <a:gd name="connsiteX2" fmla="*/ 1299210 w 2175509"/>
                  <a:gd name="connsiteY2" fmla="*/ 9525 h 2057400"/>
                  <a:gd name="connsiteX3" fmla="*/ 2175510 w 2175509"/>
                  <a:gd name="connsiteY3" fmla="*/ 354330 h 2057400"/>
                  <a:gd name="connsiteX4" fmla="*/ 2175510 w 2175509"/>
                  <a:gd name="connsiteY4" fmla="*/ 340995 h 2057400"/>
                  <a:gd name="connsiteX5" fmla="*/ 1299210 w 2175509"/>
                  <a:gd name="connsiteY5" fmla="*/ 0 h 2057400"/>
                  <a:gd name="connsiteX6" fmla="*/ 0 w 2175509"/>
                  <a:gd name="connsiteY6" fmla="*/ 1299210 h 2057400"/>
                  <a:gd name="connsiteX7" fmla="*/ 244793 w 2175509"/>
                  <a:gd name="connsiteY7" fmla="*/ 2056448 h 2057400"/>
                  <a:gd name="connsiteX8" fmla="*/ 256223 w 2175509"/>
                  <a:gd name="connsiteY8" fmla="*/ 2056448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5509" h="2057400">
                    <a:moveTo>
                      <a:pt x="256223" y="2057400"/>
                    </a:moveTo>
                    <a:cubicBezTo>
                      <a:pt x="100965" y="1844040"/>
                      <a:pt x="9525" y="1582103"/>
                      <a:pt x="9525" y="1299210"/>
                    </a:cubicBezTo>
                    <a:cubicBezTo>
                      <a:pt x="9525" y="588645"/>
                      <a:pt x="588645" y="9525"/>
                      <a:pt x="1299210" y="9525"/>
                    </a:cubicBezTo>
                    <a:cubicBezTo>
                      <a:pt x="1637348" y="9525"/>
                      <a:pt x="1945005" y="140018"/>
                      <a:pt x="2175510" y="354330"/>
                    </a:cubicBezTo>
                    <a:lnTo>
                      <a:pt x="2175510" y="340995"/>
                    </a:lnTo>
                    <a:cubicBezTo>
                      <a:pt x="1945005" y="129540"/>
                      <a:pt x="1637348" y="0"/>
                      <a:pt x="1299210" y="0"/>
                    </a:cubicBezTo>
                    <a:cubicBezTo>
                      <a:pt x="582930" y="0"/>
                      <a:pt x="0" y="582930"/>
                      <a:pt x="0" y="1299210"/>
                    </a:cubicBezTo>
                    <a:cubicBezTo>
                      <a:pt x="0" y="1582103"/>
                      <a:pt x="90488" y="1843088"/>
                      <a:pt x="244793" y="2056448"/>
                    </a:cubicBezTo>
                    <a:lnTo>
                      <a:pt x="256223" y="2056448"/>
                    </a:ln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DD023EA6-A624-4F37-AB36-225AFFB13FEA}"/>
                  </a:ext>
                </a:extLst>
              </p:cNvPr>
              <p:cNvSpPr/>
              <p:nvPr/>
            </p:nvSpPr>
            <p:spPr>
              <a:xfrm>
                <a:off x="7761976" y="4348479"/>
                <a:ext cx="2080259" cy="1961197"/>
              </a:xfrm>
              <a:custGeom>
                <a:avLst/>
                <a:gdLst>
                  <a:gd name="connsiteX0" fmla="*/ 1203960 w 2080259"/>
                  <a:gd name="connsiteY0" fmla="*/ 0 h 1961197"/>
                  <a:gd name="connsiteX1" fmla="*/ 0 w 2080259"/>
                  <a:gd name="connsiteY1" fmla="*/ 1203960 h 1961197"/>
                  <a:gd name="connsiteX2" fmla="*/ 268605 w 2080259"/>
                  <a:gd name="connsiteY2" fmla="*/ 1961198 h 1961197"/>
                  <a:gd name="connsiteX3" fmla="*/ 280988 w 2080259"/>
                  <a:gd name="connsiteY3" fmla="*/ 1961198 h 1961197"/>
                  <a:gd name="connsiteX4" fmla="*/ 9525 w 2080259"/>
                  <a:gd name="connsiteY4" fmla="*/ 1203960 h 1961197"/>
                  <a:gd name="connsiteX5" fmla="*/ 1203960 w 2080259"/>
                  <a:gd name="connsiteY5" fmla="*/ 9525 h 1961197"/>
                  <a:gd name="connsiteX6" fmla="*/ 2080260 w 2080259"/>
                  <a:gd name="connsiteY6" fmla="*/ 393383 h 1961197"/>
                  <a:gd name="connsiteX7" fmla="*/ 2080260 w 2080259"/>
                  <a:gd name="connsiteY7" fmla="*/ 379095 h 1961197"/>
                  <a:gd name="connsiteX8" fmla="*/ 1203960 w 2080259"/>
                  <a:gd name="connsiteY8" fmla="*/ 0 h 1961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0259" h="1961197">
                    <a:moveTo>
                      <a:pt x="1203960" y="0"/>
                    </a:moveTo>
                    <a:cubicBezTo>
                      <a:pt x="540068" y="0"/>
                      <a:pt x="0" y="540068"/>
                      <a:pt x="0" y="1203960"/>
                    </a:cubicBezTo>
                    <a:cubicBezTo>
                      <a:pt x="0" y="1490663"/>
                      <a:pt x="100965" y="1754505"/>
                      <a:pt x="268605" y="1961198"/>
                    </a:cubicBezTo>
                    <a:lnTo>
                      <a:pt x="280988" y="1961198"/>
                    </a:lnTo>
                    <a:cubicBezTo>
                      <a:pt x="111443" y="1755458"/>
                      <a:pt x="9525" y="1491615"/>
                      <a:pt x="9525" y="1203960"/>
                    </a:cubicBezTo>
                    <a:cubicBezTo>
                      <a:pt x="9525" y="545783"/>
                      <a:pt x="545783" y="9525"/>
                      <a:pt x="1203960" y="9525"/>
                    </a:cubicBezTo>
                    <a:cubicBezTo>
                      <a:pt x="1549718" y="9525"/>
                      <a:pt x="1862138" y="157163"/>
                      <a:pt x="2080260" y="393383"/>
                    </a:cubicBezTo>
                    <a:lnTo>
                      <a:pt x="2080260" y="379095"/>
                    </a:lnTo>
                    <a:cubicBezTo>
                      <a:pt x="1861185" y="145733"/>
                      <a:pt x="1549718" y="0"/>
                      <a:pt x="1203960" y="0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8E7854BC-52A4-4FAD-A388-C7BFDDC4630E}"/>
                  </a:ext>
                </a:extLst>
              </p:cNvPr>
              <p:cNvSpPr/>
              <p:nvPr/>
            </p:nvSpPr>
            <p:spPr>
              <a:xfrm>
                <a:off x="7857226" y="4443729"/>
                <a:ext cx="1985009" cy="1865947"/>
              </a:xfrm>
              <a:custGeom>
                <a:avLst/>
                <a:gdLst>
                  <a:gd name="connsiteX0" fmla="*/ 1108710 w 1985009"/>
                  <a:gd name="connsiteY0" fmla="*/ 0 h 1865947"/>
                  <a:gd name="connsiteX1" fmla="*/ 0 w 1985009"/>
                  <a:gd name="connsiteY1" fmla="*/ 1108710 h 1865947"/>
                  <a:gd name="connsiteX2" fmla="*/ 300038 w 1985009"/>
                  <a:gd name="connsiteY2" fmla="*/ 1865948 h 1865947"/>
                  <a:gd name="connsiteX3" fmla="*/ 313373 w 1985009"/>
                  <a:gd name="connsiteY3" fmla="*/ 1865948 h 1865947"/>
                  <a:gd name="connsiteX4" fmla="*/ 9525 w 1985009"/>
                  <a:gd name="connsiteY4" fmla="*/ 1108710 h 1865947"/>
                  <a:gd name="connsiteX5" fmla="*/ 1108710 w 1985009"/>
                  <a:gd name="connsiteY5" fmla="*/ 9525 h 1865947"/>
                  <a:gd name="connsiteX6" fmla="*/ 1985010 w 1985009"/>
                  <a:gd name="connsiteY6" fmla="*/ 445770 h 1865947"/>
                  <a:gd name="connsiteX7" fmla="*/ 1985010 w 1985009"/>
                  <a:gd name="connsiteY7" fmla="*/ 430530 h 1865947"/>
                  <a:gd name="connsiteX8" fmla="*/ 1108710 w 1985009"/>
                  <a:gd name="connsiteY8" fmla="*/ 0 h 1865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5009" h="1865947">
                    <a:moveTo>
                      <a:pt x="1108710" y="0"/>
                    </a:moveTo>
                    <a:cubicBezTo>
                      <a:pt x="497205" y="0"/>
                      <a:pt x="0" y="497205"/>
                      <a:pt x="0" y="1108710"/>
                    </a:cubicBezTo>
                    <a:cubicBezTo>
                      <a:pt x="0" y="1401128"/>
                      <a:pt x="114300" y="1667828"/>
                      <a:pt x="300038" y="1865948"/>
                    </a:cubicBezTo>
                    <a:lnTo>
                      <a:pt x="313373" y="1865948"/>
                    </a:lnTo>
                    <a:cubicBezTo>
                      <a:pt x="124777" y="1669733"/>
                      <a:pt x="9525" y="1402080"/>
                      <a:pt x="9525" y="1108710"/>
                    </a:cubicBezTo>
                    <a:cubicBezTo>
                      <a:pt x="9525" y="502920"/>
                      <a:pt x="502920" y="9525"/>
                      <a:pt x="1108710" y="9525"/>
                    </a:cubicBezTo>
                    <a:cubicBezTo>
                      <a:pt x="1465898" y="9525"/>
                      <a:pt x="1784033" y="180975"/>
                      <a:pt x="1985010" y="445770"/>
                    </a:cubicBezTo>
                    <a:lnTo>
                      <a:pt x="1985010" y="430530"/>
                    </a:lnTo>
                    <a:cubicBezTo>
                      <a:pt x="1782128" y="168593"/>
                      <a:pt x="1464945" y="0"/>
                      <a:pt x="1108710" y="0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C9AE496E-0C8F-4565-81EE-4B120A986B41}"/>
                  </a:ext>
                </a:extLst>
              </p:cNvPr>
              <p:cNvSpPr/>
              <p:nvPr/>
            </p:nvSpPr>
            <p:spPr>
              <a:xfrm>
                <a:off x="8238226" y="4824729"/>
                <a:ext cx="1455420" cy="1455420"/>
              </a:xfrm>
              <a:custGeom>
                <a:avLst/>
                <a:gdLst>
                  <a:gd name="connsiteX0" fmla="*/ 727710 w 1455420"/>
                  <a:gd name="connsiteY0" fmla="*/ 0 h 1455420"/>
                  <a:gd name="connsiteX1" fmla="*/ 0 w 1455420"/>
                  <a:gd name="connsiteY1" fmla="*/ 727710 h 1455420"/>
                  <a:gd name="connsiteX2" fmla="*/ 727710 w 1455420"/>
                  <a:gd name="connsiteY2" fmla="*/ 1455420 h 1455420"/>
                  <a:gd name="connsiteX3" fmla="*/ 1455420 w 1455420"/>
                  <a:gd name="connsiteY3" fmla="*/ 727710 h 1455420"/>
                  <a:gd name="connsiteX4" fmla="*/ 727710 w 1455420"/>
                  <a:gd name="connsiteY4" fmla="*/ 0 h 1455420"/>
                  <a:gd name="connsiteX5" fmla="*/ 727710 w 1455420"/>
                  <a:gd name="connsiteY5" fmla="*/ 1446848 h 1455420"/>
                  <a:gd name="connsiteX6" fmla="*/ 9525 w 1455420"/>
                  <a:gd name="connsiteY6" fmla="*/ 727710 h 1455420"/>
                  <a:gd name="connsiteX7" fmla="*/ 727710 w 1455420"/>
                  <a:gd name="connsiteY7" fmla="*/ 9525 h 1455420"/>
                  <a:gd name="connsiteX8" fmla="*/ 1445895 w 1455420"/>
                  <a:gd name="connsiteY8" fmla="*/ 727710 h 1455420"/>
                  <a:gd name="connsiteX9" fmla="*/ 727710 w 1455420"/>
                  <a:gd name="connsiteY9" fmla="*/ 1446848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420" h="1455420">
                    <a:moveTo>
                      <a:pt x="727710" y="0"/>
                    </a:moveTo>
                    <a:cubicBezTo>
                      <a:pt x="326708" y="0"/>
                      <a:pt x="0" y="326708"/>
                      <a:pt x="0" y="727710"/>
                    </a:cubicBezTo>
                    <a:cubicBezTo>
                      <a:pt x="0" y="1128713"/>
                      <a:pt x="326708" y="1455420"/>
                      <a:pt x="727710" y="1455420"/>
                    </a:cubicBezTo>
                    <a:cubicBezTo>
                      <a:pt x="1128713" y="1455420"/>
                      <a:pt x="1455420" y="1128713"/>
                      <a:pt x="1455420" y="727710"/>
                    </a:cubicBezTo>
                    <a:cubicBezTo>
                      <a:pt x="1455420" y="326708"/>
                      <a:pt x="1129665" y="0"/>
                      <a:pt x="727710" y="0"/>
                    </a:cubicBezTo>
                    <a:close/>
                    <a:moveTo>
                      <a:pt x="727710" y="1446848"/>
                    </a:moveTo>
                    <a:cubicBezTo>
                      <a:pt x="331470" y="1446848"/>
                      <a:pt x="9525" y="1123950"/>
                      <a:pt x="9525" y="727710"/>
                    </a:cubicBezTo>
                    <a:cubicBezTo>
                      <a:pt x="9525" y="331470"/>
                      <a:pt x="331470" y="9525"/>
                      <a:pt x="727710" y="9525"/>
                    </a:cubicBezTo>
                    <a:cubicBezTo>
                      <a:pt x="1123950" y="9525"/>
                      <a:pt x="1445895" y="331470"/>
                      <a:pt x="1445895" y="727710"/>
                    </a:cubicBezTo>
                    <a:cubicBezTo>
                      <a:pt x="1445895" y="1123950"/>
                      <a:pt x="1123950" y="1446848"/>
                      <a:pt x="727710" y="1446848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7CC1E354-0E1E-4E97-9611-6724F6024422}"/>
                  </a:ext>
                </a:extLst>
              </p:cNvPr>
              <p:cNvSpPr/>
              <p:nvPr/>
            </p:nvSpPr>
            <p:spPr>
              <a:xfrm>
                <a:off x="9466951" y="5794374"/>
                <a:ext cx="375284" cy="516254"/>
              </a:xfrm>
              <a:custGeom>
                <a:avLst/>
                <a:gdLst>
                  <a:gd name="connsiteX0" fmla="*/ 375285 w 375284"/>
                  <a:gd name="connsiteY0" fmla="*/ 33338 h 516254"/>
                  <a:gd name="connsiteX1" fmla="*/ 375285 w 375284"/>
                  <a:gd name="connsiteY1" fmla="*/ 0 h 516254"/>
                  <a:gd name="connsiteX2" fmla="*/ 0 w 375284"/>
                  <a:gd name="connsiteY2" fmla="*/ 516255 h 516254"/>
                  <a:gd name="connsiteX3" fmla="*/ 17145 w 375284"/>
                  <a:gd name="connsiteY3" fmla="*/ 516255 h 516254"/>
                  <a:gd name="connsiteX4" fmla="*/ 375285 w 375284"/>
                  <a:gd name="connsiteY4" fmla="*/ 33338 h 51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284" h="516254">
                    <a:moveTo>
                      <a:pt x="375285" y="33338"/>
                    </a:moveTo>
                    <a:lnTo>
                      <a:pt x="375285" y="0"/>
                    </a:lnTo>
                    <a:cubicBezTo>
                      <a:pt x="316230" y="214313"/>
                      <a:pt x="180975" y="396240"/>
                      <a:pt x="0" y="516255"/>
                    </a:cubicBezTo>
                    <a:lnTo>
                      <a:pt x="17145" y="516255"/>
                    </a:lnTo>
                    <a:cubicBezTo>
                      <a:pt x="185738" y="401002"/>
                      <a:pt x="313372" y="231458"/>
                      <a:pt x="375285" y="33338"/>
                    </a:cubicBezTo>
                    <a:close/>
                  </a:path>
                </a:pathLst>
              </a:custGeom>
              <a:solidFill>
                <a:srgbClr val="658D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</p:grpSp>
        <p:pic>
          <p:nvPicPr>
            <p:cNvPr id="74" name="Gráfico 73" descr="Cohete">
              <a:extLst>
                <a:ext uri="{FF2B5EF4-FFF2-40B4-BE49-F238E27FC236}">
                  <a16:creationId xmlns:a16="http://schemas.microsoft.com/office/drawing/2014/main" id="{A343E36E-0DCD-4663-BE6F-AD602DD4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1410625" y="6197379"/>
              <a:ext cx="376249" cy="376249"/>
            </a:xfrm>
            <a:prstGeom prst="rect">
              <a:avLst/>
            </a:prstGeom>
          </p:spPr>
        </p:pic>
      </p:grp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1A1D989-9F52-4B76-B144-10BA713ED937}"/>
              </a:ext>
            </a:extLst>
          </p:cNvPr>
          <p:cNvSpPr txBox="1"/>
          <p:nvPr/>
        </p:nvSpPr>
        <p:spPr>
          <a:xfrm>
            <a:off x="616793" y="4848047"/>
            <a:ext cx="53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pc="2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PRESENTATION TEMPLATE</a:t>
            </a:r>
          </a:p>
        </p:txBody>
      </p:sp>
      <p:pic>
        <p:nvPicPr>
          <p:cNvPr id="52" name="Marcador de posición de imagen 7">
            <a:extLst>
              <a:ext uri="{FF2B5EF4-FFF2-40B4-BE49-F238E27FC236}">
                <a16:creationId xmlns:a16="http://schemas.microsoft.com/office/drawing/2014/main" id="{8BC24B4F-93A9-4E29-8759-30289ECA189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9428" y="470898"/>
            <a:ext cx="5286248" cy="5005801"/>
          </a:xfrm>
          <a:prstGeom prst="teardrop">
            <a:avLst/>
          </a:prstGeom>
        </p:spPr>
      </p:pic>
      <p:sp>
        <p:nvSpPr>
          <p:cNvPr id="53" name="CuadroTexto 54">
            <a:extLst>
              <a:ext uri="{FF2B5EF4-FFF2-40B4-BE49-F238E27FC236}">
                <a16:creationId xmlns:a16="http://schemas.microsoft.com/office/drawing/2014/main" id="{8CB61056-CEEE-4BE8-87FF-1DB04C1E5199}"/>
              </a:ext>
            </a:extLst>
          </p:cNvPr>
          <p:cNvSpPr txBox="1"/>
          <p:nvPr/>
        </p:nvSpPr>
        <p:spPr>
          <a:xfrm>
            <a:off x="655614" y="3620898"/>
            <a:ext cx="303961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You can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178697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3" y="1787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575" y="1842321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530" y="4650097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2397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0" y="763393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82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8255">
              <a:defRPr/>
            </a:pPr>
            <a:endParaRPr lang="en-US" sz="23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3819" y="2004908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255">
              <a:defRPr/>
            </a:pPr>
            <a:r>
              <a:rPr lang="en-US" sz="3197" b="1" dirty="0">
                <a:solidFill>
                  <a:prstClr val="white"/>
                </a:solidFill>
              </a:rPr>
              <a:t>FREEBUNDLE15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331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406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364" y="710492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9211" y="5342420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142" y="4850541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145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255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6121900"/>
            <a:ext cx="12182478" cy="675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D45F8C-F977-4361-93D5-0D12ABC1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893" y="938125"/>
            <a:ext cx="3797097" cy="21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upo 142">
            <a:extLst>
              <a:ext uri="{FF2B5EF4-FFF2-40B4-BE49-F238E27FC236}">
                <a16:creationId xmlns:a16="http://schemas.microsoft.com/office/drawing/2014/main" id="{985D4EB1-2F20-464D-A2E3-928CAFCA176B}"/>
              </a:ext>
            </a:extLst>
          </p:cNvPr>
          <p:cNvGrpSpPr/>
          <p:nvPr/>
        </p:nvGrpSpPr>
        <p:grpSpPr>
          <a:xfrm>
            <a:off x="1296140" y="2086233"/>
            <a:ext cx="4570575" cy="461858"/>
            <a:chOff x="1296140" y="2604807"/>
            <a:chExt cx="4570575" cy="46185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A393972-2FDA-46B5-B7A7-CB8368D9431C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14326DB-AED5-4538-9216-C552454D4AF1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200A2FC6-F8BA-480B-899F-CA7FD6BC47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2FE44B16-016C-44E3-BBFF-AC5765063C01}"/>
              </a:ext>
            </a:extLst>
          </p:cNvPr>
          <p:cNvGrpSpPr/>
          <p:nvPr/>
        </p:nvGrpSpPr>
        <p:grpSpPr>
          <a:xfrm>
            <a:off x="1296140" y="2548196"/>
            <a:ext cx="4570575" cy="461858"/>
            <a:chOff x="1296140" y="2604807"/>
            <a:chExt cx="4570575" cy="461858"/>
          </a:xfrm>
        </p:grpSpPr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CD2E9125-51E7-44B3-BAB4-1EE99DF6300D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5CCBFD83-AC84-4477-8174-B5AB4322F32A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59FA8575-408A-4260-B191-10357FE22CC6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AC35886-3895-4F60-A0DB-CA6629FCCF5F}"/>
              </a:ext>
            </a:extLst>
          </p:cNvPr>
          <p:cNvGrpSpPr/>
          <p:nvPr/>
        </p:nvGrpSpPr>
        <p:grpSpPr>
          <a:xfrm>
            <a:off x="1296140" y="3011583"/>
            <a:ext cx="4570575" cy="461858"/>
            <a:chOff x="1296140" y="2604807"/>
            <a:chExt cx="4570575" cy="461858"/>
          </a:xfrm>
        </p:grpSpPr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E45D1A5C-D85C-49C8-B4EF-3284B96C321D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A9E74802-2894-4951-AEE8-1FDC2054CA8F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7DEEC9AB-95F7-4135-ADA3-2C4D3E956ED2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B8275CBA-C1AA-4942-B740-28F545CBB630}"/>
              </a:ext>
            </a:extLst>
          </p:cNvPr>
          <p:cNvGrpSpPr/>
          <p:nvPr/>
        </p:nvGrpSpPr>
        <p:grpSpPr>
          <a:xfrm>
            <a:off x="1296140" y="3473546"/>
            <a:ext cx="4570575" cy="461858"/>
            <a:chOff x="1296140" y="2604807"/>
            <a:chExt cx="4570575" cy="461858"/>
          </a:xfrm>
        </p:grpSpPr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B8873C39-82ED-4FB8-A6C1-BC6B48FA0A37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C8FD48A5-3060-4675-8E9F-454E9D7E9515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2CDBB12C-7BA2-459C-977E-595F20E1FD86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D0B2AA1E-BFF9-46F7-B070-F2DC4132AB69}"/>
              </a:ext>
            </a:extLst>
          </p:cNvPr>
          <p:cNvGrpSpPr/>
          <p:nvPr/>
        </p:nvGrpSpPr>
        <p:grpSpPr>
          <a:xfrm>
            <a:off x="1296140" y="3933624"/>
            <a:ext cx="4570575" cy="461858"/>
            <a:chOff x="1296140" y="2604807"/>
            <a:chExt cx="4570575" cy="461858"/>
          </a:xfrm>
        </p:grpSpPr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09E50120-98DB-433A-BF77-E7032276CA4C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6F6B9466-76E2-4092-90AE-B116F5C86A5D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7A0033C3-717A-43DF-88A3-295A0D544F98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594A4336-2308-48AE-8EB8-7C33AEA6FADA}"/>
              </a:ext>
            </a:extLst>
          </p:cNvPr>
          <p:cNvGrpSpPr/>
          <p:nvPr/>
        </p:nvGrpSpPr>
        <p:grpSpPr>
          <a:xfrm>
            <a:off x="1296140" y="4395587"/>
            <a:ext cx="4570575" cy="461858"/>
            <a:chOff x="1296140" y="2604807"/>
            <a:chExt cx="4570575" cy="461858"/>
          </a:xfrm>
        </p:grpSpPr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A21F9605-F3B4-46FD-ACFF-9AEAE18DE525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9759F479-693B-4D63-AAB6-7D18C47BA531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E7225273-4289-4BA4-A795-65269673E3B8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51FF653F-158F-4A46-BC46-5787F87D3016}"/>
              </a:ext>
            </a:extLst>
          </p:cNvPr>
          <p:cNvGrpSpPr/>
          <p:nvPr/>
        </p:nvGrpSpPr>
        <p:grpSpPr>
          <a:xfrm>
            <a:off x="1296140" y="4858974"/>
            <a:ext cx="4570575" cy="461858"/>
            <a:chOff x="1296140" y="2604807"/>
            <a:chExt cx="4570575" cy="461858"/>
          </a:xfrm>
        </p:grpSpPr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136C8A6F-392B-49CB-9AA8-6841AF4C810F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886044E4-96D7-4D41-997E-7614FAE97247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C2A81209-72C1-496A-9B28-FEE0675A7906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3ACE9101-682E-4AF6-B546-750C49A05CE5}"/>
              </a:ext>
            </a:extLst>
          </p:cNvPr>
          <p:cNvGrpSpPr/>
          <p:nvPr/>
        </p:nvGrpSpPr>
        <p:grpSpPr>
          <a:xfrm>
            <a:off x="1296140" y="5320937"/>
            <a:ext cx="4570575" cy="461858"/>
            <a:chOff x="1296140" y="2604807"/>
            <a:chExt cx="4570575" cy="461858"/>
          </a:xfrm>
        </p:grpSpPr>
        <p:sp>
          <p:nvSpPr>
            <p:cNvPr id="169" name="CuadroTexto 168">
              <a:extLst>
                <a:ext uri="{FF2B5EF4-FFF2-40B4-BE49-F238E27FC236}">
                  <a16:creationId xmlns:a16="http://schemas.microsoft.com/office/drawing/2014/main" id="{056A7A8F-B5C0-4FEE-B618-A80E5D3CC033}"/>
                </a:ext>
              </a:extLst>
            </p:cNvPr>
            <p:cNvSpPr txBox="1"/>
            <p:nvPr/>
          </p:nvSpPr>
          <p:spPr>
            <a:xfrm>
              <a:off x="1296140" y="2604807"/>
              <a:ext cx="2499351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</a:t>
              </a:r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8E063628-D031-4E9D-AB5C-D521809958B2}"/>
                </a:ext>
              </a:extLst>
            </p:cNvPr>
            <p:cNvSpPr txBox="1"/>
            <p:nvPr/>
          </p:nvSpPr>
          <p:spPr>
            <a:xfrm>
              <a:off x="5329238" y="2604807"/>
              <a:ext cx="537477" cy="4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14</a:t>
              </a:r>
            </a:p>
          </p:txBody>
        </p:sp>
        <p:cxnSp>
          <p:nvCxnSpPr>
            <p:cNvPr id="171" name="Conector recto 170">
              <a:extLst>
                <a:ext uri="{FF2B5EF4-FFF2-40B4-BE49-F238E27FC236}">
                  <a16:creationId xmlns:a16="http://schemas.microsoft.com/office/drawing/2014/main" id="{DD587DF0-EAD4-475C-9AC3-FADE77F5CFD8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50" y="3066665"/>
              <a:ext cx="4391025" cy="0"/>
            </a:xfrm>
            <a:prstGeom prst="line">
              <a:avLst/>
            </a:prstGeom>
            <a:ln w="22225">
              <a:gradFill flip="none" rotWithShape="1">
                <a:gsLst>
                  <a:gs pos="100000">
                    <a:schemeClr val="tx2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93A0DB14-05F8-4310-AFD2-982DC729C55C}"/>
              </a:ext>
            </a:extLst>
          </p:cNvPr>
          <p:cNvSpPr txBox="1"/>
          <p:nvPr/>
        </p:nvSpPr>
        <p:spPr>
          <a:xfrm>
            <a:off x="7510509" y="5952840"/>
            <a:ext cx="25874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FE217C57-283B-49AB-A782-C32A55219F67}"/>
              </a:ext>
            </a:extLst>
          </p:cNvPr>
          <p:cNvSpPr txBox="1"/>
          <p:nvPr/>
        </p:nvSpPr>
        <p:spPr>
          <a:xfrm>
            <a:off x="7657186" y="5625448"/>
            <a:ext cx="2251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</a:t>
            </a:r>
          </a:p>
        </p:txBody>
      </p:sp>
      <p:sp>
        <p:nvSpPr>
          <p:cNvPr id="81" name="Título 34">
            <a:extLst>
              <a:ext uri="{FF2B5EF4-FFF2-40B4-BE49-F238E27FC236}">
                <a16:creationId xmlns:a16="http://schemas.microsoft.com/office/drawing/2014/main" id="{D4897E0C-B5C8-4ED0-9D17-F82FFC70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>
                <a:ea typeface="Open Sans" panose="020B0606030504020204" pitchFamily="34" charset="0"/>
                <a:cs typeface="Open Sans" panose="020B0606030504020204" pitchFamily="34" charset="0"/>
              </a:rPr>
              <a:t>TABLE OF </a:t>
            </a:r>
            <a:r>
              <a:rPr lang="es-AR" sz="4000" b="1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82" name="Marcador de texto 40">
            <a:extLst>
              <a:ext uri="{FF2B5EF4-FFF2-40B4-BE49-F238E27FC236}">
                <a16:creationId xmlns:a16="http://schemas.microsoft.com/office/drawing/2014/main" id="{36910AC4-E5C1-4DFF-B708-AE91F8DD0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D529E37B-9CCA-4D3C-A90E-88635BB7C3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CDBB287-C557-4D1C-A8FA-2FFFB918A82D}"/>
              </a:ext>
            </a:extLst>
          </p:cNvPr>
          <p:cNvSpPr txBox="1"/>
          <p:nvPr/>
        </p:nvSpPr>
        <p:spPr>
          <a:xfrm>
            <a:off x="1300292" y="103064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</p:spTree>
    <p:extLst>
      <p:ext uri="{BB962C8B-B14F-4D97-AF65-F5344CB8AC3E}">
        <p14:creationId xmlns:p14="http://schemas.microsoft.com/office/powerpoint/2010/main" val="210359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85ABAA59-2292-4935-A1EC-AF7E50E3D4E7}"/>
              </a:ext>
            </a:extLst>
          </p:cNvPr>
          <p:cNvSpPr txBox="1"/>
          <p:nvPr/>
        </p:nvSpPr>
        <p:spPr>
          <a:xfrm>
            <a:off x="1300293" y="540084"/>
            <a:ext cx="2861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64216C-6C4B-49C2-A37C-A95FAD8062FE}"/>
              </a:ext>
            </a:extLst>
          </p:cNvPr>
          <p:cNvSpPr txBox="1"/>
          <p:nvPr/>
        </p:nvSpPr>
        <p:spPr>
          <a:xfrm>
            <a:off x="1300293" y="1318089"/>
            <a:ext cx="6617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8B41F1-FD13-4860-8C58-A3322ABA049C}"/>
              </a:ext>
            </a:extLst>
          </p:cNvPr>
          <p:cNvSpPr txBox="1"/>
          <p:nvPr/>
        </p:nvSpPr>
        <p:spPr>
          <a:xfrm>
            <a:off x="4948428" y="3141383"/>
            <a:ext cx="3039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 Insert your desired text here. This is a sample text.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7F7477-C66D-4094-9B90-05A570DAB30A}"/>
              </a:ext>
            </a:extLst>
          </p:cNvPr>
          <p:cNvSpPr txBox="1"/>
          <p:nvPr/>
        </p:nvSpPr>
        <p:spPr>
          <a:xfrm>
            <a:off x="5062217" y="2576130"/>
            <a:ext cx="274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Text Here: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1469FF1-2CCB-4D59-99C4-FAE8FEE40147}"/>
              </a:ext>
            </a:extLst>
          </p:cNvPr>
          <p:cNvSpPr txBox="1"/>
          <p:nvPr/>
        </p:nvSpPr>
        <p:spPr>
          <a:xfrm>
            <a:off x="4948428" y="4638523"/>
            <a:ext cx="3039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2C64840-FDCC-41ED-B829-F3448A757A80}"/>
              </a:ext>
            </a:extLst>
          </p:cNvPr>
          <p:cNvSpPr txBox="1"/>
          <p:nvPr/>
        </p:nvSpPr>
        <p:spPr>
          <a:xfrm>
            <a:off x="8186255" y="2428340"/>
            <a:ext cx="3039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A1467B-9AAC-4E96-BB96-1D039C557C02}"/>
              </a:ext>
            </a:extLst>
          </p:cNvPr>
          <p:cNvSpPr txBox="1"/>
          <p:nvPr/>
        </p:nvSpPr>
        <p:spPr>
          <a:xfrm>
            <a:off x="8335129" y="3329006"/>
            <a:ext cx="274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0ABD277-ADF5-4608-A0F5-1D81DA5967D1}"/>
              </a:ext>
            </a:extLst>
          </p:cNvPr>
          <p:cNvSpPr txBox="1"/>
          <p:nvPr/>
        </p:nvSpPr>
        <p:spPr>
          <a:xfrm>
            <a:off x="8422546" y="3771824"/>
            <a:ext cx="2654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 Insert your desired text here. This is a sample text.</a:t>
            </a:r>
          </a:p>
          <a:p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</a:t>
            </a: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B947A98B-B692-4453-B8BA-E5C640D14E60}"/>
              </a:ext>
            </a:extLst>
          </p:cNvPr>
          <p:cNvSpPr/>
          <p:nvPr/>
        </p:nvSpPr>
        <p:spPr>
          <a:xfrm>
            <a:off x="0" y="245378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93AE55E-16BC-48FD-9218-3EBCB5F90F97}"/>
              </a:ext>
            </a:extLst>
          </p:cNvPr>
          <p:cNvSpPr txBox="1"/>
          <p:nvPr/>
        </p:nvSpPr>
        <p:spPr>
          <a:xfrm>
            <a:off x="4948428" y="5639772"/>
            <a:ext cx="3039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88DA93A6-053D-4ED9-9445-D7F0EC86BA6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525B32C-573E-49E9-9547-618ACA8C6789}"/>
              </a:ext>
            </a:extLst>
          </p:cNvPr>
          <p:cNvSpPr txBox="1"/>
          <p:nvPr/>
        </p:nvSpPr>
        <p:spPr>
          <a:xfrm>
            <a:off x="1300292" y="103064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</p:spTree>
    <p:extLst>
      <p:ext uri="{BB962C8B-B14F-4D97-AF65-F5344CB8AC3E}">
        <p14:creationId xmlns:p14="http://schemas.microsoft.com/office/powerpoint/2010/main" val="341705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85ABAA59-2292-4935-A1EC-AF7E50E3D4E7}"/>
              </a:ext>
            </a:extLst>
          </p:cNvPr>
          <p:cNvSpPr txBox="1"/>
          <p:nvPr/>
        </p:nvSpPr>
        <p:spPr>
          <a:xfrm>
            <a:off x="1300293" y="531206"/>
            <a:ext cx="6098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OUR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35C31A3-C034-4E57-B3CC-DD65A7C35F23}"/>
              </a:ext>
            </a:extLst>
          </p:cNvPr>
          <p:cNvGrpSpPr/>
          <p:nvPr/>
        </p:nvGrpSpPr>
        <p:grpSpPr>
          <a:xfrm>
            <a:off x="1300292" y="2147694"/>
            <a:ext cx="1005840" cy="1005840"/>
            <a:chOff x="1648841" y="2136731"/>
            <a:chExt cx="1005840" cy="1005840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D388B036-AD45-4A0B-9803-AB9982A66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8841" y="2136731"/>
              <a:ext cx="1005840" cy="1005840"/>
            </a:xfrm>
            <a:custGeom>
              <a:avLst/>
              <a:gdLst>
                <a:gd name="connsiteX0" fmla="*/ 1159014 w 1159014"/>
                <a:gd name="connsiteY0" fmla="*/ 579507 h 1159014"/>
                <a:gd name="connsiteX1" fmla="*/ 579507 w 1159014"/>
                <a:gd name="connsiteY1" fmla="*/ 1159014 h 1159014"/>
                <a:gd name="connsiteX2" fmla="*/ 0 w 1159014"/>
                <a:gd name="connsiteY2" fmla="*/ 579507 h 1159014"/>
                <a:gd name="connsiteX3" fmla="*/ 579507 w 1159014"/>
                <a:gd name="connsiteY3" fmla="*/ 0 h 1159014"/>
                <a:gd name="connsiteX4" fmla="*/ 1159014 w 1159014"/>
                <a:gd name="connsiteY4" fmla="*/ 579507 h 115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014" h="1159014">
                  <a:moveTo>
                    <a:pt x="1159014" y="579507"/>
                  </a:moveTo>
                  <a:cubicBezTo>
                    <a:pt x="1159014" y="899560"/>
                    <a:pt x="899560" y="1159014"/>
                    <a:pt x="579507" y="1159014"/>
                  </a:cubicBezTo>
                  <a:cubicBezTo>
                    <a:pt x="259454" y="1159014"/>
                    <a:pt x="0" y="899560"/>
                    <a:pt x="0" y="579507"/>
                  </a:cubicBezTo>
                  <a:cubicBezTo>
                    <a:pt x="0" y="259454"/>
                    <a:pt x="259454" y="0"/>
                    <a:pt x="579507" y="0"/>
                  </a:cubicBezTo>
                  <a:cubicBezTo>
                    <a:pt x="899560" y="0"/>
                    <a:pt x="1159014" y="259454"/>
                    <a:pt x="1159014" y="579507"/>
                  </a:cubicBezTo>
                  <a:close/>
                </a:path>
              </a:pathLst>
            </a:custGeom>
            <a:solidFill>
              <a:schemeClr val="accent2"/>
            </a:solidFill>
            <a:ln w="7661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s-AR" dirty="0"/>
            </a:p>
          </p:txBody>
        </p:sp>
        <p:pic>
          <p:nvPicPr>
            <p:cNvPr id="36" name="Gráfico 35" descr="Lluvia de ideas de grupo">
              <a:extLst>
                <a:ext uri="{FF2B5EF4-FFF2-40B4-BE49-F238E27FC236}">
                  <a16:creationId xmlns:a16="http://schemas.microsoft.com/office/drawing/2014/main" id="{70A56C84-6A4D-4A10-AB73-7C766042F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86001" y="2278648"/>
              <a:ext cx="731520" cy="731520"/>
            </a:xfrm>
            <a:prstGeom prst="rect">
              <a:avLst/>
            </a:prstGeom>
          </p:spPr>
        </p:pic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E8F6AD8-B2A8-4543-9977-C98F1D9A1A7C}"/>
              </a:ext>
            </a:extLst>
          </p:cNvPr>
          <p:cNvSpPr txBox="1"/>
          <p:nvPr/>
        </p:nvSpPr>
        <p:spPr>
          <a:xfrm>
            <a:off x="2443292" y="2204473"/>
            <a:ext cx="24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Company Mission 1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C449EAA-5B2D-4380-932D-7885933CCE90}"/>
              </a:ext>
            </a:extLst>
          </p:cNvPr>
          <p:cNvSpPr txBox="1"/>
          <p:nvPr/>
        </p:nvSpPr>
        <p:spPr>
          <a:xfrm>
            <a:off x="2443292" y="2512250"/>
            <a:ext cx="4744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 Insert your desired text here. This is a sample text. </a:t>
            </a:r>
          </a:p>
          <a:p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54996027-2B00-47B8-BB5B-4F3F7A81683C}"/>
              </a:ext>
            </a:extLst>
          </p:cNvPr>
          <p:cNvSpPr>
            <a:spLocks noChangeAspect="1"/>
          </p:cNvSpPr>
          <p:nvPr/>
        </p:nvSpPr>
        <p:spPr>
          <a:xfrm>
            <a:off x="1300292" y="3450970"/>
            <a:ext cx="1005840" cy="1005840"/>
          </a:xfrm>
          <a:custGeom>
            <a:avLst/>
            <a:gdLst>
              <a:gd name="connsiteX0" fmla="*/ 1159014 w 1159014"/>
              <a:gd name="connsiteY0" fmla="*/ 579507 h 1159014"/>
              <a:gd name="connsiteX1" fmla="*/ 579507 w 1159014"/>
              <a:gd name="connsiteY1" fmla="*/ 1159014 h 1159014"/>
              <a:gd name="connsiteX2" fmla="*/ 0 w 1159014"/>
              <a:gd name="connsiteY2" fmla="*/ 579507 h 1159014"/>
              <a:gd name="connsiteX3" fmla="*/ 579507 w 1159014"/>
              <a:gd name="connsiteY3" fmla="*/ 0 h 1159014"/>
              <a:gd name="connsiteX4" fmla="*/ 1159014 w 1159014"/>
              <a:gd name="connsiteY4" fmla="*/ 579507 h 115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014" h="1159014">
                <a:moveTo>
                  <a:pt x="1159014" y="579507"/>
                </a:moveTo>
                <a:cubicBezTo>
                  <a:pt x="1159014" y="899560"/>
                  <a:pt x="899560" y="1159014"/>
                  <a:pt x="579507" y="1159014"/>
                </a:cubicBezTo>
                <a:cubicBezTo>
                  <a:pt x="259454" y="1159014"/>
                  <a:pt x="0" y="899560"/>
                  <a:pt x="0" y="579507"/>
                </a:cubicBezTo>
                <a:cubicBezTo>
                  <a:pt x="0" y="259454"/>
                  <a:pt x="259454" y="0"/>
                  <a:pt x="579507" y="0"/>
                </a:cubicBezTo>
                <a:cubicBezTo>
                  <a:pt x="899560" y="0"/>
                  <a:pt x="1159014" y="259454"/>
                  <a:pt x="1159014" y="57950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7661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pic>
        <p:nvPicPr>
          <p:cNvPr id="49" name="Gráfico 48" descr="Tendencia al alza">
            <a:extLst>
              <a:ext uri="{FF2B5EF4-FFF2-40B4-BE49-F238E27FC236}">
                <a16:creationId xmlns:a16="http://schemas.microsoft.com/office/drawing/2014/main" id="{FF4A7323-306C-4841-B1B8-0F3B4C8A331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37452" y="3592887"/>
            <a:ext cx="731520" cy="73152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04C30AC5-1BFF-4EA9-A5AF-AB13224A43BD}"/>
              </a:ext>
            </a:extLst>
          </p:cNvPr>
          <p:cNvSpPr txBox="1"/>
          <p:nvPr/>
        </p:nvSpPr>
        <p:spPr>
          <a:xfrm>
            <a:off x="2443292" y="3507749"/>
            <a:ext cx="24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Company Mission 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C2BF1BB-F54C-41CB-A1AB-C13D6ECB2A07}"/>
              </a:ext>
            </a:extLst>
          </p:cNvPr>
          <p:cNvSpPr txBox="1"/>
          <p:nvPr/>
        </p:nvSpPr>
        <p:spPr>
          <a:xfrm>
            <a:off x="2443292" y="3815526"/>
            <a:ext cx="4744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 Insert your desired text here. This is a sample text. </a:t>
            </a:r>
          </a:p>
          <a:p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A2D3A469-311E-47D0-82B5-BCA0AE37E509}"/>
              </a:ext>
            </a:extLst>
          </p:cNvPr>
          <p:cNvSpPr>
            <a:spLocks noChangeAspect="1"/>
          </p:cNvSpPr>
          <p:nvPr/>
        </p:nvSpPr>
        <p:spPr>
          <a:xfrm>
            <a:off x="1300292" y="4809512"/>
            <a:ext cx="1005840" cy="1005840"/>
          </a:xfrm>
          <a:custGeom>
            <a:avLst/>
            <a:gdLst>
              <a:gd name="connsiteX0" fmla="*/ 1159014 w 1159014"/>
              <a:gd name="connsiteY0" fmla="*/ 579507 h 1159014"/>
              <a:gd name="connsiteX1" fmla="*/ 579507 w 1159014"/>
              <a:gd name="connsiteY1" fmla="*/ 1159014 h 1159014"/>
              <a:gd name="connsiteX2" fmla="*/ 0 w 1159014"/>
              <a:gd name="connsiteY2" fmla="*/ 579507 h 1159014"/>
              <a:gd name="connsiteX3" fmla="*/ 579507 w 1159014"/>
              <a:gd name="connsiteY3" fmla="*/ 0 h 1159014"/>
              <a:gd name="connsiteX4" fmla="*/ 1159014 w 1159014"/>
              <a:gd name="connsiteY4" fmla="*/ 579507 h 115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014" h="1159014">
                <a:moveTo>
                  <a:pt x="1159014" y="579507"/>
                </a:moveTo>
                <a:cubicBezTo>
                  <a:pt x="1159014" y="899560"/>
                  <a:pt x="899560" y="1159014"/>
                  <a:pt x="579507" y="1159014"/>
                </a:cubicBezTo>
                <a:cubicBezTo>
                  <a:pt x="259454" y="1159014"/>
                  <a:pt x="0" y="899560"/>
                  <a:pt x="0" y="579507"/>
                </a:cubicBezTo>
                <a:cubicBezTo>
                  <a:pt x="0" y="259454"/>
                  <a:pt x="259454" y="0"/>
                  <a:pt x="579507" y="0"/>
                </a:cubicBezTo>
                <a:cubicBezTo>
                  <a:pt x="899560" y="0"/>
                  <a:pt x="1159014" y="259454"/>
                  <a:pt x="1159014" y="57950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7661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pic>
        <p:nvPicPr>
          <p:cNvPr id="56" name="Gráfico 55" descr="Diana">
            <a:extLst>
              <a:ext uri="{FF2B5EF4-FFF2-40B4-BE49-F238E27FC236}">
                <a16:creationId xmlns:a16="http://schemas.microsoft.com/office/drawing/2014/main" id="{5CB58D36-6109-43B0-89D1-383E7F0FA9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37452" y="4951429"/>
            <a:ext cx="731520" cy="731520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0D55736A-1907-43F6-8E9D-BE83D0B0D81E}"/>
              </a:ext>
            </a:extLst>
          </p:cNvPr>
          <p:cNvSpPr txBox="1"/>
          <p:nvPr/>
        </p:nvSpPr>
        <p:spPr>
          <a:xfrm>
            <a:off x="2443292" y="4866291"/>
            <a:ext cx="24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Company Mission 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C916D22-87D0-46E7-9AE0-185C926CEE3C}"/>
              </a:ext>
            </a:extLst>
          </p:cNvPr>
          <p:cNvSpPr txBox="1"/>
          <p:nvPr/>
        </p:nvSpPr>
        <p:spPr>
          <a:xfrm>
            <a:off x="2443292" y="5174068"/>
            <a:ext cx="4744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 Insert your desired text here. This is a sample text. </a:t>
            </a:r>
          </a:p>
          <a:p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8" name="Forma libre: forma 2077">
            <a:extLst>
              <a:ext uri="{FF2B5EF4-FFF2-40B4-BE49-F238E27FC236}">
                <a16:creationId xmlns:a16="http://schemas.microsoft.com/office/drawing/2014/main" id="{CC0ED058-F160-4775-8E3C-03AC09D99AB8}"/>
              </a:ext>
            </a:extLst>
          </p:cNvPr>
          <p:cNvSpPr/>
          <p:nvPr/>
        </p:nvSpPr>
        <p:spPr>
          <a:xfrm>
            <a:off x="7688415" y="2594509"/>
            <a:ext cx="4215930" cy="3344897"/>
          </a:xfrm>
          <a:custGeom>
            <a:avLst/>
            <a:gdLst>
              <a:gd name="connsiteX0" fmla="*/ 0 w 2285657"/>
              <a:gd name="connsiteY0" fmla="*/ 0 h 1976768"/>
              <a:gd name="connsiteX1" fmla="*/ 2285658 w 2285657"/>
              <a:gd name="connsiteY1" fmla="*/ 0 h 1976768"/>
              <a:gd name="connsiteX2" fmla="*/ 2285658 w 2285657"/>
              <a:gd name="connsiteY2" fmla="*/ 1976769 h 1976768"/>
              <a:gd name="connsiteX3" fmla="*/ 0 w 2285657"/>
              <a:gd name="connsiteY3" fmla="*/ 1976769 h 197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5657" h="1976768">
                <a:moveTo>
                  <a:pt x="0" y="0"/>
                </a:moveTo>
                <a:lnTo>
                  <a:pt x="2285658" y="0"/>
                </a:lnTo>
                <a:lnTo>
                  <a:pt x="2285658" y="1976769"/>
                </a:lnTo>
                <a:lnTo>
                  <a:pt x="0" y="1976769"/>
                </a:lnTo>
                <a:close/>
              </a:path>
            </a:pathLst>
          </a:custGeom>
          <a:solidFill>
            <a:schemeClr val="accent2"/>
          </a:solidFill>
          <a:ln w="5944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B44A670C-6F38-4710-9B74-C0DD17201FE1}"/>
              </a:ext>
            </a:extLst>
          </p:cNvPr>
          <p:cNvSpPr txBox="1"/>
          <p:nvPr/>
        </p:nvSpPr>
        <p:spPr>
          <a:xfrm>
            <a:off x="7892248" y="3730155"/>
            <a:ext cx="3808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011E8D0E-4232-402E-B790-7E2C08D4522B}"/>
              </a:ext>
            </a:extLst>
          </p:cNvPr>
          <p:cNvSpPr txBox="1"/>
          <p:nvPr/>
        </p:nvSpPr>
        <p:spPr>
          <a:xfrm>
            <a:off x="8018151" y="3305154"/>
            <a:ext cx="3556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Company Vision</a:t>
            </a:r>
          </a:p>
        </p:txBody>
      </p:sp>
      <p:grpSp>
        <p:nvGrpSpPr>
          <p:cNvPr id="2082" name="Grupo 2081">
            <a:extLst>
              <a:ext uri="{FF2B5EF4-FFF2-40B4-BE49-F238E27FC236}">
                <a16:creationId xmlns:a16="http://schemas.microsoft.com/office/drawing/2014/main" id="{C6304714-C7A8-4A3F-B21D-8033CB414768}"/>
              </a:ext>
            </a:extLst>
          </p:cNvPr>
          <p:cNvGrpSpPr>
            <a:grpSpLocks noChangeAspect="1"/>
          </p:cNvGrpSpPr>
          <p:nvPr/>
        </p:nvGrpSpPr>
        <p:grpSpPr>
          <a:xfrm>
            <a:off x="9293459" y="2091589"/>
            <a:ext cx="1005840" cy="1005840"/>
            <a:chOff x="8243580" y="2006548"/>
            <a:chExt cx="1175924" cy="1175924"/>
          </a:xfrm>
        </p:grpSpPr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F4D9BF6E-82D1-44CA-B8BE-EF64D855A8FD}"/>
                </a:ext>
              </a:extLst>
            </p:cNvPr>
            <p:cNvSpPr/>
            <p:nvPr/>
          </p:nvSpPr>
          <p:spPr>
            <a:xfrm>
              <a:off x="8243580" y="2006548"/>
              <a:ext cx="1175924" cy="1175924"/>
            </a:xfrm>
            <a:custGeom>
              <a:avLst/>
              <a:gdLst>
                <a:gd name="connsiteX0" fmla="*/ 1175924 w 1175924"/>
                <a:gd name="connsiteY0" fmla="*/ 587962 h 1175924"/>
                <a:gd name="connsiteX1" fmla="*/ 587962 w 1175924"/>
                <a:gd name="connsiteY1" fmla="*/ 1175924 h 1175924"/>
                <a:gd name="connsiteX2" fmla="*/ 0 w 1175924"/>
                <a:gd name="connsiteY2" fmla="*/ 587962 h 1175924"/>
                <a:gd name="connsiteX3" fmla="*/ 587962 w 1175924"/>
                <a:gd name="connsiteY3" fmla="*/ 0 h 1175924"/>
                <a:gd name="connsiteX4" fmla="*/ 1175924 w 1175924"/>
                <a:gd name="connsiteY4" fmla="*/ 587962 h 117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924" h="1175924">
                  <a:moveTo>
                    <a:pt x="1175924" y="587962"/>
                  </a:moveTo>
                  <a:cubicBezTo>
                    <a:pt x="1175924" y="912685"/>
                    <a:pt x="912685" y="1175924"/>
                    <a:pt x="587962" y="1175924"/>
                  </a:cubicBezTo>
                  <a:cubicBezTo>
                    <a:pt x="263240" y="1175924"/>
                    <a:pt x="0" y="912685"/>
                    <a:pt x="0" y="587962"/>
                  </a:cubicBezTo>
                  <a:cubicBezTo>
                    <a:pt x="0" y="263240"/>
                    <a:pt x="263240" y="0"/>
                    <a:pt x="587962" y="0"/>
                  </a:cubicBezTo>
                  <a:cubicBezTo>
                    <a:pt x="912685" y="0"/>
                    <a:pt x="1175924" y="263240"/>
                    <a:pt x="1175924" y="587962"/>
                  </a:cubicBezTo>
                  <a:close/>
                </a:path>
              </a:pathLst>
            </a:custGeom>
            <a:solidFill>
              <a:srgbClr val="F2F2F2"/>
            </a:solidFill>
            <a:ln w="5944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s-AR" dirty="0"/>
            </a:p>
          </p:txBody>
        </p:sp>
        <p:pic>
          <p:nvPicPr>
            <p:cNvPr id="126" name="Gráfico 125" descr="Ojo">
              <a:extLst>
                <a:ext uri="{FF2B5EF4-FFF2-40B4-BE49-F238E27FC236}">
                  <a16:creationId xmlns:a16="http://schemas.microsoft.com/office/drawing/2014/main" id="{42A56EC2-3BA6-4C7E-B11B-FBA07A1E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465782" y="2231073"/>
              <a:ext cx="731520" cy="731520"/>
            </a:xfrm>
            <a:prstGeom prst="rect">
              <a:avLst/>
            </a:prstGeom>
          </p:spPr>
        </p:pic>
      </p:grp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EAD0272-A7E8-460E-AA78-DFFAD93C0100}"/>
              </a:ext>
            </a:extLst>
          </p:cNvPr>
          <p:cNvSpPr txBox="1"/>
          <p:nvPr/>
        </p:nvSpPr>
        <p:spPr>
          <a:xfrm>
            <a:off x="1300292" y="1318089"/>
            <a:ext cx="1060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4B3395-F878-46DB-8567-C78194E3A72F}"/>
              </a:ext>
            </a:extLst>
          </p:cNvPr>
          <p:cNvSpPr txBox="1"/>
          <p:nvPr/>
        </p:nvSpPr>
        <p:spPr>
          <a:xfrm>
            <a:off x="7892248" y="4706343"/>
            <a:ext cx="3808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4C4BDD-DB5D-4B1D-84BD-E1C743EB6EF2}"/>
              </a:ext>
            </a:extLst>
          </p:cNvPr>
          <p:cNvSpPr txBox="1"/>
          <p:nvPr/>
        </p:nvSpPr>
        <p:spPr>
          <a:xfrm>
            <a:off x="1300292" y="103064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</p:spTree>
    <p:extLst>
      <p:ext uri="{BB962C8B-B14F-4D97-AF65-F5344CB8AC3E}">
        <p14:creationId xmlns:p14="http://schemas.microsoft.com/office/powerpoint/2010/main" val="31931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62">
            <a:extLst>
              <a:ext uri="{FF2B5EF4-FFF2-40B4-BE49-F238E27FC236}">
                <a16:creationId xmlns:a16="http://schemas.microsoft.com/office/drawing/2014/main" id="{B2B7A328-9268-4AB9-9B96-DB93A86554D7}"/>
              </a:ext>
            </a:extLst>
          </p:cNvPr>
          <p:cNvSpPr txBox="1"/>
          <p:nvPr/>
        </p:nvSpPr>
        <p:spPr>
          <a:xfrm>
            <a:off x="1245236" y="531206"/>
            <a:ext cx="7951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OUR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LEADING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EE2A745-B5ED-4816-BE5A-AA8F2FD99161}"/>
              </a:ext>
            </a:extLst>
          </p:cNvPr>
          <p:cNvSpPr txBox="1"/>
          <p:nvPr/>
        </p:nvSpPr>
        <p:spPr>
          <a:xfrm>
            <a:off x="1300292" y="1309700"/>
            <a:ext cx="1060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77BBD1F-9AA6-422E-A0F1-7DFC7D427180}"/>
              </a:ext>
            </a:extLst>
          </p:cNvPr>
          <p:cNvSpPr txBox="1"/>
          <p:nvPr/>
        </p:nvSpPr>
        <p:spPr>
          <a:xfrm>
            <a:off x="7565382" y="2336082"/>
            <a:ext cx="432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17CD96F-9CBC-4879-8CC3-50A9687F7889}"/>
              </a:ext>
            </a:extLst>
          </p:cNvPr>
          <p:cNvSpPr txBox="1"/>
          <p:nvPr/>
        </p:nvSpPr>
        <p:spPr>
          <a:xfrm>
            <a:off x="7565382" y="3259972"/>
            <a:ext cx="432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1BC2722-6296-484D-8610-E0687368D3B5}"/>
              </a:ext>
            </a:extLst>
          </p:cNvPr>
          <p:cNvSpPr txBox="1"/>
          <p:nvPr/>
        </p:nvSpPr>
        <p:spPr>
          <a:xfrm>
            <a:off x="7565382" y="4115027"/>
            <a:ext cx="432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9F5208E-45C1-4CA3-B1F5-272408B3EA10}"/>
              </a:ext>
            </a:extLst>
          </p:cNvPr>
          <p:cNvSpPr txBox="1"/>
          <p:nvPr/>
        </p:nvSpPr>
        <p:spPr>
          <a:xfrm>
            <a:off x="979950" y="6073906"/>
            <a:ext cx="444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r>
              <a:rPr lang="en-US" sz="1400" b="1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C71EFED0-9274-4ED9-A22F-E87F69597D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213" y="1762341"/>
            <a:ext cx="6329779" cy="4134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FA81B33-28B5-41B0-9D09-C92CBDB90EBD}"/>
              </a:ext>
            </a:extLst>
          </p:cNvPr>
          <p:cNvSpPr txBox="1"/>
          <p:nvPr/>
        </p:nvSpPr>
        <p:spPr>
          <a:xfrm>
            <a:off x="1300292" y="103064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</p:spTree>
    <p:extLst>
      <p:ext uri="{BB962C8B-B14F-4D97-AF65-F5344CB8AC3E}">
        <p14:creationId xmlns:p14="http://schemas.microsoft.com/office/powerpoint/2010/main" val="5139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adroTexto 57">
            <a:extLst>
              <a:ext uri="{FF2B5EF4-FFF2-40B4-BE49-F238E27FC236}">
                <a16:creationId xmlns:a16="http://schemas.microsoft.com/office/drawing/2014/main" id="{30CD80FE-684F-4DA3-96A3-32EBE1CCEF9B}"/>
              </a:ext>
            </a:extLst>
          </p:cNvPr>
          <p:cNvSpPr txBox="1"/>
          <p:nvPr/>
        </p:nvSpPr>
        <p:spPr>
          <a:xfrm>
            <a:off x="1300293" y="531206"/>
            <a:ext cx="291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OUR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0A186-8355-4E22-8E96-1E4D753A197A}"/>
              </a:ext>
            </a:extLst>
          </p:cNvPr>
          <p:cNvSpPr/>
          <p:nvPr/>
        </p:nvSpPr>
        <p:spPr>
          <a:xfrm>
            <a:off x="1300292" y="4205986"/>
            <a:ext cx="2055180" cy="2443734"/>
          </a:xfrm>
          <a:custGeom>
            <a:avLst/>
            <a:gdLst>
              <a:gd name="connsiteX0" fmla="*/ 0 w 2055180"/>
              <a:gd name="connsiteY0" fmla="*/ 0 h 1852231"/>
              <a:gd name="connsiteX1" fmla="*/ 2055181 w 2055180"/>
              <a:gd name="connsiteY1" fmla="*/ 0 h 1852231"/>
              <a:gd name="connsiteX2" fmla="*/ 2055181 w 2055180"/>
              <a:gd name="connsiteY2" fmla="*/ 1852232 h 1852231"/>
              <a:gd name="connsiteX3" fmla="*/ 0 w 2055180"/>
              <a:gd name="connsiteY3" fmla="*/ 1852232 h 185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1852231">
                <a:moveTo>
                  <a:pt x="0" y="0"/>
                </a:moveTo>
                <a:lnTo>
                  <a:pt x="2055181" y="0"/>
                </a:lnTo>
                <a:lnTo>
                  <a:pt x="2055181" y="1852232"/>
                </a:lnTo>
                <a:lnTo>
                  <a:pt x="0" y="1852232"/>
                </a:lnTo>
                <a:close/>
              </a:path>
            </a:pathLst>
          </a:custGeom>
          <a:solidFill>
            <a:srgbClr val="F2F2F2"/>
          </a:solidFill>
          <a:ln w="512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6C8D4F99-06E6-4FC0-AD65-FF43552EBD00}"/>
              </a:ext>
            </a:extLst>
          </p:cNvPr>
          <p:cNvSpPr/>
          <p:nvPr/>
        </p:nvSpPr>
        <p:spPr>
          <a:xfrm>
            <a:off x="1300292" y="3577307"/>
            <a:ext cx="2055180" cy="618553"/>
          </a:xfrm>
          <a:custGeom>
            <a:avLst/>
            <a:gdLst>
              <a:gd name="connsiteX0" fmla="*/ 0 w 2055180"/>
              <a:gd name="connsiteY0" fmla="*/ 0 h 491188"/>
              <a:gd name="connsiteX1" fmla="*/ 2055181 w 2055180"/>
              <a:gd name="connsiteY1" fmla="*/ 0 h 491188"/>
              <a:gd name="connsiteX2" fmla="*/ 2055181 w 2055180"/>
              <a:gd name="connsiteY2" fmla="*/ 491188 h 491188"/>
              <a:gd name="connsiteX3" fmla="*/ 0 w 2055180"/>
              <a:gd name="connsiteY3" fmla="*/ 491188 h 49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491188">
                <a:moveTo>
                  <a:pt x="0" y="0"/>
                </a:moveTo>
                <a:lnTo>
                  <a:pt x="2055181" y="0"/>
                </a:lnTo>
                <a:lnTo>
                  <a:pt x="2055181" y="491188"/>
                </a:lnTo>
                <a:lnTo>
                  <a:pt x="0" y="491188"/>
                </a:lnTo>
                <a:close/>
              </a:path>
            </a:pathLst>
          </a:custGeom>
          <a:solidFill>
            <a:schemeClr val="accent1"/>
          </a:solidFill>
          <a:ln w="5120" cap="flat">
            <a:noFill/>
            <a:prstDash val="solid"/>
            <a:miter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C90F7AE-9618-4C65-A0B4-18678514FB0B}"/>
              </a:ext>
            </a:extLst>
          </p:cNvPr>
          <p:cNvSpPr txBox="1"/>
          <p:nvPr/>
        </p:nvSpPr>
        <p:spPr>
          <a:xfrm>
            <a:off x="1340897" y="3642547"/>
            <a:ext cx="200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Name Here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2C8BEE0-FC74-4B65-8088-1DF2AA6F1AC0}"/>
              </a:ext>
            </a:extLst>
          </p:cNvPr>
          <p:cNvSpPr txBox="1"/>
          <p:nvPr/>
        </p:nvSpPr>
        <p:spPr>
          <a:xfrm>
            <a:off x="1340897" y="3897714"/>
            <a:ext cx="2007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Position Here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9A6BB1C-9207-4D00-8CAC-AEAA9894248E}"/>
              </a:ext>
            </a:extLst>
          </p:cNvPr>
          <p:cNvSpPr txBox="1"/>
          <p:nvPr/>
        </p:nvSpPr>
        <p:spPr>
          <a:xfrm>
            <a:off x="1388602" y="4293343"/>
            <a:ext cx="18654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62E8AEBD-BDFB-4400-B433-513D91176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166995"/>
              </p:ext>
            </p:extLst>
          </p:nvPr>
        </p:nvGraphicFramePr>
        <p:xfrm>
          <a:off x="1388602" y="5248220"/>
          <a:ext cx="1865458" cy="140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3" name="CuadroTexto 152">
            <a:extLst>
              <a:ext uri="{FF2B5EF4-FFF2-40B4-BE49-F238E27FC236}">
                <a16:creationId xmlns:a16="http://schemas.microsoft.com/office/drawing/2014/main" id="{BB46AA3A-2498-4071-8899-E5442DCC1246}"/>
              </a:ext>
            </a:extLst>
          </p:cNvPr>
          <p:cNvSpPr txBox="1"/>
          <p:nvPr/>
        </p:nvSpPr>
        <p:spPr>
          <a:xfrm>
            <a:off x="1300292" y="1318089"/>
            <a:ext cx="1060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pic>
        <p:nvPicPr>
          <p:cNvPr id="100" name="Marcador de posición de imagen 3">
            <a:extLst>
              <a:ext uri="{FF2B5EF4-FFF2-40B4-BE49-F238E27FC236}">
                <a16:creationId xmlns:a16="http://schemas.microsoft.com/office/drawing/2014/main" id="{6335A5FB-A441-48D1-A026-75E2A182544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01682" y="2039938"/>
            <a:ext cx="2057400" cy="1554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2EACB8A8-4458-4FD9-BBB2-B12DA365A161}"/>
              </a:ext>
            </a:extLst>
          </p:cNvPr>
          <p:cNvSpPr/>
          <p:nvPr/>
        </p:nvSpPr>
        <p:spPr>
          <a:xfrm>
            <a:off x="3782305" y="4205986"/>
            <a:ext cx="2055180" cy="2443734"/>
          </a:xfrm>
          <a:custGeom>
            <a:avLst/>
            <a:gdLst>
              <a:gd name="connsiteX0" fmla="*/ 0 w 2055180"/>
              <a:gd name="connsiteY0" fmla="*/ 0 h 1852231"/>
              <a:gd name="connsiteX1" fmla="*/ 2055181 w 2055180"/>
              <a:gd name="connsiteY1" fmla="*/ 0 h 1852231"/>
              <a:gd name="connsiteX2" fmla="*/ 2055181 w 2055180"/>
              <a:gd name="connsiteY2" fmla="*/ 1852232 h 1852231"/>
              <a:gd name="connsiteX3" fmla="*/ 0 w 2055180"/>
              <a:gd name="connsiteY3" fmla="*/ 1852232 h 185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1852231">
                <a:moveTo>
                  <a:pt x="0" y="0"/>
                </a:moveTo>
                <a:lnTo>
                  <a:pt x="2055181" y="0"/>
                </a:lnTo>
                <a:lnTo>
                  <a:pt x="2055181" y="1852232"/>
                </a:lnTo>
                <a:lnTo>
                  <a:pt x="0" y="1852232"/>
                </a:lnTo>
                <a:close/>
              </a:path>
            </a:pathLst>
          </a:custGeom>
          <a:solidFill>
            <a:srgbClr val="F2F2F2"/>
          </a:solidFill>
          <a:ln w="512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5DF3CDC8-3318-4408-9344-40CFC0695640}"/>
              </a:ext>
            </a:extLst>
          </p:cNvPr>
          <p:cNvSpPr/>
          <p:nvPr/>
        </p:nvSpPr>
        <p:spPr>
          <a:xfrm>
            <a:off x="3782305" y="3577307"/>
            <a:ext cx="2055180" cy="618553"/>
          </a:xfrm>
          <a:custGeom>
            <a:avLst/>
            <a:gdLst>
              <a:gd name="connsiteX0" fmla="*/ 0 w 2055180"/>
              <a:gd name="connsiteY0" fmla="*/ 0 h 491188"/>
              <a:gd name="connsiteX1" fmla="*/ 2055181 w 2055180"/>
              <a:gd name="connsiteY1" fmla="*/ 0 h 491188"/>
              <a:gd name="connsiteX2" fmla="*/ 2055181 w 2055180"/>
              <a:gd name="connsiteY2" fmla="*/ 491188 h 491188"/>
              <a:gd name="connsiteX3" fmla="*/ 0 w 2055180"/>
              <a:gd name="connsiteY3" fmla="*/ 491188 h 49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491188">
                <a:moveTo>
                  <a:pt x="0" y="0"/>
                </a:moveTo>
                <a:lnTo>
                  <a:pt x="2055181" y="0"/>
                </a:lnTo>
                <a:lnTo>
                  <a:pt x="2055181" y="491188"/>
                </a:lnTo>
                <a:lnTo>
                  <a:pt x="0" y="491188"/>
                </a:lnTo>
                <a:close/>
              </a:path>
            </a:pathLst>
          </a:custGeom>
          <a:solidFill>
            <a:schemeClr val="accent1"/>
          </a:solidFill>
          <a:ln w="5120" cap="flat">
            <a:noFill/>
            <a:prstDash val="solid"/>
            <a:miter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5CDD5135-4C9C-4EA9-9D9B-A62DFCDE9A14}"/>
              </a:ext>
            </a:extLst>
          </p:cNvPr>
          <p:cNvSpPr txBox="1"/>
          <p:nvPr/>
        </p:nvSpPr>
        <p:spPr>
          <a:xfrm>
            <a:off x="3822910" y="3642547"/>
            <a:ext cx="200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Name Here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C656454-13F7-435E-AA60-12869BBFB7DE}"/>
              </a:ext>
            </a:extLst>
          </p:cNvPr>
          <p:cNvSpPr txBox="1"/>
          <p:nvPr/>
        </p:nvSpPr>
        <p:spPr>
          <a:xfrm>
            <a:off x="3822910" y="3897714"/>
            <a:ext cx="2007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Position Here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311A196-E5AF-4132-9456-7D8EF93866C6}"/>
              </a:ext>
            </a:extLst>
          </p:cNvPr>
          <p:cNvSpPr txBox="1"/>
          <p:nvPr/>
        </p:nvSpPr>
        <p:spPr>
          <a:xfrm>
            <a:off x="3870615" y="4293343"/>
            <a:ext cx="18654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</a:t>
            </a:r>
          </a:p>
        </p:txBody>
      </p:sp>
      <p:graphicFrame>
        <p:nvGraphicFramePr>
          <p:cNvPr id="106" name="Gráfico 105">
            <a:extLst>
              <a:ext uri="{FF2B5EF4-FFF2-40B4-BE49-F238E27FC236}">
                <a16:creationId xmlns:a16="http://schemas.microsoft.com/office/drawing/2014/main" id="{9D8069E9-C812-494F-94C9-6D2F5B5FC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725898"/>
              </p:ext>
            </p:extLst>
          </p:nvPr>
        </p:nvGraphicFramePr>
        <p:xfrm>
          <a:off x="3870615" y="5248220"/>
          <a:ext cx="1865458" cy="140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7" name="Marcador de posición de imagen 3">
            <a:extLst>
              <a:ext uri="{FF2B5EF4-FFF2-40B4-BE49-F238E27FC236}">
                <a16:creationId xmlns:a16="http://schemas.microsoft.com/office/drawing/2014/main" id="{FAF21098-669A-4A9C-9811-A5195A163E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1040" y="2039938"/>
            <a:ext cx="2057400" cy="15541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8" name="Forma libre: forma 107">
            <a:extLst>
              <a:ext uri="{FF2B5EF4-FFF2-40B4-BE49-F238E27FC236}">
                <a16:creationId xmlns:a16="http://schemas.microsoft.com/office/drawing/2014/main" id="{787AB94F-B3D6-4F48-9514-7CDA0E8B1EA9}"/>
              </a:ext>
            </a:extLst>
          </p:cNvPr>
          <p:cNvSpPr/>
          <p:nvPr/>
        </p:nvSpPr>
        <p:spPr>
          <a:xfrm>
            <a:off x="6264318" y="4205986"/>
            <a:ext cx="2055180" cy="2443734"/>
          </a:xfrm>
          <a:custGeom>
            <a:avLst/>
            <a:gdLst>
              <a:gd name="connsiteX0" fmla="*/ 0 w 2055180"/>
              <a:gd name="connsiteY0" fmla="*/ 0 h 1852231"/>
              <a:gd name="connsiteX1" fmla="*/ 2055181 w 2055180"/>
              <a:gd name="connsiteY1" fmla="*/ 0 h 1852231"/>
              <a:gd name="connsiteX2" fmla="*/ 2055181 w 2055180"/>
              <a:gd name="connsiteY2" fmla="*/ 1852232 h 1852231"/>
              <a:gd name="connsiteX3" fmla="*/ 0 w 2055180"/>
              <a:gd name="connsiteY3" fmla="*/ 1852232 h 185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1852231">
                <a:moveTo>
                  <a:pt x="0" y="0"/>
                </a:moveTo>
                <a:lnTo>
                  <a:pt x="2055181" y="0"/>
                </a:lnTo>
                <a:lnTo>
                  <a:pt x="2055181" y="1852232"/>
                </a:lnTo>
                <a:lnTo>
                  <a:pt x="0" y="1852232"/>
                </a:lnTo>
                <a:close/>
              </a:path>
            </a:pathLst>
          </a:custGeom>
          <a:solidFill>
            <a:srgbClr val="F2F2F2"/>
          </a:solidFill>
          <a:ln w="512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09" name="Forma libre: forma 108">
            <a:extLst>
              <a:ext uri="{FF2B5EF4-FFF2-40B4-BE49-F238E27FC236}">
                <a16:creationId xmlns:a16="http://schemas.microsoft.com/office/drawing/2014/main" id="{247BD908-09F2-4A04-85A2-2667812EFC55}"/>
              </a:ext>
            </a:extLst>
          </p:cNvPr>
          <p:cNvSpPr/>
          <p:nvPr/>
        </p:nvSpPr>
        <p:spPr>
          <a:xfrm>
            <a:off x="6264318" y="3577307"/>
            <a:ext cx="2055180" cy="618553"/>
          </a:xfrm>
          <a:custGeom>
            <a:avLst/>
            <a:gdLst>
              <a:gd name="connsiteX0" fmla="*/ 0 w 2055180"/>
              <a:gd name="connsiteY0" fmla="*/ 0 h 491188"/>
              <a:gd name="connsiteX1" fmla="*/ 2055181 w 2055180"/>
              <a:gd name="connsiteY1" fmla="*/ 0 h 491188"/>
              <a:gd name="connsiteX2" fmla="*/ 2055181 w 2055180"/>
              <a:gd name="connsiteY2" fmla="*/ 491188 h 491188"/>
              <a:gd name="connsiteX3" fmla="*/ 0 w 2055180"/>
              <a:gd name="connsiteY3" fmla="*/ 491188 h 49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491188">
                <a:moveTo>
                  <a:pt x="0" y="0"/>
                </a:moveTo>
                <a:lnTo>
                  <a:pt x="2055181" y="0"/>
                </a:lnTo>
                <a:lnTo>
                  <a:pt x="2055181" y="491188"/>
                </a:lnTo>
                <a:lnTo>
                  <a:pt x="0" y="491188"/>
                </a:lnTo>
                <a:close/>
              </a:path>
            </a:pathLst>
          </a:custGeom>
          <a:solidFill>
            <a:schemeClr val="accent1"/>
          </a:solidFill>
          <a:ln w="5120" cap="flat">
            <a:noFill/>
            <a:prstDash val="solid"/>
            <a:miter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A5573526-3923-42E2-B4AE-A03D21859084}"/>
              </a:ext>
            </a:extLst>
          </p:cNvPr>
          <p:cNvSpPr txBox="1"/>
          <p:nvPr/>
        </p:nvSpPr>
        <p:spPr>
          <a:xfrm>
            <a:off x="6304923" y="3642547"/>
            <a:ext cx="200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Name Here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DD8208B7-24B7-4A3B-B56C-D72122D6C639}"/>
              </a:ext>
            </a:extLst>
          </p:cNvPr>
          <p:cNvSpPr txBox="1"/>
          <p:nvPr/>
        </p:nvSpPr>
        <p:spPr>
          <a:xfrm>
            <a:off x="6304923" y="3897714"/>
            <a:ext cx="2007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Position Here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D2AC30F-3D57-44C4-8E27-137B3A4433DE}"/>
              </a:ext>
            </a:extLst>
          </p:cNvPr>
          <p:cNvSpPr txBox="1"/>
          <p:nvPr/>
        </p:nvSpPr>
        <p:spPr>
          <a:xfrm>
            <a:off x="6352628" y="4293343"/>
            <a:ext cx="18654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</a:t>
            </a:r>
          </a:p>
        </p:txBody>
      </p:sp>
      <p:graphicFrame>
        <p:nvGraphicFramePr>
          <p:cNvPr id="113" name="Gráfico 112">
            <a:extLst>
              <a:ext uri="{FF2B5EF4-FFF2-40B4-BE49-F238E27FC236}">
                <a16:creationId xmlns:a16="http://schemas.microsoft.com/office/drawing/2014/main" id="{5B42BDB0-A1B0-470B-A2E9-532F46382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09663"/>
              </p:ext>
            </p:extLst>
          </p:nvPr>
        </p:nvGraphicFramePr>
        <p:xfrm>
          <a:off x="6352628" y="5248220"/>
          <a:ext cx="1865458" cy="140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4" name="Marcador de posición de imagen 3">
            <a:extLst>
              <a:ext uri="{FF2B5EF4-FFF2-40B4-BE49-F238E27FC236}">
                <a16:creationId xmlns:a16="http://schemas.microsoft.com/office/drawing/2014/main" id="{EE7D6FAB-906E-434D-9E30-75152243BE8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3053" y="2039938"/>
            <a:ext cx="2057400" cy="15541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5" name="Forma libre: forma 114">
            <a:extLst>
              <a:ext uri="{FF2B5EF4-FFF2-40B4-BE49-F238E27FC236}">
                <a16:creationId xmlns:a16="http://schemas.microsoft.com/office/drawing/2014/main" id="{3AF1C204-D09F-4E4C-A568-F76E2F2267EC}"/>
              </a:ext>
            </a:extLst>
          </p:cNvPr>
          <p:cNvSpPr/>
          <p:nvPr/>
        </p:nvSpPr>
        <p:spPr>
          <a:xfrm>
            <a:off x="8746331" y="4205986"/>
            <a:ext cx="2055180" cy="2443734"/>
          </a:xfrm>
          <a:custGeom>
            <a:avLst/>
            <a:gdLst>
              <a:gd name="connsiteX0" fmla="*/ 0 w 2055180"/>
              <a:gd name="connsiteY0" fmla="*/ 0 h 1852231"/>
              <a:gd name="connsiteX1" fmla="*/ 2055181 w 2055180"/>
              <a:gd name="connsiteY1" fmla="*/ 0 h 1852231"/>
              <a:gd name="connsiteX2" fmla="*/ 2055181 w 2055180"/>
              <a:gd name="connsiteY2" fmla="*/ 1852232 h 1852231"/>
              <a:gd name="connsiteX3" fmla="*/ 0 w 2055180"/>
              <a:gd name="connsiteY3" fmla="*/ 1852232 h 185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1852231">
                <a:moveTo>
                  <a:pt x="0" y="0"/>
                </a:moveTo>
                <a:lnTo>
                  <a:pt x="2055181" y="0"/>
                </a:lnTo>
                <a:lnTo>
                  <a:pt x="2055181" y="1852232"/>
                </a:lnTo>
                <a:lnTo>
                  <a:pt x="0" y="1852232"/>
                </a:lnTo>
                <a:close/>
              </a:path>
            </a:pathLst>
          </a:custGeom>
          <a:solidFill>
            <a:srgbClr val="F2F2F2"/>
          </a:solidFill>
          <a:ln w="512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16" name="Forma libre: forma 115">
            <a:extLst>
              <a:ext uri="{FF2B5EF4-FFF2-40B4-BE49-F238E27FC236}">
                <a16:creationId xmlns:a16="http://schemas.microsoft.com/office/drawing/2014/main" id="{D0B8A137-1F7C-4D0A-BDF0-F89E426B39E2}"/>
              </a:ext>
            </a:extLst>
          </p:cNvPr>
          <p:cNvSpPr/>
          <p:nvPr/>
        </p:nvSpPr>
        <p:spPr>
          <a:xfrm>
            <a:off x="8746331" y="3577307"/>
            <a:ext cx="2055180" cy="618553"/>
          </a:xfrm>
          <a:custGeom>
            <a:avLst/>
            <a:gdLst>
              <a:gd name="connsiteX0" fmla="*/ 0 w 2055180"/>
              <a:gd name="connsiteY0" fmla="*/ 0 h 491188"/>
              <a:gd name="connsiteX1" fmla="*/ 2055181 w 2055180"/>
              <a:gd name="connsiteY1" fmla="*/ 0 h 491188"/>
              <a:gd name="connsiteX2" fmla="*/ 2055181 w 2055180"/>
              <a:gd name="connsiteY2" fmla="*/ 491188 h 491188"/>
              <a:gd name="connsiteX3" fmla="*/ 0 w 2055180"/>
              <a:gd name="connsiteY3" fmla="*/ 491188 h 49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180" h="491188">
                <a:moveTo>
                  <a:pt x="0" y="0"/>
                </a:moveTo>
                <a:lnTo>
                  <a:pt x="2055181" y="0"/>
                </a:lnTo>
                <a:lnTo>
                  <a:pt x="2055181" y="491188"/>
                </a:lnTo>
                <a:lnTo>
                  <a:pt x="0" y="491188"/>
                </a:lnTo>
                <a:close/>
              </a:path>
            </a:pathLst>
          </a:custGeom>
          <a:solidFill>
            <a:schemeClr val="accent1"/>
          </a:solidFill>
          <a:ln w="5120" cap="flat">
            <a:noFill/>
            <a:prstDash val="solid"/>
            <a:miter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6B135DC-4089-4729-AB3F-9C41D3F55B4C}"/>
              </a:ext>
            </a:extLst>
          </p:cNvPr>
          <p:cNvSpPr txBox="1"/>
          <p:nvPr/>
        </p:nvSpPr>
        <p:spPr>
          <a:xfrm>
            <a:off x="8786936" y="3642547"/>
            <a:ext cx="200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Name Here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D93784FB-C338-45DB-9D15-6C1C1B82309D}"/>
              </a:ext>
            </a:extLst>
          </p:cNvPr>
          <p:cNvSpPr txBox="1"/>
          <p:nvPr/>
        </p:nvSpPr>
        <p:spPr>
          <a:xfrm>
            <a:off x="8786936" y="3897714"/>
            <a:ext cx="2007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Edit Position Here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76E8D8D-AE98-4114-AA2C-3564CA8DBCF6}"/>
              </a:ext>
            </a:extLst>
          </p:cNvPr>
          <p:cNvSpPr txBox="1"/>
          <p:nvPr/>
        </p:nvSpPr>
        <p:spPr>
          <a:xfrm>
            <a:off x="8834641" y="4293343"/>
            <a:ext cx="18654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This is a sample text. Insert your desired text here. This is a sample text.</a:t>
            </a:r>
          </a:p>
        </p:txBody>
      </p:sp>
      <p:graphicFrame>
        <p:nvGraphicFramePr>
          <p:cNvPr id="149" name="Gráfico 148">
            <a:extLst>
              <a:ext uri="{FF2B5EF4-FFF2-40B4-BE49-F238E27FC236}">
                <a16:creationId xmlns:a16="http://schemas.microsoft.com/office/drawing/2014/main" id="{9E7DD006-671C-42F3-A240-3BCFCF2B5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526919"/>
              </p:ext>
            </p:extLst>
          </p:nvPr>
        </p:nvGraphicFramePr>
        <p:xfrm>
          <a:off x="8834641" y="5248220"/>
          <a:ext cx="1865458" cy="140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56" name="Marcador de posición de imagen 3">
            <a:extLst>
              <a:ext uri="{FF2B5EF4-FFF2-40B4-BE49-F238E27FC236}">
                <a16:creationId xmlns:a16="http://schemas.microsoft.com/office/drawing/2014/main" id="{94DD47E7-830C-430B-AF20-49E3877A699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5066" y="2039938"/>
            <a:ext cx="2057400" cy="15541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E140E328-0AEB-4C32-995C-1FA9E71334F9}"/>
              </a:ext>
            </a:extLst>
          </p:cNvPr>
          <p:cNvSpPr txBox="1"/>
          <p:nvPr/>
        </p:nvSpPr>
        <p:spPr>
          <a:xfrm>
            <a:off x="1300292" y="103064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</p:spTree>
    <p:extLst>
      <p:ext uri="{BB962C8B-B14F-4D97-AF65-F5344CB8AC3E}">
        <p14:creationId xmlns:p14="http://schemas.microsoft.com/office/powerpoint/2010/main" val="100579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4F67272-C9FA-4E8B-8AE4-63B53003D6FD}"/>
              </a:ext>
            </a:extLst>
          </p:cNvPr>
          <p:cNvSpPr/>
          <p:nvPr/>
        </p:nvSpPr>
        <p:spPr>
          <a:xfrm>
            <a:off x="5639" y="0"/>
            <a:ext cx="12180721" cy="6851655"/>
          </a:xfrm>
          <a:custGeom>
            <a:avLst/>
            <a:gdLst>
              <a:gd name="connsiteX0" fmla="*/ 0 w 12180721"/>
              <a:gd name="connsiteY0" fmla="*/ 0 h 6851655"/>
              <a:gd name="connsiteX1" fmla="*/ 12180722 w 12180721"/>
              <a:gd name="connsiteY1" fmla="*/ 0 h 6851655"/>
              <a:gd name="connsiteX2" fmla="*/ 12180722 w 12180721"/>
              <a:gd name="connsiteY2" fmla="*/ 6851656 h 6851655"/>
              <a:gd name="connsiteX3" fmla="*/ 0 w 12180721"/>
              <a:gd name="connsiteY3" fmla="*/ 6851656 h 68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0721" h="6851655">
                <a:moveTo>
                  <a:pt x="0" y="0"/>
                </a:moveTo>
                <a:lnTo>
                  <a:pt x="12180722" y="0"/>
                </a:lnTo>
                <a:lnTo>
                  <a:pt x="12180722" y="6851656"/>
                </a:lnTo>
                <a:lnTo>
                  <a:pt x="0" y="6851656"/>
                </a:lnTo>
                <a:close/>
              </a:path>
            </a:pathLst>
          </a:custGeom>
          <a:noFill/>
          <a:ln w="6342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0F14CD4-2B08-488C-BB5E-E8B71885DE73}"/>
              </a:ext>
            </a:extLst>
          </p:cNvPr>
          <p:cNvSpPr txBox="1"/>
          <p:nvPr/>
        </p:nvSpPr>
        <p:spPr>
          <a:xfrm>
            <a:off x="1300293" y="531206"/>
            <a:ext cx="4362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TIME TO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91BED7B8-7E5D-452A-B2F7-08ECB572B443}"/>
              </a:ext>
            </a:extLst>
          </p:cNvPr>
          <p:cNvSpPr txBox="1"/>
          <p:nvPr/>
        </p:nvSpPr>
        <p:spPr>
          <a:xfrm>
            <a:off x="1300292" y="2448636"/>
            <a:ext cx="57967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This is a sample text. Insert your desired text here. This is a sample text. Insert your desired text here. This is a sample text. This is a sample text. Insert your desired text here. </a:t>
            </a:r>
          </a:p>
        </p:txBody>
      </p:sp>
      <p:sp>
        <p:nvSpPr>
          <p:cNvPr id="88" name="Forma libre: forma 87">
            <a:extLst>
              <a:ext uri="{FF2B5EF4-FFF2-40B4-BE49-F238E27FC236}">
                <a16:creationId xmlns:a16="http://schemas.microsoft.com/office/drawing/2014/main" id="{181F57A2-DD0F-4D59-BCA2-ADCBBB5BBD44}"/>
              </a:ext>
            </a:extLst>
          </p:cNvPr>
          <p:cNvSpPr/>
          <p:nvPr/>
        </p:nvSpPr>
        <p:spPr>
          <a:xfrm>
            <a:off x="2807855" y="233992"/>
            <a:ext cx="9096490" cy="5710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grpSp>
        <p:nvGrpSpPr>
          <p:cNvPr id="90" name="Gráfico 4">
            <a:extLst>
              <a:ext uri="{FF2B5EF4-FFF2-40B4-BE49-F238E27FC236}">
                <a16:creationId xmlns:a16="http://schemas.microsoft.com/office/drawing/2014/main" id="{A8DA5F69-6FF5-4CE5-BFC8-E4F853FD7D1C}"/>
              </a:ext>
            </a:extLst>
          </p:cNvPr>
          <p:cNvGrpSpPr/>
          <p:nvPr/>
        </p:nvGrpSpPr>
        <p:grpSpPr>
          <a:xfrm>
            <a:off x="327660" y="262255"/>
            <a:ext cx="504190" cy="2062480"/>
            <a:chOff x="327660" y="142875"/>
            <a:chExt cx="504190" cy="2062480"/>
          </a:xfrm>
          <a:solidFill>
            <a:schemeClr val="accent1"/>
          </a:solidFill>
        </p:grpSpPr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4753E83B-3329-420B-987E-B9F24F141DE8}"/>
                </a:ext>
              </a:extLst>
            </p:cNvPr>
            <p:cNvSpPr/>
            <p:nvPr/>
          </p:nvSpPr>
          <p:spPr>
            <a:xfrm>
              <a:off x="327660" y="14287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B4C4E2C7-B924-4D20-82D8-76FBC9ABE78B}"/>
                </a:ext>
              </a:extLst>
            </p:cNvPr>
            <p:cNvSpPr/>
            <p:nvPr/>
          </p:nvSpPr>
          <p:spPr>
            <a:xfrm>
              <a:off x="506095" y="32893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46C91649-D022-4E7A-A27A-11DB8A6BA0B1}"/>
                </a:ext>
              </a:extLst>
            </p:cNvPr>
            <p:cNvSpPr/>
            <p:nvPr/>
          </p:nvSpPr>
          <p:spPr>
            <a:xfrm>
              <a:off x="684530" y="5156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8D3A5588-2D32-49BB-B599-EFE40FD74EC7}"/>
                </a:ext>
              </a:extLst>
            </p:cNvPr>
            <p:cNvSpPr/>
            <p:nvPr/>
          </p:nvSpPr>
          <p:spPr>
            <a:xfrm>
              <a:off x="327660" y="52832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7DE14165-908B-4EAB-912A-4DC6FA5F4C96}"/>
                </a:ext>
              </a:extLst>
            </p:cNvPr>
            <p:cNvSpPr/>
            <p:nvPr/>
          </p:nvSpPr>
          <p:spPr>
            <a:xfrm>
              <a:off x="506095" y="7150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B9EA7F63-B62F-422D-80FB-B391E7E76218}"/>
                </a:ext>
              </a:extLst>
            </p:cNvPr>
            <p:cNvSpPr/>
            <p:nvPr/>
          </p:nvSpPr>
          <p:spPr>
            <a:xfrm>
              <a:off x="684530" y="9010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4E2D34A0-2DC8-4450-8AAC-2BD5E6DA13EA}"/>
                </a:ext>
              </a:extLst>
            </p:cNvPr>
            <p:cNvSpPr/>
            <p:nvPr/>
          </p:nvSpPr>
          <p:spPr>
            <a:xfrm>
              <a:off x="327660" y="91376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68453D01-6860-4437-B426-99C1C4D972FA}"/>
                </a:ext>
              </a:extLst>
            </p:cNvPr>
            <p:cNvSpPr/>
            <p:nvPr/>
          </p:nvSpPr>
          <p:spPr>
            <a:xfrm>
              <a:off x="506095" y="11004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7C091BBD-AF98-45F5-AA0D-8CF964A7025C}"/>
                </a:ext>
              </a:extLst>
            </p:cNvPr>
            <p:cNvSpPr/>
            <p:nvPr/>
          </p:nvSpPr>
          <p:spPr>
            <a:xfrm>
              <a:off x="684530" y="12865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49D6ED08-DEC0-4F05-9CF5-2D17F05FE817}"/>
                </a:ext>
              </a:extLst>
            </p:cNvPr>
            <p:cNvSpPr/>
            <p:nvPr/>
          </p:nvSpPr>
          <p:spPr>
            <a:xfrm>
              <a:off x="327660" y="129921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D127E4CC-F9F7-4D33-A715-E5BDA85C9A9F}"/>
                </a:ext>
              </a:extLst>
            </p:cNvPr>
            <p:cNvSpPr/>
            <p:nvPr/>
          </p:nvSpPr>
          <p:spPr>
            <a:xfrm>
              <a:off x="506095" y="148590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0C056C49-0827-4F36-9BA3-2624D25C17B2}"/>
                </a:ext>
              </a:extLst>
            </p:cNvPr>
            <p:cNvSpPr/>
            <p:nvPr/>
          </p:nvSpPr>
          <p:spPr>
            <a:xfrm>
              <a:off x="684530" y="167259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AC4E2938-DD40-4B23-A8AE-781CCD8A7D83}"/>
                </a:ext>
              </a:extLst>
            </p:cNvPr>
            <p:cNvSpPr/>
            <p:nvPr/>
          </p:nvSpPr>
          <p:spPr>
            <a:xfrm>
              <a:off x="327660" y="168465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7D334281-75EF-476A-B455-61D576812155}"/>
                </a:ext>
              </a:extLst>
            </p:cNvPr>
            <p:cNvSpPr/>
            <p:nvPr/>
          </p:nvSpPr>
          <p:spPr>
            <a:xfrm>
              <a:off x="506095" y="187134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EABD4FF8-D6FA-4865-A109-2603C6E3E8AE}"/>
                </a:ext>
              </a:extLst>
            </p:cNvPr>
            <p:cNvSpPr/>
            <p:nvPr/>
          </p:nvSpPr>
          <p:spPr>
            <a:xfrm>
              <a:off x="684530" y="2058034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7C59F8CE-010A-4743-9A3B-4ACBB96C6840}"/>
              </a:ext>
            </a:extLst>
          </p:cNvPr>
          <p:cNvSpPr txBox="1"/>
          <p:nvPr/>
        </p:nvSpPr>
        <p:spPr>
          <a:xfrm>
            <a:off x="1300292" y="3717575"/>
            <a:ext cx="57967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This is a sample text. Insert your desired text here. This is a sample text. Insert your desired text here. This is a sample text. This is a sample text. Insert your desired text here. 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9C804475-6104-42BB-8CB4-99938B01FF45}"/>
              </a:ext>
            </a:extLst>
          </p:cNvPr>
          <p:cNvSpPr txBox="1"/>
          <p:nvPr/>
        </p:nvSpPr>
        <p:spPr>
          <a:xfrm>
            <a:off x="1300292" y="4980684"/>
            <a:ext cx="57967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This is a sample text. Insert your desired text here. This is a sample text. Insert your desired text here. This is a sample text. This is a sample text. Insert your desired text here. 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86FBA96-C54D-4DE0-8EF4-7F04E2BCA224}"/>
              </a:ext>
            </a:extLst>
          </p:cNvPr>
          <p:cNvSpPr txBox="1"/>
          <p:nvPr/>
        </p:nvSpPr>
        <p:spPr>
          <a:xfrm>
            <a:off x="1300293" y="1318089"/>
            <a:ext cx="579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10" name="Forma libre: forma 109">
            <a:extLst>
              <a:ext uri="{FF2B5EF4-FFF2-40B4-BE49-F238E27FC236}">
                <a16:creationId xmlns:a16="http://schemas.microsoft.com/office/drawing/2014/main" id="{27E5C45F-9FA0-400A-8A02-12AF2E44B006}"/>
              </a:ext>
            </a:extLst>
          </p:cNvPr>
          <p:cNvSpPr/>
          <p:nvPr/>
        </p:nvSpPr>
        <p:spPr>
          <a:xfrm>
            <a:off x="11311255" y="6056630"/>
            <a:ext cx="593090" cy="593090"/>
          </a:xfrm>
          <a:custGeom>
            <a:avLst/>
            <a:gdLst>
              <a:gd name="connsiteX0" fmla="*/ 593090 w 593090"/>
              <a:gd name="connsiteY0" fmla="*/ 296545 h 593090"/>
              <a:gd name="connsiteX1" fmla="*/ 296545 w 593090"/>
              <a:gd name="connsiteY1" fmla="*/ 593090 h 593090"/>
              <a:gd name="connsiteX2" fmla="*/ 0 w 593090"/>
              <a:gd name="connsiteY2" fmla="*/ 296545 h 593090"/>
              <a:gd name="connsiteX3" fmla="*/ 296545 w 593090"/>
              <a:gd name="connsiteY3" fmla="*/ 0 h 593090"/>
              <a:gd name="connsiteX4" fmla="*/ 593090 w 593090"/>
              <a:gd name="connsiteY4" fmla="*/ 296545 h 59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90" h="593090">
                <a:moveTo>
                  <a:pt x="593090" y="296545"/>
                </a:moveTo>
                <a:cubicBezTo>
                  <a:pt x="593090" y="460322"/>
                  <a:pt x="460322" y="593090"/>
                  <a:pt x="296545" y="593090"/>
                </a:cubicBezTo>
                <a:cubicBezTo>
                  <a:pt x="132767" y="593090"/>
                  <a:pt x="0" y="460322"/>
                  <a:pt x="0" y="296545"/>
                </a:cubicBezTo>
                <a:cubicBezTo>
                  <a:pt x="0" y="132768"/>
                  <a:pt x="132768" y="0"/>
                  <a:pt x="296545" y="0"/>
                </a:cubicBezTo>
                <a:cubicBezTo>
                  <a:pt x="460323" y="0"/>
                  <a:pt x="593090" y="132768"/>
                  <a:pt x="593090" y="296545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23" name="Forma libre: forma 122">
            <a:extLst>
              <a:ext uri="{FF2B5EF4-FFF2-40B4-BE49-F238E27FC236}">
                <a16:creationId xmlns:a16="http://schemas.microsoft.com/office/drawing/2014/main" id="{7552B0DF-94FA-4738-ABC5-53318DD3D466}"/>
              </a:ext>
            </a:extLst>
          </p:cNvPr>
          <p:cNvSpPr/>
          <p:nvPr/>
        </p:nvSpPr>
        <p:spPr>
          <a:xfrm>
            <a:off x="0" y="5760720"/>
            <a:ext cx="1097280" cy="1097280"/>
          </a:xfrm>
          <a:custGeom>
            <a:avLst/>
            <a:gdLst>
              <a:gd name="connsiteX0" fmla="*/ 0 w 12192000"/>
              <a:gd name="connsiteY0" fmla="*/ 0 h 504825"/>
              <a:gd name="connsiteX1" fmla="*/ 12192000 w 12192000"/>
              <a:gd name="connsiteY1" fmla="*/ 0 h 504825"/>
              <a:gd name="connsiteX2" fmla="*/ 12192000 w 12192000"/>
              <a:gd name="connsiteY2" fmla="*/ 504825 h 504825"/>
              <a:gd name="connsiteX3" fmla="*/ 0 w 12192000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4825">
                <a:moveTo>
                  <a:pt x="0" y="0"/>
                </a:moveTo>
                <a:lnTo>
                  <a:pt x="12192000" y="0"/>
                </a:lnTo>
                <a:lnTo>
                  <a:pt x="12192000" y="504825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pic>
        <p:nvPicPr>
          <p:cNvPr id="33" name="Marcador de posición de imagen 118">
            <a:extLst>
              <a:ext uri="{FF2B5EF4-FFF2-40B4-BE49-F238E27FC236}">
                <a16:creationId xmlns:a16="http://schemas.microsoft.com/office/drawing/2014/main" id="{FB0B41F5-74FD-4E2A-BF99-3F1AF8930C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1438" y="2293938"/>
            <a:ext cx="3968750" cy="3968750"/>
          </a:xfrm>
          <a:custGeom>
            <a:avLst/>
            <a:gdLst>
              <a:gd name="connsiteX0" fmla="*/ 2236912 w 4473824"/>
              <a:gd name="connsiteY0" fmla="*/ 0 h 4473824"/>
              <a:gd name="connsiteX1" fmla="*/ 4473824 w 4473824"/>
              <a:gd name="connsiteY1" fmla="*/ 2236912 h 4473824"/>
              <a:gd name="connsiteX2" fmla="*/ 2236912 w 4473824"/>
              <a:gd name="connsiteY2" fmla="*/ 4473824 h 4473824"/>
              <a:gd name="connsiteX3" fmla="*/ 0 w 4473824"/>
              <a:gd name="connsiteY3" fmla="*/ 2236912 h 4473824"/>
              <a:gd name="connsiteX4" fmla="*/ 2236912 w 4473824"/>
              <a:gd name="connsiteY4" fmla="*/ 0 h 447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3824" h="4473824">
                <a:moveTo>
                  <a:pt x="2236912" y="0"/>
                </a:moveTo>
                <a:cubicBezTo>
                  <a:pt x="3472324" y="0"/>
                  <a:pt x="4473824" y="1001500"/>
                  <a:pt x="4473824" y="2236912"/>
                </a:cubicBezTo>
                <a:cubicBezTo>
                  <a:pt x="4473824" y="3472324"/>
                  <a:pt x="3472324" y="4473824"/>
                  <a:pt x="2236912" y="4473824"/>
                </a:cubicBezTo>
                <a:cubicBezTo>
                  <a:pt x="1001500" y="4473824"/>
                  <a:pt x="0" y="3472324"/>
                  <a:pt x="0" y="2236912"/>
                </a:cubicBezTo>
                <a:cubicBezTo>
                  <a:pt x="0" y="1001500"/>
                  <a:pt x="1001500" y="0"/>
                  <a:pt x="2236912" y="0"/>
                </a:cubicBezTo>
                <a:close/>
              </a:path>
            </a:pathLst>
          </a:cu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F3982900-2799-4907-B802-99EBC50B331F}"/>
              </a:ext>
            </a:extLst>
          </p:cNvPr>
          <p:cNvGrpSpPr/>
          <p:nvPr/>
        </p:nvGrpSpPr>
        <p:grpSpPr>
          <a:xfrm>
            <a:off x="10427516" y="2064413"/>
            <a:ext cx="1476830" cy="1476830"/>
            <a:chOff x="10427516" y="2064413"/>
            <a:chExt cx="1476830" cy="1476830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BEF7F6C4-B2FC-4099-8908-E25C10E84F9D}"/>
                </a:ext>
              </a:extLst>
            </p:cNvPr>
            <p:cNvSpPr/>
            <p:nvPr/>
          </p:nvSpPr>
          <p:spPr>
            <a:xfrm>
              <a:off x="10427516" y="2064413"/>
              <a:ext cx="1476830" cy="1476830"/>
            </a:xfrm>
            <a:custGeom>
              <a:avLst/>
              <a:gdLst>
                <a:gd name="connsiteX0" fmla="*/ 1175924 w 1175924"/>
                <a:gd name="connsiteY0" fmla="*/ 587962 h 1175924"/>
                <a:gd name="connsiteX1" fmla="*/ 587962 w 1175924"/>
                <a:gd name="connsiteY1" fmla="*/ 1175924 h 1175924"/>
                <a:gd name="connsiteX2" fmla="*/ 0 w 1175924"/>
                <a:gd name="connsiteY2" fmla="*/ 587962 h 1175924"/>
                <a:gd name="connsiteX3" fmla="*/ 587962 w 1175924"/>
                <a:gd name="connsiteY3" fmla="*/ 0 h 1175924"/>
                <a:gd name="connsiteX4" fmla="*/ 1175924 w 1175924"/>
                <a:gd name="connsiteY4" fmla="*/ 587962 h 117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924" h="1175924">
                  <a:moveTo>
                    <a:pt x="1175924" y="587962"/>
                  </a:moveTo>
                  <a:cubicBezTo>
                    <a:pt x="1175924" y="912685"/>
                    <a:pt x="912685" y="1175924"/>
                    <a:pt x="587962" y="1175924"/>
                  </a:cubicBezTo>
                  <a:cubicBezTo>
                    <a:pt x="263240" y="1175924"/>
                    <a:pt x="0" y="912685"/>
                    <a:pt x="0" y="587962"/>
                  </a:cubicBezTo>
                  <a:cubicBezTo>
                    <a:pt x="0" y="263240"/>
                    <a:pt x="263240" y="0"/>
                    <a:pt x="587962" y="0"/>
                  </a:cubicBezTo>
                  <a:cubicBezTo>
                    <a:pt x="912685" y="0"/>
                    <a:pt x="1175924" y="263240"/>
                    <a:pt x="1175924" y="587962"/>
                  </a:cubicBezTo>
                  <a:close/>
                </a:path>
              </a:pathLst>
            </a:custGeom>
            <a:solidFill>
              <a:srgbClr val="F2F2F2"/>
            </a:solidFill>
            <a:ln w="5944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s-AR" dirty="0"/>
            </a:p>
          </p:txBody>
        </p:sp>
        <p:pic>
          <p:nvPicPr>
            <p:cNvPr id="36" name="Gráfico 35" descr="Pizarra">
              <a:extLst>
                <a:ext uri="{FF2B5EF4-FFF2-40B4-BE49-F238E27FC236}">
                  <a16:creationId xmlns:a16="http://schemas.microsoft.com/office/drawing/2014/main" id="{0D8E4D37-379C-4E10-9521-C9C771D3A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719794" y="2356691"/>
              <a:ext cx="875497" cy="875497"/>
            </a:xfrm>
            <a:prstGeom prst="rect">
              <a:avLst/>
            </a:prstGeom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45CE9D1-D14D-4897-A6FB-56E87221FD7E}"/>
              </a:ext>
            </a:extLst>
          </p:cNvPr>
          <p:cNvSpPr txBox="1"/>
          <p:nvPr/>
        </p:nvSpPr>
        <p:spPr>
          <a:xfrm>
            <a:off x="1300292" y="103064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</p:spTree>
    <p:extLst>
      <p:ext uri="{BB962C8B-B14F-4D97-AF65-F5344CB8AC3E}">
        <p14:creationId xmlns:p14="http://schemas.microsoft.com/office/powerpoint/2010/main" val="8909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adroTexto 60">
            <a:extLst>
              <a:ext uri="{FF2B5EF4-FFF2-40B4-BE49-F238E27FC236}">
                <a16:creationId xmlns:a16="http://schemas.microsoft.com/office/drawing/2014/main" id="{79D0CAD0-900A-4EC8-8310-CD54046709FF}"/>
              </a:ext>
            </a:extLst>
          </p:cNvPr>
          <p:cNvSpPr txBox="1"/>
          <p:nvPr/>
        </p:nvSpPr>
        <p:spPr>
          <a:xfrm>
            <a:off x="1245236" y="531206"/>
            <a:ext cx="5861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 ARE </a:t>
            </a:r>
            <a:r>
              <a:rPr lang="es-AR" sz="40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RESPONSIVE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25099C1-E343-46D3-A566-7857138C19D0}"/>
              </a:ext>
            </a:extLst>
          </p:cNvPr>
          <p:cNvSpPr txBox="1"/>
          <p:nvPr/>
        </p:nvSpPr>
        <p:spPr>
          <a:xfrm>
            <a:off x="1348302" y="1189634"/>
            <a:ext cx="602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</a:t>
            </a:r>
            <a:r>
              <a:rPr lang="en-US" sz="1400" i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sample text</a:t>
            </a:r>
            <a:r>
              <a:rPr lang="en-US" sz="14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Insert your desired text here. This is a sample text. </a:t>
            </a:r>
            <a:r>
              <a:rPr lang="en-US" sz="1400" i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Insert </a:t>
            </a:r>
            <a:r>
              <a:rPr lang="en-US" sz="14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your desired text here. This is a sample text.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E1C3157-FA46-4B3F-86C4-92D49EECB306}"/>
              </a:ext>
            </a:extLst>
          </p:cNvPr>
          <p:cNvSpPr txBox="1"/>
          <p:nvPr/>
        </p:nvSpPr>
        <p:spPr>
          <a:xfrm>
            <a:off x="1300292" y="103064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3438FA5-4EFC-42A2-875E-DC3F5A3C0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942" y="2188198"/>
            <a:ext cx="4812684" cy="285552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9016CF-A519-4DFC-95D4-31B68EA65D37}"/>
              </a:ext>
            </a:extLst>
          </p:cNvPr>
          <p:cNvGrpSpPr/>
          <p:nvPr/>
        </p:nvGrpSpPr>
        <p:grpSpPr>
          <a:xfrm>
            <a:off x="6868304" y="3321890"/>
            <a:ext cx="798900" cy="1651095"/>
            <a:chOff x="8119010" y="985720"/>
            <a:chExt cx="2323816" cy="4802652"/>
          </a:xfrm>
          <a:solidFill>
            <a:schemeClr val="accent3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8397D28-3A53-4236-BF6E-40E60E880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9010" y="985720"/>
              <a:ext cx="2323816" cy="4802652"/>
            </a:xfrm>
            <a:custGeom>
              <a:avLst/>
              <a:gdLst>
                <a:gd name="T0" fmla="*/ 1901 w 2166"/>
                <a:gd name="T1" fmla="*/ 4492 h 4492"/>
                <a:gd name="T2" fmla="*/ 265 w 2166"/>
                <a:gd name="T3" fmla="*/ 4492 h 4492"/>
                <a:gd name="T4" fmla="*/ 0 w 2166"/>
                <a:gd name="T5" fmla="*/ 4226 h 4492"/>
                <a:gd name="T6" fmla="*/ 0 w 2166"/>
                <a:gd name="T7" fmla="*/ 266 h 4492"/>
                <a:gd name="T8" fmla="*/ 265 w 2166"/>
                <a:gd name="T9" fmla="*/ 0 h 4492"/>
                <a:gd name="T10" fmla="*/ 1901 w 2166"/>
                <a:gd name="T11" fmla="*/ 0 h 4492"/>
                <a:gd name="T12" fmla="*/ 2166 w 2166"/>
                <a:gd name="T13" fmla="*/ 266 h 4492"/>
                <a:gd name="T14" fmla="*/ 2166 w 2166"/>
                <a:gd name="T15" fmla="*/ 4226 h 4492"/>
                <a:gd name="T16" fmla="*/ 1901 w 2166"/>
                <a:gd name="T17" fmla="*/ 4492 h 4492"/>
                <a:gd name="T18" fmla="*/ 265 w 2166"/>
                <a:gd name="T19" fmla="*/ 32 h 4492"/>
                <a:gd name="T20" fmla="*/ 32 w 2166"/>
                <a:gd name="T21" fmla="*/ 266 h 4492"/>
                <a:gd name="T22" fmla="*/ 32 w 2166"/>
                <a:gd name="T23" fmla="*/ 4226 h 4492"/>
                <a:gd name="T24" fmla="*/ 265 w 2166"/>
                <a:gd name="T25" fmla="*/ 4460 h 4492"/>
                <a:gd name="T26" fmla="*/ 1901 w 2166"/>
                <a:gd name="T27" fmla="*/ 4460 h 4492"/>
                <a:gd name="T28" fmla="*/ 2134 w 2166"/>
                <a:gd name="T29" fmla="*/ 4226 h 4492"/>
                <a:gd name="T30" fmla="*/ 2134 w 2166"/>
                <a:gd name="T31" fmla="*/ 266 h 4492"/>
                <a:gd name="T32" fmla="*/ 1901 w 2166"/>
                <a:gd name="T33" fmla="*/ 32 h 4492"/>
                <a:gd name="T34" fmla="*/ 265 w 2166"/>
                <a:gd name="T35" fmla="*/ 32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6" h="4492">
                  <a:moveTo>
                    <a:pt x="1901" y="4492"/>
                  </a:moveTo>
                  <a:cubicBezTo>
                    <a:pt x="265" y="4492"/>
                    <a:pt x="265" y="4492"/>
                    <a:pt x="265" y="4492"/>
                  </a:cubicBezTo>
                  <a:cubicBezTo>
                    <a:pt x="119" y="4492"/>
                    <a:pt x="0" y="4373"/>
                    <a:pt x="0" y="422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5" y="0"/>
                  </a:cubicBezTo>
                  <a:cubicBezTo>
                    <a:pt x="1901" y="0"/>
                    <a:pt x="1901" y="0"/>
                    <a:pt x="1901" y="0"/>
                  </a:cubicBezTo>
                  <a:cubicBezTo>
                    <a:pt x="2047" y="0"/>
                    <a:pt x="2166" y="119"/>
                    <a:pt x="2166" y="266"/>
                  </a:cubicBezTo>
                  <a:cubicBezTo>
                    <a:pt x="2166" y="4226"/>
                    <a:pt x="2166" y="4226"/>
                    <a:pt x="2166" y="4226"/>
                  </a:cubicBezTo>
                  <a:cubicBezTo>
                    <a:pt x="2166" y="4373"/>
                    <a:pt x="2047" y="4492"/>
                    <a:pt x="1901" y="4492"/>
                  </a:cubicBezTo>
                  <a:close/>
                  <a:moveTo>
                    <a:pt x="265" y="32"/>
                  </a:moveTo>
                  <a:cubicBezTo>
                    <a:pt x="136" y="32"/>
                    <a:pt x="32" y="137"/>
                    <a:pt x="32" y="266"/>
                  </a:cubicBezTo>
                  <a:cubicBezTo>
                    <a:pt x="32" y="4226"/>
                    <a:pt x="32" y="4226"/>
                    <a:pt x="32" y="4226"/>
                  </a:cubicBezTo>
                  <a:cubicBezTo>
                    <a:pt x="32" y="4355"/>
                    <a:pt x="136" y="4460"/>
                    <a:pt x="265" y="4460"/>
                  </a:cubicBezTo>
                  <a:cubicBezTo>
                    <a:pt x="1901" y="4460"/>
                    <a:pt x="1901" y="4460"/>
                    <a:pt x="1901" y="4460"/>
                  </a:cubicBezTo>
                  <a:cubicBezTo>
                    <a:pt x="2030" y="4460"/>
                    <a:pt x="2134" y="4355"/>
                    <a:pt x="2134" y="4226"/>
                  </a:cubicBezTo>
                  <a:cubicBezTo>
                    <a:pt x="2134" y="266"/>
                    <a:pt x="2134" y="266"/>
                    <a:pt x="2134" y="266"/>
                  </a:cubicBezTo>
                  <a:cubicBezTo>
                    <a:pt x="2134" y="137"/>
                    <a:pt x="2030" y="32"/>
                    <a:pt x="1901" y="32"/>
                  </a:cubicBezTo>
                  <a:lnTo>
                    <a:pt x="26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17CB022-4F0C-4D33-A729-3DC70333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2398" y="1556786"/>
              <a:ext cx="2077039" cy="3659728"/>
            </a:xfrm>
            <a:custGeom>
              <a:avLst/>
              <a:gdLst>
                <a:gd name="T0" fmla="*/ 1920 w 1936"/>
                <a:gd name="T1" fmla="*/ 3423 h 3423"/>
                <a:gd name="T2" fmla="*/ 16 w 1936"/>
                <a:gd name="T3" fmla="*/ 3423 h 3423"/>
                <a:gd name="T4" fmla="*/ 0 w 1936"/>
                <a:gd name="T5" fmla="*/ 3407 h 3423"/>
                <a:gd name="T6" fmla="*/ 0 w 1936"/>
                <a:gd name="T7" fmla="*/ 16 h 3423"/>
                <a:gd name="T8" fmla="*/ 16 w 1936"/>
                <a:gd name="T9" fmla="*/ 0 h 3423"/>
                <a:gd name="T10" fmla="*/ 1920 w 1936"/>
                <a:gd name="T11" fmla="*/ 0 h 3423"/>
                <a:gd name="T12" fmla="*/ 1936 w 1936"/>
                <a:gd name="T13" fmla="*/ 16 h 3423"/>
                <a:gd name="T14" fmla="*/ 1936 w 1936"/>
                <a:gd name="T15" fmla="*/ 3407 h 3423"/>
                <a:gd name="T16" fmla="*/ 1920 w 1936"/>
                <a:gd name="T17" fmla="*/ 3423 h 3423"/>
                <a:gd name="T18" fmla="*/ 32 w 1936"/>
                <a:gd name="T19" fmla="*/ 3391 h 3423"/>
                <a:gd name="T20" fmla="*/ 1904 w 1936"/>
                <a:gd name="T21" fmla="*/ 3391 h 3423"/>
                <a:gd name="T22" fmla="*/ 1904 w 1936"/>
                <a:gd name="T23" fmla="*/ 32 h 3423"/>
                <a:gd name="T24" fmla="*/ 32 w 1936"/>
                <a:gd name="T25" fmla="*/ 32 h 3423"/>
                <a:gd name="T26" fmla="*/ 32 w 1936"/>
                <a:gd name="T27" fmla="*/ 3391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6" h="3423">
                  <a:moveTo>
                    <a:pt x="1920" y="3423"/>
                  </a:moveTo>
                  <a:cubicBezTo>
                    <a:pt x="16" y="3423"/>
                    <a:pt x="16" y="3423"/>
                    <a:pt x="16" y="3423"/>
                  </a:cubicBezTo>
                  <a:cubicBezTo>
                    <a:pt x="7" y="3423"/>
                    <a:pt x="0" y="3416"/>
                    <a:pt x="0" y="340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0" y="0"/>
                    <a:pt x="1920" y="0"/>
                    <a:pt x="1920" y="0"/>
                  </a:cubicBezTo>
                  <a:cubicBezTo>
                    <a:pt x="1929" y="0"/>
                    <a:pt x="1936" y="7"/>
                    <a:pt x="1936" y="16"/>
                  </a:cubicBezTo>
                  <a:cubicBezTo>
                    <a:pt x="1936" y="3407"/>
                    <a:pt x="1936" y="3407"/>
                    <a:pt x="1936" y="3407"/>
                  </a:cubicBezTo>
                  <a:cubicBezTo>
                    <a:pt x="1936" y="3416"/>
                    <a:pt x="1929" y="3423"/>
                    <a:pt x="1920" y="3423"/>
                  </a:cubicBezTo>
                  <a:close/>
                  <a:moveTo>
                    <a:pt x="32" y="3391"/>
                  </a:moveTo>
                  <a:cubicBezTo>
                    <a:pt x="1904" y="3391"/>
                    <a:pt x="1904" y="3391"/>
                    <a:pt x="1904" y="3391"/>
                  </a:cubicBezTo>
                  <a:cubicBezTo>
                    <a:pt x="1904" y="32"/>
                    <a:pt x="1904" y="32"/>
                    <a:pt x="1904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3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469342F-3F60-43F0-A5F1-7515CA64C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977" y="1219841"/>
              <a:ext cx="499881" cy="121016"/>
            </a:xfrm>
            <a:custGeom>
              <a:avLst/>
              <a:gdLst>
                <a:gd name="T0" fmla="*/ 410 w 466"/>
                <a:gd name="T1" fmla="*/ 113 h 113"/>
                <a:gd name="T2" fmla="*/ 56 w 466"/>
                <a:gd name="T3" fmla="*/ 113 h 113"/>
                <a:gd name="T4" fmla="*/ 0 w 466"/>
                <a:gd name="T5" fmla="*/ 57 h 113"/>
                <a:gd name="T6" fmla="*/ 0 w 466"/>
                <a:gd name="T7" fmla="*/ 56 h 113"/>
                <a:gd name="T8" fmla="*/ 56 w 466"/>
                <a:gd name="T9" fmla="*/ 0 h 113"/>
                <a:gd name="T10" fmla="*/ 410 w 466"/>
                <a:gd name="T11" fmla="*/ 0 h 113"/>
                <a:gd name="T12" fmla="*/ 466 w 466"/>
                <a:gd name="T13" fmla="*/ 56 h 113"/>
                <a:gd name="T14" fmla="*/ 466 w 466"/>
                <a:gd name="T15" fmla="*/ 57 h 113"/>
                <a:gd name="T16" fmla="*/ 410 w 466"/>
                <a:gd name="T17" fmla="*/ 113 h 113"/>
                <a:gd name="T18" fmla="*/ 56 w 466"/>
                <a:gd name="T19" fmla="*/ 32 h 113"/>
                <a:gd name="T20" fmla="*/ 32 w 466"/>
                <a:gd name="T21" fmla="*/ 56 h 113"/>
                <a:gd name="T22" fmla="*/ 32 w 466"/>
                <a:gd name="T23" fmla="*/ 57 h 113"/>
                <a:gd name="T24" fmla="*/ 56 w 466"/>
                <a:gd name="T25" fmla="*/ 81 h 113"/>
                <a:gd name="T26" fmla="*/ 410 w 466"/>
                <a:gd name="T27" fmla="*/ 81 h 113"/>
                <a:gd name="T28" fmla="*/ 434 w 466"/>
                <a:gd name="T29" fmla="*/ 57 h 113"/>
                <a:gd name="T30" fmla="*/ 434 w 466"/>
                <a:gd name="T31" fmla="*/ 56 h 113"/>
                <a:gd name="T32" fmla="*/ 410 w 466"/>
                <a:gd name="T33" fmla="*/ 32 h 113"/>
                <a:gd name="T34" fmla="*/ 56 w 466"/>
                <a:gd name="T35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113">
                  <a:moveTo>
                    <a:pt x="410" y="113"/>
                  </a:moveTo>
                  <a:cubicBezTo>
                    <a:pt x="56" y="113"/>
                    <a:pt x="56" y="113"/>
                    <a:pt x="56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41" y="0"/>
                    <a:pt x="466" y="25"/>
                    <a:pt x="466" y="56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88"/>
                    <a:pt x="441" y="113"/>
                    <a:pt x="410" y="113"/>
                  </a:cubicBezTo>
                  <a:close/>
                  <a:moveTo>
                    <a:pt x="56" y="32"/>
                  </a:moveTo>
                  <a:cubicBezTo>
                    <a:pt x="43" y="32"/>
                    <a:pt x="32" y="43"/>
                    <a:pt x="32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70"/>
                    <a:pt x="43" y="81"/>
                    <a:pt x="56" y="81"/>
                  </a:cubicBezTo>
                  <a:cubicBezTo>
                    <a:pt x="410" y="81"/>
                    <a:pt x="410" y="81"/>
                    <a:pt x="410" y="81"/>
                  </a:cubicBezTo>
                  <a:cubicBezTo>
                    <a:pt x="423" y="81"/>
                    <a:pt x="434" y="70"/>
                    <a:pt x="434" y="57"/>
                  </a:cubicBezTo>
                  <a:cubicBezTo>
                    <a:pt x="434" y="56"/>
                    <a:pt x="434" y="56"/>
                    <a:pt x="434" y="56"/>
                  </a:cubicBezTo>
                  <a:cubicBezTo>
                    <a:pt x="434" y="43"/>
                    <a:pt x="423" y="32"/>
                    <a:pt x="410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9A19F42-2CB2-456E-B1E9-72AA2F151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7023" y="5308265"/>
              <a:ext cx="508582" cy="336154"/>
            </a:xfrm>
            <a:custGeom>
              <a:avLst/>
              <a:gdLst>
                <a:gd name="T0" fmla="*/ 399 w 474"/>
                <a:gd name="T1" fmla="*/ 314 h 314"/>
                <a:gd name="T2" fmla="*/ 75 w 474"/>
                <a:gd name="T3" fmla="*/ 314 h 314"/>
                <a:gd name="T4" fmla="*/ 0 w 474"/>
                <a:gd name="T5" fmla="*/ 240 h 314"/>
                <a:gd name="T6" fmla="*/ 0 w 474"/>
                <a:gd name="T7" fmla="*/ 74 h 314"/>
                <a:gd name="T8" fmla="*/ 75 w 474"/>
                <a:gd name="T9" fmla="*/ 0 h 314"/>
                <a:gd name="T10" fmla="*/ 399 w 474"/>
                <a:gd name="T11" fmla="*/ 0 h 314"/>
                <a:gd name="T12" fmla="*/ 474 w 474"/>
                <a:gd name="T13" fmla="*/ 74 h 314"/>
                <a:gd name="T14" fmla="*/ 474 w 474"/>
                <a:gd name="T15" fmla="*/ 240 h 314"/>
                <a:gd name="T16" fmla="*/ 399 w 474"/>
                <a:gd name="T17" fmla="*/ 314 h 314"/>
                <a:gd name="T18" fmla="*/ 75 w 474"/>
                <a:gd name="T19" fmla="*/ 24 h 314"/>
                <a:gd name="T20" fmla="*/ 25 w 474"/>
                <a:gd name="T21" fmla="*/ 74 h 314"/>
                <a:gd name="T22" fmla="*/ 25 w 474"/>
                <a:gd name="T23" fmla="*/ 240 h 314"/>
                <a:gd name="T24" fmla="*/ 75 w 474"/>
                <a:gd name="T25" fmla="*/ 290 h 314"/>
                <a:gd name="T26" fmla="*/ 399 w 474"/>
                <a:gd name="T27" fmla="*/ 290 h 314"/>
                <a:gd name="T28" fmla="*/ 449 w 474"/>
                <a:gd name="T29" fmla="*/ 240 h 314"/>
                <a:gd name="T30" fmla="*/ 449 w 474"/>
                <a:gd name="T31" fmla="*/ 74 h 314"/>
                <a:gd name="T32" fmla="*/ 399 w 474"/>
                <a:gd name="T33" fmla="*/ 24 h 314"/>
                <a:gd name="T34" fmla="*/ 75 w 474"/>
                <a:gd name="T35" fmla="*/ 2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314">
                  <a:moveTo>
                    <a:pt x="399" y="314"/>
                  </a:moveTo>
                  <a:cubicBezTo>
                    <a:pt x="75" y="314"/>
                    <a:pt x="75" y="314"/>
                    <a:pt x="75" y="314"/>
                  </a:cubicBezTo>
                  <a:cubicBezTo>
                    <a:pt x="34" y="314"/>
                    <a:pt x="0" y="281"/>
                    <a:pt x="0" y="24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4" y="0"/>
                    <a:pt x="75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40" y="0"/>
                    <a:pt x="474" y="33"/>
                    <a:pt x="474" y="74"/>
                  </a:cubicBezTo>
                  <a:cubicBezTo>
                    <a:pt x="474" y="240"/>
                    <a:pt x="474" y="240"/>
                    <a:pt x="474" y="240"/>
                  </a:cubicBezTo>
                  <a:cubicBezTo>
                    <a:pt x="474" y="281"/>
                    <a:pt x="440" y="314"/>
                    <a:pt x="399" y="314"/>
                  </a:cubicBezTo>
                  <a:close/>
                  <a:moveTo>
                    <a:pt x="75" y="24"/>
                  </a:moveTo>
                  <a:cubicBezTo>
                    <a:pt x="47" y="24"/>
                    <a:pt x="25" y="46"/>
                    <a:pt x="25" y="74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5" y="268"/>
                    <a:pt x="47" y="290"/>
                    <a:pt x="75" y="290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427" y="290"/>
                    <a:pt x="449" y="268"/>
                    <a:pt x="449" y="240"/>
                  </a:cubicBezTo>
                  <a:cubicBezTo>
                    <a:pt x="449" y="74"/>
                    <a:pt x="449" y="74"/>
                    <a:pt x="449" y="74"/>
                  </a:cubicBezTo>
                  <a:cubicBezTo>
                    <a:pt x="449" y="46"/>
                    <a:pt x="427" y="24"/>
                    <a:pt x="399" y="24"/>
                  </a:cubicBezTo>
                  <a:lnTo>
                    <a:pt x="7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BD6D05-C301-4EEB-8831-378FA1170FF9}"/>
              </a:ext>
            </a:extLst>
          </p:cNvPr>
          <p:cNvGrpSpPr/>
          <p:nvPr/>
        </p:nvGrpSpPr>
        <p:grpSpPr>
          <a:xfrm>
            <a:off x="494985" y="3021470"/>
            <a:ext cx="1398792" cy="1969419"/>
            <a:chOff x="4772240" y="1566922"/>
            <a:chExt cx="3041724" cy="4282570"/>
          </a:xfrm>
          <a:solidFill>
            <a:schemeClr val="accent3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3B21B59-A8E7-4236-9CBD-20104CB29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240" y="1566922"/>
              <a:ext cx="3041724" cy="4282570"/>
            </a:xfrm>
            <a:custGeom>
              <a:avLst/>
              <a:gdLst>
                <a:gd name="T0" fmla="*/ 3094 w 3326"/>
                <a:gd name="T1" fmla="*/ 4695 h 4695"/>
                <a:gd name="T2" fmla="*/ 3326 w 3326"/>
                <a:gd name="T3" fmla="*/ 4462 h 4695"/>
                <a:gd name="T4" fmla="*/ 3326 w 3326"/>
                <a:gd name="T5" fmla="*/ 232 h 4695"/>
                <a:gd name="T6" fmla="*/ 3094 w 3326"/>
                <a:gd name="T7" fmla="*/ 0 h 4695"/>
                <a:gd name="T8" fmla="*/ 232 w 3326"/>
                <a:gd name="T9" fmla="*/ 0 h 4695"/>
                <a:gd name="T10" fmla="*/ 0 w 3326"/>
                <a:gd name="T11" fmla="*/ 232 h 4695"/>
                <a:gd name="T12" fmla="*/ 0 w 3326"/>
                <a:gd name="T13" fmla="*/ 4462 h 4695"/>
                <a:gd name="T14" fmla="*/ 232 w 3326"/>
                <a:gd name="T15" fmla="*/ 4695 h 4695"/>
                <a:gd name="T16" fmla="*/ 3094 w 3326"/>
                <a:gd name="T17" fmla="*/ 4695 h 4695"/>
                <a:gd name="T18" fmla="*/ 52 w 3326"/>
                <a:gd name="T19" fmla="*/ 4462 h 4695"/>
                <a:gd name="T20" fmla="*/ 52 w 3326"/>
                <a:gd name="T21" fmla="*/ 232 h 4695"/>
                <a:gd name="T22" fmla="*/ 232 w 3326"/>
                <a:gd name="T23" fmla="*/ 52 h 4695"/>
                <a:gd name="T24" fmla="*/ 3094 w 3326"/>
                <a:gd name="T25" fmla="*/ 52 h 4695"/>
                <a:gd name="T26" fmla="*/ 3274 w 3326"/>
                <a:gd name="T27" fmla="*/ 232 h 4695"/>
                <a:gd name="T28" fmla="*/ 3274 w 3326"/>
                <a:gd name="T29" fmla="*/ 4462 h 4695"/>
                <a:gd name="T30" fmla="*/ 3094 w 3326"/>
                <a:gd name="T31" fmla="*/ 4643 h 4695"/>
                <a:gd name="T32" fmla="*/ 232 w 3326"/>
                <a:gd name="T33" fmla="*/ 4643 h 4695"/>
                <a:gd name="T34" fmla="*/ 52 w 3326"/>
                <a:gd name="T35" fmla="*/ 4462 h 4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26" h="4695">
                  <a:moveTo>
                    <a:pt x="3094" y="4695"/>
                  </a:moveTo>
                  <a:cubicBezTo>
                    <a:pt x="3222" y="4695"/>
                    <a:pt x="3326" y="4590"/>
                    <a:pt x="3326" y="4462"/>
                  </a:cubicBezTo>
                  <a:cubicBezTo>
                    <a:pt x="3326" y="232"/>
                    <a:pt x="3326" y="232"/>
                    <a:pt x="3326" y="232"/>
                  </a:cubicBezTo>
                  <a:cubicBezTo>
                    <a:pt x="3326" y="104"/>
                    <a:pt x="3222" y="0"/>
                    <a:pt x="3094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04" y="0"/>
                    <a:pt x="0" y="104"/>
                    <a:pt x="0" y="232"/>
                  </a:cubicBezTo>
                  <a:cubicBezTo>
                    <a:pt x="0" y="4462"/>
                    <a:pt x="0" y="4462"/>
                    <a:pt x="0" y="4462"/>
                  </a:cubicBezTo>
                  <a:cubicBezTo>
                    <a:pt x="0" y="4590"/>
                    <a:pt x="104" y="4695"/>
                    <a:pt x="232" y="4695"/>
                  </a:cubicBezTo>
                  <a:lnTo>
                    <a:pt x="3094" y="4695"/>
                  </a:lnTo>
                  <a:close/>
                  <a:moveTo>
                    <a:pt x="52" y="4462"/>
                  </a:moveTo>
                  <a:cubicBezTo>
                    <a:pt x="52" y="232"/>
                    <a:pt x="52" y="232"/>
                    <a:pt x="52" y="232"/>
                  </a:cubicBezTo>
                  <a:cubicBezTo>
                    <a:pt x="52" y="133"/>
                    <a:pt x="133" y="52"/>
                    <a:pt x="232" y="52"/>
                  </a:cubicBezTo>
                  <a:cubicBezTo>
                    <a:pt x="3094" y="52"/>
                    <a:pt x="3094" y="52"/>
                    <a:pt x="3094" y="52"/>
                  </a:cubicBezTo>
                  <a:cubicBezTo>
                    <a:pt x="3193" y="52"/>
                    <a:pt x="3274" y="133"/>
                    <a:pt x="3274" y="232"/>
                  </a:cubicBezTo>
                  <a:cubicBezTo>
                    <a:pt x="3274" y="4462"/>
                    <a:pt x="3274" y="4462"/>
                    <a:pt x="3274" y="4462"/>
                  </a:cubicBezTo>
                  <a:cubicBezTo>
                    <a:pt x="3274" y="4562"/>
                    <a:pt x="3193" y="4643"/>
                    <a:pt x="3094" y="4643"/>
                  </a:cubicBezTo>
                  <a:cubicBezTo>
                    <a:pt x="232" y="4643"/>
                    <a:pt x="232" y="4643"/>
                    <a:pt x="232" y="4643"/>
                  </a:cubicBezTo>
                  <a:cubicBezTo>
                    <a:pt x="133" y="4643"/>
                    <a:pt x="52" y="4562"/>
                    <a:pt x="52" y="4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850D7B9-E0DE-43E3-B83B-C725F6CFB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5215" y="1942077"/>
              <a:ext cx="2655773" cy="3518765"/>
            </a:xfrm>
            <a:custGeom>
              <a:avLst/>
              <a:gdLst>
                <a:gd name="T0" fmla="*/ 2878 w 2904"/>
                <a:gd name="T1" fmla="*/ 3858 h 3858"/>
                <a:gd name="T2" fmla="*/ 2904 w 2904"/>
                <a:gd name="T3" fmla="*/ 3832 h 3858"/>
                <a:gd name="T4" fmla="*/ 2904 w 2904"/>
                <a:gd name="T5" fmla="*/ 26 h 3858"/>
                <a:gd name="T6" fmla="*/ 2878 w 2904"/>
                <a:gd name="T7" fmla="*/ 0 h 3858"/>
                <a:gd name="T8" fmla="*/ 26 w 2904"/>
                <a:gd name="T9" fmla="*/ 0 h 3858"/>
                <a:gd name="T10" fmla="*/ 0 w 2904"/>
                <a:gd name="T11" fmla="*/ 26 h 3858"/>
                <a:gd name="T12" fmla="*/ 0 w 2904"/>
                <a:gd name="T13" fmla="*/ 3832 h 3858"/>
                <a:gd name="T14" fmla="*/ 26 w 2904"/>
                <a:gd name="T15" fmla="*/ 3858 h 3858"/>
                <a:gd name="T16" fmla="*/ 2878 w 2904"/>
                <a:gd name="T17" fmla="*/ 3858 h 3858"/>
                <a:gd name="T18" fmla="*/ 52 w 2904"/>
                <a:gd name="T19" fmla="*/ 52 h 3858"/>
                <a:gd name="T20" fmla="*/ 2852 w 2904"/>
                <a:gd name="T21" fmla="*/ 52 h 3858"/>
                <a:gd name="T22" fmla="*/ 2852 w 2904"/>
                <a:gd name="T23" fmla="*/ 3806 h 3858"/>
                <a:gd name="T24" fmla="*/ 52 w 2904"/>
                <a:gd name="T25" fmla="*/ 3806 h 3858"/>
                <a:gd name="T26" fmla="*/ 52 w 2904"/>
                <a:gd name="T27" fmla="*/ 52 h 3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4" h="3858">
                  <a:moveTo>
                    <a:pt x="2878" y="3858"/>
                  </a:moveTo>
                  <a:cubicBezTo>
                    <a:pt x="2892" y="3858"/>
                    <a:pt x="2904" y="3846"/>
                    <a:pt x="2904" y="3832"/>
                  </a:cubicBezTo>
                  <a:cubicBezTo>
                    <a:pt x="2904" y="26"/>
                    <a:pt x="2904" y="26"/>
                    <a:pt x="2904" y="26"/>
                  </a:cubicBezTo>
                  <a:cubicBezTo>
                    <a:pt x="2904" y="12"/>
                    <a:pt x="2892" y="0"/>
                    <a:pt x="287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832"/>
                    <a:pt x="0" y="3832"/>
                    <a:pt x="0" y="3832"/>
                  </a:cubicBezTo>
                  <a:cubicBezTo>
                    <a:pt x="0" y="3846"/>
                    <a:pt x="12" y="3858"/>
                    <a:pt x="26" y="3858"/>
                  </a:cubicBezTo>
                  <a:lnTo>
                    <a:pt x="2878" y="3858"/>
                  </a:lnTo>
                  <a:close/>
                  <a:moveTo>
                    <a:pt x="52" y="52"/>
                  </a:moveTo>
                  <a:cubicBezTo>
                    <a:pt x="2852" y="52"/>
                    <a:pt x="2852" y="52"/>
                    <a:pt x="2852" y="52"/>
                  </a:cubicBezTo>
                  <a:cubicBezTo>
                    <a:pt x="2852" y="3806"/>
                    <a:pt x="2852" y="3806"/>
                    <a:pt x="2852" y="3806"/>
                  </a:cubicBezTo>
                  <a:cubicBezTo>
                    <a:pt x="52" y="3806"/>
                    <a:pt x="52" y="3806"/>
                    <a:pt x="52" y="3806"/>
                  </a:cubicBezTo>
                  <a:lnTo>
                    <a:pt x="5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B8DED0E-5571-4ADE-A9AA-D1E5FE9DC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2082" y="5487157"/>
              <a:ext cx="282041" cy="281366"/>
            </a:xfrm>
            <a:custGeom>
              <a:avLst/>
              <a:gdLst>
                <a:gd name="T0" fmla="*/ 308 w 308"/>
                <a:gd name="T1" fmla="*/ 154 h 308"/>
                <a:gd name="T2" fmla="*/ 154 w 308"/>
                <a:gd name="T3" fmla="*/ 0 h 308"/>
                <a:gd name="T4" fmla="*/ 0 w 308"/>
                <a:gd name="T5" fmla="*/ 154 h 308"/>
                <a:gd name="T6" fmla="*/ 154 w 308"/>
                <a:gd name="T7" fmla="*/ 308 h 308"/>
                <a:gd name="T8" fmla="*/ 308 w 308"/>
                <a:gd name="T9" fmla="*/ 154 h 308"/>
                <a:gd name="T10" fmla="*/ 52 w 308"/>
                <a:gd name="T11" fmla="*/ 154 h 308"/>
                <a:gd name="T12" fmla="*/ 154 w 308"/>
                <a:gd name="T13" fmla="*/ 52 h 308"/>
                <a:gd name="T14" fmla="*/ 256 w 308"/>
                <a:gd name="T15" fmla="*/ 154 h 308"/>
                <a:gd name="T16" fmla="*/ 154 w 308"/>
                <a:gd name="T17" fmla="*/ 257 h 308"/>
                <a:gd name="T18" fmla="*/ 52 w 308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308" y="154"/>
                  </a:moveTo>
                  <a:cubicBezTo>
                    <a:pt x="308" y="69"/>
                    <a:pt x="239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lose/>
                  <a:moveTo>
                    <a:pt x="52" y="154"/>
                  </a:moveTo>
                  <a:cubicBezTo>
                    <a:pt x="52" y="98"/>
                    <a:pt x="98" y="52"/>
                    <a:pt x="154" y="52"/>
                  </a:cubicBezTo>
                  <a:cubicBezTo>
                    <a:pt x="210" y="52"/>
                    <a:pt x="256" y="98"/>
                    <a:pt x="256" y="154"/>
                  </a:cubicBezTo>
                  <a:cubicBezTo>
                    <a:pt x="256" y="211"/>
                    <a:pt x="210" y="257"/>
                    <a:pt x="154" y="257"/>
                  </a:cubicBezTo>
                  <a:cubicBezTo>
                    <a:pt x="98" y="257"/>
                    <a:pt x="52" y="211"/>
                    <a:pt x="52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89DF73D-7B5F-4E84-A76D-BC224C461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6442" y="1763271"/>
              <a:ext cx="333321" cy="99861"/>
            </a:xfrm>
            <a:custGeom>
              <a:avLst/>
              <a:gdLst>
                <a:gd name="T0" fmla="*/ 309 w 364"/>
                <a:gd name="T1" fmla="*/ 110 h 110"/>
                <a:gd name="T2" fmla="*/ 364 w 364"/>
                <a:gd name="T3" fmla="*/ 55 h 110"/>
                <a:gd name="T4" fmla="*/ 309 w 364"/>
                <a:gd name="T5" fmla="*/ 0 h 110"/>
                <a:gd name="T6" fmla="*/ 55 w 364"/>
                <a:gd name="T7" fmla="*/ 0 h 110"/>
                <a:gd name="T8" fmla="*/ 0 w 364"/>
                <a:gd name="T9" fmla="*/ 55 h 110"/>
                <a:gd name="T10" fmla="*/ 55 w 364"/>
                <a:gd name="T11" fmla="*/ 110 h 110"/>
                <a:gd name="T12" fmla="*/ 309 w 364"/>
                <a:gd name="T13" fmla="*/ 110 h 110"/>
                <a:gd name="T14" fmla="*/ 52 w 364"/>
                <a:gd name="T15" fmla="*/ 55 h 110"/>
                <a:gd name="T16" fmla="*/ 55 w 364"/>
                <a:gd name="T17" fmla="*/ 52 h 110"/>
                <a:gd name="T18" fmla="*/ 309 w 364"/>
                <a:gd name="T19" fmla="*/ 52 h 110"/>
                <a:gd name="T20" fmla="*/ 312 w 364"/>
                <a:gd name="T21" fmla="*/ 55 h 110"/>
                <a:gd name="T22" fmla="*/ 309 w 364"/>
                <a:gd name="T23" fmla="*/ 58 h 110"/>
                <a:gd name="T24" fmla="*/ 55 w 364"/>
                <a:gd name="T25" fmla="*/ 58 h 110"/>
                <a:gd name="T26" fmla="*/ 52 w 364"/>
                <a:gd name="T27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10">
                  <a:moveTo>
                    <a:pt x="309" y="110"/>
                  </a:moveTo>
                  <a:cubicBezTo>
                    <a:pt x="339" y="110"/>
                    <a:pt x="364" y="86"/>
                    <a:pt x="364" y="55"/>
                  </a:cubicBezTo>
                  <a:cubicBezTo>
                    <a:pt x="364" y="25"/>
                    <a:pt x="339" y="0"/>
                    <a:pt x="30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5" y="110"/>
                  </a:cubicBezTo>
                  <a:lnTo>
                    <a:pt x="309" y="110"/>
                  </a:lnTo>
                  <a:close/>
                  <a:moveTo>
                    <a:pt x="52" y="55"/>
                  </a:moveTo>
                  <a:cubicBezTo>
                    <a:pt x="52" y="53"/>
                    <a:pt x="53" y="52"/>
                    <a:pt x="55" y="52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11" y="52"/>
                    <a:pt x="312" y="53"/>
                    <a:pt x="312" y="55"/>
                  </a:cubicBezTo>
                  <a:cubicBezTo>
                    <a:pt x="312" y="57"/>
                    <a:pt x="311" y="58"/>
                    <a:pt x="309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3" y="58"/>
                    <a:pt x="52" y="57"/>
                    <a:pt x="5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504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124E71D-2AE8-4B0C-BB71-8074A5B41427}"/>
              </a:ext>
            </a:extLst>
          </p:cNvPr>
          <p:cNvGrpSpPr/>
          <p:nvPr/>
        </p:nvGrpSpPr>
        <p:grpSpPr>
          <a:xfrm flipH="1">
            <a:off x="-2003" y="6345"/>
            <a:ext cx="12181355" cy="6860532"/>
            <a:chOff x="5639" y="0"/>
            <a:chExt cx="12181355" cy="6860532"/>
          </a:xfrm>
        </p:grpSpPr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3D16AE06-6563-4792-8758-AC73DBCD58E8}"/>
                </a:ext>
              </a:extLst>
            </p:cNvPr>
            <p:cNvGrpSpPr/>
            <p:nvPr/>
          </p:nvGrpSpPr>
          <p:grpSpPr>
            <a:xfrm>
              <a:off x="5211628" y="3172"/>
              <a:ext cx="6975366" cy="6849751"/>
              <a:chOff x="5211628" y="3172"/>
              <a:chExt cx="6975366" cy="6849751"/>
            </a:xfrm>
          </p:grpSpPr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E5D717C1-0EAA-490D-8D43-4689290BC796}"/>
                  </a:ext>
                </a:extLst>
              </p:cNvPr>
              <p:cNvSpPr/>
              <p:nvPr/>
            </p:nvSpPr>
            <p:spPr>
              <a:xfrm>
                <a:off x="8420487" y="4440"/>
                <a:ext cx="1493407" cy="6847214"/>
              </a:xfrm>
              <a:custGeom>
                <a:avLst/>
                <a:gdLst>
                  <a:gd name="connsiteX0" fmla="*/ 1141308 w 1493407"/>
                  <a:gd name="connsiteY0" fmla="*/ 1890550 h 6847214"/>
                  <a:gd name="connsiteX1" fmla="*/ 1493407 w 1493407"/>
                  <a:gd name="connsiteY1" fmla="*/ 0 h 6847214"/>
                  <a:gd name="connsiteX2" fmla="*/ 1355739 w 1493407"/>
                  <a:gd name="connsiteY2" fmla="*/ 0 h 6847214"/>
                  <a:gd name="connsiteX3" fmla="*/ 994759 w 1493407"/>
                  <a:gd name="connsiteY3" fmla="*/ 1917829 h 6847214"/>
                  <a:gd name="connsiteX4" fmla="*/ 138301 w 1493407"/>
                  <a:gd name="connsiteY4" fmla="*/ 6388535 h 6847214"/>
                  <a:gd name="connsiteX5" fmla="*/ 0 w 1493407"/>
                  <a:gd name="connsiteY5" fmla="*/ 6847215 h 6847214"/>
                  <a:gd name="connsiteX6" fmla="*/ 149087 w 1493407"/>
                  <a:gd name="connsiteY6" fmla="*/ 6847215 h 6847214"/>
                  <a:gd name="connsiteX7" fmla="*/ 267722 w 1493407"/>
                  <a:gd name="connsiteY7" fmla="*/ 6450707 h 6847214"/>
                  <a:gd name="connsiteX8" fmla="*/ 1141308 w 1493407"/>
                  <a:gd name="connsiteY8" fmla="*/ 189055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407" h="6847214">
                    <a:moveTo>
                      <a:pt x="1141308" y="1890550"/>
                    </a:moveTo>
                    <a:cubicBezTo>
                      <a:pt x="1231395" y="1123545"/>
                      <a:pt x="1355739" y="555111"/>
                      <a:pt x="1493407" y="0"/>
                    </a:cubicBezTo>
                    <a:lnTo>
                      <a:pt x="1355739" y="0"/>
                    </a:lnTo>
                    <a:cubicBezTo>
                      <a:pt x="1214266" y="565262"/>
                      <a:pt x="1086114" y="1136233"/>
                      <a:pt x="994759" y="1917829"/>
                    </a:cubicBezTo>
                    <a:cubicBezTo>
                      <a:pt x="825371" y="2932255"/>
                      <a:pt x="724499" y="4414243"/>
                      <a:pt x="138301" y="6388535"/>
                    </a:cubicBezTo>
                    <a:cubicBezTo>
                      <a:pt x="95162" y="6538257"/>
                      <a:pt x="49484" y="6691784"/>
                      <a:pt x="0" y="6847215"/>
                    </a:cubicBezTo>
                    <a:lnTo>
                      <a:pt x="149087" y="6847215"/>
                    </a:lnTo>
                    <a:cubicBezTo>
                      <a:pt x="190958" y="6712720"/>
                      <a:pt x="230291" y="6580762"/>
                      <a:pt x="267722" y="6450707"/>
                    </a:cubicBezTo>
                    <a:cubicBezTo>
                      <a:pt x="865973" y="4437082"/>
                      <a:pt x="968748" y="2924642"/>
                      <a:pt x="1141308" y="189055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85534F29-5C4D-4964-9725-57375767B644}"/>
                  </a:ext>
                </a:extLst>
              </p:cNvPr>
              <p:cNvSpPr/>
              <p:nvPr/>
            </p:nvSpPr>
            <p:spPr>
              <a:xfrm>
                <a:off x="6132161" y="4440"/>
                <a:ext cx="1651375" cy="6847214"/>
              </a:xfrm>
              <a:custGeom>
                <a:avLst/>
                <a:gdLst>
                  <a:gd name="connsiteX0" fmla="*/ 1186351 w 1651375"/>
                  <a:gd name="connsiteY0" fmla="*/ 2305455 h 6847214"/>
                  <a:gd name="connsiteX1" fmla="*/ 1556848 w 1651375"/>
                  <a:gd name="connsiteY1" fmla="*/ 491670 h 6847214"/>
                  <a:gd name="connsiteX2" fmla="*/ 1651376 w 1651375"/>
                  <a:gd name="connsiteY2" fmla="*/ 0 h 6847214"/>
                  <a:gd name="connsiteX3" fmla="*/ 1546698 w 1651375"/>
                  <a:gd name="connsiteY3" fmla="*/ 0 h 6847214"/>
                  <a:gd name="connsiteX4" fmla="*/ 1446460 w 1651375"/>
                  <a:gd name="connsiteY4" fmla="*/ 546229 h 6847214"/>
                  <a:gd name="connsiteX5" fmla="*/ 1082942 w 1651375"/>
                  <a:gd name="connsiteY5" fmla="*/ 2324488 h 6847214"/>
                  <a:gd name="connsiteX6" fmla="*/ 483422 w 1651375"/>
                  <a:gd name="connsiteY6" fmla="*/ 5454680 h 6847214"/>
                  <a:gd name="connsiteX7" fmla="*/ 0 w 1651375"/>
                  <a:gd name="connsiteY7" fmla="*/ 6847215 h 6847214"/>
                  <a:gd name="connsiteX8" fmla="*/ 109753 w 1651375"/>
                  <a:gd name="connsiteY8" fmla="*/ 6847215 h 6847214"/>
                  <a:gd name="connsiteX9" fmla="*/ 573509 w 1651375"/>
                  <a:gd name="connsiteY9" fmla="*/ 5498454 h 6847214"/>
                  <a:gd name="connsiteX10" fmla="*/ 1186351 w 1651375"/>
                  <a:gd name="connsiteY10" fmla="*/ 2305455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1375" h="6847214">
                    <a:moveTo>
                      <a:pt x="1186351" y="2305455"/>
                    </a:moveTo>
                    <a:cubicBezTo>
                      <a:pt x="1275804" y="1544795"/>
                      <a:pt x="1413471" y="1063276"/>
                      <a:pt x="1556848" y="491670"/>
                    </a:cubicBezTo>
                    <a:cubicBezTo>
                      <a:pt x="1594279" y="326088"/>
                      <a:pt x="1630440" y="159872"/>
                      <a:pt x="1651376" y="0"/>
                    </a:cubicBezTo>
                    <a:lnTo>
                      <a:pt x="1546698" y="0"/>
                    </a:lnTo>
                    <a:cubicBezTo>
                      <a:pt x="1528300" y="177001"/>
                      <a:pt x="1488332" y="361615"/>
                      <a:pt x="1446460" y="546229"/>
                    </a:cubicBezTo>
                    <a:cubicBezTo>
                      <a:pt x="1305621" y="1106416"/>
                      <a:pt x="1171126" y="1579053"/>
                      <a:pt x="1082942" y="2324488"/>
                    </a:cubicBezTo>
                    <a:cubicBezTo>
                      <a:pt x="964307" y="3034395"/>
                      <a:pt x="893887" y="4072294"/>
                      <a:pt x="483422" y="5454680"/>
                    </a:cubicBezTo>
                    <a:cubicBezTo>
                      <a:pt x="357808" y="5894327"/>
                      <a:pt x="192861" y="6374578"/>
                      <a:pt x="0" y="6847215"/>
                    </a:cubicBezTo>
                    <a:lnTo>
                      <a:pt x="109753" y="6847215"/>
                    </a:lnTo>
                    <a:cubicBezTo>
                      <a:pt x="293733" y="6388535"/>
                      <a:pt x="451702" y="5924145"/>
                      <a:pt x="573509" y="5498454"/>
                    </a:cubicBezTo>
                    <a:cubicBezTo>
                      <a:pt x="993490" y="4088155"/>
                      <a:pt x="1065179" y="3029955"/>
                      <a:pt x="1186351" y="2305455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33D40347-F16B-4969-8345-A9E4D762E7A8}"/>
                  </a:ext>
                </a:extLst>
              </p:cNvPr>
              <p:cNvSpPr/>
              <p:nvPr/>
            </p:nvSpPr>
            <p:spPr>
              <a:xfrm>
                <a:off x="8569574" y="4440"/>
                <a:ext cx="1484525" cy="6847214"/>
              </a:xfrm>
              <a:custGeom>
                <a:avLst/>
                <a:gdLst>
                  <a:gd name="connsiteX0" fmla="*/ 992221 w 1484525"/>
                  <a:gd name="connsiteY0" fmla="*/ 1890550 h 6847214"/>
                  <a:gd name="connsiteX1" fmla="*/ 118635 w 1484525"/>
                  <a:gd name="connsiteY1" fmla="*/ 6450707 h 6847214"/>
                  <a:gd name="connsiteX2" fmla="*/ 0 w 1484525"/>
                  <a:gd name="connsiteY2" fmla="*/ 6847215 h 6847214"/>
                  <a:gd name="connsiteX3" fmla="*/ 151625 w 1484525"/>
                  <a:gd name="connsiteY3" fmla="*/ 6847215 h 6847214"/>
                  <a:gd name="connsiteX4" fmla="*/ 250593 w 1484525"/>
                  <a:gd name="connsiteY4" fmla="*/ 6514149 h 6847214"/>
                  <a:gd name="connsiteX5" fmla="*/ 1141308 w 1484525"/>
                  <a:gd name="connsiteY5" fmla="*/ 1862635 h 6847214"/>
                  <a:gd name="connsiteX6" fmla="*/ 1484526 w 1484525"/>
                  <a:gd name="connsiteY6" fmla="*/ 0 h 6847214"/>
                  <a:gd name="connsiteX7" fmla="*/ 1343685 w 1484525"/>
                  <a:gd name="connsiteY7" fmla="*/ 0 h 6847214"/>
                  <a:gd name="connsiteX8" fmla="*/ 992221 w 1484525"/>
                  <a:gd name="connsiteY8" fmla="*/ 189055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4525" h="6847214">
                    <a:moveTo>
                      <a:pt x="992221" y="1890550"/>
                    </a:moveTo>
                    <a:cubicBezTo>
                      <a:pt x="819661" y="2925276"/>
                      <a:pt x="716886" y="4437082"/>
                      <a:pt x="118635" y="6450707"/>
                    </a:cubicBezTo>
                    <a:cubicBezTo>
                      <a:pt x="81204" y="6580762"/>
                      <a:pt x="41871" y="6712720"/>
                      <a:pt x="0" y="6847215"/>
                    </a:cubicBezTo>
                    <a:lnTo>
                      <a:pt x="151625" y="6847215"/>
                    </a:lnTo>
                    <a:cubicBezTo>
                      <a:pt x="185882" y="6734925"/>
                      <a:pt x="218872" y="6623902"/>
                      <a:pt x="250593" y="6514149"/>
                    </a:cubicBezTo>
                    <a:cubicBezTo>
                      <a:pt x="860898" y="4459921"/>
                      <a:pt x="965576" y="2917664"/>
                      <a:pt x="1141308" y="1862635"/>
                    </a:cubicBezTo>
                    <a:cubicBezTo>
                      <a:pt x="1229491" y="1110222"/>
                      <a:pt x="1350665" y="545595"/>
                      <a:pt x="1484526" y="0"/>
                    </a:cubicBezTo>
                    <a:lnTo>
                      <a:pt x="1343685" y="0"/>
                    </a:lnTo>
                    <a:cubicBezTo>
                      <a:pt x="1207287" y="555111"/>
                      <a:pt x="1082308" y="1123545"/>
                      <a:pt x="992221" y="189055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CC42F52F-1ED5-4412-A0C5-F6B563273D4D}"/>
                  </a:ext>
                </a:extLst>
              </p:cNvPr>
              <p:cNvSpPr/>
              <p:nvPr/>
            </p:nvSpPr>
            <p:spPr>
              <a:xfrm>
                <a:off x="8274573" y="3806"/>
                <a:ext cx="1502288" cy="6847215"/>
              </a:xfrm>
              <a:custGeom>
                <a:avLst/>
                <a:gdLst>
                  <a:gd name="connsiteX0" fmla="*/ 996662 w 1502288"/>
                  <a:gd name="connsiteY0" fmla="*/ 1944475 h 6847215"/>
                  <a:gd name="connsiteX1" fmla="*/ 157334 w 1502288"/>
                  <a:gd name="connsiteY1" fmla="*/ 6327631 h 6847215"/>
                  <a:gd name="connsiteX2" fmla="*/ 0 w 1502288"/>
                  <a:gd name="connsiteY2" fmla="*/ 6847215 h 6847215"/>
                  <a:gd name="connsiteX3" fmla="*/ 146549 w 1502288"/>
                  <a:gd name="connsiteY3" fmla="*/ 6847215 h 6847215"/>
                  <a:gd name="connsiteX4" fmla="*/ 284851 w 1502288"/>
                  <a:gd name="connsiteY4" fmla="*/ 6388535 h 6847215"/>
                  <a:gd name="connsiteX5" fmla="*/ 1141308 w 1502288"/>
                  <a:gd name="connsiteY5" fmla="*/ 1917829 h 6847215"/>
                  <a:gd name="connsiteX6" fmla="*/ 1502289 w 1502288"/>
                  <a:gd name="connsiteY6" fmla="*/ 0 h 6847215"/>
                  <a:gd name="connsiteX7" fmla="*/ 1367159 w 1502288"/>
                  <a:gd name="connsiteY7" fmla="*/ 0 h 6847215"/>
                  <a:gd name="connsiteX8" fmla="*/ 996662 w 1502288"/>
                  <a:gd name="connsiteY8" fmla="*/ 1944475 h 684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2288" h="6847215">
                    <a:moveTo>
                      <a:pt x="996662" y="1944475"/>
                    </a:moveTo>
                    <a:cubicBezTo>
                      <a:pt x="831081" y="2938599"/>
                      <a:pt x="732112" y="4392039"/>
                      <a:pt x="157334" y="6327631"/>
                    </a:cubicBezTo>
                    <a:cubicBezTo>
                      <a:pt x="109119" y="6497019"/>
                      <a:pt x="56463" y="6670848"/>
                      <a:pt x="0" y="6847215"/>
                    </a:cubicBezTo>
                    <a:lnTo>
                      <a:pt x="146549" y="6847215"/>
                    </a:lnTo>
                    <a:cubicBezTo>
                      <a:pt x="195399" y="6691784"/>
                      <a:pt x="241711" y="6538256"/>
                      <a:pt x="284851" y="6388535"/>
                    </a:cubicBezTo>
                    <a:cubicBezTo>
                      <a:pt x="871048" y="4414243"/>
                      <a:pt x="971920" y="2931621"/>
                      <a:pt x="1141308" y="1917829"/>
                    </a:cubicBezTo>
                    <a:cubicBezTo>
                      <a:pt x="1233298" y="1136233"/>
                      <a:pt x="1361449" y="565262"/>
                      <a:pt x="1502289" y="0"/>
                    </a:cubicBezTo>
                    <a:lnTo>
                      <a:pt x="1367159" y="0"/>
                    </a:lnTo>
                    <a:cubicBezTo>
                      <a:pt x="1222513" y="575412"/>
                      <a:pt x="1090555" y="1148921"/>
                      <a:pt x="996662" y="1944475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D3D9CC02-83AD-4647-B722-14179192005E}"/>
                  </a:ext>
                </a:extLst>
              </p:cNvPr>
              <p:cNvSpPr/>
              <p:nvPr/>
            </p:nvSpPr>
            <p:spPr>
              <a:xfrm>
                <a:off x="8721833" y="4440"/>
                <a:ext cx="1476277" cy="6847214"/>
              </a:xfrm>
              <a:custGeom>
                <a:avLst/>
                <a:gdLst>
                  <a:gd name="connsiteX0" fmla="*/ 1142577 w 1476277"/>
                  <a:gd name="connsiteY0" fmla="*/ 1834721 h 6847214"/>
                  <a:gd name="connsiteX1" fmla="*/ 1476278 w 1476277"/>
                  <a:gd name="connsiteY1" fmla="*/ 0 h 6847214"/>
                  <a:gd name="connsiteX2" fmla="*/ 1332901 w 1476277"/>
                  <a:gd name="connsiteY2" fmla="*/ 0 h 6847214"/>
                  <a:gd name="connsiteX3" fmla="*/ 989684 w 1476277"/>
                  <a:gd name="connsiteY3" fmla="*/ 1862635 h 6847214"/>
                  <a:gd name="connsiteX4" fmla="*/ 98968 w 1476277"/>
                  <a:gd name="connsiteY4" fmla="*/ 6514149 h 6847214"/>
                  <a:gd name="connsiteX5" fmla="*/ 0 w 1476277"/>
                  <a:gd name="connsiteY5" fmla="*/ 6847215 h 6847214"/>
                  <a:gd name="connsiteX6" fmla="*/ 154797 w 1476277"/>
                  <a:gd name="connsiteY6" fmla="*/ 6847215 h 6847214"/>
                  <a:gd name="connsiteX7" fmla="*/ 233463 w 1476277"/>
                  <a:gd name="connsiteY7" fmla="*/ 6578858 h 6847214"/>
                  <a:gd name="connsiteX8" fmla="*/ 1142577 w 1476277"/>
                  <a:gd name="connsiteY8" fmla="*/ 1834721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6277" h="6847214">
                    <a:moveTo>
                      <a:pt x="1142577" y="1834721"/>
                    </a:moveTo>
                    <a:cubicBezTo>
                      <a:pt x="1228857" y="1097534"/>
                      <a:pt x="1346223" y="536713"/>
                      <a:pt x="1476278" y="0"/>
                    </a:cubicBezTo>
                    <a:lnTo>
                      <a:pt x="1332901" y="0"/>
                    </a:lnTo>
                    <a:cubicBezTo>
                      <a:pt x="1199040" y="545595"/>
                      <a:pt x="1078501" y="1110857"/>
                      <a:pt x="989684" y="1862635"/>
                    </a:cubicBezTo>
                    <a:cubicBezTo>
                      <a:pt x="813951" y="2917664"/>
                      <a:pt x="708639" y="4459921"/>
                      <a:pt x="98968" y="6514149"/>
                    </a:cubicBezTo>
                    <a:cubicBezTo>
                      <a:pt x="67882" y="6623267"/>
                      <a:pt x="34893" y="6734925"/>
                      <a:pt x="0" y="6847215"/>
                    </a:cubicBezTo>
                    <a:lnTo>
                      <a:pt x="154797" y="6847215"/>
                    </a:lnTo>
                    <a:cubicBezTo>
                      <a:pt x="182076" y="6757129"/>
                      <a:pt x="208722" y="6667676"/>
                      <a:pt x="233463" y="6578858"/>
                    </a:cubicBezTo>
                    <a:cubicBezTo>
                      <a:pt x="855823" y="4484028"/>
                      <a:pt x="963038" y="2910685"/>
                      <a:pt x="1142577" y="1834721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A2148D63-9ECD-470A-B13E-3C743B9D9575}"/>
                  </a:ext>
                </a:extLst>
              </p:cNvPr>
              <p:cNvSpPr/>
              <p:nvPr/>
            </p:nvSpPr>
            <p:spPr>
              <a:xfrm>
                <a:off x="6243183" y="4440"/>
                <a:ext cx="1645031" cy="6847214"/>
              </a:xfrm>
              <a:custGeom>
                <a:avLst/>
                <a:gdLst>
                  <a:gd name="connsiteX0" fmla="*/ 1445826 w 1645031"/>
                  <a:gd name="connsiteY0" fmla="*/ 491670 h 6847214"/>
                  <a:gd name="connsiteX1" fmla="*/ 1075329 w 1645031"/>
                  <a:gd name="connsiteY1" fmla="*/ 2305455 h 6847214"/>
                  <a:gd name="connsiteX2" fmla="*/ 463756 w 1645031"/>
                  <a:gd name="connsiteY2" fmla="*/ 5498454 h 6847214"/>
                  <a:gd name="connsiteX3" fmla="*/ 0 w 1645031"/>
                  <a:gd name="connsiteY3" fmla="*/ 6847215 h 6847214"/>
                  <a:gd name="connsiteX4" fmla="*/ 111656 w 1645031"/>
                  <a:gd name="connsiteY4" fmla="*/ 6847215 h 6847214"/>
                  <a:gd name="connsiteX5" fmla="*/ 556380 w 1645031"/>
                  <a:gd name="connsiteY5" fmla="*/ 5542863 h 6847214"/>
                  <a:gd name="connsiteX6" fmla="*/ 1180007 w 1645031"/>
                  <a:gd name="connsiteY6" fmla="*/ 2285789 h 6847214"/>
                  <a:gd name="connsiteX7" fmla="*/ 1558118 w 1645031"/>
                  <a:gd name="connsiteY7" fmla="*/ 435841 h 6847214"/>
                  <a:gd name="connsiteX8" fmla="*/ 1645032 w 1645031"/>
                  <a:gd name="connsiteY8" fmla="*/ 0 h 6847214"/>
                  <a:gd name="connsiteX9" fmla="*/ 1540354 w 1645031"/>
                  <a:gd name="connsiteY9" fmla="*/ 0 h 6847214"/>
                  <a:gd name="connsiteX10" fmla="*/ 1445826 w 1645031"/>
                  <a:gd name="connsiteY10" fmla="*/ 49167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5031" h="6847214">
                    <a:moveTo>
                      <a:pt x="1445826" y="491670"/>
                    </a:moveTo>
                    <a:cubicBezTo>
                      <a:pt x="1302449" y="1063276"/>
                      <a:pt x="1164782" y="1544795"/>
                      <a:pt x="1075329" y="2305455"/>
                    </a:cubicBezTo>
                    <a:cubicBezTo>
                      <a:pt x="954791" y="3029955"/>
                      <a:pt x="882468" y="4088155"/>
                      <a:pt x="463756" y="5498454"/>
                    </a:cubicBezTo>
                    <a:cubicBezTo>
                      <a:pt x="341948" y="5924145"/>
                      <a:pt x="183980" y="6388535"/>
                      <a:pt x="0" y="6847215"/>
                    </a:cubicBezTo>
                    <a:lnTo>
                      <a:pt x="111656" y="6847215"/>
                    </a:lnTo>
                    <a:cubicBezTo>
                      <a:pt x="287389" y="6402492"/>
                      <a:pt x="438379" y="5955231"/>
                      <a:pt x="556380" y="5542863"/>
                    </a:cubicBezTo>
                    <a:cubicBezTo>
                      <a:pt x="983339" y="4104650"/>
                      <a:pt x="1056932" y="3024879"/>
                      <a:pt x="1180007" y="2285789"/>
                    </a:cubicBezTo>
                    <a:cubicBezTo>
                      <a:pt x="1271363" y="1509902"/>
                      <a:pt x="1411568" y="1018867"/>
                      <a:pt x="1558118" y="435841"/>
                    </a:cubicBezTo>
                    <a:cubicBezTo>
                      <a:pt x="1591107" y="289292"/>
                      <a:pt x="1623462" y="142743"/>
                      <a:pt x="1645032" y="0"/>
                    </a:cubicBezTo>
                    <a:lnTo>
                      <a:pt x="1540354" y="0"/>
                    </a:lnTo>
                    <a:cubicBezTo>
                      <a:pt x="1519418" y="159872"/>
                      <a:pt x="1483257" y="326088"/>
                      <a:pt x="1445826" y="49167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8589E3D9-9B4D-48E4-BC9C-AACDF4813856}"/>
                  </a:ext>
                </a:extLst>
              </p:cNvPr>
              <p:cNvSpPr/>
              <p:nvPr/>
            </p:nvSpPr>
            <p:spPr>
              <a:xfrm>
                <a:off x="6024311" y="4440"/>
                <a:ext cx="1655182" cy="6847214"/>
              </a:xfrm>
              <a:custGeom>
                <a:avLst/>
                <a:gdLst>
                  <a:gd name="connsiteX0" fmla="*/ 1446460 w 1655182"/>
                  <a:gd name="connsiteY0" fmla="*/ 599520 h 6847214"/>
                  <a:gd name="connsiteX1" fmla="*/ 1090555 w 1655182"/>
                  <a:gd name="connsiteY1" fmla="*/ 2342886 h 6847214"/>
                  <a:gd name="connsiteX2" fmla="*/ 502455 w 1655182"/>
                  <a:gd name="connsiteY2" fmla="*/ 5412174 h 6847214"/>
                  <a:gd name="connsiteX3" fmla="*/ 0 w 1655182"/>
                  <a:gd name="connsiteY3" fmla="*/ 6847215 h 6847214"/>
                  <a:gd name="connsiteX4" fmla="*/ 108484 w 1655182"/>
                  <a:gd name="connsiteY4" fmla="*/ 6847215 h 6847214"/>
                  <a:gd name="connsiteX5" fmla="*/ 591907 w 1655182"/>
                  <a:gd name="connsiteY5" fmla="*/ 5454680 h 6847214"/>
                  <a:gd name="connsiteX6" fmla="*/ 1191427 w 1655182"/>
                  <a:gd name="connsiteY6" fmla="*/ 2324488 h 6847214"/>
                  <a:gd name="connsiteX7" fmla="*/ 1554946 w 1655182"/>
                  <a:gd name="connsiteY7" fmla="*/ 546229 h 6847214"/>
                  <a:gd name="connsiteX8" fmla="*/ 1655182 w 1655182"/>
                  <a:gd name="connsiteY8" fmla="*/ 0 h 6847214"/>
                  <a:gd name="connsiteX9" fmla="*/ 1551138 w 1655182"/>
                  <a:gd name="connsiteY9" fmla="*/ 0 h 6847214"/>
                  <a:gd name="connsiteX10" fmla="*/ 1446460 w 1655182"/>
                  <a:gd name="connsiteY10" fmla="*/ 59952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5182" h="6847214">
                    <a:moveTo>
                      <a:pt x="1446460" y="599520"/>
                    </a:moveTo>
                    <a:cubicBezTo>
                      <a:pt x="1308159" y="1148921"/>
                      <a:pt x="1176201" y="1612042"/>
                      <a:pt x="1090555" y="2342886"/>
                    </a:cubicBezTo>
                    <a:cubicBezTo>
                      <a:pt x="974458" y="3038836"/>
                      <a:pt x="905307" y="4056434"/>
                      <a:pt x="502455" y="5412174"/>
                    </a:cubicBezTo>
                    <a:cubicBezTo>
                      <a:pt x="373035" y="5864510"/>
                      <a:pt x="201109" y="6361890"/>
                      <a:pt x="0" y="6847215"/>
                    </a:cubicBezTo>
                    <a:lnTo>
                      <a:pt x="108484" y="6847215"/>
                    </a:lnTo>
                    <a:cubicBezTo>
                      <a:pt x="301346" y="6374578"/>
                      <a:pt x="465659" y="5894327"/>
                      <a:pt x="591907" y="5454680"/>
                    </a:cubicBezTo>
                    <a:cubicBezTo>
                      <a:pt x="1002372" y="4072294"/>
                      <a:pt x="1073426" y="3034395"/>
                      <a:pt x="1191427" y="2324488"/>
                    </a:cubicBezTo>
                    <a:cubicBezTo>
                      <a:pt x="1278976" y="1579053"/>
                      <a:pt x="1414106" y="1106416"/>
                      <a:pt x="1554946" y="546229"/>
                    </a:cubicBezTo>
                    <a:cubicBezTo>
                      <a:pt x="1596817" y="361615"/>
                      <a:pt x="1636784" y="177001"/>
                      <a:pt x="1655182" y="0"/>
                    </a:cubicBezTo>
                    <a:lnTo>
                      <a:pt x="1551138" y="0"/>
                    </a:lnTo>
                    <a:cubicBezTo>
                      <a:pt x="1536547" y="192227"/>
                      <a:pt x="1492773" y="395873"/>
                      <a:pt x="1446460" y="59952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0289CECE-CF80-4DE7-A5BC-AC74B6317DD8}"/>
                  </a:ext>
                </a:extLst>
              </p:cNvPr>
              <p:cNvSpPr/>
              <p:nvPr/>
            </p:nvSpPr>
            <p:spPr>
              <a:xfrm>
                <a:off x="8876630" y="3806"/>
                <a:ext cx="1468030" cy="6848483"/>
              </a:xfrm>
              <a:custGeom>
                <a:avLst/>
                <a:gdLst>
                  <a:gd name="connsiteX0" fmla="*/ 987780 w 1468030"/>
                  <a:gd name="connsiteY0" fmla="*/ 1835356 h 6848483"/>
                  <a:gd name="connsiteX1" fmla="*/ 78667 w 1468030"/>
                  <a:gd name="connsiteY1" fmla="*/ 6580128 h 6848483"/>
                  <a:gd name="connsiteX2" fmla="*/ 0 w 1468030"/>
                  <a:gd name="connsiteY2" fmla="*/ 6848484 h 6848483"/>
                  <a:gd name="connsiteX3" fmla="*/ 157334 w 1468030"/>
                  <a:gd name="connsiteY3" fmla="*/ 6848484 h 6848483"/>
                  <a:gd name="connsiteX4" fmla="*/ 216335 w 1468030"/>
                  <a:gd name="connsiteY4" fmla="*/ 6646741 h 6848483"/>
                  <a:gd name="connsiteX5" fmla="*/ 1143211 w 1468030"/>
                  <a:gd name="connsiteY5" fmla="*/ 1806173 h 6848483"/>
                  <a:gd name="connsiteX6" fmla="*/ 1468030 w 1468030"/>
                  <a:gd name="connsiteY6" fmla="*/ 0 h 6848483"/>
                  <a:gd name="connsiteX7" fmla="*/ 1321481 w 1468030"/>
                  <a:gd name="connsiteY7" fmla="*/ 0 h 6848483"/>
                  <a:gd name="connsiteX8" fmla="*/ 987780 w 1468030"/>
                  <a:gd name="connsiteY8" fmla="*/ 1835356 h 684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8030" h="6848483">
                    <a:moveTo>
                      <a:pt x="987780" y="1835356"/>
                    </a:moveTo>
                    <a:cubicBezTo>
                      <a:pt x="808241" y="2911954"/>
                      <a:pt x="701026" y="4484663"/>
                      <a:pt x="78667" y="6580128"/>
                    </a:cubicBezTo>
                    <a:cubicBezTo>
                      <a:pt x="53290" y="6668311"/>
                      <a:pt x="27279" y="6757763"/>
                      <a:pt x="0" y="6848484"/>
                    </a:cubicBezTo>
                    <a:lnTo>
                      <a:pt x="157334" y="6848484"/>
                    </a:lnTo>
                    <a:cubicBezTo>
                      <a:pt x="177636" y="6780602"/>
                      <a:pt x="197302" y="6713354"/>
                      <a:pt x="216335" y="6646741"/>
                    </a:cubicBezTo>
                    <a:cubicBezTo>
                      <a:pt x="851381" y="4508770"/>
                      <a:pt x="960500" y="2904341"/>
                      <a:pt x="1143211" y="1806173"/>
                    </a:cubicBezTo>
                    <a:cubicBezTo>
                      <a:pt x="1228223" y="1084211"/>
                      <a:pt x="1341783" y="527831"/>
                      <a:pt x="1468030" y="0"/>
                    </a:cubicBezTo>
                    <a:lnTo>
                      <a:pt x="1321481" y="0"/>
                    </a:lnTo>
                    <a:cubicBezTo>
                      <a:pt x="1191426" y="536713"/>
                      <a:pt x="1074060" y="1098168"/>
                      <a:pt x="987780" y="1835356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BE1C9A4B-FB4F-4147-8316-03F92A25CEE5}"/>
                  </a:ext>
                </a:extLst>
              </p:cNvPr>
              <p:cNvSpPr/>
              <p:nvPr/>
            </p:nvSpPr>
            <p:spPr>
              <a:xfrm>
                <a:off x="9194471" y="3806"/>
                <a:ext cx="1452804" cy="6847849"/>
              </a:xfrm>
              <a:custGeom>
                <a:avLst/>
                <a:gdLst>
                  <a:gd name="connsiteX0" fmla="*/ 984608 w 1452804"/>
                  <a:gd name="connsiteY0" fmla="*/ 1776990 h 6847849"/>
                  <a:gd name="connsiteX1" fmla="*/ 39333 w 1452804"/>
                  <a:gd name="connsiteY1" fmla="*/ 6713354 h 6847849"/>
                  <a:gd name="connsiteX2" fmla="*/ 0 w 1452804"/>
                  <a:gd name="connsiteY2" fmla="*/ 6847850 h 6847849"/>
                  <a:gd name="connsiteX3" fmla="*/ 163044 w 1452804"/>
                  <a:gd name="connsiteY3" fmla="*/ 6847850 h 6847849"/>
                  <a:gd name="connsiteX4" fmla="*/ 182076 w 1452804"/>
                  <a:gd name="connsiteY4" fmla="*/ 6781871 h 6847849"/>
                  <a:gd name="connsiteX5" fmla="*/ 1146383 w 1452804"/>
                  <a:gd name="connsiteY5" fmla="*/ 1746538 h 6847849"/>
                  <a:gd name="connsiteX6" fmla="*/ 1452805 w 1452804"/>
                  <a:gd name="connsiteY6" fmla="*/ 0 h 6847849"/>
                  <a:gd name="connsiteX7" fmla="*/ 1299912 w 1452804"/>
                  <a:gd name="connsiteY7" fmla="*/ 0 h 6847849"/>
                  <a:gd name="connsiteX8" fmla="*/ 984608 w 1452804"/>
                  <a:gd name="connsiteY8" fmla="*/ 1776990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2804" h="6847849">
                    <a:moveTo>
                      <a:pt x="984608" y="1776990"/>
                    </a:moveTo>
                    <a:cubicBezTo>
                      <a:pt x="798091" y="2896728"/>
                      <a:pt x="686434" y="4533513"/>
                      <a:pt x="39333" y="6713354"/>
                    </a:cubicBezTo>
                    <a:cubicBezTo>
                      <a:pt x="26645" y="6757763"/>
                      <a:pt x="13323" y="6802807"/>
                      <a:pt x="0" y="6847850"/>
                    </a:cubicBezTo>
                    <a:lnTo>
                      <a:pt x="163044" y="6847850"/>
                    </a:lnTo>
                    <a:cubicBezTo>
                      <a:pt x="169388" y="6825645"/>
                      <a:pt x="175732" y="6804075"/>
                      <a:pt x="182076" y="6781871"/>
                    </a:cubicBezTo>
                    <a:cubicBezTo>
                      <a:pt x="842499" y="4558254"/>
                      <a:pt x="956060" y="2889115"/>
                      <a:pt x="1146383" y="1746538"/>
                    </a:cubicBezTo>
                    <a:cubicBezTo>
                      <a:pt x="1227588" y="1055663"/>
                      <a:pt x="1334169" y="510068"/>
                      <a:pt x="1452805" y="0"/>
                    </a:cubicBezTo>
                    <a:lnTo>
                      <a:pt x="1299912" y="0"/>
                    </a:lnTo>
                    <a:cubicBezTo>
                      <a:pt x="1177470" y="519584"/>
                      <a:pt x="1067716" y="1070254"/>
                      <a:pt x="984608" y="177699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3" name="Forma libre: forma 22">
                <a:extLst>
                  <a:ext uri="{FF2B5EF4-FFF2-40B4-BE49-F238E27FC236}">
                    <a16:creationId xmlns:a16="http://schemas.microsoft.com/office/drawing/2014/main" id="{91C9C404-1AE8-4BE6-8314-4EAB554CE67A}"/>
                  </a:ext>
                </a:extLst>
              </p:cNvPr>
              <p:cNvSpPr/>
              <p:nvPr/>
            </p:nvSpPr>
            <p:spPr>
              <a:xfrm>
                <a:off x="9523731" y="3806"/>
                <a:ext cx="1439481" cy="6847849"/>
              </a:xfrm>
              <a:custGeom>
                <a:avLst/>
                <a:gdLst>
                  <a:gd name="connsiteX0" fmla="*/ 982705 w 1439481"/>
                  <a:gd name="connsiteY0" fmla="*/ 1716086 h 6847849"/>
                  <a:gd name="connsiteX1" fmla="*/ 0 w 1439481"/>
                  <a:gd name="connsiteY1" fmla="*/ 6847850 h 6847849"/>
                  <a:gd name="connsiteX2" fmla="*/ 170022 w 1439481"/>
                  <a:gd name="connsiteY2" fmla="*/ 6847850 h 6847849"/>
                  <a:gd name="connsiteX3" fmla="*/ 1150824 w 1439481"/>
                  <a:gd name="connsiteY3" fmla="*/ 1685000 h 6847849"/>
                  <a:gd name="connsiteX4" fmla="*/ 1439482 w 1439481"/>
                  <a:gd name="connsiteY4" fmla="*/ 0 h 6847849"/>
                  <a:gd name="connsiteX5" fmla="*/ 1279610 w 1439481"/>
                  <a:gd name="connsiteY5" fmla="*/ 0 h 6847849"/>
                  <a:gd name="connsiteX6" fmla="*/ 982705 w 1439481"/>
                  <a:gd name="connsiteY6" fmla="*/ 1716086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9481" h="6847849">
                    <a:moveTo>
                      <a:pt x="982705" y="1716086"/>
                    </a:moveTo>
                    <a:cubicBezTo>
                      <a:pt x="788574" y="2880233"/>
                      <a:pt x="672477" y="4581728"/>
                      <a:pt x="0" y="6847850"/>
                    </a:cubicBezTo>
                    <a:lnTo>
                      <a:pt x="170022" y="6847850"/>
                    </a:lnTo>
                    <a:cubicBezTo>
                      <a:pt x="837425" y="4572212"/>
                      <a:pt x="955425" y="2860566"/>
                      <a:pt x="1150824" y="1685000"/>
                    </a:cubicBezTo>
                    <a:cubicBezTo>
                      <a:pt x="1228223" y="1025211"/>
                      <a:pt x="1327825" y="493573"/>
                      <a:pt x="1439482" y="0"/>
                    </a:cubicBezTo>
                    <a:lnTo>
                      <a:pt x="1279610" y="0"/>
                    </a:lnTo>
                    <a:cubicBezTo>
                      <a:pt x="1164781" y="502455"/>
                      <a:pt x="1062006" y="1041071"/>
                      <a:pt x="982705" y="1716086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4D05380C-801F-45B1-A8AD-A95AF7636AFC}"/>
                  </a:ext>
                </a:extLst>
              </p:cNvPr>
              <p:cNvSpPr/>
              <p:nvPr/>
            </p:nvSpPr>
            <p:spPr>
              <a:xfrm>
                <a:off x="9358149" y="4440"/>
                <a:ext cx="1445826" cy="6847849"/>
              </a:xfrm>
              <a:custGeom>
                <a:avLst/>
                <a:gdLst>
                  <a:gd name="connsiteX0" fmla="*/ 1445827 w 1445826"/>
                  <a:gd name="connsiteY0" fmla="*/ 0 h 6847849"/>
                  <a:gd name="connsiteX1" fmla="*/ 1289761 w 1445826"/>
                  <a:gd name="connsiteY1" fmla="*/ 0 h 6847849"/>
                  <a:gd name="connsiteX2" fmla="*/ 983340 w 1445826"/>
                  <a:gd name="connsiteY2" fmla="*/ 1746538 h 6847849"/>
                  <a:gd name="connsiteX3" fmla="*/ 19032 w 1445826"/>
                  <a:gd name="connsiteY3" fmla="*/ 6781870 h 6847849"/>
                  <a:gd name="connsiteX4" fmla="*/ 0 w 1445826"/>
                  <a:gd name="connsiteY4" fmla="*/ 6847849 h 6847849"/>
                  <a:gd name="connsiteX5" fmla="*/ 166217 w 1445826"/>
                  <a:gd name="connsiteY5" fmla="*/ 6847849 h 6847849"/>
                  <a:gd name="connsiteX6" fmla="*/ 1148922 w 1445826"/>
                  <a:gd name="connsiteY6" fmla="*/ 1716086 h 6847849"/>
                  <a:gd name="connsiteX7" fmla="*/ 1445827 w 1445826"/>
                  <a:gd name="connsiteY7" fmla="*/ 0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5826" h="6847849">
                    <a:moveTo>
                      <a:pt x="1445827" y="0"/>
                    </a:moveTo>
                    <a:lnTo>
                      <a:pt x="1289761" y="0"/>
                    </a:lnTo>
                    <a:cubicBezTo>
                      <a:pt x="1171126" y="510068"/>
                      <a:pt x="1064545" y="1055663"/>
                      <a:pt x="983340" y="1746538"/>
                    </a:cubicBezTo>
                    <a:cubicBezTo>
                      <a:pt x="793016" y="2888481"/>
                      <a:pt x="679457" y="4558255"/>
                      <a:pt x="19032" y="6781870"/>
                    </a:cubicBezTo>
                    <a:cubicBezTo>
                      <a:pt x="12688" y="6803441"/>
                      <a:pt x="6344" y="6825645"/>
                      <a:pt x="0" y="6847849"/>
                    </a:cubicBezTo>
                    <a:lnTo>
                      <a:pt x="166217" y="6847849"/>
                    </a:lnTo>
                    <a:cubicBezTo>
                      <a:pt x="838694" y="4582362"/>
                      <a:pt x="954791" y="2880868"/>
                      <a:pt x="1148922" y="1716086"/>
                    </a:cubicBezTo>
                    <a:cubicBezTo>
                      <a:pt x="1227588" y="1040437"/>
                      <a:pt x="1330364" y="501820"/>
                      <a:pt x="1445827" y="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8906D2CA-0C72-4D77-85E7-44DA3AC3CB96}"/>
                  </a:ext>
                </a:extLst>
              </p:cNvPr>
              <p:cNvSpPr/>
              <p:nvPr/>
            </p:nvSpPr>
            <p:spPr>
              <a:xfrm>
                <a:off x="9034598" y="4440"/>
                <a:ext cx="1460418" cy="6847214"/>
              </a:xfrm>
              <a:custGeom>
                <a:avLst/>
                <a:gdLst>
                  <a:gd name="connsiteX0" fmla="*/ 1144481 w 1460418"/>
                  <a:gd name="connsiteY0" fmla="*/ 1776355 h 6847214"/>
                  <a:gd name="connsiteX1" fmla="*/ 1460418 w 1460418"/>
                  <a:gd name="connsiteY1" fmla="*/ 0 h 6847214"/>
                  <a:gd name="connsiteX2" fmla="*/ 1310697 w 1460418"/>
                  <a:gd name="connsiteY2" fmla="*/ 0 h 6847214"/>
                  <a:gd name="connsiteX3" fmla="*/ 985877 w 1460418"/>
                  <a:gd name="connsiteY3" fmla="*/ 1806173 h 6847214"/>
                  <a:gd name="connsiteX4" fmla="*/ 59001 w 1460418"/>
                  <a:gd name="connsiteY4" fmla="*/ 6645472 h 6847214"/>
                  <a:gd name="connsiteX5" fmla="*/ 0 w 1460418"/>
                  <a:gd name="connsiteY5" fmla="*/ 6847215 h 6847214"/>
                  <a:gd name="connsiteX6" fmla="*/ 160507 w 1460418"/>
                  <a:gd name="connsiteY6" fmla="*/ 6847215 h 6847214"/>
                  <a:gd name="connsiteX7" fmla="*/ 199840 w 1460418"/>
                  <a:gd name="connsiteY7" fmla="*/ 6712720 h 6847214"/>
                  <a:gd name="connsiteX8" fmla="*/ 1144481 w 1460418"/>
                  <a:gd name="connsiteY8" fmla="*/ 1776355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0418" h="6847214">
                    <a:moveTo>
                      <a:pt x="1144481" y="1776355"/>
                    </a:moveTo>
                    <a:cubicBezTo>
                      <a:pt x="1227588" y="1069620"/>
                      <a:pt x="1337342" y="518950"/>
                      <a:pt x="1460418" y="0"/>
                    </a:cubicBezTo>
                    <a:lnTo>
                      <a:pt x="1310697" y="0"/>
                    </a:lnTo>
                    <a:cubicBezTo>
                      <a:pt x="1184449" y="527831"/>
                      <a:pt x="1070889" y="1083577"/>
                      <a:pt x="985877" y="1806173"/>
                    </a:cubicBezTo>
                    <a:cubicBezTo>
                      <a:pt x="802532" y="2904341"/>
                      <a:pt x="693413" y="4508771"/>
                      <a:pt x="59001" y="6645472"/>
                    </a:cubicBezTo>
                    <a:cubicBezTo>
                      <a:pt x="39968" y="6712085"/>
                      <a:pt x="20302" y="6779333"/>
                      <a:pt x="0" y="6847215"/>
                    </a:cubicBezTo>
                    <a:lnTo>
                      <a:pt x="160507" y="6847215"/>
                    </a:lnTo>
                    <a:cubicBezTo>
                      <a:pt x="173829" y="6802172"/>
                      <a:pt x="186517" y="6757129"/>
                      <a:pt x="199840" y="6712720"/>
                    </a:cubicBezTo>
                    <a:cubicBezTo>
                      <a:pt x="846307" y="4532878"/>
                      <a:pt x="957329" y="2896094"/>
                      <a:pt x="1144481" y="1776355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50F9575E-27A8-4ACA-BC4F-023ED72E8DC2}"/>
                  </a:ext>
                </a:extLst>
              </p:cNvPr>
              <p:cNvSpPr/>
              <p:nvPr/>
            </p:nvSpPr>
            <p:spPr>
              <a:xfrm>
                <a:off x="8129292" y="3806"/>
                <a:ext cx="1511805" cy="6847849"/>
              </a:xfrm>
              <a:custGeom>
                <a:avLst/>
                <a:gdLst>
                  <a:gd name="connsiteX0" fmla="*/ 1141943 w 1511805"/>
                  <a:gd name="connsiteY0" fmla="*/ 1944475 h 6847849"/>
                  <a:gd name="connsiteX1" fmla="*/ 1511806 w 1511805"/>
                  <a:gd name="connsiteY1" fmla="*/ 0 h 6847849"/>
                  <a:gd name="connsiteX2" fmla="*/ 1379847 w 1511805"/>
                  <a:gd name="connsiteY2" fmla="*/ 0 h 6847849"/>
                  <a:gd name="connsiteX3" fmla="*/ 1000468 w 1511805"/>
                  <a:gd name="connsiteY3" fmla="*/ 1970486 h 6847849"/>
                  <a:gd name="connsiteX4" fmla="*/ 177001 w 1511805"/>
                  <a:gd name="connsiteY4" fmla="*/ 6267996 h 6847849"/>
                  <a:gd name="connsiteX5" fmla="*/ 0 w 1511805"/>
                  <a:gd name="connsiteY5" fmla="*/ 6847850 h 6847849"/>
                  <a:gd name="connsiteX6" fmla="*/ 144011 w 1511805"/>
                  <a:gd name="connsiteY6" fmla="*/ 6847850 h 6847849"/>
                  <a:gd name="connsiteX7" fmla="*/ 301346 w 1511805"/>
                  <a:gd name="connsiteY7" fmla="*/ 6328266 h 6847849"/>
                  <a:gd name="connsiteX8" fmla="*/ 1141943 w 1511805"/>
                  <a:gd name="connsiteY8" fmla="*/ 1944475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1805" h="6847849">
                    <a:moveTo>
                      <a:pt x="1141943" y="1944475"/>
                    </a:moveTo>
                    <a:cubicBezTo>
                      <a:pt x="1235201" y="1148921"/>
                      <a:pt x="1367159" y="575412"/>
                      <a:pt x="1511806" y="0"/>
                    </a:cubicBezTo>
                    <a:lnTo>
                      <a:pt x="1379847" y="0"/>
                    </a:lnTo>
                    <a:cubicBezTo>
                      <a:pt x="1231395" y="585563"/>
                      <a:pt x="1095630" y="1160341"/>
                      <a:pt x="1000468" y="1970486"/>
                    </a:cubicBezTo>
                    <a:cubicBezTo>
                      <a:pt x="838059" y="2945578"/>
                      <a:pt x="740994" y="4370469"/>
                      <a:pt x="177001" y="6267996"/>
                    </a:cubicBezTo>
                    <a:cubicBezTo>
                      <a:pt x="123076" y="6456417"/>
                      <a:pt x="64076" y="6650547"/>
                      <a:pt x="0" y="6847850"/>
                    </a:cubicBezTo>
                    <a:lnTo>
                      <a:pt x="144011" y="6847850"/>
                    </a:lnTo>
                    <a:cubicBezTo>
                      <a:pt x="200474" y="6670848"/>
                      <a:pt x="253131" y="6497654"/>
                      <a:pt x="301346" y="6328266"/>
                    </a:cubicBezTo>
                    <a:cubicBezTo>
                      <a:pt x="877393" y="4392673"/>
                      <a:pt x="976361" y="2939234"/>
                      <a:pt x="1141943" y="1944475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7" name="Forma libre: forma 26">
                <a:extLst>
                  <a:ext uri="{FF2B5EF4-FFF2-40B4-BE49-F238E27FC236}">
                    <a16:creationId xmlns:a16="http://schemas.microsoft.com/office/drawing/2014/main" id="{E7E3079E-1EFC-4970-8A01-6624D88D5EAB}"/>
                  </a:ext>
                </a:extLst>
              </p:cNvPr>
              <p:cNvSpPr/>
              <p:nvPr/>
            </p:nvSpPr>
            <p:spPr>
              <a:xfrm>
                <a:off x="5918364" y="4440"/>
                <a:ext cx="1656451" cy="6847214"/>
              </a:xfrm>
              <a:custGeom>
                <a:avLst/>
                <a:gdLst>
                  <a:gd name="connsiteX0" fmla="*/ 1196502 w 1656451"/>
                  <a:gd name="connsiteY0" fmla="*/ 2342886 h 6847214"/>
                  <a:gd name="connsiteX1" fmla="*/ 1552407 w 1656451"/>
                  <a:gd name="connsiteY1" fmla="*/ 599520 h 6847214"/>
                  <a:gd name="connsiteX2" fmla="*/ 1656451 w 1656451"/>
                  <a:gd name="connsiteY2" fmla="*/ 0 h 6847214"/>
                  <a:gd name="connsiteX3" fmla="*/ 1552407 w 1656451"/>
                  <a:gd name="connsiteY3" fmla="*/ 0 h 6847214"/>
                  <a:gd name="connsiteX4" fmla="*/ 1447095 w 1656451"/>
                  <a:gd name="connsiteY4" fmla="*/ 652176 h 6847214"/>
                  <a:gd name="connsiteX5" fmla="*/ 1098168 w 1656451"/>
                  <a:gd name="connsiteY5" fmla="*/ 2361284 h 6847214"/>
                  <a:gd name="connsiteX6" fmla="*/ 522122 w 1656451"/>
                  <a:gd name="connsiteY6" fmla="*/ 5370303 h 6847214"/>
                  <a:gd name="connsiteX7" fmla="*/ 0 w 1656451"/>
                  <a:gd name="connsiteY7" fmla="*/ 6847215 h 6847214"/>
                  <a:gd name="connsiteX8" fmla="*/ 106581 w 1656451"/>
                  <a:gd name="connsiteY8" fmla="*/ 6847215 h 6847214"/>
                  <a:gd name="connsiteX9" fmla="*/ 609036 w 1656451"/>
                  <a:gd name="connsiteY9" fmla="*/ 5412174 h 6847214"/>
                  <a:gd name="connsiteX10" fmla="*/ 1196502 w 1656451"/>
                  <a:gd name="connsiteY10" fmla="*/ 2342886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451" h="6847214">
                    <a:moveTo>
                      <a:pt x="1196502" y="2342886"/>
                    </a:moveTo>
                    <a:cubicBezTo>
                      <a:pt x="1282148" y="1612042"/>
                      <a:pt x="1414740" y="1148921"/>
                      <a:pt x="1552407" y="599520"/>
                    </a:cubicBezTo>
                    <a:cubicBezTo>
                      <a:pt x="1598720" y="395873"/>
                      <a:pt x="1642494" y="192227"/>
                      <a:pt x="1656451" y="0"/>
                    </a:cubicBezTo>
                    <a:lnTo>
                      <a:pt x="1552407" y="0"/>
                    </a:lnTo>
                    <a:cubicBezTo>
                      <a:pt x="1545429" y="207453"/>
                      <a:pt x="1497214" y="430132"/>
                      <a:pt x="1447095" y="652176"/>
                    </a:cubicBezTo>
                    <a:cubicBezTo>
                      <a:pt x="1311966" y="1190792"/>
                      <a:pt x="1181911" y="1644397"/>
                      <a:pt x="1098168" y="2361284"/>
                    </a:cubicBezTo>
                    <a:cubicBezTo>
                      <a:pt x="984608" y="3043912"/>
                      <a:pt x="916726" y="4041208"/>
                      <a:pt x="522122" y="5370303"/>
                    </a:cubicBezTo>
                    <a:cubicBezTo>
                      <a:pt x="388895" y="5835961"/>
                      <a:pt x="210625" y="6349201"/>
                      <a:pt x="0" y="6847215"/>
                    </a:cubicBezTo>
                    <a:lnTo>
                      <a:pt x="106581" y="6847215"/>
                    </a:lnTo>
                    <a:cubicBezTo>
                      <a:pt x="308324" y="6361890"/>
                      <a:pt x="479616" y="5864510"/>
                      <a:pt x="609036" y="5412174"/>
                    </a:cubicBezTo>
                    <a:cubicBezTo>
                      <a:pt x="1011254" y="4056434"/>
                      <a:pt x="1080405" y="3039471"/>
                      <a:pt x="1196502" y="2342886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232D546F-AD10-4F70-BFB7-8E4E8C78937B}"/>
                  </a:ext>
                </a:extLst>
              </p:cNvPr>
              <p:cNvSpPr/>
              <p:nvPr/>
            </p:nvSpPr>
            <p:spPr>
              <a:xfrm>
                <a:off x="6354840" y="3806"/>
                <a:ext cx="1638687" cy="6847215"/>
              </a:xfrm>
              <a:custGeom>
                <a:avLst/>
                <a:gdLst>
                  <a:gd name="connsiteX0" fmla="*/ 1174932 w 1638687"/>
                  <a:gd name="connsiteY0" fmla="*/ 2266756 h 6847215"/>
                  <a:gd name="connsiteX1" fmla="*/ 1560655 w 1638687"/>
                  <a:gd name="connsiteY1" fmla="*/ 379379 h 6847215"/>
                  <a:gd name="connsiteX2" fmla="*/ 1638688 w 1638687"/>
                  <a:gd name="connsiteY2" fmla="*/ 0 h 6847215"/>
                  <a:gd name="connsiteX3" fmla="*/ 1533375 w 1638687"/>
                  <a:gd name="connsiteY3" fmla="*/ 0 h 6847215"/>
                  <a:gd name="connsiteX4" fmla="*/ 1446461 w 1638687"/>
                  <a:gd name="connsiteY4" fmla="*/ 435841 h 6847215"/>
                  <a:gd name="connsiteX5" fmla="*/ 1068351 w 1638687"/>
                  <a:gd name="connsiteY5" fmla="*/ 2285789 h 6847215"/>
                  <a:gd name="connsiteX6" fmla="*/ 444723 w 1638687"/>
                  <a:gd name="connsiteY6" fmla="*/ 5542863 h 6847215"/>
                  <a:gd name="connsiteX7" fmla="*/ 0 w 1638687"/>
                  <a:gd name="connsiteY7" fmla="*/ 6847215 h 6847215"/>
                  <a:gd name="connsiteX8" fmla="*/ 113560 w 1638687"/>
                  <a:gd name="connsiteY8" fmla="*/ 6847215 h 6847215"/>
                  <a:gd name="connsiteX9" fmla="*/ 539251 w 1638687"/>
                  <a:gd name="connsiteY9" fmla="*/ 5587906 h 6847215"/>
                  <a:gd name="connsiteX10" fmla="*/ 1174932 w 1638687"/>
                  <a:gd name="connsiteY10" fmla="*/ 2266756 h 684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8687" h="6847215">
                    <a:moveTo>
                      <a:pt x="1174932" y="2266756"/>
                    </a:moveTo>
                    <a:cubicBezTo>
                      <a:pt x="1268191" y="1475644"/>
                      <a:pt x="1410933" y="974458"/>
                      <a:pt x="1560655" y="379379"/>
                    </a:cubicBezTo>
                    <a:cubicBezTo>
                      <a:pt x="1589204" y="252496"/>
                      <a:pt x="1617753" y="124979"/>
                      <a:pt x="1638688" y="0"/>
                    </a:cubicBezTo>
                    <a:lnTo>
                      <a:pt x="1533375" y="0"/>
                    </a:lnTo>
                    <a:cubicBezTo>
                      <a:pt x="1511805" y="142743"/>
                      <a:pt x="1479450" y="289292"/>
                      <a:pt x="1446461" y="435841"/>
                    </a:cubicBezTo>
                    <a:cubicBezTo>
                      <a:pt x="1299911" y="1018867"/>
                      <a:pt x="1159706" y="1509902"/>
                      <a:pt x="1068351" y="2285789"/>
                    </a:cubicBezTo>
                    <a:cubicBezTo>
                      <a:pt x="945275" y="3024879"/>
                      <a:pt x="871683" y="4104649"/>
                      <a:pt x="444723" y="5542863"/>
                    </a:cubicBezTo>
                    <a:cubicBezTo>
                      <a:pt x="326723" y="5955231"/>
                      <a:pt x="175732" y="6402492"/>
                      <a:pt x="0" y="6847215"/>
                    </a:cubicBezTo>
                    <a:lnTo>
                      <a:pt x="113560" y="6847215"/>
                    </a:lnTo>
                    <a:cubicBezTo>
                      <a:pt x="281045" y="6417718"/>
                      <a:pt x="425057" y="5986952"/>
                      <a:pt x="539251" y="5587906"/>
                    </a:cubicBezTo>
                    <a:cubicBezTo>
                      <a:pt x="974458" y="4121779"/>
                      <a:pt x="1049318" y="3020439"/>
                      <a:pt x="1174932" y="2266756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FF9D5AC1-D270-4115-8E6E-98C8799900B5}"/>
                  </a:ext>
                </a:extLst>
              </p:cNvPr>
              <p:cNvSpPr/>
              <p:nvPr/>
            </p:nvSpPr>
            <p:spPr>
              <a:xfrm>
                <a:off x="7063479" y="4440"/>
                <a:ext cx="1591107" cy="6847214"/>
              </a:xfrm>
              <a:custGeom>
                <a:avLst/>
                <a:gdLst>
                  <a:gd name="connsiteX0" fmla="*/ 1153997 w 1591107"/>
                  <a:gd name="connsiteY0" fmla="*/ 2139239 h 6847214"/>
                  <a:gd name="connsiteX1" fmla="*/ 1587935 w 1591107"/>
                  <a:gd name="connsiteY1" fmla="*/ 13957 h 6847214"/>
                  <a:gd name="connsiteX2" fmla="*/ 1591107 w 1591107"/>
                  <a:gd name="connsiteY2" fmla="*/ 0 h 6847214"/>
                  <a:gd name="connsiteX3" fmla="*/ 1476278 w 1591107"/>
                  <a:gd name="connsiteY3" fmla="*/ 0 h 6847214"/>
                  <a:gd name="connsiteX4" fmla="*/ 1458515 w 1591107"/>
                  <a:gd name="connsiteY4" fmla="*/ 78033 h 6847214"/>
                  <a:gd name="connsiteX5" fmla="*/ 1032824 w 1591107"/>
                  <a:gd name="connsiteY5" fmla="*/ 2161444 h 6847214"/>
                  <a:gd name="connsiteX6" fmla="*/ 330529 w 1591107"/>
                  <a:gd name="connsiteY6" fmla="*/ 5828983 h 6847214"/>
                  <a:gd name="connsiteX7" fmla="*/ 0 w 1591107"/>
                  <a:gd name="connsiteY7" fmla="*/ 6847215 h 6847214"/>
                  <a:gd name="connsiteX8" fmla="*/ 125614 w 1591107"/>
                  <a:gd name="connsiteY8" fmla="*/ 6847215 h 6847214"/>
                  <a:gd name="connsiteX9" fmla="*/ 437110 w 1591107"/>
                  <a:gd name="connsiteY9" fmla="*/ 5880370 h 6847214"/>
                  <a:gd name="connsiteX10" fmla="*/ 1153997 w 1591107"/>
                  <a:gd name="connsiteY10" fmla="*/ 2139239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1107" h="6847214">
                    <a:moveTo>
                      <a:pt x="1153997" y="2139239"/>
                    </a:moveTo>
                    <a:cubicBezTo>
                      <a:pt x="1258675" y="1247890"/>
                      <a:pt x="1419816" y="683897"/>
                      <a:pt x="1587935" y="13957"/>
                    </a:cubicBezTo>
                    <a:cubicBezTo>
                      <a:pt x="1589204" y="9516"/>
                      <a:pt x="1589838" y="4441"/>
                      <a:pt x="1591107" y="0"/>
                    </a:cubicBezTo>
                    <a:lnTo>
                      <a:pt x="1476278" y="0"/>
                    </a:lnTo>
                    <a:cubicBezTo>
                      <a:pt x="1470569" y="26011"/>
                      <a:pt x="1464859" y="52022"/>
                      <a:pt x="1458515" y="78033"/>
                    </a:cubicBezTo>
                    <a:cubicBezTo>
                      <a:pt x="1293568" y="734650"/>
                      <a:pt x="1135599" y="1287858"/>
                      <a:pt x="1032824" y="2161444"/>
                    </a:cubicBezTo>
                    <a:cubicBezTo>
                      <a:pt x="893888" y="2993793"/>
                      <a:pt x="811414" y="4209328"/>
                      <a:pt x="330529" y="5828983"/>
                    </a:cubicBezTo>
                    <a:cubicBezTo>
                      <a:pt x="237270" y="6153802"/>
                      <a:pt x="126248" y="6498288"/>
                      <a:pt x="0" y="6847215"/>
                    </a:cubicBezTo>
                    <a:lnTo>
                      <a:pt x="125614" y="6847215"/>
                    </a:lnTo>
                    <a:cubicBezTo>
                      <a:pt x="243615" y="6516052"/>
                      <a:pt x="348293" y="6189329"/>
                      <a:pt x="437110" y="5880370"/>
                    </a:cubicBezTo>
                    <a:cubicBezTo>
                      <a:pt x="928146" y="4228360"/>
                      <a:pt x="1012522" y="2987449"/>
                      <a:pt x="1153997" y="2139239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F8B5A5D4-4543-42CC-A783-F4C5EAA37A6F}"/>
                  </a:ext>
                </a:extLst>
              </p:cNvPr>
              <p:cNvSpPr/>
              <p:nvPr/>
            </p:nvSpPr>
            <p:spPr>
              <a:xfrm>
                <a:off x="6699960" y="3806"/>
                <a:ext cx="1616483" cy="6847849"/>
              </a:xfrm>
              <a:custGeom>
                <a:avLst/>
                <a:gdLst>
                  <a:gd name="connsiteX0" fmla="*/ 1450902 w 1616483"/>
                  <a:gd name="connsiteY0" fmla="*/ 262647 h 6847849"/>
                  <a:gd name="connsiteX1" fmla="*/ 1049953 w 1616483"/>
                  <a:gd name="connsiteY1" fmla="*/ 2226154 h 6847849"/>
                  <a:gd name="connsiteX2" fmla="*/ 387627 w 1616483"/>
                  <a:gd name="connsiteY2" fmla="*/ 5682434 h 6847849"/>
                  <a:gd name="connsiteX3" fmla="*/ 0 w 1616483"/>
                  <a:gd name="connsiteY3" fmla="*/ 6847850 h 6847849"/>
                  <a:gd name="connsiteX4" fmla="*/ 119270 w 1616483"/>
                  <a:gd name="connsiteY4" fmla="*/ 6847850 h 6847849"/>
                  <a:gd name="connsiteX5" fmla="*/ 487863 w 1616483"/>
                  <a:gd name="connsiteY5" fmla="*/ 5730649 h 6847849"/>
                  <a:gd name="connsiteX6" fmla="*/ 1162879 w 1616483"/>
                  <a:gd name="connsiteY6" fmla="*/ 2205218 h 6847849"/>
                  <a:gd name="connsiteX7" fmla="*/ 1572075 w 1616483"/>
                  <a:gd name="connsiteY7" fmla="*/ 202378 h 6847849"/>
                  <a:gd name="connsiteX8" fmla="*/ 1616484 w 1616483"/>
                  <a:gd name="connsiteY8" fmla="*/ 0 h 6847849"/>
                  <a:gd name="connsiteX9" fmla="*/ 1507365 w 1616483"/>
                  <a:gd name="connsiteY9" fmla="*/ 0 h 6847849"/>
                  <a:gd name="connsiteX10" fmla="*/ 1450902 w 1616483"/>
                  <a:gd name="connsiteY10" fmla="*/ 262647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6483" h="6847849">
                    <a:moveTo>
                      <a:pt x="1450902" y="262647"/>
                    </a:moveTo>
                    <a:cubicBezTo>
                      <a:pt x="1295471" y="881199"/>
                      <a:pt x="1146384" y="1402686"/>
                      <a:pt x="1049953" y="2226154"/>
                    </a:cubicBezTo>
                    <a:cubicBezTo>
                      <a:pt x="919264" y="3010288"/>
                      <a:pt x="841232" y="4156037"/>
                      <a:pt x="387627" y="5682434"/>
                    </a:cubicBezTo>
                    <a:cubicBezTo>
                      <a:pt x="281679" y="6052296"/>
                      <a:pt x="150991" y="6448804"/>
                      <a:pt x="0" y="6847850"/>
                    </a:cubicBezTo>
                    <a:lnTo>
                      <a:pt x="119270" y="6847850"/>
                    </a:lnTo>
                    <a:cubicBezTo>
                      <a:pt x="261378" y="6465299"/>
                      <a:pt x="385723" y="6085920"/>
                      <a:pt x="487863" y="5730649"/>
                    </a:cubicBezTo>
                    <a:cubicBezTo>
                      <a:pt x="950350" y="4173800"/>
                      <a:pt x="1029652" y="3005212"/>
                      <a:pt x="1162879" y="2205218"/>
                    </a:cubicBezTo>
                    <a:cubicBezTo>
                      <a:pt x="1261213" y="1365256"/>
                      <a:pt x="1413472" y="833618"/>
                      <a:pt x="1572075" y="202378"/>
                    </a:cubicBezTo>
                    <a:cubicBezTo>
                      <a:pt x="1587301" y="135130"/>
                      <a:pt x="1602527" y="67248"/>
                      <a:pt x="1616484" y="0"/>
                    </a:cubicBezTo>
                    <a:lnTo>
                      <a:pt x="1507365" y="0"/>
                    </a:lnTo>
                    <a:cubicBezTo>
                      <a:pt x="1490235" y="87549"/>
                      <a:pt x="1471203" y="175098"/>
                      <a:pt x="1450902" y="262647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BA712BD-4FEF-4884-939A-E45E84317E74}"/>
                  </a:ext>
                </a:extLst>
              </p:cNvPr>
              <p:cNvSpPr/>
              <p:nvPr/>
            </p:nvSpPr>
            <p:spPr>
              <a:xfrm>
                <a:off x="6582594" y="3806"/>
                <a:ext cx="1624731" cy="6847849"/>
              </a:xfrm>
              <a:custGeom>
                <a:avLst/>
                <a:gdLst>
                  <a:gd name="connsiteX0" fmla="*/ 1167319 w 1624731"/>
                  <a:gd name="connsiteY0" fmla="*/ 2226154 h 6847849"/>
                  <a:gd name="connsiteX1" fmla="*/ 1568268 w 1624731"/>
                  <a:gd name="connsiteY1" fmla="*/ 262647 h 6847849"/>
                  <a:gd name="connsiteX2" fmla="*/ 1624731 w 1624731"/>
                  <a:gd name="connsiteY2" fmla="*/ 0 h 6847849"/>
                  <a:gd name="connsiteX3" fmla="*/ 1516881 w 1624731"/>
                  <a:gd name="connsiteY3" fmla="*/ 0 h 6847849"/>
                  <a:gd name="connsiteX4" fmla="*/ 1448999 w 1624731"/>
                  <a:gd name="connsiteY4" fmla="*/ 321647 h 6847849"/>
                  <a:gd name="connsiteX5" fmla="*/ 1055663 w 1624731"/>
                  <a:gd name="connsiteY5" fmla="*/ 2246455 h 6847849"/>
                  <a:gd name="connsiteX6" fmla="*/ 406659 w 1624731"/>
                  <a:gd name="connsiteY6" fmla="*/ 5634853 h 6847849"/>
                  <a:gd name="connsiteX7" fmla="*/ 0 w 1624731"/>
                  <a:gd name="connsiteY7" fmla="*/ 6847850 h 6847849"/>
                  <a:gd name="connsiteX8" fmla="*/ 117366 w 1624731"/>
                  <a:gd name="connsiteY8" fmla="*/ 6847850 h 6847849"/>
                  <a:gd name="connsiteX9" fmla="*/ 504993 w 1624731"/>
                  <a:gd name="connsiteY9" fmla="*/ 5682434 h 6847849"/>
                  <a:gd name="connsiteX10" fmla="*/ 1167319 w 1624731"/>
                  <a:gd name="connsiteY10" fmla="*/ 2226154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24731" h="6847849">
                    <a:moveTo>
                      <a:pt x="1167319" y="2226154"/>
                    </a:moveTo>
                    <a:cubicBezTo>
                      <a:pt x="1263750" y="1402686"/>
                      <a:pt x="1412837" y="881199"/>
                      <a:pt x="1568268" y="262647"/>
                    </a:cubicBezTo>
                    <a:cubicBezTo>
                      <a:pt x="1587935" y="175098"/>
                      <a:pt x="1607602" y="87549"/>
                      <a:pt x="1624731" y="0"/>
                    </a:cubicBezTo>
                    <a:lnTo>
                      <a:pt x="1516881" y="0"/>
                    </a:lnTo>
                    <a:cubicBezTo>
                      <a:pt x="1497214" y="105947"/>
                      <a:pt x="1473107" y="213797"/>
                      <a:pt x="1448999" y="321647"/>
                    </a:cubicBezTo>
                    <a:cubicBezTo>
                      <a:pt x="1296740" y="928146"/>
                      <a:pt x="1150825" y="1439482"/>
                      <a:pt x="1055663" y="2246455"/>
                    </a:cubicBezTo>
                    <a:cubicBezTo>
                      <a:pt x="927512" y="3015363"/>
                      <a:pt x="851382" y="4138908"/>
                      <a:pt x="406659" y="5634853"/>
                    </a:cubicBezTo>
                    <a:cubicBezTo>
                      <a:pt x="296271" y="6019307"/>
                      <a:pt x="159238" y="6432944"/>
                      <a:pt x="0" y="6847850"/>
                    </a:cubicBezTo>
                    <a:lnTo>
                      <a:pt x="117366" y="6847850"/>
                    </a:lnTo>
                    <a:cubicBezTo>
                      <a:pt x="267723" y="6448804"/>
                      <a:pt x="399046" y="6052296"/>
                      <a:pt x="504993" y="5682434"/>
                    </a:cubicBezTo>
                    <a:cubicBezTo>
                      <a:pt x="958598" y="4156037"/>
                      <a:pt x="1036630" y="3010288"/>
                      <a:pt x="1167319" y="2226154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784EE61-6DD2-42F9-A8B7-4CE77858B8DB}"/>
                  </a:ext>
                </a:extLst>
              </p:cNvPr>
              <p:cNvSpPr/>
              <p:nvPr/>
            </p:nvSpPr>
            <p:spPr>
              <a:xfrm>
                <a:off x="7316609" y="3806"/>
                <a:ext cx="1570805" cy="6847215"/>
              </a:xfrm>
              <a:custGeom>
                <a:avLst/>
                <a:gdLst>
                  <a:gd name="connsiteX0" fmla="*/ 1148921 w 1570805"/>
                  <a:gd name="connsiteY0" fmla="*/ 2093562 h 6847215"/>
                  <a:gd name="connsiteX1" fmla="*/ 1570805 w 1570805"/>
                  <a:gd name="connsiteY1" fmla="*/ 0 h 6847215"/>
                  <a:gd name="connsiteX2" fmla="*/ 1453439 w 1570805"/>
                  <a:gd name="connsiteY2" fmla="*/ 0 h 6847215"/>
                  <a:gd name="connsiteX3" fmla="*/ 1023307 w 1570805"/>
                  <a:gd name="connsiteY3" fmla="*/ 2116401 h 6847215"/>
                  <a:gd name="connsiteX4" fmla="*/ 292464 w 1570805"/>
                  <a:gd name="connsiteY4" fmla="*/ 5932392 h 6847215"/>
                  <a:gd name="connsiteX5" fmla="*/ 0 w 1570805"/>
                  <a:gd name="connsiteY5" fmla="*/ 6847215 h 6847215"/>
                  <a:gd name="connsiteX6" fmla="*/ 129420 w 1570805"/>
                  <a:gd name="connsiteY6" fmla="*/ 6847215 h 6847215"/>
                  <a:gd name="connsiteX7" fmla="*/ 402852 w 1570805"/>
                  <a:gd name="connsiteY7" fmla="*/ 5985683 h 6847215"/>
                  <a:gd name="connsiteX8" fmla="*/ 1148921 w 1570805"/>
                  <a:gd name="connsiteY8" fmla="*/ 2093562 h 684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805" h="6847215">
                    <a:moveTo>
                      <a:pt x="1148921" y="2093562"/>
                    </a:moveTo>
                    <a:cubicBezTo>
                      <a:pt x="1251696" y="1219341"/>
                      <a:pt x="1406492" y="647101"/>
                      <a:pt x="1570805" y="0"/>
                    </a:cubicBezTo>
                    <a:lnTo>
                      <a:pt x="1453439" y="0"/>
                    </a:lnTo>
                    <a:cubicBezTo>
                      <a:pt x="1286588" y="661058"/>
                      <a:pt x="1127351" y="1230126"/>
                      <a:pt x="1023307" y="2116401"/>
                    </a:cubicBezTo>
                    <a:cubicBezTo>
                      <a:pt x="878661" y="2982374"/>
                      <a:pt x="793016" y="4247392"/>
                      <a:pt x="292464" y="5932392"/>
                    </a:cubicBezTo>
                    <a:cubicBezTo>
                      <a:pt x="208722" y="6225491"/>
                      <a:pt x="110388" y="6533815"/>
                      <a:pt x="0" y="6847215"/>
                    </a:cubicBezTo>
                    <a:lnTo>
                      <a:pt x="129420" y="6847215"/>
                    </a:lnTo>
                    <a:cubicBezTo>
                      <a:pt x="231561" y="6552214"/>
                      <a:pt x="323550" y="6262287"/>
                      <a:pt x="402852" y="5985683"/>
                    </a:cubicBezTo>
                    <a:cubicBezTo>
                      <a:pt x="914188" y="4267059"/>
                      <a:pt x="1001738" y="2976664"/>
                      <a:pt x="1148921" y="2093562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FCF8A028-C0B9-4362-8F74-98EFFCD14D96}"/>
                  </a:ext>
                </a:extLst>
              </p:cNvPr>
              <p:cNvSpPr/>
              <p:nvPr/>
            </p:nvSpPr>
            <p:spPr>
              <a:xfrm>
                <a:off x="6940403" y="4440"/>
                <a:ext cx="1599989" cy="6847214"/>
              </a:xfrm>
              <a:custGeom>
                <a:avLst/>
                <a:gdLst>
                  <a:gd name="connsiteX0" fmla="*/ 1455977 w 1599989"/>
                  <a:gd name="connsiteY0" fmla="*/ 140205 h 6847214"/>
                  <a:gd name="connsiteX1" fmla="*/ 1038534 w 1599989"/>
                  <a:gd name="connsiteY1" fmla="*/ 2183014 h 6847214"/>
                  <a:gd name="connsiteX2" fmla="*/ 349561 w 1599989"/>
                  <a:gd name="connsiteY2" fmla="*/ 5778864 h 6847214"/>
                  <a:gd name="connsiteX3" fmla="*/ 0 w 1599989"/>
                  <a:gd name="connsiteY3" fmla="*/ 6847215 h 6847214"/>
                  <a:gd name="connsiteX4" fmla="*/ 123076 w 1599989"/>
                  <a:gd name="connsiteY4" fmla="*/ 6847215 h 6847214"/>
                  <a:gd name="connsiteX5" fmla="*/ 453605 w 1599989"/>
                  <a:gd name="connsiteY5" fmla="*/ 5828983 h 6847214"/>
                  <a:gd name="connsiteX6" fmla="*/ 1155900 w 1599989"/>
                  <a:gd name="connsiteY6" fmla="*/ 2161444 h 6847214"/>
                  <a:gd name="connsiteX7" fmla="*/ 1582225 w 1599989"/>
                  <a:gd name="connsiteY7" fmla="*/ 78033 h 6847214"/>
                  <a:gd name="connsiteX8" fmla="*/ 1599989 w 1599989"/>
                  <a:gd name="connsiteY8" fmla="*/ 0 h 6847214"/>
                  <a:gd name="connsiteX9" fmla="*/ 1487063 w 1599989"/>
                  <a:gd name="connsiteY9" fmla="*/ 0 h 6847214"/>
                  <a:gd name="connsiteX10" fmla="*/ 1455977 w 1599989"/>
                  <a:gd name="connsiteY10" fmla="*/ 140205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9989" h="6847214">
                    <a:moveTo>
                      <a:pt x="1455977" y="140205"/>
                    </a:moveTo>
                    <a:cubicBezTo>
                      <a:pt x="1294202" y="784134"/>
                      <a:pt x="1139405" y="1326557"/>
                      <a:pt x="1038534" y="2183014"/>
                    </a:cubicBezTo>
                    <a:cubicBezTo>
                      <a:pt x="902769" y="2998868"/>
                      <a:pt x="821564" y="4190930"/>
                      <a:pt x="349561" y="5778864"/>
                    </a:cubicBezTo>
                    <a:cubicBezTo>
                      <a:pt x="251862" y="6118910"/>
                      <a:pt x="134496" y="6481159"/>
                      <a:pt x="0" y="6847215"/>
                    </a:cubicBezTo>
                    <a:lnTo>
                      <a:pt x="123076" y="6847215"/>
                    </a:lnTo>
                    <a:cubicBezTo>
                      <a:pt x="249324" y="6498288"/>
                      <a:pt x="360347" y="6153802"/>
                      <a:pt x="453605" y="5828983"/>
                    </a:cubicBezTo>
                    <a:cubicBezTo>
                      <a:pt x="934490" y="4209328"/>
                      <a:pt x="1017598" y="2993159"/>
                      <a:pt x="1155900" y="2161444"/>
                    </a:cubicBezTo>
                    <a:cubicBezTo>
                      <a:pt x="1259309" y="1287858"/>
                      <a:pt x="1417278" y="734015"/>
                      <a:pt x="1582225" y="78033"/>
                    </a:cubicBezTo>
                    <a:cubicBezTo>
                      <a:pt x="1587935" y="52022"/>
                      <a:pt x="1593645" y="26011"/>
                      <a:pt x="1599989" y="0"/>
                    </a:cubicBezTo>
                    <a:lnTo>
                      <a:pt x="1487063" y="0"/>
                    </a:lnTo>
                    <a:cubicBezTo>
                      <a:pt x="1476913" y="46312"/>
                      <a:pt x="1466762" y="93259"/>
                      <a:pt x="1455977" y="140205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BA4382B9-6842-41AD-93A6-69D83DCC90AB}"/>
                  </a:ext>
                </a:extLst>
              </p:cNvPr>
              <p:cNvSpPr/>
              <p:nvPr/>
            </p:nvSpPr>
            <p:spPr>
              <a:xfrm>
                <a:off x="6819230" y="3806"/>
                <a:ext cx="1608235" cy="6847849"/>
              </a:xfrm>
              <a:custGeom>
                <a:avLst/>
                <a:gdLst>
                  <a:gd name="connsiteX0" fmla="*/ 1159707 w 1608235"/>
                  <a:gd name="connsiteY0" fmla="*/ 2183648 h 6847849"/>
                  <a:gd name="connsiteX1" fmla="*/ 1577150 w 1608235"/>
                  <a:gd name="connsiteY1" fmla="*/ 140840 h 6847849"/>
                  <a:gd name="connsiteX2" fmla="*/ 1608236 w 1608235"/>
                  <a:gd name="connsiteY2" fmla="*/ 0 h 6847849"/>
                  <a:gd name="connsiteX3" fmla="*/ 1497214 w 1608235"/>
                  <a:gd name="connsiteY3" fmla="*/ 0 h 6847849"/>
                  <a:gd name="connsiteX4" fmla="*/ 1452805 w 1608235"/>
                  <a:gd name="connsiteY4" fmla="*/ 202378 h 6847849"/>
                  <a:gd name="connsiteX5" fmla="*/ 1043609 w 1608235"/>
                  <a:gd name="connsiteY5" fmla="*/ 2205218 h 6847849"/>
                  <a:gd name="connsiteX6" fmla="*/ 368594 w 1608235"/>
                  <a:gd name="connsiteY6" fmla="*/ 5730649 h 6847849"/>
                  <a:gd name="connsiteX7" fmla="*/ 0 w 1608235"/>
                  <a:gd name="connsiteY7" fmla="*/ 6847850 h 6847849"/>
                  <a:gd name="connsiteX8" fmla="*/ 121173 w 1608235"/>
                  <a:gd name="connsiteY8" fmla="*/ 6847850 h 6847849"/>
                  <a:gd name="connsiteX9" fmla="*/ 470734 w 1608235"/>
                  <a:gd name="connsiteY9" fmla="*/ 5779499 h 6847849"/>
                  <a:gd name="connsiteX10" fmla="*/ 1159707 w 1608235"/>
                  <a:gd name="connsiteY10" fmla="*/ 2183648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08235" h="6847849">
                    <a:moveTo>
                      <a:pt x="1159707" y="2183648"/>
                    </a:moveTo>
                    <a:cubicBezTo>
                      <a:pt x="1260578" y="1327191"/>
                      <a:pt x="1415374" y="784768"/>
                      <a:pt x="1577150" y="140840"/>
                    </a:cubicBezTo>
                    <a:cubicBezTo>
                      <a:pt x="1587935" y="93893"/>
                      <a:pt x="1598086" y="46947"/>
                      <a:pt x="1608236" y="0"/>
                    </a:cubicBezTo>
                    <a:lnTo>
                      <a:pt x="1497214" y="0"/>
                    </a:lnTo>
                    <a:cubicBezTo>
                      <a:pt x="1483257" y="67248"/>
                      <a:pt x="1468031" y="134495"/>
                      <a:pt x="1452805" y="202378"/>
                    </a:cubicBezTo>
                    <a:cubicBezTo>
                      <a:pt x="1294202" y="833618"/>
                      <a:pt x="1142577" y="1365256"/>
                      <a:pt x="1043609" y="2205218"/>
                    </a:cubicBezTo>
                    <a:cubicBezTo>
                      <a:pt x="910382" y="3005212"/>
                      <a:pt x="830446" y="4173800"/>
                      <a:pt x="368594" y="5730649"/>
                    </a:cubicBezTo>
                    <a:cubicBezTo>
                      <a:pt x="267088" y="6085920"/>
                      <a:pt x="142743" y="6465299"/>
                      <a:pt x="0" y="6847850"/>
                    </a:cubicBezTo>
                    <a:lnTo>
                      <a:pt x="121173" y="6847850"/>
                    </a:lnTo>
                    <a:cubicBezTo>
                      <a:pt x="255669" y="6481794"/>
                      <a:pt x="373035" y="6120178"/>
                      <a:pt x="470734" y="5779499"/>
                    </a:cubicBezTo>
                    <a:cubicBezTo>
                      <a:pt x="942737" y="4191564"/>
                      <a:pt x="1023942" y="2999503"/>
                      <a:pt x="1159707" y="2183648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12A3F789-2394-4C27-BCF6-F11221F52736}"/>
                  </a:ext>
                </a:extLst>
              </p:cNvPr>
              <p:cNvSpPr/>
              <p:nvPr/>
            </p:nvSpPr>
            <p:spPr>
              <a:xfrm>
                <a:off x="7989087" y="3806"/>
                <a:ext cx="1521320" cy="6847849"/>
              </a:xfrm>
              <a:custGeom>
                <a:avLst/>
                <a:gdLst>
                  <a:gd name="connsiteX0" fmla="*/ 1003006 w 1521320"/>
                  <a:gd name="connsiteY0" fmla="*/ 1996496 h 6847849"/>
                  <a:gd name="connsiteX1" fmla="*/ 196034 w 1521320"/>
                  <a:gd name="connsiteY1" fmla="*/ 6209631 h 6847849"/>
                  <a:gd name="connsiteX2" fmla="*/ 0 w 1521320"/>
                  <a:gd name="connsiteY2" fmla="*/ 6847850 h 6847849"/>
                  <a:gd name="connsiteX3" fmla="*/ 141474 w 1521320"/>
                  <a:gd name="connsiteY3" fmla="*/ 6847850 h 6847849"/>
                  <a:gd name="connsiteX4" fmla="*/ 318475 w 1521320"/>
                  <a:gd name="connsiteY4" fmla="*/ 6267996 h 6847849"/>
                  <a:gd name="connsiteX5" fmla="*/ 1141943 w 1521320"/>
                  <a:gd name="connsiteY5" fmla="*/ 1970486 h 6847849"/>
                  <a:gd name="connsiteX6" fmla="*/ 1521321 w 1521320"/>
                  <a:gd name="connsiteY6" fmla="*/ 0 h 6847849"/>
                  <a:gd name="connsiteX7" fmla="*/ 1391901 w 1521320"/>
                  <a:gd name="connsiteY7" fmla="*/ 0 h 6847849"/>
                  <a:gd name="connsiteX8" fmla="*/ 1003006 w 1521320"/>
                  <a:gd name="connsiteY8" fmla="*/ 1996496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320" h="6847849">
                    <a:moveTo>
                      <a:pt x="1003006" y="1996496"/>
                    </a:moveTo>
                    <a:cubicBezTo>
                      <a:pt x="843769" y="2952556"/>
                      <a:pt x="748607" y="4348898"/>
                      <a:pt x="196034" y="6209631"/>
                    </a:cubicBezTo>
                    <a:cubicBezTo>
                      <a:pt x="137033" y="6416449"/>
                      <a:pt x="71054" y="6630246"/>
                      <a:pt x="0" y="6847850"/>
                    </a:cubicBezTo>
                    <a:lnTo>
                      <a:pt x="141474" y="6847850"/>
                    </a:lnTo>
                    <a:cubicBezTo>
                      <a:pt x="205550" y="6650547"/>
                      <a:pt x="264550" y="6456417"/>
                      <a:pt x="318475" y="6267996"/>
                    </a:cubicBezTo>
                    <a:cubicBezTo>
                      <a:pt x="882468" y="4370469"/>
                      <a:pt x="978898" y="2945578"/>
                      <a:pt x="1141943" y="1970486"/>
                    </a:cubicBezTo>
                    <a:cubicBezTo>
                      <a:pt x="1237105" y="1160975"/>
                      <a:pt x="1372869" y="585563"/>
                      <a:pt x="1521321" y="0"/>
                    </a:cubicBezTo>
                    <a:lnTo>
                      <a:pt x="1391901" y="0"/>
                    </a:lnTo>
                    <a:cubicBezTo>
                      <a:pt x="1239642" y="596982"/>
                      <a:pt x="1100072" y="1173029"/>
                      <a:pt x="1003006" y="1996496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0D62C23B-8F48-42EA-93B2-FAD30FD3254B}"/>
                  </a:ext>
                </a:extLst>
              </p:cNvPr>
              <p:cNvSpPr/>
              <p:nvPr/>
            </p:nvSpPr>
            <p:spPr>
              <a:xfrm>
                <a:off x="5811783" y="4440"/>
                <a:ext cx="1657720" cy="6847214"/>
              </a:xfrm>
              <a:custGeom>
                <a:avLst/>
                <a:gdLst>
                  <a:gd name="connsiteX0" fmla="*/ 1449632 w 1657720"/>
                  <a:gd name="connsiteY0" fmla="*/ 703564 h 6847214"/>
                  <a:gd name="connsiteX1" fmla="*/ 1107050 w 1657720"/>
                  <a:gd name="connsiteY1" fmla="*/ 2379047 h 6847214"/>
                  <a:gd name="connsiteX2" fmla="*/ 541788 w 1657720"/>
                  <a:gd name="connsiteY2" fmla="*/ 5329066 h 6847214"/>
                  <a:gd name="connsiteX3" fmla="*/ 0 w 1657720"/>
                  <a:gd name="connsiteY3" fmla="*/ 6847215 h 6847214"/>
                  <a:gd name="connsiteX4" fmla="*/ 105312 w 1657720"/>
                  <a:gd name="connsiteY4" fmla="*/ 6847215 h 6847214"/>
                  <a:gd name="connsiteX5" fmla="*/ 627434 w 1657720"/>
                  <a:gd name="connsiteY5" fmla="*/ 5370303 h 6847214"/>
                  <a:gd name="connsiteX6" fmla="*/ 1203481 w 1657720"/>
                  <a:gd name="connsiteY6" fmla="*/ 2361284 h 6847214"/>
                  <a:gd name="connsiteX7" fmla="*/ 1552408 w 1657720"/>
                  <a:gd name="connsiteY7" fmla="*/ 652176 h 6847214"/>
                  <a:gd name="connsiteX8" fmla="*/ 1657720 w 1657720"/>
                  <a:gd name="connsiteY8" fmla="*/ 0 h 6847214"/>
                  <a:gd name="connsiteX9" fmla="*/ 1553042 w 1657720"/>
                  <a:gd name="connsiteY9" fmla="*/ 0 h 6847214"/>
                  <a:gd name="connsiteX10" fmla="*/ 1449632 w 1657720"/>
                  <a:gd name="connsiteY10" fmla="*/ 703564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20" h="6847214">
                    <a:moveTo>
                      <a:pt x="1449632" y="703564"/>
                    </a:moveTo>
                    <a:cubicBezTo>
                      <a:pt x="1317041" y="1231395"/>
                      <a:pt x="1190158" y="1676753"/>
                      <a:pt x="1107050" y="2379047"/>
                    </a:cubicBezTo>
                    <a:cubicBezTo>
                      <a:pt x="995393" y="3048353"/>
                      <a:pt x="928780" y="4025982"/>
                      <a:pt x="541788" y="5329066"/>
                    </a:cubicBezTo>
                    <a:cubicBezTo>
                      <a:pt x="404755" y="5807413"/>
                      <a:pt x="219507" y="6337147"/>
                      <a:pt x="0" y="6847215"/>
                    </a:cubicBezTo>
                    <a:lnTo>
                      <a:pt x="105312" y="6847215"/>
                    </a:lnTo>
                    <a:cubicBezTo>
                      <a:pt x="315303" y="6349201"/>
                      <a:pt x="494207" y="5835327"/>
                      <a:pt x="627434" y="5370303"/>
                    </a:cubicBezTo>
                    <a:cubicBezTo>
                      <a:pt x="1022039" y="4041843"/>
                      <a:pt x="1089921" y="3043912"/>
                      <a:pt x="1203481" y="2361284"/>
                    </a:cubicBezTo>
                    <a:cubicBezTo>
                      <a:pt x="1287857" y="1644397"/>
                      <a:pt x="1417278" y="1190792"/>
                      <a:pt x="1552408" y="652176"/>
                    </a:cubicBezTo>
                    <a:cubicBezTo>
                      <a:pt x="1602527" y="430132"/>
                      <a:pt x="1650742" y="207453"/>
                      <a:pt x="1657720" y="0"/>
                    </a:cubicBezTo>
                    <a:lnTo>
                      <a:pt x="1553042" y="0"/>
                    </a:lnTo>
                    <a:cubicBezTo>
                      <a:pt x="1556214" y="220776"/>
                      <a:pt x="1504193" y="462487"/>
                      <a:pt x="1449632" y="703564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3495AE63-EE65-43E4-8B91-B00CEA26540B}"/>
                  </a:ext>
                </a:extLst>
              </p:cNvPr>
              <p:cNvSpPr/>
              <p:nvPr/>
            </p:nvSpPr>
            <p:spPr>
              <a:xfrm>
                <a:off x="7850150" y="4440"/>
                <a:ext cx="1530202" cy="6847849"/>
              </a:xfrm>
              <a:custGeom>
                <a:avLst/>
                <a:gdLst>
                  <a:gd name="connsiteX0" fmla="*/ 1141943 w 1530202"/>
                  <a:gd name="connsiteY0" fmla="*/ 1995862 h 6847849"/>
                  <a:gd name="connsiteX1" fmla="*/ 1530203 w 1530202"/>
                  <a:gd name="connsiteY1" fmla="*/ 0 h 6847849"/>
                  <a:gd name="connsiteX2" fmla="*/ 1403320 w 1530202"/>
                  <a:gd name="connsiteY2" fmla="*/ 0 h 6847849"/>
                  <a:gd name="connsiteX3" fmla="*/ 1006813 w 1530202"/>
                  <a:gd name="connsiteY3" fmla="*/ 2021238 h 6847849"/>
                  <a:gd name="connsiteX4" fmla="*/ 215700 w 1530202"/>
                  <a:gd name="connsiteY4" fmla="*/ 6151899 h 6847849"/>
                  <a:gd name="connsiteX5" fmla="*/ 0 w 1530202"/>
                  <a:gd name="connsiteY5" fmla="*/ 6847849 h 6847849"/>
                  <a:gd name="connsiteX6" fmla="*/ 138937 w 1530202"/>
                  <a:gd name="connsiteY6" fmla="*/ 6847849 h 6847849"/>
                  <a:gd name="connsiteX7" fmla="*/ 334970 w 1530202"/>
                  <a:gd name="connsiteY7" fmla="*/ 6209631 h 6847849"/>
                  <a:gd name="connsiteX8" fmla="*/ 1141943 w 1530202"/>
                  <a:gd name="connsiteY8" fmla="*/ 1995862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0202" h="6847849">
                    <a:moveTo>
                      <a:pt x="1141943" y="1995862"/>
                    </a:moveTo>
                    <a:cubicBezTo>
                      <a:pt x="1238373" y="1172395"/>
                      <a:pt x="1377944" y="596348"/>
                      <a:pt x="1530203" y="0"/>
                    </a:cubicBezTo>
                    <a:lnTo>
                      <a:pt x="1403320" y="0"/>
                    </a:lnTo>
                    <a:cubicBezTo>
                      <a:pt x="1248524" y="608402"/>
                      <a:pt x="1105146" y="1184448"/>
                      <a:pt x="1006813" y="2021238"/>
                    </a:cubicBezTo>
                    <a:cubicBezTo>
                      <a:pt x="850747" y="2958266"/>
                      <a:pt x="757489" y="4327963"/>
                      <a:pt x="215700" y="6151899"/>
                    </a:cubicBezTo>
                    <a:cubicBezTo>
                      <a:pt x="150991" y="6377116"/>
                      <a:pt x="79302" y="6609945"/>
                      <a:pt x="0" y="6847849"/>
                    </a:cubicBezTo>
                    <a:lnTo>
                      <a:pt x="138937" y="6847849"/>
                    </a:lnTo>
                    <a:cubicBezTo>
                      <a:pt x="210625" y="6630246"/>
                      <a:pt x="275969" y="6416449"/>
                      <a:pt x="334970" y="6209631"/>
                    </a:cubicBezTo>
                    <a:cubicBezTo>
                      <a:pt x="887543" y="4348264"/>
                      <a:pt x="982705" y="2951287"/>
                      <a:pt x="1141943" y="1995862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D5EC5EF8-FA98-4DF6-B6CF-923291E331D9}"/>
                  </a:ext>
                </a:extLst>
              </p:cNvPr>
              <p:cNvSpPr/>
              <p:nvPr/>
            </p:nvSpPr>
            <p:spPr>
              <a:xfrm>
                <a:off x="7713117" y="3806"/>
                <a:ext cx="1539719" cy="6847849"/>
              </a:xfrm>
              <a:custGeom>
                <a:avLst/>
                <a:gdLst>
                  <a:gd name="connsiteX0" fmla="*/ 1010619 w 1539719"/>
                  <a:gd name="connsiteY0" fmla="*/ 2045981 h 6847849"/>
                  <a:gd name="connsiteX1" fmla="*/ 234733 w 1539719"/>
                  <a:gd name="connsiteY1" fmla="*/ 6095436 h 6847849"/>
                  <a:gd name="connsiteX2" fmla="*/ 0 w 1539719"/>
                  <a:gd name="connsiteY2" fmla="*/ 6847850 h 6847849"/>
                  <a:gd name="connsiteX3" fmla="*/ 136399 w 1539719"/>
                  <a:gd name="connsiteY3" fmla="*/ 6847850 h 6847849"/>
                  <a:gd name="connsiteX4" fmla="*/ 352099 w 1539719"/>
                  <a:gd name="connsiteY4" fmla="*/ 6151899 h 6847849"/>
                  <a:gd name="connsiteX5" fmla="*/ 1143211 w 1539719"/>
                  <a:gd name="connsiteY5" fmla="*/ 2021239 h 6847849"/>
                  <a:gd name="connsiteX6" fmla="*/ 1539719 w 1539719"/>
                  <a:gd name="connsiteY6" fmla="*/ 0 h 6847849"/>
                  <a:gd name="connsiteX7" fmla="*/ 1415374 w 1539719"/>
                  <a:gd name="connsiteY7" fmla="*/ 0 h 6847849"/>
                  <a:gd name="connsiteX8" fmla="*/ 1010619 w 1539719"/>
                  <a:gd name="connsiteY8" fmla="*/ 2045981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9719" h="6847849">
                    <a:moveTo>
                      <a:pt x="1010619" y="2045981"/>
                    </a:moveTo>
                    <a:cubicBezTo>
                      <a:pt x="857726" y="2964610"/>
                      <a:pt x="766370" y="4307027"/>
                      <a:pt x="234733" y="6095436"/>
                    </a:cubicBezTo>
                    <a:cubicBezTo>
                      <a:pt x="164947" y="6338416"/>
                      <a:pt x="86914" y="6590278"/>
                      <a:pt x="0" y="6847850"/>
                    </a:cubicBezTo>
                    <a:lnTo>
                      <a:pt x="136399" y="6847850"/>
                    </a:lnTo>
                    <a:cubicBezTo>
                      <a:pt x="215700" y="6609945"/>
                      <a:pt x="287388" y="6377115"/>
                      <a:pt x="352099" y="6151899"/>
                    </a:cubicBezTo>
                    <a:cubicBezTo>
                      <a:pt x="893888" y="4327963"/>
                      <a:pt x="987146" y="2958266"/>
                      <a:pt x="1143211" y="2021239"/>
                    </a:cubicBezTo>
                    <a:cubicBezTo>
                      <a:pt x="1241545" y="1184448"/>
                      <a:pt x="1384922" y="608402"/>
                      <a:pt x="1539719" y="0"/>
                    </a:cubicBezTo>
                    <a:lnTo>
                      <a:pt x="1415374" y="0"/>
                    </a:lnTo>
                    <a:cubicBezTo>
                      <a:pt x="1257406" y="621090"/>
                      <a:pt x="1110222" y="1196502"/>
                      <a:pt x="1010619" y="2045981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298024F5-C2DC-4543-A104-440FC664400B}"/>
                  </a:ext>
                </a:extLst>
              </p:cNvPr>
              <p:cNvSpPr/>
              <p:nvPr/>
            </p:nvSpPr>
            <p:spPr>
              <a:xfrm>
                <a:off x="7446664" y="3806"/>
                <a:ext cx="1560020" cy="6847215"/>
              </a:xfrm>
              <a:custGeom>
                <a:avLst/>
                <a:gdLst>
                  <a:gd name="connsiteX0" fmla="*/ 1018867 w 1560020"/>
                  <a:gd name="connsiteY0" fmla="*/ 2093562 h 6847215"/>
                  <a:gd name="connsiteX1" fmla="*/ 273432 w 1560020"/>
                  <a:gd name="connsiteY1" fmla="*/ 5985683 h 6847215"/>
                  <a:gd name="connsiteX2" fmla="*/ 0 w 1560020"/>
                  <a:gd name="connsiteY2" fmla="*/ 6847215 h 6847215"/>
                  <a:gd name="connsiteX3" fmla="*/ 131957 w 1560020"/>
                  <a:gd name="connsiteY3" fmla="*/ 6847215 h 6847215"/>
                  <a:gd name="connsiteX4" fmla="*/ 385722 w 1560020"/>
                  <a:gd name="connsiteY4" fmla="*/ 6039608 h 6847215"/>
                  <a:gd name="connsiteX5" fmla="*/ 1146383 w 1560020"/>
                  <a:gd name="connsiteY5" fmla="*/ 2069454 h 6847215"/>
                  <a:gd name="connsiteX6" fmla="*/ 1560021 w 1560020"/>
                  <a:gd name="connsiteY6" fmla="*/ 0 h 6847215"/>
                  <a:gd name="connsiteX7" fmla="*/ 1440751 w 1560020"/>
                  <a:gd name="connsiteY7" fmla="*/ 0 h 6847215"/>
                  <a:gd name="connsiteX8" fmla="*/ 1018867 w 1560020"/>
                  <a:gd name="connsiteY8" fmla="*/ 2093562 h 684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0020" h="6847215">
                    <a:moveTo>
                      <a:pt x="1018867" y="2093562"/>
                    </a:moveTo>
                    <a:cubicBezTo>
                      <a:pt x="871683" y="2976664"/>
                      <a:pt x="784134" y="4267059"/>
                      <a:pt x="273432" y="5985683"/>
                    </a:cubicBezTo>
                    <a:cubicBezTo>
                      <a:pt x="194130" y="6262287"/>
                      <a:pt x="102775" y="6552214"/>
                      <a:pt x="0" y="6847215"/>
                    </a:cubicBezTo>
                    <a:lnTo>
                      <a:pt x="131957" y="6847215"/>
                    </a:lnTo>
                    <a:cubicBezTo>
                      <a:pt x="226485" y="6570612"/>
                      <a:pt x="311496" y="6299717"/>
                      <a:pt x="385722" y="6039608"/>
                    </a:cubicBezTo>
                    <a:cubicBezTo>
                      <a:pt x="906576" y="4286726"/>
                      <a:pt x="996028" y="2970320"/>
                      <a:pt x="1146383" y="2069454"/>
                    </a:cubicBezTo>
                    <a:cubicBezTo>
                      <a:pt x="1247889" y="1207287"/>
                      <a:pt x="1398880" y="633144"/>
                      <a:pt x="1560021" y="0"/>
                    </a:cubicBezTo>
                    <a:lnTo>
                      <a:pt x="1440751" y="0"/>
                    </a:lnTo>
                    <a:cubicBezTo>
                      <a:pt x="1276438" y="647101"/>
                      <a:pt x="1121641" y="1219341"/>
                      <a:pt x="1018867" y="2093562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0DEBB6B0-3F25-48AB-A8D7-2A1468DB5B13}"/>
                  </a:ext>
                </a:extLst>
              </p:cNvPr>
              <p:cNvSpPr/>
              <p:nvPr/>
            </p:nvSpPr>
            <p:spPr>
              <a:xfrm>
                <a:off x="7579256" y="4440"/>
                <a:ext cx="1549869" cy="6847214"/>
              </a:xfrm>
              <a:custGeom>
                <a:avLst/>
                <a:gdLst>
                  <a:gd name="connsiteX0" fmla="*/ 1144480 w 1549869"/>
                  <a:gd name="connsiteY0" fmla="*/ 2045346 h 6847214"/>
                  <a:gd name="connsiteX1" fmla="*/ 1549870 w 1549869"/>
                  <a:gd name="connsiteY1" fmla="*/ 0 h 6847214"/>
                  <a:gd name="connsiteX2" fmla="*/ 1428063 w 1549869"/>
                  <a:gd name="connsiteY2" fmla="*/ 0 h 6847214"/>
                  <a:gd name="connsiteX3" fmla="*/ 1014425 w 1549869"/>
                  <a:gd name="connsiteY3" fmla="*/ 2069454 h 6847214"/>
                  <a:gd name="connsiteX4" fmla="*/ 253765 w 1549869"/>
                  <a:gd name="connsiteY4" fmla="*/ 6039608 h 6847214"/>
                  <a:gd name="connsiteX5" fmla="*/ 0 w 1549869"/>
                  <a:gd name="connsiteY5" fmla="*/ 6847215 h 6847214"/>
                  <a:gd name="connsiteX6" fmla="*/ 134495 w 1549869"/>
                  <a:gd name="connsiteY6" fmla="*/ 6847215 h 6847214"/>
                  <a:gd name="connsiteX7" fmla="*/ 369228 w 1549869"/>
                  <a:gd name="connsiteY7" fmla="*/ 6094802 h 6847214"/>
                  <a:gd name="connsiteX8" fmla="*/ 1144480 w 1549869"/>
                  <a:gd name="connsiteY8" fmla="*/ 2045346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9869" h="6847214">
                    <a:moveTo>
                      <a:pt x="1144480" y="2045346"/>
                    </a:moveTo>
                    <a:cubicBezTo>
                      <a:pt x="1244083" y="1195233"/>
                      <a:pt x="1391266" y="620456"/>
                      <a:pt x="1549870" y="0"/>
                    </a:cubicBezTo>
                    <a:lnTo>
                      <a:pt x="1428063" y="0"/>
                    </a:lnTo>
                    <a:cubicBezTo>
                      <a:pt x="1266922" y="633144"/>
                      <a:pt x="1115931" y="1207287"/>
                      <a:pt x="1014425" y="2069454"/>
                    </a:cubicBezTo>
                    <a:cubicBezTo>
                      <a:pt x="864070" y="2970320"/>
                      <a:pt x="774618" y="4286092"/>
                      <a:pt x="253765" y="6039608"/>
                    </a:cubicBezTo>
                    <a:cubicBezTo>
                      <a:pt x="179538" y="6299717"/>
                      <a:pt x="93893" y="6570612"/>
                      <a:pt x="0" y="6847215"/>
                    </a:cubicBezTo>
                    <a:lnTo>
                      <a:pt x="134495" y="6847215"/>
                    </a:lnTo>
                    <a:cubicBezTo>
                      <a:pt x="221409" y="6590278"/>
                      <a:pt x="300077" y="6337782"/>
                      <a:pt x="369228" y="6094802"/>
                    </a:cubicBezTo>
                    <a:cubicBezTo>
                      <a:pt x="900231" y="4306393"/>
                      <a:pt x="990952" y="2963976"/>
                      <a:pt x="1144480" y="2045346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B7F7FACC-9DC0-4339-B1A6-C4AF72D89258}"/>
                  </a:ext>
                </a:extLst>
              </p:cNvPr>
              <p:cNvSpPr/>
              <p:nvPr/>
            </p:nvSpPr>
            <p:spPr>
              <a:xfrm>
                <a:off x="6467765" y="4440"/>
                <a:ext cx="1632343" cy="6847849"/>
              </a:xfrm>
              <a:custGeom>
                <a:avLst/>
                <a:gdLst>
                  <a:gd name="connsiteX0" fmla="*/ 1447730 w 1632343"/>
                  <a:gd name="connsiteY0" fmla="*/ 379379 h 6847849"/>
                  <a:gd name="connsiteX1" fmla="*/ 1062007 w 1632343"/>
                  <a:gd name="connsiteY1" fmla="*/ 2266756 h 6847849"/>
                  <a:gd name="connsiteX2" fmla="*/ 425691 w 1632343"/>
                  <a:gd name="connsiteY2" fmla="*/ 5588541 h 6847849"/>
                  <a:gd name="connsiteX3" fmla="*/ 0 w 1632343"/>
                  <a:gd name="connsiteY3" fmla="*/ 6847849 h 6847849"/>
                  <a:gd name="connsiteX4" fmla="*/ 115464 w 1632343"/>
                  <a:gd name="connsiteY4" fmla="*/ 6847849 h 6847849"/>
                  <a:gd name="connsiteX5" fmla="*/ 522122 w 1632343"/>
                  <a:gd name="connsiteY5" fmla="*/ 5634853 h 6847849"/>
                  <a:gd name="connsiteX6" fmla="*/ 1171126 w 1632343"/>
                  <a:gd name="connsiteY6" fmla="*/ 2246455 h 6847849"/>
                  <a:gd name="connsiteX7" fmla="*/ 1564461 w 1632343"/>
                  <a:gd name="connsiteY7" fmla="*/ 321647 h 6847849"/>
                  <a:gd name="connsiteX8" fmla="*/ 1632344 w 1632343"/>
                  <a:gd name="connsiteY8" fmla="*/ 0 h 6847849"/>
                  <a:gd name="connsiteX9" fmla="*/ 1525762 w 1632343"/>
                  <a:gd name="connsiteY9" fmla="*/ 0 h 6847849"/>
                  <a:gd name="connsiteX10" fmla="*/ 1447730 w 1632343"/>
                  <a:gd name="connsiteY10" fmla="*/ 379379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2343" h="6847849">
                    <a:moveTo>
                      <a:pt x="1447730" y="379379"/>
                    </a:moveTo>
                    <a:cubicBezTo>
                      <a:pt x="1298643" y="973823"/>
                      <a:pt x="1155265" y="1475009"/>
                      <a:pt x="1062007" y="2266756"/>
                    </a:cubicBezTo>
                    <a:cubicBezTo>
                      <a:pt x="936393" y="3020438"/>
                      <a:pt x="861533" y="4121779"/>
                      <a:pt x="425691" y="5588541"/>
                    </a:cubicBezTo>
                    <a:cubicBezTo>
                      <a:pt x="311496" y="5986952"/>
                      <a:pt x="167485" y="6417718"/>
                      <a:pt x="0" y="6847849"/>
                    </a:cubicBezTo>
                    <a:lnTo>
                      <a:pt x="115464" y="6847849"/>
                    </a:lnTo>
                    <a:cubicBezTo>
                      <a:pt x="274067" y="6433578"/>
                      <a:pt x="411734" y="6019307"/>
                      <a:pt x="522122" y="5634853"/>
                    </a:cubicBezTo>
                    <a:cubicBezTo>
                      <a:pt x="966845" y="4138273"/>
                      <a:pt x="1042974" y="3015363"/>
                      <a:pt x="1171126" y="2246455"/>
                    </a:cubicBezTo>
                    <a:cubicBezTo>
                      <a:pt x="1265653" y="1439482"/>
                      <a:pt x="1412202" y="928146"/>
                      <a:pt x="1564461" y="321647"/>
                    </a:cubicBezTo>
                    <a:cubicBezTo>
                      <a:pt x="1588569" y="213797"/>
                      <a:pt x="1612677" y="106581"/>
                      <a:pt x="1632344" y="0"/>
                    </a:cubicBezTo>
                    <a:lnTo>
                      <a:pt x="1525762" y="0"/>
                    </a:lnTo>
                    <a:cubicBezTo>
                      <a:pt x="1504192" y="124979"/>
                      <a:pt x="1476279" y="251862"/>
                      <a:pt x="1447730" y="379379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07B8F908-A846-40EC-8889-E337E513301F}"/>
                  </a:ext>
                </a:extLst>
              </p:cNvPr>
              <p:cNvSpPr/>
              <p:nvPr/>
            </p:nvSpPr>
            <p:spPr>
              <a:xfrm>
                <a:off x="7189093" y="4440"/>
                <a:ext cx="1580955" cy="6847214"/>
              </a:xfrm>
              <a:custGeom>
                <a:avLst/>
                <a:gdLst>
                  <a:gd name="connsiteX0" fmla="*/ 1462321 w 1580955"/>
                  <a:gd name="connsiteY0" fmla="*/ 13957 h 6847214"/>
                  <a:gd name="connsiteX1" fmla="*/ 1028383 w 1580955"/>
                  <a:gd name="connsiteY1" fmla="*/ 2139239 h 6847214"/>
                  <a:gd name="connsiteX2" fmla="*/ 311496 w 1580955"/>
                  <a:gd name="connsiteY2" fmla="*/ 5880370 h 6847214"/>
                  <a:gd name="connsiteX3" fmla="*/ 0 w 1580955"/>
                  <a:gd name="connsiteY3" fmla="*/ 6847215 h 6847214"/>
                  <a:gd name="connsiteX4" fmla="*/ 127517 w 1580955"/>
                  <a:gd name="connsiteY4" fmla="*/ 6847215 h 6847214"/>
                  <a:gd name="connsiteX5" fmla="*/ 419981 w 1580955"/>
                  <a:gd name="connsiteY5" fmla="*/ 5932392 h 6847214"/>
                  <a:gd name="connsiteX6" fmla="*/ 1150824 w 1580955"/>
                  <a:gd name="connsiteY6" fmla="*/ 2116400 h 6847214"/>
                  <a:gd name="connsiteX7" fmla="*/ 1580956 w 1580955"/>
                  <a:gd name="connsiteY7" fmla="*/ 0 h 6847214"/>
                  <a:gd name="connsiteX8" fmla="*/ 1465493 w 1580955"/>
                  <a:gd name="connsiteY8" fmla="*/ 0 h 6847214"/>
                  <a:gd name="connsiteX9" fmla="*/ 1462321 w 1580955"/>
                  <a:gd name="connsiteY9" fmla="*/ 13957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0955" h="6847214">
                    <a:moveTo>
                      <a:pt x="1462321" y="13957"/>
                    </a:moveTo>
                    <a:cubicBezTo>
                      <a:pt x="1294202" y="683897"/>
                      <a:pt x="1133061" y="1247890"/>
                      <a:pt x="1028383" y="2139239"/>
                    </a:cubicBezTo>
                    <a:cubicBezTo>
                      <a:pt x="886908" y="2988083"/>
                      <a:pt x="802532" y="4228360"/>
                      <a:pt x="311496" y="5880370"/>
                    </a:cubicBezTo>
                    <a:cubicBezTo>
                      <a:pt x="222679" y="6189329"/>
                      <a:pt x="118635" y="6516052"/>
                      <a:pt x="0" y="6847215"/>
                    </a:cubicBezTo>
                    <a:lnTo>
                      <a:pt x="127517" y="6847215"/>
                    </a:lnTo>
                    <a:cubicBezTo>
                      <a:pt x="237905" y="6533815"/>
                      <a:pt x="335604" y="6225491"/>
                      <a:pt x="419981" y="5932392"/>
                    </a:cubicBezTo>
                    <a:cubicBezTo>
                      <a:pt x="920533" y="4247393"/>
                      <a:pt x="1006813" y="2982374"/>
                      <a:pt x="1150824" y="2116400"/>
                    </a:cubicBezTo>
                    <a:cubicBezTo>
                      <a:pt x="1254868" y="1230126"/>
                      <a:pt x="1413471" y="661058"/>
                      <a:pt x="1580956" y="0"/>
                    </a:cubicBezTo>
                    <a:lnTo>
                      <a:pt x="1465493" y="0"/>
                    </a:lnTo>
                    <a:cubicBezTo>
                      <a:pt x="1464858" y="4441"/>
                      <a:pt x="1463590" y="8882"/>
                      <a:pt x="1462321" y="13957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E698E3BB-88FF-4235-B223-E4148A96CD10}"/>
                  </a:ext>
                </a:extLst>
              </p:cNvPr>
              <p:cNvSpPr/>
              <p:nvPr/>
            </p:nvSpPr>
            <p:spPr>
              <a:xfrm>
                <a:off x="10405565" y="4440"/>
                <a:ext cx="1408395" cy="6847214"/>
              </a:xfrm>
              <a:custGeom>
                <a:avLst/>
                <a:gdLst>
                  <a:gd name="connsiteX0" fmla="*/ 1408396 w 1408395"/>
                  <a:gd name="connsiteY0" fmla="*/ 0 h 6847214"/>
                  <a:gd name="connsiteX1" fmla="*/ 1230761 w 1408395"/>
                  <a:gd name="connsiteY1" fmla="*/ 0 h 6847214"/>
                  <a:gd name="connsiteX2" fmla="*/ 977630 w 1408395"/>
                  <a:gd name="connsiteY2" fmla="*/ 1553677 h 6847214"/>
                  <a:gd name="connsiteX3" fmla="*/ 0 w 1408395"/>
                  <a:gd name="connsiteY3" fmla="*/ 6847215 h 6847214"/>
                  <a:gd name="connsiteX4" fmla="*/ 186517 w 1408395"/>
                  <a:gd name="connsiteY4" fmla="*/ 6847215 h 6847214"/>
                  <a:gd name="connsiteX5" fmla="*/ 1163512 w 1408395"/>
                  <a:gd name="connsiteY5" fmla="*/ 1519418 h 6847214"/>
                  <a:gd name="connsiteX6" fmla="*/ 1408396 w 1408395"/>
                  <a:gd name="connsiteY6" fmla="*/ 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8395" h="6847214">
                    <a:moveTo>
                      <a:pt x="1408396" y="0"/>
                    </a:moveTo>
                    <a:lnTo>
                      <a:pt x="1230761" y="0"/>
                    </a:lnTo>
                    <a:cubicBezTo>
                      <a:pt x="1133695" y="459315"/>
                      <a:pt x="1047415" y="958597"/>
                      <a:pt x="977630" y="1553677"/>
                    </a:cubicBezTo>
                    <a:cubicBezTo>
                      <a:pt x="773983" y="2774286"/>
                      <a:pt x="648369" y="4530340"/>
                      <a:pt x="0" y="6847215"/>
                    </a:cubicBezTo>
                    <a:lnTo>
                      <a:pt x="186517" y="6847215"/>
                    </a:lnTo>
                    <a:cubicBezTo>
                      <a:pt x="830446" y="4519555"/>
                      <a:pt x="957963" y="2752082"/>
                      <a:pt x="1163512" y="1519418"/>
                    </a:cubicBezTo>
                    <a:cubicBezTo>
                      <a:pt x="1232029" y="940199"/>
                      <a:pt x="1315137" y="449799"/>
                      <a:pt x="1408396" y="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A24DBB64-7536-4C0E-B69C-9FAB3EAA065E}"/>
                  </a:ext>
                </a:extLst>
              </p:cNvPr>
              <p:cNvSpPr/>
              <p:nvPr/>
            </p:nvSpPr>
            <p:spPr>
              <a:xfrm>
                <a:off x="10975901" y="4440"/>
                <a:ext cx="1211093" cy="6847214"/>
              </a:xfrm>
              <a:custGeom>
                <a:avLst/>
                <a:gdLst>
                  <a:gd name="connsiteX0" fmla="*/ 1204750 w 1211093"/>
                  <a:gd name="connsiteY0" fmla="*/ 0 h 6847214"/>
                  <a:gd name="connsiteX1" fmla="*/ 976995 w 1211093"/>
                  <a:gd name="connsiteY1" fmla="*/ 1448364 h 6847214"/>
                  <a:gd name="connsiteX2" fmla="*/ 0 w 1211093"/>
                  <a:gd name="connsiteY2" fmla="*/ 6847215 h 6847214"/>
                  <a:gd name="connsiteX3" fmla="*/ 197303 w 1211093"/>
                  <a:gd name="connsiteY3" fmla="*/ 6847215 h 6847214"/>
                  <a:gd name="connsiteX4" fmla="*/ 1174933 w 1211093"/>
                  <a:gd name="connsiteY4" fmla="*/ 1411568 h 6847214"/>
                  <a:gd name="connsiteX5" fmla="*/ 1211094 w 1211093"/>
                  <a:gd name="connsiteY5" fmla="*/ 1122910 h 6847214"/>
                  <a:gd name="connsiteX6" fmla="*/ 1211094 w 1211093"/>
                  <a:gd name="connsiteY6" fmla="*/ 0 h 6847214"/>
                  <a:gd name="connsiteX7" fmla="*/ 1204750 w 1211093"/>
                  <a:gd name="connsiteY7" fmla="*/ 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1093" h="6847214">
                    <a:moveTo>
                      <a:pt x="1204750" y="0"/>
                    </a:moveTo>
                    <a:cubicBezTo>
                      <a:pt x="1118470" y="432035"/>
                      <a:pt x="1041072" y="902135"/>
                      <a:pt x="976995" y="1448364"/>
                    </a:cubicBezTo>
                    <a:cubicBezTo>
                      <a:pt x="767639" y="2705135"/>
                      <a:pt x="635682" y="4496717"/>
                      <a:pt x="0" y="6847215"/>
                    </a:cubicBezTo>
                    <a:lnTo>
                      <a:pt x="197303" y="6847215"/>
                    </a:lnTo>
                    <a:cubicBezTo>
                      <a:pt x="829178" y="4484663"/>
                      <a:pt x="963039" y="2681028"/>
                      <a:pt x="1174933" y="1411568"/>
                    </a:cubicBezTo>
                    <a:cubicBezTo>
                      <a:pt x="1186352" y="1312600"/>
                      <a:pt x="1198406" y="1216803"/>
                      <a:pt x="1211094" y="1122910"/>
                    </a:cubicBezTo>
                    <a:lnTo>
                      <a:pt x="1211094" y="0"/>
                    </a:lnTo>
                    <a:lnTo>
                      <a:pt x="1204750" y="0"/>
                    </a:ln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2CA9D72F-A1AA-43E1-95E7-4B02E3BEA985}"/>
                  </a:ext>
                </a:extLst>
              </p:cNvPr>
              <p:cNvSpPr/>
              <p:nvPr/>
            </p:nvSpPr>
            <p:spPr>
              <a:xfrm>
                <a:off x="11578593" y="3911153"/>
                <a:ext cx="608401" cy="2940502"/>
              </a:xfrm>
              <a:custGeom>
                <a:avLst/>
                <a:gdLst>
                  <a:gd name="connsiteX0" fmla="*/ 607768 w 608401"/>
                  <a:gd name="connsiteY0" fmla="*/ 0 h 2940502"/>
                  <a:gd name="connsiteX1" fmla="*/ 0 w 608401"/>
                  <a:gd name="connsiteY1" fmla="*/ 2940502 h 2940502"/>
                  <a:gd name="connsiteX2" fmla="*/ 208722 w 608401"/>
                  <a:gd name="connsiteY2" fmla="*/ 2940502 h 2940502"/>
                  <a:gd name="connsiteX3" fmla="*/ 608402 w 608401"/>
                  <a:gd name="connsiteY3" fmla="*/ 1169222 h 2940502"/>
                  <a:gd name="connsiteX4" fmla="*/ 608402 w 608401"/>
                  <a:gd name="connsiteY4" fmla="*/ 0 h 294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8401" h="2940502">
                    <a:moveTo>
                      <a:pt x="607768" y="0"/>
                    </a:moveTo>
                    <a:cubicBezTo>
                      <a:pt x="471369" y="863435"/>
                      <a:pt x="286755" y="1842969"/>
                      <a:pt x="0" y="2940502"/>
                    </a:cubicBezTo>
                    <a:lnTo>
                      <a:pt x="208722" y="2940502"/>
                    </a:lnTo>
                    <a:cubicBezTo>
                      <a:pt x="371766" y="2311800"/>
                      <a:pt x="501186" y="1721796"/>
                      <a:pt x="608402" y="1169222"/>
                    </a:cubicBezTo>
                    <a:lnTo>
                      <a:pt x="608402" y="0"/>
                    </a:ln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341F28C7-F438-4B4F-A405-AA1BF8E80D08}"/>
                  </a:ext>
                </a:extLst>
              </p:cNvPr>
              <p:cNvSpPr/>
              <p:nvPr/>
            </p:nvSpPr>
            <p:spPr>
              <a:xfrm>
                <a:off x="10782405" y="4440"/>
                <a:ext cx="1398245" cy="6847849"/>
              </a:xfrm>
              <a:custGeom>
                <a:avLst/>
                <a:gdLst>
                  <a:gd name="connsiteX0" fmla="*/ 1398246 w 1398245"/>
                  <a:gd name="connsiteY0" fmla="*/ 0 h 6847849"/>
                  <a:gd name="connsiteX1" fmla="*/ 1212997 w 1398245"/>
                  <a:gd name="connsiteY1" fmla="*/ 0 h 6847849"/>
                  <a:gd name="connsiteX2" fmla="*/ 976995 w 1398245"/>
                  <a:gd name="connsiteY2" fmla="*/ 1484525 h 6847849"/>
                  <a:gd name="connsiteX3" fmla="*/ 0 w 1398245"/>
                  <a:gd name="connsiteY3" fmla="*/ 6847849 h 6847849"/>
                  <a:gd name="connsiteX4" fmla="*/ 193496 w 1398245"/>
                  <a:gd name="connsiteY4" fmla="*/ 6847849 h 6847849"/>
                  <a:gd name="connsiteX5" fmla="*/ 1170491 w 1398245"/>
                  <a:gd name="connsiteY5" fmla="*/ 1448998 h 6847849"/>
                  <a:gd name="connsiteX6" fmla="*/ 1398246 w 1398245"/>
                  <a:gd name="connsiteY6" fmla="*/ 0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8245" h="6847849">
                    <a:moveTo>
                      <a:pt x="1398246" y="0"/>
                    </a:moveTo>
                    <a:lnTo>
                      <a:pt x="1212997" y="0"/>
                    </a:lnTo>
                    <a:cubicBezTo>
                      <a:pt x="1123545" y="441551"/>
                      <a:pt x="1042974" y="921167"/>
                      <a:pt x="976995" y="1484525"/>
                    </a:cubicBezTo>
                    <a:cubicBezTo>
                      <a:pt x="769543" y="2729243"/>
                      <a:pt x="639488" y="4508771"/>
                      <a:pt x="0" y="6847849"/>
                    </a:cubicBezTo>
                    <a:lnTo>
                      <a:pt x="193496" y="6847849"/>
                    </a:lnTo>
                    <a:cubicBezTo>
                      <a:pt x="829178" y="4497351"/>
                      <a:pt x="961135" y="2705770"/>
                      <a:pt x="1170491" y="1448998"/>
                    </a:cubicBezTo>
                    <a:cubicBezTo>
                      <a:pt x="1234568" y="902135"/>
                      <a:pt x="1311966" y="432035"/>
                      <a:pt x="1398246" y="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11F7A8CB-F8A5-4804-B58E-B2C00A9FAFB2}"/>
                  </a:ext>
                </a:extLst>
              </p:cNvPr>
              <p:cNvSpPr/>
              <p:nvPr/>
            </p:nvSpPr>
            <p:spPr>
              <a:xfrm>
                <a:off x="10592716" y="3806"/>
                <a:ext cx="1402686" cy="6847849"/>
              </a:xfrm>
              <a:custGeom>
                <a:avLst/>
                <a:gdLst>
                  <a:gd name="connsiteX0" fmla="*/ 976995 w 1402686"/>
                  <a:gd name="connsiteY0" fmla="*/ 1520053 h 6847849"/>
                  <a:gd name="connsiteX1" fmla="*/ 0 w 1402686"/>
                  <a:gd name="connsiteY1" fmla="*/ 6847850 h 6847849"/>
                  <a:gd name="connsiteX2" fmla="*/ 189689 w 1402686"/>
                  <a:gd name="connsiteY2" fmla="*/ 6847850 h 6847849"/>
                  <a:gd name="connsiteX3" fmla="*/ 1166684 w 1402686"/>
                  <a:gd name="connsiteY3" fmla="*/ 1484526 h 6847849"/>
                  <a:gd name="connsiteX4" fmla="*/ 1402686 w 1402686"/>
                  <a:gd name="connsiteY4" fmla="*/ 0 h 6847849"/>
                  <a:gd name="connsiteX5" fmla="*/ 1221244 w 1402686"/>
                  <a:gd name="connsiteY5" fmla="*/ 0 h 6847849"/>
                  <a:gd name="connsiteX6" fmla="*/ 976995 w 1402686"/>
                  <a:gd name="connsiteY6" fmla="*/ 1520053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2686" h="6847849">
                    <a:moveTo>
                      <a:pt x="976995" y="1520053"/>
                    </a:moveTo>
                    <a:cubicBezTo>
                      <a:pt x="771446" y="2752716"/>
                      <a:pt x="643929" y="4520190"/>
                      <a:pt x="0" y="6847850"/>
                    </a:cubicBezTo>
                    <a:lnTo>
                      <a:pt x="189689" y="6847850"/>
                    </a:lnTo>
                    <a:cubicBezTo>
                      <a:pt x="829811" y="4508770"/>
                      <a:pt x="959232" y="2729243"/>
                      <a:pt x="1166684" y="1484526"/>
                    </a:cubicBezTo>
                    <a:cubicBezTo>
                      <a:pt x="1232663" y="921801"/>
                      <a:pt x="1313234" y="441551"/>
                      <a:pt x="1402686" y="0"/>
                    </a:cubicBezTo>
                    <a:lnTo>
                      <a:pt x="1221244" y="0"/>
                    </a:lnTo>
                    <a:cubicBezTo>
                      <a:pt x="1127985" y="450433"/>
                      <a:pt x="1044877" y="940834"/>
                      <a:pt x="976995" y="1520053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2833EA8B-CA1A-4444-9FA3-768D9358CF20}"/>
                  </a:ext>
                </a:extLst>
              </p:cNvPr>
              <p:cNvSpPr/>
              <p:nvPr/>
            </p:nvSpPr>
            <p:spPr>
              <a:xfrm>
                <a:off x="5211628" y="5075"/>
                <a:ext cx="1656185" cy="6846580"/>
              </a:xfrm>
              <a:custGeom>
                <a:avLst/>
                <a:gdLst>
                  <a:gd name="connsiteX0" fmla="*/ 1469299 w 1656185"/>
                  <a:gd name="connsiteY0" fmla="*/ 990952 h 6846580"/>
                  <a:gd name="connsiteX1" fmla="*/ 1165416 w 1656185"/>
                  <a:gd name="connsiteY1" fmla="*/ 2478650 h 6846580"/>
                  <a:gd name="connsiteX2" fmla="*/ 663596 w 1656185"/>
                  <a:gd name="connsiteY2" fmla="*/ 5098140 h 6846580"/>
                  <a:gd name="connsiteX3" fmla="*/ 0 w 1656185"/>
                  <a:gd name="connsiteY3" fmla="*/ 6846581 h 6846580"/>
                  <a:gd name="connsiteX4" fmla="*/ 97065 w 1656185"/>
                  <a:gd name="connsiteY4" fmla="*/ 6846581 h 6846580"/>
                  <a:gd name="connsiteX5" fmla="*/ 739725 w 1656185"/>
                  <a:gd name="connsiteY5" fmla="*/ 5134936 h 6846580"/>
                  <a:gd name="connsiteX6" fmla="*/ 1251696 w 1656185"/>
                  <a:gd name="connsiteY6" fmla="*/ 2463424 h 6846580"/>
                  <a:gd name="connsiteX7" fmla="*/ 1561924 w 1656185"/>
                  <a:gd name="connsiteY7" fmla="*/ 945909 h 6846580"/>
                  <a:gd name="connsiteX8" fmla="*/ 1601892 w 1656185"/>
                  <a:gd name="connsiteY8" fmla="*/ 0 h 6846580"/>
                  <a:gd name="connsiteX9" fmla="*/ 1479451 w 1656185"/>
                  <a:gd name="connsiteY9" fmla="*/ 0 h 6846580"/>
                  <a:gd name="connsiteX10" fmla="*/ 1469299 w 1656185"/>
                  <a:gd name="connsiteY10" fmla="*/ 990952 h 684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185" h="6846580">
                    <a:moveTo>
                      <a:pt x="1469299" y="990952"/>
                    </a:moveTo>
                    <a:cubicBezTo>
                      <a:pt x="1351299" y="1459783"/>
                      <a:pt x="1238374" y="1855023"/>
                      <a:pt x="1165416" y="2478650"/>
                    </a:cubicBezTo>
                    <a:cubicBezTo>
                      <a:pt x="1066448" y="3073095"/>
                      <a:pt x="1007448" y="3941605"/>
                      <a:pt x="663596" y="5098140"/>
                    </a:cubicBezTo>
                    <a:cubicBezTo>
                      <a:pt x="505627" y="5650079"/>
                      <a:pt x="274701" y="6279416"/>
                      <a:pt x="0" y="6846581"/>
                    </a:cubicBezTo>
                    <a:lnTo>
                      <a:pt x="97065" y="6846581"/>
                    </a:lnTo>
                    <a:cubicBezTo>
                      <a:pt x="361615" y="6287029"/>
                      <a:pt x="584929" y="5674186"/>
                      <a:pt x="739725" y="5134936"/>
                    </a:cubicBezTo>
                    <a:cubicBezTo>
                      <a:pt x="1089921" y="3954928"/>
                      <a:pt x="1150190" y="3069288"/>
                      <a:pt x="1251696" y="2463424"/>
                    </a:cubicBezTo>
                    <a:cubicBezTo>
                      <a:pt x="1326557" y="1827108"/>
                      <a:pt x="1441386" y="1423622"/>
                      <a:pt x="1561924" y="945909"/>
                    </a:cubicBezTo>
                    <a:cubicBezTo>
                      <a:pt x="1638054" y="608402"/>
                      <a:pt x="1708473" y="269625"/>
                      <a:pt x="1601892" y="0"/>
                    </a:cubicBezTo>
                    <a:lnTo>
                      <a:pt x="1479451" y="0"/>
                    </a:lnTo>
                    <a:cubicBezTo>
                      <a:pt x="1624096" y="273432"/>
                      <a:pt x="1550505" y="632509"/>
                      <a:pt x="1469299" y="990952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5D80CA5F-69FF-4AB2-BF8C-F11BEA3992BB}"/>
                  </a:ext>
                </a:extLst>
              </p:cNvPr>
              <p:cNvSpPr/>
              <p:nvPr/>
            </p:nvSpPr>
            <p:spPr>
              <a:xfrm>
                <a:off x="11786681" y="5080375"/>
                <a:ext cx="399045" cy="1771280"/>
              </a:xfrm>
              <a:custGeom>
                <a:avLst/>
                <a:gdLst>
                  <a:gd name="connsiteX0" fmla="*/ 0 w 399045"/>
                  <a:gd name="connsiteY0" fmla="*/ 1771280 h 1771280"/>
                  <a:gd name="connsiteX1" fmla="*/ 212528 w 399045"/>
                  <a:gd name="connsiteY1" fmla="*/ 1771280 h 1771280"/>
                  <a:gd name="connsiteX2" fmla="*/ 399046 w 399045"/>
                  <a:gd name="connsiteY2" fmla="*/ 998566 h 1771280"/>
                  <a:gd name="connsiteX3" fmla="*/ 399046 w 399045"/>
                  <a:gd name="connsiteY3" fmla="*/ 0 h 1771280"/>
                  <a:gd name="connsiteX4" fmla="*/ 0 w 399045"/>
                  <a:gd name="connsiteY4" fmla="*/ 1771280 h 177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045" h="1771280">
                    <a:moveTo>
                      <a:pt x="0" y="1771280"/>
                    </a:moveTo>
                    <a:lnTo>
                      <a:pt x="212528" y="1771280"/>
                    </a:lnTo>
                    <a:cubicBezTo>
                      <a:pt x="280410" y="1506730"/>
                      <a:pt x="342583" y="1249159"/>
                      <a:pt x="399046" y="998566"/>
                    </a:cubicBezTo>
                    <a:lnTo>
                      <a:pt x="399046" y="0"/>
                    </a:lnTo>
                    <a:cubicBezTo>
                      <a:pt x="293098" y="552574"/>
                      <a:pt x="163044" y="1142577"/>
                      <a:pt x="0" y="177128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FF0280A8-E734-4C1D-A801-32EB23BE60E2}"/>
                  </a:ext>
                </a:extLst>
              </p:cNvPr>
              <p:cNvSpPr/>
              <p:nvPr/>
            </p:nvSpPr>
            <p:spPr>
              <a:xfrm>
                <a:off x="11373678" y="2519886"/>
                <a:ext cx="812682" cy="4331769"/>
              </a:xfrm>
              <a:custGeom>
                <a:avLst/>
                <a:gdLst>
                  <a:gd name="connsiteX0" fmla="*/ 0 w 812682"/>
                  <a:gd name="connsiteY0" fmla="*/ 4331769 h 4331769"/>
                  <a:gd name="connsiteX1" fmla="*/ 204915 w 812682"/>
                  <a:gd name="connsiteY1" fmla="*/ 4331769 h 4331769"/>
                  <a:gd name="connsiteX2" fmla="*/ 812682 w 812682"/>
                  <a:gd name="connsiteY2" fmla="*/ 1391267 h 4331769"/>
                  <a:gd name="connsiteX3" fmla="*/ 812682 w 812682"/>
                  <a:gd name="connsiteY3" fmla="*/ 0 h 4331769"/>
                  <a:gd name="connsiteX4" fmla="*/ 0 w 812682"/>
                  <a:gd name="connsiteY4" fmla="*/ 4331769 h 4331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682" h="4331769">
                    <a:moveTo>
                      <a:pt x="0" y="4331769"/>
                    </a:moveTo>
                    <a:lnTo>
                      <a:pt x="204915" y="4331769"/>
                    </a:lnTo>
                    <a:cubicBezTo>
                      <a:pt x="492304" y="3234235"/>
                      <a:pt x="676284" y="2255337"/>
                      <a:pt x="812682" y="1391267"/>
                    </a:cubicBezTo>
                    <a:lnTo>
                      <a:pt x="812682" y="0"/>
                    </a:lnTo>
                    <a:cubicBezTo>
                      <a:pt x="656617" y="1150190"/>
                      <a:pt x="460583" y="2590941"/>
                      <a:pt x="0" y="4331769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49D03C54-EB09-4C8E-9502-EEB2B6136091}"/>
                  </a:ext>
                </a:extLst>
              </p:cNvPr>
              <p:cNvSpPr/>
              <p:nvPr/>
            </p:nvSpPr>
            <p:spPr>
              <a:xfrm>
                <a:off x="5709642" y="4440"/>
                <a:ext cx="1656502" cy="6848483"/>
              </a:xfrm>
              <a:custGeom>
                <a:avLst/>
                <a:gdLst>
                  <a:gd name="connsiteX0" fmla="*/ 1209825 w 1656502"/>
                  <a:gd name="connsiteY0" fmla="*/ 2379047 h 6848483"/>
                  <a:gd name="connsiteX1" fmla="*/ 1552408 w 1656502"/>
                  <a:gd name="connsiteY1" fmla="*/ 703564 h 6848483"/>
                  <a:gd name="connsiteX2" fmla="*/ 1656451 w 1656502"/>
                  <a:gd name="connsiteY2" fmla="*/ 0 h 6848483"/>
                  <a:gd name="connsiteX3" fmla="*/ 1550505 w 1656502"/>
                  <a:gd name="connsiteY3" fmla="*/ 0 h 6848483"/>
                  <a:gd name="connsiteX4" fmla="*/ 1450902 w 1656502"/>
                  <a:gd name="connsiteY4" fmla="*/ 754317 h 6848483"/>
                  <a:gd name="connsiteX5" fmla="*/ 1115298 w 1656502"/>
                  <a:gd name="connsiteY5" fmla="*/ 2397445 h 6848483"/>
                  <a:gd name="connsiteX6" fmla="*/ 561455 w 1656502"/>
                  <a:gd name="connsiteY6" fmla="*/ 5289732 h 6848483"/>
                  <a:gd name="connsiteX7" fmla="*/ 0 w 1656502"/>
                  <a:gd name="connsiteY7" fmla="*/ 6848484 h 6848483"/>
                  <a:gd name="connsiteX8" fmla="*/ 103410 w 1656502"/>
                  <a:gd name="connsiteY8" fmla="*/ 6848484 h 6848483"/>
                  <a:gd name="connsiteX9" fmla="*/ 645198 w 1656502"/>
                  <a:gd name="connsiteY9" fmla="*/ 5330335 h 6848483"/>
                  <a:gd name="connsiteX10" fmla="*/ 1209825 w 1656502"/>
                  <a:gd name="connsiteY10" fmla="*/ 2379047 h 684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502" h="6848483">
                    <a:moveTo>
                      <a:pt x="1209825" y="2379047"/>
                    </a:moveTo>
                    <a:cubicBezTo>
                      <a:pt x="1292299" y="1676118"/>
                      <a:pt x="1419182" y="1231395"/>
                      <a:pt x="1552408" y="703564"/>
                    </a:cubicBezTo>
                    <a:cubicBezTo>
                      <a:pt x="1606967" y="462487"/>
                      <a:pt x="1658355" y="220776"/>
                      <a:pt x="1656451" y="0"/>
                    </a:cubicBezTo>
                    <a:lnTo>
                      <a:pt x="1550505" y="0"/>
                    </a:lnTo>
                    <a:cubicBezTo>
                      <a:pt x="1565096" y="234098"/>
                      <a:pt x="1509268" y="494207"/>
                      <a:pt x="1450902" y="754317"/>
                    </a:cubicBezTo>
                    <a:cubicBezTo>
                      <a:pt x="1320848" y="1271997"/>
                      <a:pt x="1196502" y="1708473"/>
                      <a:pt x="1115298" y="2397445"/>
                    </a:cubicBezTo>
                    <a:cubicBezTo>
                      <a:pt x="1006178" y="3053428"/>
                      <a:pt x="940834" y="4012660"/>
                      <a:pt x="561455" y="5289732"/>
                    </a:cubicBezTo>
                    <a:cubicBezTo>
                      <a:pt x="421250" y="5780133"/>
                      <a:pt x="228389" y="6326997"/>
                      <a:pt x="0" y="6848484"/>
                    </a:cubicBezTo>
                    <a:lnTo>
                      <a:pt x="103410" y="6848484"/>
                    </a:lnTo>
                    <a:cubicBezTo>
                      <a:pt x="322282" y="6338416"/>
                      <a:pt x="508165" y="5808048"/>
                      <a:pt x="645198" y="5330335"/>
                    </a:cubicBezTo>
                    <a:cubicBezTo>
                      <a:pt x="1031555" y="4026617"/>
                      <a:pt x="1098168" y="3048353"/>
                      <a:pt x="1209825" y="2379047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BA4792B3-BFD7-40C2-A89F-856DD793FB3F}"/>
                  </a:ext>
                </a:extLst>
              </p:cNvPr>
              <p:cNvSpPr/>
              <p:nvPr/>
            </p:nvSpPr>
            <p:spPr>
              <a:xfrm>
                <a:off x="5308059" y="4440"/>
                <a:ext cx="1654884" cy="6846580"/>
              </a:xfrm>
              <a:custGeom>
                <a:avLst/>
                <a:gdLst>
                  <a:gd name="connsiteX0" fmla="*/ 1242814 w 1654884"/>
                  <a:gd name="connsiteY0" fmla="*/ 2447564 h 6846580"/>
                  <a:gd name="connsiteX1" fmla="*/ 1558752 w 1654884"/>
                  <a:gd name="connsiteY1" fmla="*/ 899597 h 6846580"/>
                  <a:gd name="connsiteX2" fmla="*/ 1621559 w 1654884"/>
                  <a:gd name="connsiteY2" fmla="*/ 0 h 6846580"/>
                  <a:gd name="connsiteX3" fmla="*/ 1504827 w 1654884"/>
                  <a:gd name="connsiteY3" fmla="*/ 0 h 6846580"/>
                  <a:gd name="connsiteX4" fmla="*/ 1464859 w 1654884"/>
                  <a:gd name="connsiteY4" fmla="*/ 945909 h 6846580"/>
                  <a:gd name="connsiteX5" fmla="*/ 1154631 w 1654884"/>
                  <a:gd name="connsiteY5" fmla="*/ 2463424 h 6846580"/>
                  <a:gd name="connsiteX6" fmla="*/ 642660 w 1654884"/>
                  <a:gd name="connsiteY6" fmla="*/ 5134936 h 6846580"/>
                  <a:gd name="connsiteX7" fmla="*/ 0 w 1654884"/>
                  <a:gd name="connsiteY7" fmla="*/ 6846581 h 6846580"/>
                  <a:gd name="connsiteX8" fmla="*/ 98334 w 1654884"/>
                  <a:gd name="connsiteY8" fmla="*/ 6846581 h 6846580"/>
                  <a:gd name="connsiteX9" fmla="*/ 720058 w 1654884"/>
                  <a:gd name="connsiteY9" fmla="*/ 5171732 h 6846580"/>
                  <a:gd name="connsiteX10" fmla="*/ 1242814 w 1654884"/>
                  <a:gd name="connsiteY10" fmla="*/ 2447564 h 684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4884" h="6846580">
                    <a:moveTo>
                      <a:pt x="1242814" y="2447564"/>
                    </a:moveTo>
                    <a:cubicBezTo>
                      <a:pt x="1318944" y="1798560"/>
                      <a:pt x="1436310" y="1387460"/>
                      <a:pt x="1558752" y="899597"/>
                    </a:cubicBezTo>
                    <a:cubicBezTo>
                      <a:pt x="1630441" y="581756"/>
                      <a:pt x="1697054" y="263916"/>
                      <a:pt x="1621559" y="0"/>
                    </a:cubicBezTo>
                    <a:lnTo>
                      <a:pt x="1504827" y="0"/>
                    </a:lnTo>
                    <a:cubicBezTo>
                      <a:pt x="1612043" y="269625"/>
                      <a:pt x="1541623" y="608402"/>
                      <a:pt x="1464859" y="945909"/>
                    </a:cubicBezTo>
                    <a:cubicBezTo>
                      <a:pt x="1344955" y="1424256"/>
                      <a:pt x="1229492" y="1827108"/>
                      <a:pt x="1154631" y="2463424"/>
                    </a:cubicBezTo>
                    <a:cubicBezTo>
                      <a:pt x="1053760" y="3069288"/>
                      <a:pt x="993490" y="3955563"/>
                      <a:pt x="642660" y="5134936"/>
                    </a:cubicBezTo>
                    <a:cubicBezTo>
                      <a:pt x="487863" y="5674821"/>
                      <a:pt x="265184" y="6287029"/>
                      <a:pt x="0" y="6846581"/>
                    </a:cubicBezTo>
                    <a:lnTo>
                      <a:pt x="98334" y="6846581"/>
                    </a:lnTo>
                    <a:cubicBezTo>
                      <a:pt x="354002" y="6295276"/>
                      <a:pt x="569068" y="5699563"/>
                      <a:pt x="720058" y="5171732"/>
                    </a:cubicBezTo>
                    <a:cubicBezTo>
                      <a:pt x="1077867" y="3968885"/>
                      <a:pt x="1139405" y="3065482"/>
                      <a:pt x="1242814" y="2447564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797E3A22-E1E7-4318-86B3-E36CD09E7F23}"/>
                  </a:ext>
                </a:extLst>
              </p:cNvPr>
              <p:cNvSpPr/>
              <p:nvPr/>
            </p:nvSpPr>
            <p:spPr>
              <a:xfrm>
                <a:off x="11172569" y="1127351"/>
                <a:ext cx="1013791" cy="5724304"/>
              </a:xfrm>
              <a:custGeom>
                <a:avLst/>
                <a:gdLst>
                  <a:gd name="connsiteX0" fmla="*/ 1013792 w 1013791"/>
                  <a:gd name="connsiteY0" fmla="*/ 0 h 5724304"/>
                  <a:gd name="connsiteX1" fmla="*/ 977630 w 1013791"/>
                  <a:gd name="connsiteY1" fmla="*/ 288658 h 5724304"/>
                  <a:gd name="connsiteX2" fmla="*/ 0 w 1013791"/>
                  <a:gd name="connsiteY2" fmla="*/ 5724305 h 5724304"/>
                  <a:gd name="connsiteX3" fmla="*/ 201109 w 1013791"/>
                  <a:gd name="connsiteY3" fmla="*/ 5724305 h 5724304"/>
                  <a:gd name="connsiteX4" fmla="*/ 1013792 w 1013791"/>
                  <a:gd name="connsiteY4" fmla="*/ 1392536 h 5724304"/>
                  <a:gd name="connsiteX5" fmla="*/ 1013792 w 1013791"/>
                  <a:gd name="connsiteY5" fmla="*/ 0 h 57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3791" h="5724304">
                    <a:moveTo>
                      <a:pt x="1013792" y="0"/>
                    </a:moveTo>
                    <a:cubicBezTo>
                      <a:pt x="1001103" y="93893"/>
                      <a:pt x="989049" y="190324"/>
                      <a:pt x="977630" y="288658"/>
                    </a:cubicBezTo>
                    <a:cubicBezTo>
                      <a:pt x="765737" y="1558117"/>
                      <a:pt x="631876" y="3361752"/>
                      <a:pt x="0" y="5724305"/>
                    </a:cubicBezTo>
                    <a:lnTo>
                      <a:pt x="201109" y="5724305"/>
                    </a:lnTo>
                    <a:cubicBezTo>
                      <a:pt x="661693" y="3983477"/>
                      <a:pt x="857726" y="2542726"/>
                      <a:pt x="1013792" y="1392536"/>
                    </a:cubicBezTo>
                    <a:lnTo>
                      <a:pt x="1013792" y="0"/>
                    </a:ln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6B0D4BE1-94B2-47CC-9BE3-6ED0BE3E5A9E}"/>
                  </a:ext>
                </a:extLst>
              </p:cNvPr>
              <p:cNvSpPr/>
              <p:nvPr/>
            </p:nvSpPr>
            <p:spPr>
              <a:xfrm>
                <a:off x="5407028" y="3806"/>
                <a:ext cx="1653627" cy="6847849"/>
              </a:xfrm>
              <a:custGeom>
                <a:avLst/>
                <a:gdLst>
                  <a:gd name="connsiteX0" fmla="*/ 1459783 w 1653627"/>
                  <a:gd name="connsiteY0" fmla="*/ 899597 h 6847849"/>
                  <a:gd name="connsiteX1" fmla="*/ 1143846 w 1653627"/>
                  <a:gd name="connsiteY1" fmla="*/ 2447564 h 6847849"/>
                  <a:gd name="connsiteX2" fmla="*/ 621724 w 1653627"/>
                  <a:gd name="connsiteY2" fmla="*/ 5173000 h 6847849"/>
                  <a:gd name="connsiteX3" fmla="*/ 0 w 1653627"/>
                  <a:gd name="connsiteY3" fmla="*/ 6847850 h 6847849"/>
                  <a:gd name="connsiteX4" fmla="*/ 99602 w 1653627"/>
                  <a:gd name="connsiteY4" fmla="*/ 6847850 h 6847849"/>
                  <a:gd name="connsiteX5" fmla="*/ 701026 w 1653627"/>
                  <a:gd name="connsiteY5" fmla="*/ 5211065 h 6847849"/>
                  <a:gd name="connsiteX6" fmla="*/ 1233298 w 1653627"/>
                  <a:gd name="connsiteY6" fmla="*/ 2431069 h 6847849"/>
                  <a:gd name="connsiteX7" fmla="*/ 1555579 w 1653627"/>
                  <a:gd name="connsiteY7" fmla="*/ 852016 h 6847849"/>
                  <a:gd name="connsiteX8" fmla="*/ 1635515 w 1653627"/>
                  <a:gd name="connsiteY8" fmla="*/ 0 h 6847849"/>
                  <a:gd name="connsiteX9" fmla="*/ 1522590 w 1653627"/>
                  <a:gd name="connsiteY9" fmla="*/ 0 h 6847849"/>
                  <a:gd name="connsiteX10" fmla="*/ 1459783 w 1653627"/>
                  <a:gd name="connsiteY10" fmla="*/ 899597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3627" h="6847849">
                    <a:moveTo>
                      <a:pt x="1459783" y="899597"/>
                    </a:moveTo>
                    <a:cubicBezTo>
                      <a:pt x="1337341" y="1387460"/>
                      <a:pt x="1219975" y="1798560"/>
                      <a:pt x="1143846" y="2447564"/>
                    </a:cubicBezTo>
                    <a:cubicBezTo>
                      <a:pt x="1040437" y="3066116"/>
                      <a:pt x="979533" y="3969520"/>
                      <a:pt x="621724" y="5173000"/>
                    </a:cubicBezTo>
                    <a:cubicBezTo>
                      <a:pt x="470734" y="5700832"/>
                      <a:pt x="255668" y="6296545"/>
                      <a:pt x="0" y="6847850"/>
                    </a:cubicBezTo>
                    <a:lnTo>
                      <a:pt x="99602" y="6847850"/>
                    </a:lnTo>
                    <a:cubicBezTo>
                      <a:pt x="345755" y="6306061"/>
                      <a:pt x="553208" y="5726208"/>
                      <a:pt x="701026" y="5211065"/>
                    </a:cubicBezTo>
                    <a:cubicBezTo>
                      <a:pt x="1065813" y="3983477"/>
                      <a:pt x="1128620" y="3061675"/>
                      <a:pt x="1233298" y="2431069"/>
                    </a:cubicBezTo>
                    <a:cubicBezTo>
                      <a:pt x="1311331" y="1768742"/>
                      <a:pt x="1430600" y="1349396"/>
                      <a:pt x="1555579" y="852016"/>
                    </a:cubicBezTo>
                    <a:cubicBezTo>
                      <a:pt x="1622827" y="553842"/>
                      <a:pt x="1685634" y="255034"/>
                      <a:pt x="1635515" y="0"/>
                    </a:cubicBezTo>
                    <a:lnTo>
                      <a:pt x="1522590" y="0"/>
                    </a:lnTo>
                    <a:cubicBezTo>
                      <a:pt x="1598086" y="263916"/>
                      <a:pt x="1531472" y="582391"/>
                      <a:pt x="1459783" y="899597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6" name="Forma libre: forma 55">
                <a:extLst>
                  <a:ext uri="{FF2B5EF4-FFF2-40B4-BE49-F238E27FC236}">
                    <a16:creationId xmlns:a16="http://schemas.microsoft.com/office/drawing/2014/main" id="{EDC75709-19E1-4E10-BE93-D3BD202CDDC6}"/>
                  </a:ext>
                </a:extLst>
              </p:cNvPr>
              <p:cNvSpPr/>
              <p:nvPr/>
            </p:nvSpPr>
            <p:spPr>
              <a:xfrm>
                <a:off x="9866314" y="4440"/>
                <a:ext cx="1426159" cy="6847214"/>
              </a:xfrm>
              <a:custGeom>
                <a:avLst/>
                <a:gdLst>
                  <a:gd name="connsiteX0" fmla="*/ 980167 w 1426159"/>
                  <a:gd name="connsiteY0" fmla="*/ 1652645 h 6847214"/>
                  <a:gd name="connsiteX1" fmla="*/ 0 w 1426159"/>
                  <a:gd name="connsiteY1" fmla="*/ 6847215 h 6847214"/>
                  <a:gd name="connsiteX2" fmla="*/ 176366 w 1426159"/>
                  <a:gd name="connsiteY2" fmla="*/ 6847215 h 6847214"/>
                  <a:gd name="connsiteX3" fmla="*/ 1155265 w 1426159"/>
                  <a:gd name="connsiteY3" fmla="*/ 1620290 h 6847214"/>
                  <a:gd name="connsiteX4" fmla="*/ 1426159 w 1426159"/>
                  <a:gd name="connsiteY4" fmla="*/ 0 h 6847214"/>
                  <a:gd name="connsiteX5" fmla="*/ 1259943 w 1426159"/>
                  <a:gd name="connsiteY5" fmla="*/ 0 h 6847214"/>
                  <a:gd name="connsiteX6" fmla="*/ 980167 w 1426159"/>
                  <a:gd name="connsiteY6" fmla="*/ 1652645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6159" h="6847214">
                    <a:moveTo>
                      <a:pt x="980167" y="1652645"/>
                    </a:moveTo>
                    <a:cubicBezTo>
                      <a:pt x="782230" y="2838997"/>
                      <a:pt x="662326" y="4562061"/>
                      <a:pt x="0" y="6847215"/>
                    </a:cubicBezTo>
                    <a:lnTo>
                      <a:pt x="176366" y="6847215"/>
                    </a:lnTo>
                    <a:cubicBezTo>
                      <a:pt x="833618" y="4551911"/>
                      <a:pt x="955425" y="2818061"/>
                      <a:pt x="1155265" y="1620290"/>
                    </a:cubicBezTo>
                    <a:cubicBezTo>
                      <a:pt x="1228857" y="992221"/>
                      <a:pt x="1322115" y="475809"/>
                      <a:pt x="1426159" y="0"/>
                    </a:cubicBezTo>
                    <a:lnTo>
                      <a:pt x="1259943" y="0"/>
                    </a:lnTo>
                    <a:cubicBezTo>
                      <a:pt x="1152093" y="484691"/>
                      <a:pt x="1055662" y="1008716"/>
                      <a:pt x="980167" y="1652645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7" name="Forma libre: forma 56">
                <a:extLst>
                  <a:ext uri="{FF2B5EF4-FFF2-40B4-BE49-F238E27FC236}">
                    <a16:creationId xmlns:a16="http://schemas.microsoft.com/office/drawing/2014/main" id="{44ABF449-88F7-43B5-8EB0-232FBFCDF46D}"/>
                  </a:ext>
                </a:extLst>
              </p:cNvPr>
              <p:cNvSpPr/>
              <p:nvPr/>
            </p:nvSpPr>
            <p:spPr>
              <a:xfrm>
                <a:off x="10222853" y="4440"/>
                <a:ext cx="1413471" cy="6847214"/>
              </a:xfrm>
              <a:custGeom>
                <a:avLst/>
                <a:gdLst>
                  <a:gd name="connsiteX0" fmla="*/ 978264 w 1413471"/>
                  <a:gd name="connsiteY0" fmla="*/ 1587300 h 6847214"/>
                  <a:gd name="connsiteX1" fmla="*/ 0 w 1413471"/>
                  <a:gd name="connsiteY1" fmla="*/ 6847215 h 6847214"/>
                  <a:gd name="connsiteX2" fmla="*/ 182711 w 1413471"/>
                  <a:gd name="connsiteY2" fmla="*/ 6847215 h 6847214"/>
                  <a:gd name="connsiteX3" fmla="*/ 1160341 w 1413471"/>
                  <a:gd name="connsiteY3" fmla="*/ 1553677 h 6847214"/>
                  <a:gd name="connsiteX4" fmla="*/ 1413472 w 1413471"/>
                  <a:gd name="connsiteY4" fmla="*/ 0 h 6847214"/>
                  <a:gd name="connsiteX5" fmla="*/ 1239642 w 1413471"/>
                  <a:gd name="connsiteY5" fmla="*/ 0 h 6847214"/>
                  <a:gd name="connsiteX6" fmla="*/ 978264 w 1413471"/>
                  <a:gd name="connsiteY6" fmla="*/ 158730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3471" h="6847214">
                    <a:moveTo>
                      <a:pt x="978264" y="1587300"/>
                    </a:moveTo>
                    <a:cubicBezTo>
                      <a:pt x="776521" y="2796491"/>
                      <a:pt x="652811" y="4541126"/>
                      <a:pt x="0" y="6847215"/>
                    </a:cubicBezTo>
                    <a:lnTo>
                      <a:pt x="182711" y="6847215"/>
                    </a:lnTo>
                    <a:cubicBezTo>
                      <a:pt x="831081" y="4530340"/>
                      <a:pt x="956695" y="2774286"/>
                      <a:pt x="1160341" y="1553677"/>
                    </a:cubicBezTo>
                    <a:cubicBezTo>
                      <a:pt x="1230126" y="957963"/>
                      <a:pt x="1317040" y="458680"/>
                      <a:pt x="1413472" y="0"/>
                    </a:cubicBezTo>
                    <a:lnTo>
                      <a:pt x="1239642" y="0"/>
                    </a:lnTo>
                    <a:cubicBezTo>
                      <a:pt x="1139405" y="467562"/>
                      <a:pt x="1049953" y="975727"/>
                      <a:pt x="978264" y="158730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28C6880C-7D3D-4B6C-9CE2-1AF14CCE4D79}"/>
                  </a:ext>
                </a:extLst>
              </p:cNvPr>
              <p:cNvSpPr/>
              <p:nvPr/>
            </p:nvSpPr>
            <p:spPr>
              <a:xfrm>
                <a:off x="5606868" y="3172"/>
                <a:ext cx="1655014" cy="6848483"/>
              </a:xfrm>
              <a:custGeom>
                <a:avLst/>
                <a:gdLst>
                  <a:gd name="connsiteX0" fmla="*/ 1453439 w 1655014"/>
                  <a:gd name="connsiteY0" fmla="*/ 804435 h 6848483"/>
                  <a:gd name="connsiteX1" fmla="*/ 1124179 w 1655014"/>
                  <a:gd name="connsiteY1" fmla="*/ 2415209 h 6848483"/>
                  <a:gd name="connsiteX2" fmla="*/ 581122 w 1655014"/>
                  <a:gd name="connsiteY2" fmla="*/ 5250399 h 6848483"/>
                  <a:gd name="connsiteX3" fmla="*/ 0 w 1655014"/>
                  <a:gd name="connsiteY3" fmla="*/ 6848484 h 6848483"/>
                  <a:gd name="connsiteX4" fmla="*/ 102140 w 1655014"/>
                  <a:gd name="connsiteY4" fmla="*/ 6848484 h 6848483"/>
                  <a:gd name="connsiteX5" fmla="*/ 663595 w 1655014"/>
                  <a:gd name="connsiteY5" fmla="*/ 5289732 h 6848483"/>
                  <a:gd name="connsiteX6" fmla="*/ 1217438 w 1655014"/>
                  <a:gd name="connsiteY6" fmla="*/ 2397445 h 6848483"/>
                  <a:gd name="connsiteX7" fmla="*/ 1553042 w 1655014"/>
                  <a:gd name="connsiteY7" fmla="*/ 754317 h 6848483"/>
                  <a:gd name="connsiteX8" fmla="*/ 1652645 w 1655014"/>
                  <a:gd name="connsiteY8" fmla="*/ 0 h 6848483"/>
                  <a:gd name="connsiteX9" fmla="*/ 1544795 w 1655014"/>
                  <a:gd name="connsiteY9" fmla="*/ 0 h 6848483"/>
                  <a:gd name="connsiteX10" fmla="*/ 1453439 w 1655014"/>
                  <a:gd name="connsiteY10" fmla="*/ 804435 h 684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5014" h="6848483">
                    <a:moveTo>
                      <a:pt x="1453439" y="804435"/>
                    </a:moveTo>
                    <a:cubicBezTo>
                      <a:pt x="1325922" y="1311965"/>
                      <a:pt x="1203480" y="1739559"/>
                      <a:pt x="1124179" y="2415209"/>
                    </a:cubicBezTo>
                    <a:cubicBezTo>
                      <a:pt x="1016963" y="3058503"/>
                      <a:pt x="952887" y="3998703"/>
                      <a:pt x="581122" y="5250399"/>
                    </a:cubicBezTo>
                    <a:cubicBezTo>
                      <a:pt x="437110" y="5753488"/>
                      <a:pt x="236636" y="6316212"/>
                      <a:pt x="0" y="6848484"/>
                    </a:cubicBezTo>
                    <a:lnTo>
                      <a:pt x="102140" y="6848484"/>
                    </a:lnTo>
                    <a:cubicBezTo>
                      <a:pt x="329895" y="6326997"/>
                      <a:pt x="522756" y="5780768"/>
                      <a:pt x="663595" y="5289732"/>
                    </a:cubicBezTo>
                    <a:cubicBezTo>
                      <a:pt x="1042974" y="4012660"/>
                      <a:pt x="1108319" y="3054062"/>
                      <a:pt x="1217438" y="2397445"/>
                    </a:cubicBezTo>
                    <a:cubicBezTo>
                      <a:pt x="1298642" y="1708473"/>
                      <a:pt x="1422987" y="1271997"/>
                      <a:pt x="1553042" y="754317"/>
                    </a:cubicBezTo>
                    <a:cubicBezTo>
                      <a:pt x="1612042" y="494207"/>
                      <a:pt x="1667236" y="234098"/>
                      <a:pt x="1652645" y="0"/>
                    </a:cubicBezTo>
                    <a:lnTo>
                      <a:pt x="1544795" y="0"/>
                    </a:lnTo>
                    <a:cubicBezTo>
                      <a:pt x="1575881" y="246152"/>
                      <a:pt x="1516246" y="525294"/>
                      <a:pt x="1453439" y="804435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F461A199-34EC-48B1-8AA9-C9426E9EDA8F}"/>
                  </a:ext>
                </a:extLst>
              </p:cNvPr>
              <p:cNvSpPr/>
              <p:nvPr/>
            </p:nvSpPr>
            <p:spPr>
              <a:xfrm>
                <a:off x="11999843" y="6078941"/>
                <a:ext cx="186517" cy="772714"/>
              </a:xfrm>
              <a:custGeom>
                <a:avLst/>
                <a:gdLst>
                  <a:gd name="connsiteX0" fmla="*/ 186517 w 186517"/>
                  <a:gd name="connsiteY0" fmla="*/ 772714 h 772714"/>
                  <a:gd name="connsiteX1" fmla="*/ 186517 w 186517"/>
                  <a:gd name="connsiteY1" fmla="*/ 0 h 772714"/>
                  <a:gd name="connsiteX2" fmla="*/ 0 w 186517"/>
                  <a:gd name="connsiteY2" fmla="*/ 772714 h 772714"/>
                  <a:gd name="connsiteX3" fmla="*/ 186517 w 186517"/>
                  <a:gd name="connsiteY3" fmla="*/ 772714 h 77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517" h="772714">
                    <a:moveTo>
                      <a:pt x="186517" y="772714"/>
                    </a:moveTo>
                    <a:lnTo>
                      <a:pt x="186517" y="0"/>
                    </a:lnTo>
                    <a:cubicBezTo>
                      <a:pt x="129420" y="250593"/>
                      <a:pt x="67248" y="508165"/>
                      <a:pt x="0" y="772714"/>
                    </a:cubicBezTo>
                    <a:lnTo>
                      <a:pt x="186517" y="772714"/>
                    </a:ln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6815A75B-5546-437D-8A29-D8E954A82705}"/>
                  </a:ext>
                </a:extLst>
              </p:cNvPr>
              <p:cNvSpPr/>
              <p:nvPr/>
            </p:nvSpPr>
            <p:spPr>
              <a:xfrm>
                <a:off x="10043314" y="4440"/>
                <a:ext cx="1419815" cy="6847214"/>
              </a:xfrm>
              <a:custGeom>
                <a:avLst/>
                <a:gdLst>
                  <a:gd name="connsiteX0" fmla="*/ 1419816 w 1419815"/>
                  <a:gd name="connsiteY0" fmla="*/ 0 h 6847214"/>
                  <a:gd name="connsiteX1" fmla="*/ 1249793 w 1419815"/>
                  <a:gd name="connsiteY1" fmla="*/ 0 h 6847214"/>
                  <a:gd name="connsiteX2" fmla="*/ 978899 w 1419815"/>
                  <a:gd name="connsiteY2" fmla="*/ 1620290 h 6847214"/>
                  <a:gd name="connsiteX3" fmla="*/ 0 w 1419815"/>
                  <a:gd name="connsiteY3" fmla="*/ 6847215 h 6847214"/>
                  <a:gd name="connsiteX4" fmla="*/ 179539 w 1419815"/>
                  <a:gd name="connsiteY4" fmla="*/ 6847215 h 6847214"/>
                  <a:gd name="connsiteX5" fmla="*/ 1157803 w 1419815"/>
                  <a:gd name="connsiteY5" fmla="*/ 1587300 h 6847214"/>
                  <a:gd name="connsiteX6" fmla="*/ 1419816 w 1419815"/>
                  <a:gd name="connsiteY6" fmla="*/ 0 h 684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9815" h="6847214">
                    <a:moveTo>
                      <a:pt x="1419816" y="0"/>
                    </a:moveTo>
                    <a:lnTo>
                      <a:pt x="1249793" y="0"/>
                    </a:lnTo>
                    <a:cubicBezTo>
                      <a:pt x="1145750" y="476444"/>
                      <a:pt x="1052491" y="992856"/>
                      <a:pt x="978899" y="1620290"/>
                    </a:cubicBezTo>
                    <a:cubicBezTo>
                      <a:pt x="779059" y="2818061"/>
                      <a:pt x="657252" y="4551911"/>
                      <a:pt x="0" y="6847215"/>
                    </a:cubicBezTo>
                    <a:lnTo>
                      <a:pt x="179539" y="6847215"/>
                    </a:lnTo>
                    <a:cubicBezTo>
                      <a:pt x="832350" y="4541126"/>
                      <a:pt x="956060" y="2796491"/>
                      <a:pt x="1157803" y="1587300"/>
                    </a:cubicBezTo>
                    <a:cubicBezTo>
                      <a:pt x="1229492" y="975727"/>
                      <a:pt x="1318944" y="467562"/>
                      <a:pt x="1419816" y="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61" name="Forma libre: forma 60">
                <a:extLst>
                  <a:ext uri="{FF2B5EF4-FFF2-40B4-BE49-F238E27FC236}">
                    <a16:creationId xmlns:a16="http://schemas.microsoft.com/office/drawing/2014/main" id="{009A3DB2-1C55-4BA3-AFC6-A361AF73317D}"/>
                  </a:ext>
                </a:extLst>
              </p:cNvPr>
              <p:cNvSpPr/>
              <p:nvPr/>
            </p:nvSpPr>
            <p:spPr>
              <a:xfrm>
                <a:off x="5506630" y="3806"/>
                <a:ext cx="1653868" cy="6847849"/>
              </a:xfrm>
              <a:custGeom>
                <a:avLst/>
                <a:gdLst>
                  <a:gd name="connsiteX0" fmla="*/ 1224416 w 1653868"/>
                  <a:gd name="connsiteY0" fmla="*/ 2414574 h 6847849"/>
                  <a:gd name="connsiteX1" fmla="*/ 1553677 w 1653868"/>
                  <a:gd name="connsiteY1" fmla="*/ 803801 h 6847849"/>
                  <a:gd name="connsiteX2" fmla="*/ 1645666 w 1653868"/>
                  <a:gd name="connsiteY2" fmla="*/ 0 h 6847849"/>
                  <a:gd name="connsiteX3" fmla="*/ 1535913 w 1653868"/>
                  <a:gd name="connsiteY3" fmla="*/ 0 h 6847849"/>
                  <a:gd name="connsiteX4" fmla="*/ 1455977 w 1653868"/>
                  <a:gd name="connsiteY4" fmla="*/ 852016 h 6847849"/>
                  <a:gd name="connsiteX5" fmla="*/ 1133696 w 1653868"/>
                  <a:gd name="connsiteY5" fmla="*/ 2431069 h 6847849"/>
                  <a:gd name="connsiteX6" fmla="*/ 601423 w 1653868"/>
                  <a:gd name="connsiteY6" fmla="*/ 5211065 h 6847849"/>
                  <a:gd name="connsiteX7" fmla="*/ 0 w 1653868"/>
                  <a:gd name="connsiteY7" fmla="*/ 6847850 h 6847849"/>
                  <a:gd name="connsiteX8" fmla="*/ 100872 w 1653868"/>
                  <a:gd name="connsiteY8" fmla="*/ 6847850 h 6847849"/>
                  <a:gd name="connsiteX9" fmla="*/ 681994 w 1653868"/>
                  <a:gd name="connsiteY9" fmla="*/ 5249764 h 6847849"/>
                  <a:gd name="connsiteX10" fmla="*/ 1224416 w 1653868"/>
                  <a:gd name="connsiteY10" fmla="*/ 2414574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3868" h="6847849">
                    <a:moveTo>
                      <a:pt x="1224416" y="2414574"/>
                    </a:moveTo>
                    <a:cubicBezTo>
                      <a:pt x="1303718" y="1738925"/>
                      <a:pt x="1426160" y="1311331"/>
                      <a:pt x="1553677" y="803801"/>
                    </a:cubicBezTo>
                    <a:cubicBezTo>
                      <a:pt x="1616484" y="524659"/>
                      <a:pt x="1676119" y="245518"/>
                      <a:pt x="1645666" y="0"/>
                    </a:cubicBezTo>
                    <a:lnTo>
                      <a:pt x="1535913" y="0"/>
                    </a:lnTo>
                    <a:cubicBezTo>
                      <a:pt x="1586666" y="255034"/>
                      <a:pt x="1523225" y="553842"/>
                      <a:pt x="1455977" y="852016"/>
                    </a:cubicBezTo>
                    <a:cubicBezTo>
                      <a:pt x="1330998" y="1349396"/>
                      <a:pt x="1211094" y="1768742"/>
                      <a:pt x="1133696" y="2431069"/>
                    </a:cubicBezTo>
                    <a:cubicBezTo>
                      <a:pt x="1028383" y="3061675"/>
                      <a:pt x="965576" y="3983477"/>
                      <a:pt x="601423" y="5211065"/>
                    </a:cubicBezTo>
                    <a:cubicBezTo>
                      <a:pt x="453605" y="5726208"/>
                      <a:pt x="246152" y="6306061"/>
                      <a:pt x="0" y="6847850"/>
                    </a:cubicBezTo>
                    <a:lnTo>
                      <a:pt x="100872" y="6847850"/>
                    </a:lnTo>
                    <a:cubicBezTo>
                      <a:pt x="338142" y="6315577"/>
                      <a:pt x="537982" y="5752854"/>
                      <a:pt x="681994" y="5249764"/>
                    </a:cubicBezTo>
                    <a:cubicBezTo>
                      <a:pt x="1053125" y="3998068"/>
                      <a:pt x="1117200" y="3057869"/>
                      <a:pt x="1224416" y="2414574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62" name="Forma libre: forma 61">
                <a:extLst>
                  <a:ext uri="{FF2B5EF4-FFF2-40B4-BE49-F238E27FC236}">
                    <a16:creationId xmlns:a16="http://schemas.microsoft.com/office/drawing/2014/main" id="{368BDDF4-1F45-4EF4-B9E4-F262452A6D28}"/>
                  </a:ext>
                </a:extLst>
              </p:cNvPr>
              <p:cNvSpPr/>
              <p:nvPr/>
            </p:nvSpPr>
            <p:spPr>
              <a:xfrm>
                <a:off x="9693753" y="4440"/>
                <a:ext cx="1432503" cy="6847849"/>
              </a:xfrm>
              <a:custGeom>
                <a:avLst/>
                <a:gdLst>
                  <a:gd name="connsiteX0" fmla="*/ 1432504 w 1432503"/>
                  <a:gd name="connsiteY0" fmla="*/ 0 h 6847849"/>
                  <a:gd name="connsiteX1" fmla="*/ 1269460 w 1432503"/>
                  <a:gd name="connsiteY1" fmla="*/ 0 h 6847849"/>
                  <a:gd name="connsiteX2" fmla="*/ 980802 w 1432503"/>
                  <a:gd name="connsiteY2" fmla="*/ 1685000 h 6847849"/>
                  <a:gd name="connsiteX3" fmla="*/ 0 w 1432503"/>
                  <a:gd name="connsiteY3" fmla="*/ 6847849 h 6847849"/>
                  <a:gd name="connsiteX4" fmla="*/ 173195 w 1432503"/>
                  <a:gd name="connsiteY4" fmla="*/ 6847849 h 6847849"/>
                  <a:gd name="connsiteX5" fmla="*/ 1153362 w 1432503"/>
                  <a:gd name="connsiteY5" fmla="*/ 1653279 h 6847849"/>
                  <a:gd name="connsiteX6" fmla="*/ 1432504 w 1432503"/>
                  <a:gd name="connsiteY6" fmla="*/ 0 h 68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2503" h="6847849">
                    <a:moveTo>
                      <a:pt x="1432504" y="0"/>
                    </a:moveTo>
                    <a:lnTo>
                      <a:pt x="1269460" y="0"/>
                    </a:lnTo>
                    <a:cubicBezTo>
                      <a:pt x="1157803" y="493573"/>
                      <a:pt x="1058201" y="1025211"/>
                      <a:pt x="980802" y="1685000"/>
                    </a:cubicBezTo>
                    <a:cubicBezTo>
                      <a:pt x="784769" y="2860566"/>
                      <a:pt x="666768" y="4572212"/>
                      <a:pt x="0" y="6847849"/>
                    </a:cubicBezTo>
                    <a:lnTo>
                      <a:pt x="173195" y="6847849"/>
                    </a:lnTo>
                    <a:cubicBezTo>
                      <a:pt x="835522" y="4562696"/>
                      <a:pt x="955425" y="2840265"/>
                      <a:pt x="1153362" y="1653279"/>
                    </a:cubicBezTo>
                    <a:cubicBezTo>
                      <a:pt x="1228223" y="1008716"/>
                      <a:pt x="1324654" y="484691"/>
                      <a:pt x="1432504" y="0"/>
                    </a:cubicBezTo>
                    <a:close/>
                  </a:path>
                </a:pathLst>
              </a:custGeom>
              <a:noFill/>
              <a:ln w="6342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AR" dirty="0"/>
              </a:p>
            </p:txBody>
          </p:sp>
        </p:grp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986BEEFA-6302-47AC-BD64-7EFBAA9D496E}"/>
                </a:ext>
              </a:extLst>
            </p:cNvPr>
            <p:cNvSpPr/>
            <p:nvPr/>
          </p:nvSpPr>
          <p:spPr>
            <a:xfrm flipV="1">
              <a:off x="5639" y="13318"/>
              <a:ext cx="6675632" cy="6847214"/>
            </a:xfrm>
            <a:custGeom>
              <a:avLst/>
              <a:gdLst>
                <a:gd name="connsiteX0" fmla="*/ 0 w 6675632"/>
                <a:gd name="connsiteY0" fmla="*/ 6847215 h 6847214"/>
                <a:gd name="connsiteX1" fmla="*/ 5110828 w 6675632"/>
                <a:gd name="connsiteY1" fmla="*/ 6847215 h 6847214"/>
                <a:gd name="connsiteX2" fmla="*/ 5795359 w 6675632"/>
                <a:gd name="connsiteY2" fmla="*/ 5063247 h 6847214"/>
                <a:gd name="connsiteX3" fmla="*/ 6287029 w 6675632"/>
                <a:gd name="connsiteY3" fmla="*/ 2495145 h 6847214"/>
                <a:gd name="connsiteX4" fmla="*/ 6585203 w 6675632"/>
                <a:gd name="connsiteY4" fmla="*/ 1036630 h 6847214"/>
                <a:gd name="connsiteX5" fmla="*/ 6554751 w 6675632"/>
                <a:gd name="connsiteY5" fmla="*/ 0 h 6847214"/>
                <a:gd name="connsiteX6" fmla="*/ 0 w 6675632"/>
                <a:gd name="connsiteY6" fmla="*/ 0 h 6847214"/>
                <a:gd name="connsiteX7" fmla="*/ 0 w 6675632"/>
                <a:gd name="connsiteY7" fmla="*/ 6847215 h 684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5632" h="6847214">
                  <a:moveTo>
                    <a:pt x="0" y="6847215"/>
                  </a:moveTo>
                  <a:lnTo>
                    <a:pt x="5110828" y="6847215"/>
                  </a:lnTo>
                  <a:cubicBezTo>
                    <a:pt x="5395045" y="6273072"/>
                    <a:pt x="5634218" y="5626605"/>
                    <a:pt x="5795359" y="5063247"/>
                  </a:cubicBezTo>
                  <a:cubicBezTo>
                    <a:pt x="6132232" y="3929551"/>
                    <a:pt x="6189964" y="3077535"/>
                    <a:pt x="6287029" y="2495145"/>
                  </a:cubicBezTo>
                  <a:cubicBezTo>
                    <a:pt x="6358718" y="1883571"/>
                    <a:pt x="6469740" y="1495945"/>
                    <a:pt x="6585203" y="1036630"/>
                  </a:cubicBezTo>
                  <a:cubicBezTo>
                    <a:pt x="6670849" y="656617"/>
                    <a:pt x="6748882" y="275335"/>
                    <a:pt x="6554751" y="0"/>
                  </a:cubicBezTo>
                  <a:lnTo>
                    <a:pt x="0" y="0"/>
                  </a:lnTo>
                  <a:lnTo>
                    <a:pt x="0" y="684721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6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pic>
          <p:nvPicPr>
            <p:cNvPr id="78" name="Gráfico 77">
              <a:extLst>
                <a:ext uri="{FF2B5EF4-FFF2-40B4-BE49-F238E27FC236}">
                  <a16:creationId xmlns:a16="http://schemas.microsoft.com/office/drawing/2014/main" id="{8754800D-8A93-4110-A5AB-2EBBC93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42" y="0"/>
              <a:ext cx="6432156" cy="6858000"/>
            </a:xfrm>
            <a:prstGeom prst="rect">
              <a:avLst/>
            </a:prstGeom>
          </p:spPr>
        </p:pic>
      </p:grp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721B76A8-FCF6-4BF1-9F03-D0C63E16C5A0}"/>
              </a:ext>
            </a:extLst>
          </p:cNvPr>
          <p:cNvSpPr/>
          <p:nvPr/>
        </p:nvSpPr>
        <p:spPr>
          <a:xfrm>
            <a:off x="0" y="3909258"/>
            <a:ext cx="1450137" cy="1673422"/>
          </a:xfrm>
          <a:custGeom>
            <a:avLst/>
            <a:gdLst>
              <a:gd name="connsiteX0" fmla="*/ 0 w 12192000"/>
              <a:gd name="connsiteY0" fmla="*/ 0 h 504825"/>
              <a:gd name="connsiteX1" fmla="*/ 12192000 w 12192000"/>
              <a:gd name="connsiteY1" fmla="*/ 0 h 504825"/>
              <a:gd name="connsiteX2" fmla="*/ 12192000 w 12192000"/>
              <a:gd name="connsiteY2" fmla="*/ 504825 h 504825"/>
              <a:gd name="connsiteX3" fmla="*/ 0 w 12192000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4825">
                <a:moveTo>
                  <a:pt x="0" y="0"/>
                </a:moveTo>
                <a:lnTo>
                  <a:pt x="12192000" y="0"/>
                </a:lnTo>
                <a:lnTo>
                  <a:pt x="12192000" y="504825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4F67272-C9FA-4E8B-8AE4-63B53003D6FD}"/>
              </a:ext>
            </a:extLst>
          </p:cNvPr>
          <p:cNvSpPr/>
          <p:nvPr/>
        </p:nvSpPr>
        <p:spPr>
          <a:xfrm>
            <a:off x="5639" y="8878"/>
            <a:ext cx="12180721" cy="6851655"/>
          </a:xfrm>
          <a:custGeom>
            <a:avLst/>
            <a:gdLst>
              <a:gd name="connsiteX0" fmla="*/ 0 w 12180721"/>
              <a:gd name="connsiteY0" fmla="*/ 0 h 6851655"/>
              <a:gd name="connsiteX1" fmla="*/ 12180722 w 12180721"/>
              <a:gd name="connsiteY1" fmla="*/ 0 h 6851655"/>
              <a:gd name="connsiteX2" fmla="*/ 12180722 w 12180721"/>
              <a:gd name="connsiteY2" fmla="*/ 6851656 h 6851655"/>
              <a:gd name="connsiteX3" fmla="*/ 0 w 12180721"/>
              <a:gd name="connsiteY3" fmla="*/ 6851656 h 68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0721" h="6851655">
                <a:moveTo>
                  <a:pt x="0" y="0"/>
                </a:moveTo>
                <a:lnTo>
                  <a:pt x="12180722" y="0"/>
                </a:lnTo>
                <a:lnTo>
                  <a:pt x="12180722" y="6851656"/>
                </a:lnTo>
                <a:lnTo>
                  <a:pt x="0" y="6851656"/>
                </a:lnTo>
                <a:close/>
              </a:path>
            </a:pathLst>
          </a:custGeom>
          <a:noFill/>
          <a:ln w="6342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pic>
        <p:nvPicPr>
          <p:cNvPr id="80" name="Marcador de posición de imagen 79">
            <a:extLst>
              <a:ext uri="{FF2B5EF4-FFF2-40B4-BE49-F238E27FC236}">
                <a16:creationId xmlns:a16="http://schemas.microsoft.com/office/drawing/2014/main" id="{629F051B-C115-48B1-A33A-C7BF7ACE391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80213" y="11113"/>
            <a:ext cx="5411787" cy="6877050"/>
          </a:xfrm>
          <a:custGeom>
            <a:avLst/>
            <a:gdLst>
              <a:gd name="connsiteX0" fmla="*/ 2655220 w 5855464"/>
              <a:gd name="connsiteY0" fmla="*/ 0 h 5229199"/>
              <a:gd name="connsiteX1" fmla="*/ 3031720 w 5855464"/>
              <a:gd name="connsiteY1" fmla="*/ 92274 h 5229199"/>
              <a:gd name="connsiteX2" fmla="*/ 5478965 w 5855464"/>
              <a:gd name="connsiteY2" fmla="*/ 1503532 h 5229199"/>
              <a:gd name="connsiteX3" fmla="*/ 5855464 w 5855464"/>
              <a:gd name="connsiteY3" fmla="*/ 2154882 h 5229199"/>
              <a:gd name="connsiteX4" fmla="*/ 5855464 w 5855464"/>
              <a:gd name="connsiteY4" fmla="*/ 4977398 h 5229199"/>
              <a:gd name="connsiteX5" fmla="*/ 5825145 w 5855464"/>
              <a:gd name="connsiteY5" fmla="*/ 5162625 h 5229199"/>
              <a:gd name="connsiteX6" fmla="*/ 5799940 w 5855464"/>
              <a:gd name="connsiteY6" fmla="*/ 5229199 h 5229199"/>
              <a:gd name="connsiteX7" fmla="*/ 0 w 5855464"/>
              <a:gd name="connsiteY7" fmla="*/ 5229199 h 5229199"/>
              <a:gd name="connsiteX8" fmla="*/ 0 w 5855464"/>
              <a:gd name="connsiteY8" fmla="*/ 1406349 h 5229199"/>
              <a:gd name="connsiteX9" fmla="*/ 53810 w 5855464"/>
              <a:gd name="connsiteY9" fmla="*/ 1375318 h 5229199"/>
              <a:gd name="connsiteX10" fmla="*/ 2278720 w 5855464"/>
              <a:gd name="connsiteY10" fmla="*/ 92274 h 5229199"/>
              <a:gd name="connsiteX11" fmla="*/ 2655220 w 5855464"/>
              <a:gd name="connsiteY11" fmla="*/ 0 h 5229199"/>
              <a:gd name="connsiteX0" fmla="*/ 2655220 w 5855464"/>
              <a:gd name="connsiteY0" fmla="*/ 0 h 5229199"/>
              <a:gd name="connsiteX1" fmla="*/ 3031720 w 5855464"/>
              <a:gd name="connsiteY1" fmla="*/ 92274 h 5229199"/>
              <a:gd name="connsiteX2" fmla="*/ 5478965 w 5855464"/>
              <a:gd name="connsiteY2" fmla="*/ 1503532 h 5229199"/>
              <a:gd name="connsiteX3" fmla="*/ 5855464 w 5855464"/>
              <a:gd name="connsiteY3" fmla="*/ 2154882 h 5229199"/>
              <a:gd name="connsiteX4" fmla="*/ 5855464 w 5855464"/>
              <a:gd name="connsiteY4" fmla="*/ 4977398 h 5229199"/>
              <a:gd name="connsiteX5" fmla="*/ 5825145 w 5855464"/>
              <a:gd name="connsiteY5" fmla="*/ 5162625 h 5229199"/>
              <a:gd name="connsiteX6" fmla="*/ 5799940 w 5855464"/>
              <a:gd name="connsiteY6" fmla="*/ 5229199 h 5229199"/>
              <a:gd name="connsiteX7" fmla="*/ 0 w 5855464"/>
              <a:gd name="connsiteY7" fmla="*/ 5229199 h 5229199"/>
              <a:gd name="connsiteX8" fmla="*/ 0 w 5855464"/>
              <a:gd name="connsiteY8" fmla="*/ 1406349 h 5229199"/>
              <a:gd name="connsiteX9" fmla="*/ 630314 w 5855464"/>
              <a:gd name="connsiteY9" fmla="*/ 981831 h 5229199"/>
              <a:gd name="connsiteX10" fmla="*/ 2278720 w 5855464"/>
              <a:gd name="connsiteY10" fmla="*/ 92274 h 5229199"/>
              <a:gd name="connsiteX11" fmla="*/ 2655220 w 5855464"/>
              <a:gd name="connsiteY11" fmla="*/ 0 h 5229199"/>
              <a:gd name="connsiteX0" fmla="*/ 2655220 w 5855464"/>
              <a:gd name="connsiteY0" fmla="*/ 341465 h 5570664"/>
              <a:gd name="connsiteX1" fmla="*/ 3031720 w 5855464"/>
              <a:gd name="connsiteY1" fmla="*/ 433739 h 5570664"/>
              <a:gd name="connsiteX2" fmla="*/ 5478965 w 5855464"/>
              <a:gd name="connsiteY2" fmla="*/ 1844997 h 5570664"/>
              <a:gd name="connsiteX3" fmla="*/ 5855464 w 5855464"/>
              <a:gd name="connsiteY3" fmla="*/ 2496347 h 5570664"/>
              <a:gd name="connsiteX4" fmla="*/ 5855464 w 5855464"/>
              <a:gd name="connsiteY4" fmla="*/ 5318863 h 5570664"/>
              <a:gd name="connsiteX5" fmla="*/ 5825145 w 5855464"/>
              <a:gd name="connsiteY5" fmla="*/ 5504090 h 5570664"/>
              <a:gd name="connsiteX6" fmla="*/ 5799940 w 5855464"/>
              <a:gd name="connsiteY6" fmla="*/ 5570664 h 5570664"/>
              <a:gd name="connsiteX7" fmla="*/ 0 w 5855464"/>
              <a:gd name="connsiteY7" fmla="*/ 5570664 h 5570664"/>
              <a:gd name="connsiteX8" fmla="*/ 36604 w 5855464"/>
              <a:gd name="connsiteY8" fmla="*/ 0 h 5570664"/>
              <a:gd name="connsiteX9" fmla="*/ 630314 w 5855464"/>
              <a:gd name="connsiteY9" fmla="*/ 1323296 h 5570664"/>
              <a:gd name="connsiteX10" fmla="*/ 2278720 w 5855464"/>
              <a:gd name="connsiteY10" fmla="*/ 433739 h 5570664"/>
              <a:gd name="connsiteX11" fmla="*/ 2655220 w 5855464"/>
              <a:gd name="connsiteY11" fmla="*/ 341465 h 5570664"/>
              <a:gd name="connsiteX0" fmla="*/ 2655220 w 5855464"/>
              <a:gd name="connsiteY0" fmla="*/ 341465 h 5570664"/>
              <a:gd name="connsiteX1" fmla="*/ 3031720 w 5855464"/>
              <a:gd name="connsiteY1" fmla="*/ 433739 h 5570664"/>
              <a:gd name="connsiteX2" fmla="*/ 5478965 w 5855464"/>
              <a:gd name="connsiteY2" fmla="*/ 1844997 h 5570664"/>
              <a:gd name="connsiteX3" fmla="*/ 5855464 w 5855464"/>
              <a:gd name="connsiteY3" fmla="*/ 2496347 h 5570664"/>
              <a:gd name="connsiteX4" fmla="*/ 5855464 w 5855464"/>
              <a:gd name="connsiteY4" fmla="*/ 5318863 h 5570664"/>
              <a:gd name="connsiteX5" fmla="*/ 5825145 w 5855464"/>
              <a:gd name="connsiteY5" fmla="*/ 5504090 h 5570664"/>
              <a:gd name="connsiteX6" fmla="*/ 5799940 w 5855464"/>
              <a:gd name="connsiteY6" fmla="*/ 5570664 h 5570664"/>
              <a:gd name="connsiteX7" fmla="*/ 0 w 5855464"/>
              <a:gd name="connsiteY7" fmla="*/ 5570664 h 5570664"/>
              <a:gd name="connsiteX8" fmla="*/ 36604 w 5855464"/>
              <a:gd name="connsiteY8" fmla="*/ 0 h 5570664"/>
              <a:gd name="connsiteX9" fmla="*/ 1097009 w 5855464"/>
              <a:gd name="connsiteY9" fmla="*/ 911506 h 5570664"/>
              <a:gd name="connsiteX10" fmla="*/ 2278720 w 5855464"/>
              <a:gd name="connsiteY10" fmla="*/ 433739 h 5570664"/>
              <a:gd name="connsiteX11" fmla="*/ 2655220 w 5855464"/>
              <a:gd name="connsiteY11" fmla="*/ 341465 h 5570664"/>
              <a:gd name="connsiteX0" fmla="*/ 2655220 w 5855464"/>
              <a:gd name="connsiteY0" fmla="*/ 341465 h 5570664"/>
              <a:gd name="connsiteX1" fmla="*/ 3031720 w 5855464"/>
              <a:gd name="connsiteY1" fmla="*/ 433739 h 5570664"/>
              <a:gd name="connsiteX2" fmla="*/ 5478965 w 5855464"/>
              <a:gd name="connsiteY2" fmla="*/ 1844997 h 5570664"/>
              <a:gd name="connsiteX3" fmla="*/ 5855464 w 5855464"/>
              <a:gd name="connsiteY3" fmla="*/ 2496347 h 5570664"/>
              <a:gd name="connsiteX4" fmla="*/ 5855464 w 5855464"/>
              <a:gd name="connsiteY4" fmla="*/ 5318863 h 5570664"/>
              <a:gd name="connsiteX5" fmla="*/ 5825145 w 5855464"/>
              <a:gd name="connsiteY5" fmla="*/ 5504090 h 5570664"/>
              <a:gd name="connsiteX6" fmla="*/ 5799940 w 5855464"/>
              <a:gd name="connsiteY6" fmla="*/ 5570664 h 5570664"/>
              <a:gd name="connsiteX7" fmla="*/ 0 w 5855464"/>
              <a:gd name="connsiteY7" fmla="*/ 5570664 h 5570664"/>
              <a:gd name="connsiteX8" fmla="*/ 36604 w 5855464"/>
              <a:gd name="connsiteY8" fmla="*/ 0 h 5570664"/>
              <a:gd name="connsiteX9" fmla="*/ 2278720 w 5855464"/>
              <a:gd name="connsiteY9" fmla="*/ 433739 h 5570664"/>
              <a:gd name="connsiteX10" fmla="*/ 2655220 w 5855464"/>
              <a:gd name="connsiteY10" fmla="*/ 341465 h 5570664"/>
              <a:gd name="connsiteX0" fmla="*/ 2627767 w 5828011"/>
              <a:gd name="connsiteY0" fmla="*/ 341465 h 7538100"/>
              <a:gd name="connsiteX1" fmla="*/ 3004267 w 5828011"/>
              <a:gd name="connsiteY1" fmla="*/ 433739 h 7538100"/>
              <a:gd name="connsiteX2" fmla="*/ 5451512 w 5828011"/>
              <a:gd name="connsiteY2" fmla="*/ 1844997 h 7538100"/>
              <a:gd name="connsiteX3" fmla="*/ 5828011 w 5828011"/>
              <a:gd name="connsiteY3" fmla="*/ 2496347 h 7538100"/>
              <a:gd name="connsiteX4" fmla="*/ 5828011 w 5828011"/>
              <a:gd name="connsiteY4" fmla="*/ 5318863 h 7538100"/>
              <a:gd name="connsiteX5" fmla="*/ 5797692 w 5828011"/>
              <a:gd name="connsiteY5" fmla="*/ 5504090 h 7538100"/>
              <a:gd name="connsiteX6" fmla="*/ 5772487 w 5828011"/>
              <a:gd name="connsiteY6" fmla="*/ 5570664 h 7538100"/>
              <a:gd name="connsiteX7" fmla="*/ 0 w 5828011"/>
              <a:gd name="connsiteY7" fmla="*/ 7538100 h 7538100"/>
              <a:gd name="connsiteX8" fmla="*/ 9151 w 5828011"/>
              <a:gd name="connsiteY8" fmla="*/ 0 h 7538100"/>
              <a:gd name="connsiteX9" fmla="*/ 2251267 w 5828011"/>
              <a:gd name="connsiteY9" fmla="*/ 433739 h 7538100"/>
              <a:gd name="connsiteX10" fmla="*/ 2627767 w 5828011"/>
              <a:gd name="connsiteY10" fmla="*/ 341465 h 7538100"/>
              <a:gd name="connsiteX0" fmla="*/ 2627767 w 5828011"/>
              <a:gd name="connsiteY0" fmla="*/ 341465 h 7538100"/>
              <a:gd name="connsiteX1" fmla="*/ 3004267 w 5828011"/>
              <a:gd name="connsiteY1" fmla="*/ 433739 h 7538100"/>
              <a:gd name="connsiteX2" fmla="*/ 5451512 w 5828011"/>
              <a:gd name="connsiteY2" fmla="*/ 1844997 h 7538100"/>
              <a:gd name="connsiteX3" fmla="*/ 5828011 w 5828011"/>
              <a:gd name="connsiteY3" fmla="*/ 2496347 h 7538100"/>
              <a:gd name="connsiteX4" fmla="*/ 5828011 w 5828011"/>
              <a:gd name="connsiteY4" fmla="*/ 5318863 h 7538100"/>
              <a:gd name="connsiteX5" fmla="*/ 5797692 w 5828011"/>
              <a:gd name="connsiteY5" fmla="*/ 5504090 h 7538100"/>
              <a:gd name="connsiteX6" fmla="*/ 4939759 w 5828011"/>
              <a:gd name="connsiteY6" fmla="*/ 7501497 h 7538100"/>
              <a:gd name="connsiteX7" fmla="*/ 0 w 5828011"/>
              <a:gd name="connsiteY7" fmla="*/ 7538100 h 7538100"/>
              <a:gd name="connsiteX8" fmla="*/ 9151 w 5828011"/>
              <a:gd name="connsiteY8" fmla="*/ 0 h 7538100"/>
              <a:gd name="connsiteX9" fmla="*/ 2251267 w 5828011"/>
              <a:gd name="connsiteY9" fmla="*/ 433739 h 7538100"/>
              <a:gd name="connsiteX10" fmla="*/ 2627767 w 5828011"/>
              <a:gd name="connsiteY10" fmla="*/ 341465 h 7538100"/>
              <a:gd name="connsiteX0" fmla="*/ 2627767 w 5828011"/>
              <a:gd name="connsiteY0" fmla="*/ 341465 h 7538100"/>
              <a:gd name="connsiteX1" fmla="*/ 3004267 w 5828011"/>
              <a:gd name="connsiteY1" fmla="*/ 433739 h 7538100"/>
              <a:gd name="connsiteX2" fmla="*/ 5451512 w 5828011"/>
              <a:gd name="connsiteY2" fmla="*/ 1844997 h 7538100"/>
              <a:gd name="connsiteX3" fmla="*/ 5828011 w 5828011"/>
              <a:gd name="connsiteY3" fmla="*/ 2496347 h 7538100"/>
              <a:gd name="connsiteX4" fmla="*/ 5828011 w 5828011"/>
              <a:gd name="connsiteY4" fmla="*/ 5318863 h 7538100"/>
              <a:gd name="connsiteX5" fmla="*/ 5797692 w 5828011"/>
              <a:gd name="connsiteY5" fmla="*/ 5504090 h 7538100"/>
              <a:gd name="connsiteX6" fmla="*/ 4939759 w 5828011"/>
              <a:gd name="connsiteY6" fmla="*/ 7501497 h 7538100"/>
              <a:gd name="connsiteX7" fmla="*/ 0 w 5828011"/>
              <a:gd name="connsiteY7" fmla="*/ 7538100 h 7538100"/>
              <a:gd name="connsiteX8" fmla="*/ 9151 w 5828011"/>
              <a:gd name="connsiteY8" fmla="*/ 0 h 7538100"/>
              <a:gd name="connsiteX9" fmla="*/ 2333625 w 5828011"/>
              <a:gd name="connsiteY9" fmla="*/ 40251 h 7538100"/>
              <a:gd name="connsiteX10" fmla="*/ 2627767 w 5828011"/>
              <a:gd name="connsiteY10" fmla="*/ 341465 h 7538100"/>
              <a:gd name="connsiteX0" fmla="*/ 2628647 w 5828891"/>
              <a:gd name="connsiteY0" fmla="*/ 309545 h 7506180"/>
              <a:gd name="connsiteX1" fmla="*/ 3005147 w 5828891"/>
              <a:gd name="connsiteY1" fmla="*/ 401819 h 7506180"/>
              <a:gd name="connsiteX2" fmla="*/ 5452392 w 5828891"/>
              <a:gd name="connsiteY2" fmla="*/ 1813077 h 7506180"/>
              <a:gd name="connsiteX3" fmla="*/ 5828891 w 5828891"/>
              <a:gd name="connsiteY3" fmla="*/ 2464427 h 7506180"/>
              <a:gd name="connsiteX4" fmla="*/ 5828891 w 5828891"/>
              <a:gd name="connsiteY4" fmla="*/ 5286943 h 7506180"/>
              <a:gd name="connsiteX5" fmla="*/ 5798572 w 5828891"/>
              <a:gd name="connsiteY5" fmla="*/ 5472170 h 7506180"/>
              <a:gd name="connsiteX6" fmla="*/ 4940639 w 5828891"/>
              <a:gd name="connsiteY6" fmla="*/ 7469577 h 7506180"/>
              <a:gd name="connsiteX7" fmla="*/ 880 w 5828891"/>
              <a:gd name="connsiteY7" fmla="*/ 7506180 h 7506180"/>
              <a:gd name="connsiteX8" fmla="*/ 880 w 5828891"/>
              <a:gd name="connsiteY8" fmla="*/ 96192 h 7506180"/>
              <a:gd name="connsiteX9" fmla="*/ 2334505 w 5828891"/>
              <a:gd name="connsiteY9" fmla="*/ 8331 h 7506180"/>
              <a:gd name="connsiteX10" fmla="*/ 2628647 w 5828891"/>
              <a:gd name="connsiteY10" fmla="*/ 309545 h 7506180"/>
              <a:gd name="connsiteX0" fmla="*/ 2627767 w 5828011"/>
              <a:gd name="connsiteY0" fmla="*/ 332315 h 7528950"/>
              <a:gd name="connsiteX1" fmla="*/ 3004267 w 5828011"/>
              <a:gd name="connsiteY1" fmla="*/ 424589 h 7528950"/>
              <a:gd name="connsiteX2" fmla="*/ 5451512 w 5828011"/>
              <a:gd name="connsiteY2" fmla="*/ 1835847 h 7528950"/>
              <a:gd name="connsiteX3" fmla="*/ 5828011 w 5828011"/>
              <a:gd name="connsiteY3" fmla="*/ 2487197 h 7528950"/>
              <a:gd name="connsiteX4" fmla="*/ 5828011 w 5828011"/>
              <a:gd name="connsiteY4" fmla="*/ 5309713 h 7528950"/>
              <a:gd name="connsiteX5" fmla="*/ 5797692 w 5828011"/>
              <a:gd name="connsiteY5" fmla="*/ 5494940 h 7528950"/>
              <a:gd name="connsiteX6" fmla="*/ 4939759 w 5828011"/>
              <a:gd name="connsiteY6" fmla="*/ 7492347 h 7528950"/>
              <a:gd name="connsiteX7" fmla="*/ 0 w 5828011"/>
              <a:gd name="connsiteY7" fmla="*/ 7528950 h 7528950"/>
              <a:gd name="connsiteX8" fmla="*/ 9151 w 5828011"/>
              <a:gd name="connsiteY8" fmla="*/ 0 h 7528950"/>
              <a:gd name="connsiteX9" fmla="*/ 2333625 w 5828011"/>
              <a:gd name="connsiteY9" fmla="*/ 31101 h 7528950"/>
              <a:gd name="connsiteX10" fmla="*/ 2627767 w 5828011"/>
              <a:gd name="connsiteY10" fmla="*/ 332315 h 7528950"/>
              <a:gd name="connsiteX0" fmla="*/ 2627767 w 5828011"/>
              <a:gd name="connsiteY0" fmla="*/ 309546 h 7506181"/>
              <a:gd name="connsiteX1" fmla="*/ 3004267 w 5828011"/>
              <a:gd name="connsiteY1" fmla="*/ 401820 h 7506181"/>
              <a:gd name="connsiteX2" fmla="*/ 5451512 w 5828011"/>
              <a:gd name="connsiteY2" fmla="*/ 1813078 h 7506181"/>
              <a:gd name="connsiteX3" fmla="*/ 5828011 w 5828011"/>
              <a:gd name="connsiteY3" fmla="*/ 2464428 h 7506181"/>
              <a:gd name="connsiteX4" fmla="*/ 5828011 w 5828011"/>
              <a:gd name="connsiteY4" fmla="*/ 5286944 h 7506181"/>
              <a:gd name="connsiteX5" fmla="*/ 5797692 w 5828011"/>
              <a:gd name="connsiteY5" fmla="*/ 5472171 h 7506181"/>
              <a:gd name="connsiteX6" fmla="*/ 4939759 w 5828011"/>
              <a:gd name="connsiteY6" fmla="*/ 7469578 h 7506181"/>
              <a:gd name="connsiteX7" fmla="*/ 0 w 5828011"/>
              <a:gd name="connsiteY7" fmla="*/ 7506181 h 7506181"/>
              <a:gd name="connsiteX8" fmla="*/ 9151 w 5828011"/>
              <a:gd name="connsiteY8" fmla="*/ 4684 h 7506181"/>
              <a:gd name="connsiteX9" fmla="*/ 2333625 w 5828011"/>
              <a:gd name="connsiteY9" fmla="*/ 8332 h 7506181"/>
              <a:gd name="connsiteX10" fmla="*/ 2627767 w 5828011"/>
              <a:gd name="connsiteY10" fmla="*/ 309546 h 7506181"/>
              <a:gd name="connsiteX0" fmla="*/ 2627767 w 5829579"/>
              <a:gd name="connsiteY0" fmla="*/ 309546 h 7506181"/>
              <a:gd name="connsiteX1" fmla="*/ 3004267 w 5829579"/>
              <a:gd name="connsiteY1" fmla="*/ 401820 h 7506181"/>
              <a:gd name="connsiteX2" fmla="*/ 5451512 w 5829579"/>
              <a:gd name="connsiteY2" fmla="*/ 1813078 h 7506181"/>
              <a:gd name="connsiteX3" fmla="*/ 5828011 w 5829579"/>
              <a:gd name="connsiteY3" fmla="*/ 2464428 h 7506181"/>
              <a:gd name="connsiteX4" fmla="*/ 5828011 w 5829579"/>
              <a:gd name="connsiteY4" fmla="*/ 5286944 h 7506181"/>
              <a:gd name="connsiteX5" fmla="*/ 5806844 w 5829579"/>
              <a:gd name="connsiteY5" fmla="*/ 5975468 h 7506181"/>
              <a:gd name="connsiteX6" fmla="*/ 4939759 w 5829579"/>
              <a:gd name="connsiteY6" fmla="*/ 7469578 h 7506181"/>
              <a:gd name="connsiteX7" fmla="*/ 0 w 5829579"/>
              <a:gd name="connsiteY7" fmla="*/ 7506181 h 7506181"/>
              <a:gd name="connsiteX8" fmla="*/ 9151 w 5829579"/>
              <a:gd name="connsiteY8" fmla="*/ 4684 h 7506181"/>
              <a:gd name="connsiteX9" fmla="*/ 2333625 w 5829579"/>
              <a:gd name="connsiteY9" fmla="*/ 8332 h 7506181"/>
              <a:gd name="connsiteX10" fmla="*/ 2627767 w 5829579"/>
              <a:gd name="connsiteY10" fmla="*/ 309546 h 7506181"/>
              <a:gd name="connsiteX0" fmla="*/ 2627767 w 5829579"/>
              <a:gd name="connsiteY0" fmla="*/ 309546 h 7506181"/>
              <a:gd name="connsiteX1" fmla="*/ 3004267 w 5829579"/>
              <a:gd name="connsiteY1" fmla="*/ 401820 h 7506181"/>
              <a:gd name="connsiteX2" fmla="*/ 5451512 w 5829579"/>
              <a:gd name="connsiteY2" fmla="*/ 1813078 h 7506181"/>
              <a:gd name="connsiteX3" fmla="*/ 5828011 w 5829579"/>
              <a:gd name="connsiteY3" fmla="*/ 2464428 h 7506181"/>
              <a:gd name="connsiteX4" fmla="*/ 5828011 w 5829579"/>
              <a:gd name="connsiteY4" fmla="*/ 5286944 h 7506181"/>
              <a:gd name="connsiteX5" fmla="*/ 5806844 w 5829579"/>
              <a:gd name="connsiteY5" fmla="*/ 5975468 h 7506181"/>
              <a:gd name="connsiteX6" fmla="*/ 4939759 w 5829579"/>
              <a:gd name="connsiteY6" fmla="*/ 7469578 h 7506181"/>
              <a:gd name="connsiteX7" fmla="*/ 0 w 5829579"/>
              <a:gd name="connsiteY7" fmla="*/ 7506181 h 7506181"/>
              <a:gd name="connsiteX8" fmla="*/ 9151 w 5829579"/>
              <a:gd name="connsiteY8" fmla="*/ 4684 h 7506181"/>
              <a:gd name="connsiteX9" fmla="*/ 2333625 w 5829579"/>
              <a:gd name="connsiteY9" fmla="*/ 8332 h 7506181"/>
              <a:gd name="connsiteX10" fmla="*/ 2627767 w 5829579"/>
              <a:gd name="connsiteY10" fmla="*/ 309546 h 7506181"/>
              <a:gd name="connsiteX0" fmla="*/ 2627767 w 5829579"/>
              <a:gd name="connsiteY0" fmla="*/ 309546 h 7506181"/>
              <a:gd name="connsiteX1" fmla="*/ 3004267 w 5829579"/>
              <a:gd name="connsiteY1" fmla="*/ 401820 h 7506181"/>
              <a:gd name="connsiteX2" fmla="*/ 5451512 w 5829579"/>
              <a:gd name="connsiteY2" fmla="*/ 1813078 h 7506181"/>
              <a:gd name="connsiteX3" fmla="*/ 5828011 w 5829579"/>
              <a:gd name="connsiteY3" fmla="*/ 2464428 h 7506181"/>
              <a:gd name="connsiteX4" fmla="*/ 5828011 w 5829579"/>
              <a:gd name="connsiteY4" fmla="*/ 5286944 h 7506181"/>
              <a:gd name="connsiteX5" fmla="*/ 5806844 w 5829579"/>
              <a:gd name="connsiteY5" fmla="*/ 5975468 h 7506181"/>
              <a:gd name="connsiteX6" fmla="*/ 3109586 w 5829579"/>
              <a:gd name="connsiteY6" fmla="*/ 7478728 h 7506181"/>
              <a:gd name="connsiteX7" fmla="*/ 0 w 5829579"/>
              <a:gd name="connsiteY7" fmla="*/ 7506181 h 7506181"/>
              <a:gd name="connsiteX8" fmla="*/ 9151 w 5829579"/>
              <a:gd name="connsiteY8" fmla="*/ 4684 h 7506181"/>
              <a:gd name="connsiteX9" fmla="*/ 2333625 w 5829579"/>
              <a:gd name="connsiteY9" fmla="*/ 8332 h 7506181"/>
              <a:gd name="connsiteX10" fmla="*/ 2627767 w 5829579"/>
              <a:gd name="connsiteY10" fmla="*/ 309546 h 7506181"/>
              <a:gd name="connsiteX0" fmla="*/ 2627767 w 5908208"/>
              <a:gd name="connsiteY0" fmla="*/ 309546 h 7506181"/>
              <a:gd name="connsiteX1" fmla="*/ 3004267 w 5908208"/>
              <a:gd name="connsiteY1" fmla="*/ 401820 h 7506181"/>
              <a:gd name="connsiteX2" fmla="*/ 5451512 w 5908208"/>
              <a:gd name="connsiteY2" fmla="*/ 1813078 h 7506181"/>
              <a:gd name="connsiteX3" fmla="*/ 5828011 w 5908208"/>
              <a:gd name="connsiteY3" fmla="*/ 2464428 h 7506181"/>
              <a:gd name="connsiteX4" fmla="*/ 5828011 w 5908208"/>
              <a:gd name="connsiteY4" fmla="*/ 5286944 h 7506181"/>
              <a:gd name="connsiteX5" fmla="*/ 4745344 w 5908208"/>
              <a:gd name="connsiteY5" fmla="*/ 6405560 h 7506181"/>
              <a:gd name="connsiteX6" fmla="*/ 3109586 w 5908208"/>
              <a:gd name="connsiteY6" fmla="*/ 7478728 h 7506181"/>
              <a:gd name="connsiteX7" fmla="*/ 0 w 5908208"/>
              <a:gd name="connsiteY7" fmla="*/ 7506181 h 7506181"/>
              <a:gd name="connsiteX8" fmla="*/ 9151 w 5908208"/>
              <a:gd name="connsiteY8" fmla="*/ 4684 h 7506181"/>
              <a:gd name="connsiteX9" fmla="*/ 2333625 w 5908208"/>
              <a:gd name="connsiteY9" fmla="*/ 8332 h 7506181"/>
              <a:gd name="connsiteX10" fmla="*/ 2627767 w 5908208"/>
              <a:gd name="connsiteY10" fmla="*/ 309546 h 7506181"/>
              <a:gd name="connsiteX0" fmla="*/ 2627767 w 5853385"/>
              <a:gd name="connsiteY0" fmla="*/ 309546 h 7506181"/>
              <a:gd name="connsiteX1" fmla="*/ 3004267 w 5853385"/>
              <a:gd name="connsiteY1" fmla="*/ 401820 h 7506181"/>
              <a:gd name="connsiteX2" fmla="*/ 5451512 w 5853385"/>
              <a:gd name="connsiteY2" fmla="*/ 1813078 h 7506181"/>
              <a:gd name="connsiteX3" fmla="*/ 5828011 w 5853385"/>
              <a:gd name="connsiteY3" fmla="*/ 2464428 h 7506181"/>
              <a:gd name="connsiteX4" fmla="*/ 5699899 w 5853385"/>
              <a:gd name="connsiteY4" fmla="*/ 5689581 h 7506181"/>
              <a:gd name="connsiteX5" fmla="*/ 4745344 w 5853385"/>
              <a:gd name="connsiteY5" fmla="*/ 6405560 h 7506181"/>
              <a:gd name="connsiteX6" fmla="*/ 3109586 w 5853385"/>
              <a:gd name="connsiteY6" fmla="*/ 7478728 h 7506181"/>
              <a:gd name="connsiteX7" fmla="*/ 0 w 5853385"/>
              <a:gd name="connsiteY7" fmla="*/ 7506181 h 7506181"/>
              <a:gd name="connsiteX8" fmla="*/ 9151 w 5853385"/>
              <a:gd name="connsiteY8" fmla="*/ 4684 h 7506181"/>
              <a:gd name="connsiteX9" fmla="*/ 2333625 w 5853385"/>
              <a:gd name="connsiteY9" fmla="*/ 8332 h 7506181"/>
              <a:gd name="connsiteX10" fmla="*/ 2627767 w 5853385"/>
              <a:gd name="connsiteY10" fmla="*/ 309546 h 7506181"/>
              <a:gd name="connsiteX0" fmla="*/ 2627767 w 5929920"/>
              <a:gd name="connsiteY0" fmla="*/ 309546 h 7506181"/>
              <a:gd name="connsiteX1" fmla="*/ 3004267 w 5929920"/>
              <a:gd name="connsiteY1" fmla="*/ 401820 h 7506181"/>
              <a:gd name="connsiteX2" fmla="*/ 4417464 w 5929920"/>
              <a:gd name="connsiteY2" fmla="*/ 1209122 h 7506181"/>
              <a:gd name="connsiteX3" fmla="*/ 5828011 w 5929920"/>
              <a:gd name="connsiteY3" fmla="*/ 2464428 h 7506181"/>
              <a:gd name="connsiteX4" fmla="*/ 5699899 w 5929920"/>
              <a:gd name="connsiteY4" fmla="*/ 5689581 h 7506181"/>
              <a:gd name="connsiteX5" fmla="*/ 4745344 w 5929920"/>
              <a:gd name="connsiteY5" fmla="*/ 6405560 h 7506181"/>
              <a:gd name="connsiteX6" fmla="*/ 3109586 w 5929920"/>
              <a:gd name="connsiteY6" fmla="*/ 7478728 h 7506181"/>
              <a:gd name="connsiteX7" fmla="*/ 0 w 5929920"/>
              <a:gd name="connsiteY7" fmla="*/ 7506181 h 7506181"/>
              <a:gd name="connsiteX8" fmla="*/ 9151 w 5929920"/>
              <a:gd name="connsiteY8" fmla="*/ 4684 h 7506181"/>
              <a:gd name="connsiteX9" fmla="*/ 2333625 w 5929920"/>
              <a:gd name="connsiteY9" fmla="*/ 8332 h 7506181"/>
              <a:gd name="connsiteX10" fmla="*/ 2627767 w 5929920"/>
              <a:gd name="connsiteY10" fmla="*/ 309546 h 7506181"/>
              <a:gd name="connsiteX0" fmla="*/ 2333625 w 5929920"/>
              <a:gd name="connsiteY0" fmla="*/ 3648 h 7501497"/>
              <a:gd name="connsiteX1" fmla="*/ 3004267 w 5929920"/>
              <a:gd name="connsiteY1" fmla="*/ 397136 h 7501497"/>
              <a:gd name="connsiteX2" fmla="*/ 4417464 w 5929920"/>
              <a:gd name="connsiteY2" fmla="*/ 1204438 h 7501497"/>
              <a:gd name="connsiteX3" fmla="*/ 5828011 w 5929920"/>
              <a:gd name="connsiteY3" fmla="*/ 2459744 h 7501497"/>
              <a:gd name="connsiteX4" fmla="*/ 5699899 w 5929920"/>
              <a:gd name="connsiteY4" fmla="*/ 5684897 h 7501497"/>
              <a:gd name="connsiteX5" fmla="*/ 4745344 w 5929920"/>
              <a:gd name="connsiteY5" fmla="*/ 6400876 h 7501497"/>
              <a:gd name="connsiteX6" fmla="*/ 3109586 w 5929920"/>
              <a:gd name="connsiteY6" fmla="*/ 7474044 h 7501497"/>
              <a:gd name="connsiteX7" fmla="*/ 0 w 5929920"/>
              <a:gd name="connsiteY7" fmla="*/ 7501497 h 7501497"/>
              <a:gd name="connsiteX8" fmla="*/ 9151 w 5929920"/>
              <a:gd name="connsiteY8" fmla="*/ 0 h 7501497"/>
              <a:gd name="connsiteX9" fmla="*/ 2333625 w 5929920"/>
              <a:gd name="connsiteY9" fmla="*/ 3648 h 7501497"/>
              <a:gd name="connsiteX0" fmla="*/ 2333625 w 6014048"/>
              <a:gd name="connsiteY0" fmla="*/ 3648 h 7501497"/>
              <a:gd name="connsiteX1" fmla="*/ 3004267 w 6014048"/>
              <a:gd name="connsiteY1" fmla="*/ 397136 h 7501497"/>
              <a:gd name="connsiteX2" fmla="*/ 4417464 w 6014048"/>
              <a:gd name="connsiteY2" fmla="*/ 1204438 h 7501497"/>
              <a:gd name="connsiteX3" fmla="*/ 5828011 w 6014048"/>
              <a:gd name="connsiteY3" fmla="*/ 2459744 h 7501497"/>
              <a:gd name="connsiteX4" fmla="*/ 5699899 w 6014048"/>
              <a:gd name="connsiteY4" fmla="*/ 5684897 h 7501497"/>
              <a:gd name="connsiteX5" fmla="*/ 3109586 w 6014048"/>
              <a:gd name="connsiteY5" fmla="*/ 7474044 h 7501497"/>
              <a:gd name="connsiteX6" fmla="*/ 0 w 6014048"/>
              <a:gd name="connsiteY6" fmla="*/ 7501497 h 7501497"/>
              <a:gd name="connsiteX7" fmla="*/ 9151 w 6014048"/>
              <a:gd name="connsiteY7" fmla="*/ 0 h 7501497"/>
              <a:gd name="connsiteX8" fmla="*/ 2333625 w 6014048"/>
              <a:gd name="connsiteY8" fmla="*/ 3648 h 7501497"/>
              <a:gd name="connsiteX0" fmla="*/ 2333625 w 6014048"/>
              <a:gd name="connsiteY0" fmla="*/ 3648 h 7501497"/>
              <a:gd name="connsiteX1" fmla="*/ 4417464 w 6014048"/>
              <a:gd name="connsiteY1" fmla="*/ 1204438 h 7501497"/>
              <a:gd name="connsiteX2" fmla="*/ 5828011 w 6014048"/>
              <a:gd name="connsiteY2" fmla="*/ 2459744 h 7501497"/>
              <a:gd name="connsiteX3" fmla="*/ 5699899 w 6014048"/>
              <a:gd name="connsiteY3" fmla="*/ 5684897 h 7501497"/>
              <a:gd name="connsiteX4" fmla="*/ 3109586 w 6014048"/>
              <a:gd name="connsiteY4" fmla="*/ 7474044 h 7501497"/>
              <a:gd name="connsiteX5" fmla="*/ 0 w 6014048"/>
              <a:gd name="connsiteY5" fmla="*/ 7501497 h 7501497"/>
              <a:gd name="connsiteX6" fmla="*/ 9151 w 6014048"/>
              <a:gd name="connsiteY6" fmla="*/ 0 h 7501497"/>
              <a:gd name="connsiteX7" fmla="*/ 2333625 w 6014048"/>
              <a:gd name="connsiteY7" fmla="*/ 3648 h 7501497"/>
              <a:gd name="connsiteX0" fmla="*/ 2333625 w 6017534"/>
              <a:gd name="connsiteY0" fmla="*/ 3648 h 7501497"/>
              <a:gd name="connsiteX1" fmla="*/ 4362559 w 6017534"/>
              <a:gd name="connsiteY1" fmla="*/ 993968 h 7501497"/>
              <a:gd name="connsiteX2" fmla="*/ 5828011 w 6017534"/>
              <a:gd name="connsiteY2" fmla="*/ 2459744 h 7501497"/>
              <a:gd name="connsiteX3" fmla="*/ 5699899 w 6017534"/>
              <a:gd name="connsiteY3" fmla="*/ 5684897 h 7501497"/>
              <a:gd name="connsiteX4" fmla="*/ 3109586 w 6017534"/>
              <a:gd name="connsiteY4" fmla="*/ 7474044 h 7501497"/>
              <a:gd name="connsiteX5" fmla="*/ 0 w 6017534"/>
              <a:gd name="connsiteY5" fmla="*/ 7501497 h 7501497"/>
              <a:gd name="connsiteX6" fmla="*/ 9151 w 6017534"/>
              <a:gd name="connsiteY6" fmla="*/ 0 h 7501497"/>
              <a:gd name="connsiteX7" fmla="*/ 2333625 w 6017534"/>
              <a:gd name="connsiteY7" fmla="*/ 3648 h 7501497"/>
              <a:gd name="connsiteX0" fmla="*/ 2333625 w 5767896"/>
              <a:gd name="connsiteY0" fmla="*/ 3648 h 7501497"/>
              <a:gd name="connsiteX1" fmla="*/ 4362559 w 5767896"/>
              <a:gd name="connsiteY1" fmla="*/ 993968 h 7501497"/>
              <a:gd name="connsiteX2" fmla="*/ 4958679 w 5767896"/>
              <a:gd name="connsiteY2" fmla="*/ 2368235 h 7501497"/>
              <a:gd name="connsiteX3" fmla="*/ 5699899 w 5767896"/>
              <a:gd name="connsiteY3" fmla="*/ 5684897 h 7501497"/>
              <a:gd name="connsiteX4" fmla="*/ 3109586 w 5767896"/>
              <a:gd name="connsiteY4" fmla="*/ 7474044 h 7501497"/>
              <a:gd name="connsiteX5" fmla="*/ 0 w 5767896"/>
              <a:gd name="connsiteY5" fmla="*/ 7501497 h 7501497"/>
              <a:gd name="connsiteX6" fmla="*/ 9151 w 5767896"/>
              <a:gd name="connsiteY6" fmla="*/ 0 h 7501497"/>
              <a:gd name="connsiteX7" fmla="*/ 2333625 w 5767896"/>
              <a:gd name="connsiteY7" fmla="*/ 3648 h 7501497"/>
              <a:gd name="connsiteX0" fmla="*/ 2333625 w 5570985"/>
              <a:gd name="connsiteY0" fmla="*/ 3648 h 7501497"/>
              <a:gd name="connsiteX1" fmla="*/ 4362559 w 5570985"/>
              <a:gd name="connsiteY1" fmla="*/ 993968 h 7501497"/>
              <a:gd name="connsiteX2" fmla="*/ 4958679 w 5570985"/>
              <a:gd name="connsiteY2" fmla="*/ 2368235 h 7501497"/>
              <a:gd name="connsiteX3" fmla="*/ 5489429 w 5570985"/>
              <a:gd name="connsiteY3" fmla="*/ 5593389 h 7501497"/>
              <a:gd name="connsiteX4" fmla="*/ 3109586 w 5570985"/>
              <a:gd name="connsiteY4" fmla="*/ 7474044 h 7501497"/>
              <a:gd name="connsiteX5" fmla="*/ 0 w 5570985"/>
              <a:gd name="connsiteY5" fmla="*/ 7501497 h 7501497"/>
              <a:gd name="connsiteX6" fmla="*/ 9151 w 5570985"/>
              <a:gd name="connsiteY6" fmla="*/ 0 h 7501497"/>
              <a:gd name="connsiteX7" fmla="*/ 2333625 w 5570985"/>
              <a:gd name="connsiteY7" fmla="*/ 3648 h 7501497"/>
              <a:gd name="connsiteX0" fmla="*/ 2333625 w 5723572"/>
              <a:gd name="connsiteY0" fmla="*/ 3648 h 7501497"/>
              <a:gd name="connsiteX1" fmla="*/ 4362559 w 5723572"/>
              <a:gd name="connsiteY1" fmla="*/ 993968 h 7501497"/>
              <a:gd name="connsiteX2" fmla="*/ 5507731 w 5723572"/>
              <a:gd name="connsiteY2" fmla="*/ 1837484 h 7501497"/>
              <a:gd name="connsiteX3" fmla="*/ 5489429 w 5723572"/>
              <a:gd name="connsiteY3" fmla="*/ 5593389 h 7501497"/>
              <a:gd name="connsiteX4" fmla="*/ 3109586 w 5723572"/>
              <a:gd name="connsiteY4" fmla="*/ 7474044 h 7501497"/>
              <a:gd name="connsiteX5" fmla="*/ 0 w 5723572"/>
              <a:gd name="connsiteY5" fmla="*/ 7501497 h 7501497"/>
              <a:gd name="connsiteX6" fmla="*/ 9151 w 5723572"/>
              <a:gd name="connsiteY6" fmla="*/ 0 h 7501497"/>
              <a:gd name="connsiteX7" fmla="*/ 2333625 w 5723572"/>
              <a:gd name="connsiteY7" fmla="*/ 3648 h 7501497"/>
              <a:gd name="connsiteX0" fmla="*/ 2333625 w 5717379"/>
              <a:gd name="connsiteY0" fmla="*/ 3648 h 7501497"/>
              <a:gd name="connsiteX1" fmla="*/ 4481519 w 5717379"/>
              <a:gd name="connsiteY1" fmla="*/ 637084 h 7501497"/>
              <a:gd name="connsiteX2" fmla="*/ 5507731 w 5717379"/>
              <a:gd name="connsiteY2" fmla="*/ 1837484 h 7501497"/>
              <a:gd name="connsiteX3" fmla="*/ 5489429 w 5717379"/>
              <a:gd name="connsiteY3" fmla="*/ 5593389 h 7501497"/>
              <a:gd name="connsiteX4" fmla="*/ 3109586 w 5717379"/>
              <a:gd name="connsiteY4" fmla="*/ 7474044 h 7501497"/>
              <a:gd name="connsiteX5" fmla="*/ 0 w 5717379"/>
              <a:gd name="connsiteY5" fmla="*/ 7501497 h 7501497"/>
              <a:gd name="connsiteX6" fmla="*/ 9151 w 5717379"/>
              <a:gd name="connsiteY6" fmla="*/ 0 h 7501497"/>
              <a:gd name="connsiteX7" fmla="*/ 2333625 w 5717379"/>
              <a:gd name="connsiteY7" fmla="*/ 3648 h 7501497"/>
              <a:gd name="connsiteX0" fmla="*/ 2333625 w 5717379"/>
              <a:gd name="connsiteY0" fmla="*/ 3648 h 7501497"/>
              <a:gd name="connsiteX1" fmla="*/ 4481519 w 5717379"/>
              <a:gd name="connsiteY1" fmla="*/ 637084 h 7501497"/>
              <a:gd name="connsiteX2" fmla="*/ 5507731 w 5717379"/>
              <a:gd name="connsiteY2" fmla="*/ 1837484 h 7501497"/>
              <a:gd name="connsiteX3" fmla="*/ 5489429 w 5717379"/>
              <a:gd name="connsiteY3" fmla="*/ 5593389 h 7501497"/>
              <a:gd name="connsiteX4" fmla="*/ 3109586 w 5717379"/>
              <a:gd name="connsiteY4" fmla="*/ 7474044 h 7501497"/>
              <a:gd name="connsiteX5" fmla="*/ 0 w 5717379"/>
              <a:gd name="connsiteY5" fmla="*/ 7501497 h 7501497"/>
              <a:gd name="connsiteX6" fmla="*/ 9151 w 5717379"/>
              <a:gd name="connsiteY6" fmla="*/ 0 h 7501497"/>
              <a:gd name="connsiteX7" fmla="*/ 2333625 w 5717379"/>
              <a:gd name="connsiteY7" fmla="*/ 3648 h 7501497"/>
              <a:gd name="connsiteX0" fmla="*/ 2333625 w 5717379"/>
              <a:gd name="connsiteY0" fmla="*/ 3648 h 7501497"/>
              <a:gd name="connsiteX1" fmla="*/ 4481519 w 5717379"/>
              <a:gd name="connsiteY1" fmla="*/ 637084 h 7501497"/>
              <a:gd name="connsiteX2" fmla="*/ 5507731 w 5717379"/>
              <a:gd name="connsiteY2" fmla="*/ 1837484 h 7501497"/>
              <a:gd name="connsiteX3" fmla="*/ 5489429 w 5717379"/>
              <a:gd name="connsiteY3" fmla="*/ 5593389 h 7501497"/>
              <a:gd name="connsiteX4" fmla="*/ 3109586 w 5717379"/>
              <a:gd name="connsiteY4" fmla="*/ 7474044 h 7501497"/>
              <a:gd name="connsiteX5" fmla="*/ 0 w 5717379"/>
              <a:gd name="connsiteY5" fmla="*/ 7501497 h 7501497"/>
              <a:gd name="connsiteX6" fmla="*/ 9151 w 5717379"/>
              <a:gd name="connsiteY6" fmla="*/ 0 h 7501497"/>
              <a:gd name="connsiteX7" fmla="*/ 2333625 w 5717379"/>
              <a:gd name="connsiteY7" fmla="*/ 3648 h 7501497"/>
              <a:gd name="connsiteX0" fmla="*/ 2333625 w 5665458"/>
              <a:gd name="connsiteY0" fmla="*/ 3648 h 7501497"/>
              <a:gd name="connsiteX1" fmla="*/ 4481519 w 5665458"/>
              <a:gd name="connsiteY1" fmla="*/ 637084 h 7501497"/>
              <a:gd name="connsiteX2" fmla="*/ 5507731 w 5665458"/>
              <a:gd name="connsiteY2" fmla="*/ 1837484 h 7501497"/>
              <a:gd name="connsiteX3" fmla="*/ 5407073 w 5665458"/>
              <a:gd name="connsiteY3" fmla="*/ 5767256 h 7501497"/>
              <a:gd name="connsiteX4" fmla="*/ 3109586 w 5665458"/>
              <a:gd name="connsiteY4" fmla="*/ 7474044 h 7501497"/>
              <a:gd name="connsiteX5" fmla="*/ 0 w 5665458"/>
              <a:gd name="connsiteY5" fmla="*/ 7501497 h 7501497"/>
              <a:gd name="connsiteX6" fmla="*/ 9151 w 5665458"/>
              <a:gd name="connsiteY6" fmla="*/ 0 h 7501497"/>
              <a:gd name="connsiteX7" fmla="*/ 2333625 w 5665458"/>
              <a:gd name="connsiteY7" fmla="*/ 3648 h 7501497"/>
              <a:gd name="connsiteX0" fmla="*/ 2333625 w 5858811"/>
              <a:gd name="connsiteY0" fmla="*/ 3648 h 7501497"/>
              <a:gd name="connsiteX1" fmla="*/ 4481519 w 5858811"/>
              <a:gd name="connsiteY1" fmla="*/ 637084 h 7501497"/>
              <a:gd name="connsiteX2" fmla="*/ 5507731 w 5858811"/>
              <a:gd name="connsiteY2" fmla="*/ 1837484 h 7501497"/>
              <a:gd name="connsiteX3" fmla="*/ 5407073 w 5858811"/>
              <a:gd name="connsiteY3" fmla="*/ 5767256 h 7501497"/>
              <a:gd name="connsiteX4" fmla="*/ 3109586 w 5858811"/>
              <a:gd name="connsiteY4" fmla="*/ 7474044 h 7501497"/>
              <a:gd name="connsiteX5" fmla="*/ 0 w 5858811"/>
              <a:gd name="connsiteY5" fmla="*/ 7501497 h 7501497"/>
              <a:gd name="connsiteX6" fmla="*/ 9151 w 5858811"/>
              <a:gd name="connsiteY6" fmla="*/ 0 h 7501497"/>
              <a:gd name="connsiteX7" fmla="*/ 2333625 w 5858811"/>
              <a:gd name="connsiteY7" fmla="*/ 3648 h 7501497"/>
              <a:gd name="connsiteX0" fmla="*/ 2333625 w 6156502"/>
              <a:gd name="connsiteY0" fmla="*/ 3648 h 7501497"/>
              <a:gd name="connsiteX1" fmla="*/ 4481519 w 6156502"/>
              <a:gd name="connsiteY1" fmla="*/ 637084 h 7501497"/>
              <a:gd name="connsiteX2" fmla="*/ 6120840 w 6156502"/>
              <a:gd name="connsiteY2" fmla="*/ 2780023 h 7501497"/>
              <a:gd name="connsiteX3" fmla="*/ 5407073 w 6156502"/>
              <a:gd name="connsiteY3" fmla="*/ 5767256 h 7501497"/>
              <a:gd name="connsiteX4" fmla="*/ 3109586 w 6156502"/>
              <a:gd name="connsiteY4" fmla="*/ 7474044 h 7501497"/>
              <a:gd name="connsiteX5" fmla="*/ 0 w 6156502"/>
              <a:gd name="connsiteY5" fmla="*/ 7501497 h 7501497"/>
              <a:gd name="connsiteX6" fmla="*/ 9151 w 6156502"/>
              <a:gd name="connsiteY6" fmla="*/ 0 h 7501497"/>
              <a:gd name="connsiteX7" fmla="*/ 2333625 w 6156502"/>
              <a:gd name="connsiteY7" fmla="*/ 3648 h 7501497"/>
              <a:gd name="connsiteX0" fmla="*/ 2333625 w 6175735"/>
              <a:gd name="connsiteY0" fmla="*/ 3648 h 7501497"/>
              <a:gd name="connsiteX1" fmla="*/ 4152089 w 6175735"/>
              <a:gd name="connsiteY1" fmla="*/ 993968 h 7501497"/>
              <a:gd name="connsiteX2" fmla="*/ 6120840 w 6175735"/>
              <a:gd name="connsiteY2" fmla="*/ 2780023 h 7501497"/>
              <a:gd name="connsiteX3" fmla="*/ 5407073 w 6175735"/>
              <a:gd name="connsiteY3" fmla="*/ 5767256 h 7501497"/>
              <a:gd name="connsiteX4" fmla="*/ 3109586 w 6175735"/>
              <a:gd name="connsiteY4" fmla="*/ 7474044 h 7501497"/>
              <a:gd name="connsiteX5" fmla="*/ 0 w 6175735"/>
              <a:gd name="connsiteY5" fmla="*/ 7501497 h 7501497"/>
              <a:gd name="connsiteX6" fmla="*/ 9151 w 6175735"/>
              <a:gd name="connsiteY6" fmla="*/ 0 h 7501497"/>
              <a:gd name="connsiteX7" fmla="*/ 2333625 w 6175735"/>
              <a:gd name="connsiteY7" fmla="*/ 3648 h 7501497"/>
              <a:gd name="connsiteX0" fmla="*/ 2333625 w 6164327"/>
              <a:gd name="connsiteY0" fmla="*/ 3648 h 7501497"/>
              <a:gd name="connsiteX1" fmla="*/ 4344258 w 6164327"/>
              <a:gd name="connsiteY1" fmla="*/ 783498 h 7501497"/>
              <a:gd name="connsiteX2" fmla="*/ 6120840 w 6164327"/>
              <a:gd name="connsiteY2" fmla="*/ 2780023 h 7501497"/>
              <a:gd name="connsiteX3" fmla="*/ 5407073 w 6164327"/>
              <a:gd name="connsiteY3" fmla="*/ 5767256 h 7501497"/>
              <a:gd name="connsiteX4" fmla="*/ 3109586 w 6164327"/>
              <a:gd name="connsiteY4" fmla="*/ 7474044 h 7501497"/>
              <a:gd name="connsiteX5" fmla="*/ 0 w 6164327"/>
              <a:gd name="connsiteY5" fmla="*/ 7501497 h 7501497"/>
              <a:gd name="connsiteX6" fmla="*/ 9151 w 6164327"/>
              <a:gd name="connsiteY6" fmla="*/ 0 h 7501497"/>
              <a:gd name="connsiteX7" fmla="*/ 2333625 w 6164327"/>
              <a:gd name="connsiteY7" fmla="*/ 3648 h 7501497"/>
              <a:gd name="connsiteX0" fmla="*/ 2333625 w 5827116"/>
              <a:gd name="connsiteY0" fmla="*/ 3648 h 7501497"/>
              <a:gd name="connsiteX1" fmla="*/ 4344258 w 5827116"/>
              <a:gd name="connsiteY1" fmla="*/ 783498 h 7501497"/>
              <a:gd name="connsiteX2" fmla="*/ 5736504 w 5827116"/>
              <a:gd name="connsiteY2" fmla="*/ 2340782 h 7501497"/>
              <a:gd name="connsiteX3" fmla="*/ 5407073 w 5827116"/>
              <a:gd name="connsiteY3" fmla="*/ 5767256 h 7501497"/>
              <a:gd name="connsiteX4" fmla="*/ 3109586 w 5827116"/>
              <a:gd name="connsiteY4" fmla="*/ 7474044 h 7501497"/>
              <a:gd name="connsiteX5" fmla="*/ 0 w 5827116"/>
              <a:gd name="connsiteY5" fmla="*/ 7501497 h 7501497"/>
              <a:gd name="connsiteX6" fmla="*/ 9151 w 5827116"/>
              <a:gd name="connsiteY6" fmla="*/ 0 h 7501497"/>
              <a:gd name="connsiteX7" fmla="*/ 2333625 w 5827116"/>
              <a:gd name="connsiteY7" fmla="*/ 3648 h 7501497"/>
              <a:gd name="connsiteX0" fmla="*/ 2333625 w 5737211"/>
              <a:gd name="connsiteY0" fmla="*/ 3648 h 7501497"/>
              <a:gd name="connsiteX1" fmla="*/ 4344258 w 5737211"/>
              <a:gd name="connsiteY1" fmla="*/ 783498 h 7501497"/>
              <a:gd name="connsiteX2" fmla="*/ 5736504 w 5737211"/>
              <a:gd name="connsiteY2" fmla="*/ 2340782 h 7501497"/>
              <a:gd name="connsiteX3" fmla="*/ 4171707 w 5737211"/>
              <a:gd name="connsiteY3" fmla="*/ 5291412 h 7501497"/>
              <a:gd name="connsiteX4" fmla="*/ 3109586 w 5737211"/>
              <a:gd name="connsiteY4" fmla="*/ 7474044 h 7501497"/>
              <a:gd name="connsiteX5" fmla="*/ 0 w 5737211"/>
              <a:gd name="connsiteY5" fmla="*/ 7501497 h 7501497"/>
              <a:gd name="connsiteX6" fmla="*/ 9151 w 5737211"/>
              <a:gd name="connsiteY6" fmla="*/ 0 h 7501497"/>
              <a:gd name="connsiteX7" fmla="*/ 2333625 w 5737211"/>
              <a:gd name="connsiteY7" fmla="*/ 3648 h 7501497"/>
              <a:gd name="connsiteX0" fmla="*/ 2333625 w 5757100"/>
              <a:gd name="connsiteY0" fmla="*/ 3648 h 7501497"/>
              <a:gd name="connsiteX1" fmla="*/ 4344258 w 5757100"/>
              <a:gd name="connsiteY1" fmla="*/ 783498 h 7501497"/>
              <a:gd name="connsiteX2" fmla="*/ 5736504 w 5757100"/>
              <a:gd name="connsiteY2" fmla="*/ 2340782 h 7501497"/>
              <a:gd name="connsiteX3" fmla="*/ 5031888 w 5757100"/>
              <a:gd name="connsiteY3" fmla="*/ 5218205 h 7501497"/>
              <a:gd name="connsiteX4" fmla="*/ 3109586 w 5757100"/>
              <a:gd name="connsiteY4" fmla="*/ 7474044 h 7501497"/>
              <a:gd name="connsiteX5" fmla="*/ 0 w 5757100"/>
              <a:gd name="connsiteY5" fmla="*/ 7501497 h 7501497"/>
              <a:gd name="connsiteX6" fmla="*/ 9151 w 5757100"/>
              <a:gd name="connsiteY6" fmla="*/ 0 h 7501497"/>
              <a:gd name="connsiteX7" fmla="*/ 2333625 w 5757100"/>
              <a:gd name="connsiteY7" fmla="*/ 3648 h 7501497"/>
              <a:gd name="connsiteX0" fmla="*/ 2333625 w 5766670"/>
              <a:gd name="connsiteY0" fmla="*/ 3648 h 7501497"/>
              <a:gd name="connsiteX1" fmla="*/ 4344258 w 5766670"/>
              <a:gd name="connsiteY1" fmla="*/ 783498 h 7501497"/>
              <a:gd name="connsiteX2" fmla="*/ 5736504 w 5766670"/>
              <a:gd name="connsiteY2" fmla="*/ 2340782 h 7501497"/>
              <a:gd name="connsiteX3" fmla="*/ 5123397 w 5766670"/>
              <a:gd name="connsiteY3" fmla="*/ 5767256 h 7501497"/>
              <a:gd name="connsiteX4" fmla="*/ 3109586 w 5766670"/>
              <a:gd name="connsiteY4" fmla="*/ 7474044 h 7501497"/>
              <a:gd name="connsiteX5" fmla="*/ 0 w 5766670"/>
              <a:gd name="connsiteY5" fmla="*/ 7501497 h 7501497"/>
              <a:gd name="connsiteX6" fmla="*/ 9151 w 5766670"/>
              <a:gd name="connsiteY6" fmla="*/ 0 h 7501497"/>
              <a:gd name="connsiteX7" fmla="*/ 2333625 w 5766670"/>
              <a:gd name="connsiteY7" fmla="*/ 3648 h 7501497"/>
              <a:gd name="connsiteX0" fmla="*/ 2333625 w 5901128"/>
              <a:gd name="connsiteY0" fmla="*/ 3648 h 7501497"/>
              <a:gd name="connsiteX1" fmla="*/ 4344258 w 5901128"/>
              <a:gd name="connsiteY1" fmla="*/ 783498 h 7501497"/>
              <a:gd name="connsiteX2" fmla="*/ 5736504 w 5901128"/>
              <a:gd name="connsiteY2" fmla="*/ 2340782 h 7501497"/>
              <a:gd name="connsiteX3" fmla="*/ 5580940 w 5901128"/>
              <a:gd name="connsiteY3" fmla="*/ 5218205 h 7501497"/>
              <a:gd name="connsiteX4" fmla="*/ 3109586 w 5901128"/>
              <a:gd name="connsiteY4" fmla="*/ 7474044 h 7501497"/>
              <a:gd name="connsiteX5" fmla="*/ 0 w 5901128"/>
              <a:gd name="connsiteY5" fmla="*/ 7501497 h 7501497"/>
              <a:gd name="connsiteX6" fmla="*/ 9151 w 5901128"/>
              <a:gd name="connsiteY6" fmla="*/ 0 h 7501497"/>
              <a:gd name="connsiteX7" fmla="*/ 2333625 w 5901128"/>
              <a:gd name="connsiteY7" fmla="*/ 3648 h 7501497"/>
              <a:gd name="connsiteX0" fmla="*/ 2333625 w 6168038"/>
              <a:gd name="connsiteY0" fmla="*/ 3648 h 7501497"/>
              <a:gd name="connsiteX1" fmla="*/ 4344258 w 6168038"/>
              <a:gd name="connsiteY1" fmla="*/ 783498 h 7501497"/>
              <a:gd name="connsiteX2" fmla="*/ 5736504 w 6168038"/>
              <a:gd name="connsiteY2" fmla="*/ 2340782 h 7501497"/>
              <a:gd name="connsiteX3" fmla="*/ 5974428 w 6168038"/>
              <a:gd name="connsiteY3" fmla="*/ 5767256 h 7501497"/>
              <a:gd name="connsiteX4" fmla="*/ 3109586 w 6168038"/>
              <a:gd name="connsiteY4" fmla="*/ 7474044 h 7501497"/>
              <a:gd name="connsiteX5" fmla="*/ 0 w 6168038"/>
              <a:gd name="connsiteY5" fmla="*/ 7501497 h 7501497"/>
              <a:gd name="connsiteX6" fmla="*/ 9151 w 6168038"/>
              <a:gd name="connsiteY6" fmla="*/ 0 h 7501497"/>
              <a:gd name="connsiteX7" fmla="*/ 2333625 w 6168038"/>
              <a:gd name="connsiteY7" fmla="*/ 3648 h 7501497"/>
              <a:gd name="connsiteX0" fmla="*/ 2333625 w 6090320"/>
              <a:gd name="connsiteY0" fmla="*/ 3648 h 7501497"/>
              <a:gd name="connsiteX1" fmla="*/ 4344258 w 6090320"/>
              <a:gd name="connsiteY1" fmla="*/ 783498 h 7501497"/>
              <a:gd name="connsiteX2" fmla="*/ 5736504 w 6090320"/>
              <a:gd name="connsiteY2" fmla="*/ 2340782 h 7501497"/>
              <a:gd name="connsiteX3" fmla="*/ 5873769 w 6090320"/>
              <a:gd name="connsiteY3" fmla="*/ 5547635 h 7501497"/>
              <a:gd name="connsiteX4" fmla="*/ 3109586 w 6090320"/>
              <a:gd name="connsiteY4" fmla="*/ 7474044 h 7501497"/>
              <a:gd name="connsiteX5" fmla="*/ 0 w 6090320"/>
              <a:gd name="connsiteY5" fmla="*/ 7501497 h 7501497"/>
              <a:gd name="connsiteX6" fmla="*/ 9151 w 6090320"/>
              <a:gd name="connsiteY6" fmla="*/ 0 h 7501497"/>
              <a:gd name="connsiteX7" fmla="*/ 2333625 w 6090320"/>
              <a:gd name="connsiteY7" fmla="*/ 3648 h 7501497"/>
              <a:gd name="connsiteX0" fmla="*/ 2333625 w 6090320"/>
              <a:gd name="connsiteY0" fmla="*/ 3648 h 7501497"/>
              <a:gd name="connsiteX1" fmla="*/ 4344258 w 6090320"/>
              <a:gd name="connsiteY1" fmla="*/ 783498 h 7501497"/>
              <a:gd name="connsiteX2" fmla="*/ 5736504 w 6090320"/>
              <a:gd name="connsiteY2" fmla="*/ 2340782 h 7501497"/>
              <a:gd name="connsiteX3" fmla="*/ 5873769 w 6090320"/>
              <a:gd name="connsiteY3" fmla="*/ 5547635 h 7501497"/>
              <a:gd name="connsiteX4" fmla="*/ 3109586 w 6090320"/>
              <a:gd name="connsiteY4" fmla="*/ 7474044 h 7501497"/>
              <a:gd name="connsiteX5" fmla="*/ 0 w 6090320"/>
              <a:gd name="connsiteY5" fmla="*/ 7501497 h 7501497"/>
              <a:gd name="connsiteX6" fmla="*/ 9151 w 6090320"/>
              <a:gd name="connsiteY6" fmla="*/ 0 h 7501497"/>
              <a:gd name="connsiteX7" fmla="*/ 2333625 w 6090320"/>
              <a:gd name="connsiteY7" fmla="*/ 3648 h 7501497"/>
              <a:gd name="connsiteX0" fmla="*/ 2333625 w 6086501"/>
              <a:gd name="connsiteY0" fmla="*/ 3648 h 7501497"/>
              <a:gd name="connsiteX1" fmla="*/ 4344258 w 6086501"/>
              <a:gd name="connsiteY1" fmla="*/ 783498 h 7501497"/>
              <a:gd name="connsiteX2" fmla="*/ 5736504 w 6086501"/>
              <a:gd name="connsiteY2" fmla="*/ 2340782 h 7501497"/>
              <a:gd name="connsiteX3" fmla="*/ 5873769 w 6086501"/>
              <a:gd name="connsiteY3" fmla="*/ 5547635 h 7501497"/>
              <a:gd name="connsiteX4" fmla="*/ 3109586 w 6086501"/>
              <a:gd name="connsiteY4" fmla="*/ 7474044 h 7501497"/>
              <a:gd name="connsiteX5" fmla="*/ 0 w 6086501"/>
              <a:gd name="connsiteY5" fmla="*/ 7501497 h 7501497"/>
              <a:gd name="connsiteX6" fmla="*/ 9151 w 6086501"/>
              <a:gd name="connsiteY6" fmla="*/ 0 h 7501497"/>
              <a:gd name="connsiteX7" fmla="*/ 2333625 w 6086501"/>
              <a:gd name="connsiteY7" fmla="*/ 3648 h 7501497"/>
              <a:gd name="connsiteX0" fmla="*/ 2333625 w 6191947"/>
              <a:gd name="connsiteY0" fmla="*/ 3648 h 7501497"/>
              <a:gd name="connsiteX1" fmla="*/ 5736504 w 6191947"/>
              <a:gd name="connsiteY1" fmla="*/ 2340782 h 7501497"/>
              <a:gd name="connsiteX2" fmla="*/ 5873769 w 6191947"/>
              <a:gd name="connsiteY2" fmla="*/ 5547635 h 7501497"/>
              <a:gd name="connsiteX3" fmla="*/ 3109586 w 6191947"/>
              <a:gd name="connsiteY3" fmla="*/ 7474044 h 7501497"/>
              <a:gd name="connsiteX4" fmla="*/ 0 w 6191947"/>
              <a:gd name="connsiteY4" fmla="*/ 7501497 h 7501497"/>
              <a:gd name="connsiteX5" fmla="*/ 9151 w 6191947"/>
              <a:gd name="connsiteY5" fmla="*/ 0 h 7501497"/>
              <a:gd name="connsiteX6" fmla="*/ 2333625 w 6191947"/>
              <a:gd name="connsiteY6" fmla="*/ 3648 h 7501497"/>
              <a:gd name="connsiteX0" fmla="*/ 2333625 w 6158589"/>
              <a:gd name="connsiteY0" fmla="*/ 3648 h 7501497"/>
              <a:gd name="connsiteX1" fmla="*/ 5736504 w 6158589"/>
              <a:gd name="connsiteY1" fmla="*/ 2340782 h 7501497"/>
              <a:gd name="connsiteX2" fmla="*/ 5873769 w 6158589"/>
              <a:gd name="connsiteY2" fmla="*/ 5547635 h 7501497"/>
              <a:gd name="connsiteX3" fmla="*/ 3109586 w 6158589"/>
              <a:gd name="connsiteY3" fmla="*/ 7474044 h 7501497"/>
              <a:gd name="connsiteX4" fmla="*/ 0 w 6158589"/>
              <a:gd name="connsiteY4" fmla="*/ 7501497 h 7501497"/>
              <a:gd name="connsiteX5" fmla="*/ 9151 w 6158589"/>
              <a:gd name="connsiteY5" fmla="*/ 0 h 7501497"/>
              <a:gd name="connsiteX6" fmla="*/ 2333625 w 6158589"/>
              <a:gd name="connsiteY6" fmla="*/ 3648 h 7501497"/>
              <a:gd name="connsiteX0" fmla="*/ 2333625 w 5879917"/>
              <a:gd name="connsiteY0" fmla="*/ 3648 h 7501497"/>
              <a:gd name="connsiteX1" fmla="*/ 5873769 w 5879917"/>
              <a:gd name="connsiteY1" fmla="*/ 5547635 h 7501497"/>
              <a:gd name="connsiteX2" fmla="*/ 3109586 w 5879917"/>
              <a:gd name="connsiteY2" fmla="*/ 7474044 h 7501497"/>
              <a:gd name="connsiteX3" fmla="*/ 0 w 5879917"/>
              <a:gd name="connsiteY3" fmla="*/ 7501497 h 7501497"/>
              <a:gd name="connsiteX4" fmla="*/ 9151 w 5879917"/>
              <a:gd name="connsiteY4" fmla="*/ 0 h 7501497"/>
              <a:gd name="connsiteX5" fmla="*/ 2333625 w 5879917"/>
              <a:gd name="connsiteY5" fmla="*/ 3648 h 7501497"/>
              <a:gd name="connsiteX0" fmla="*/ 2333625 w 5269422"/>
              <a:gd name="connsiteY0" fmla="*/ 3648 h 7501497"/>
              <a:gd name="connsiteX1" fmla="*/ 5260662 w 5269422"/>
              <a:gd name="connsiteY1" fmla="*/ 3543596 h 7501497"/>
              <a:gd name="connsiteX2" fmla="*/ 3109586 w 5269422"/>
              <a:gd name="connsiteY2" fmla="*/ 7474044 h 7501497"/>
              <a:gd name="connsiteX3" fmla="*/ 0 w 5269422"/>
              <a:gd name="connsiteY3" fmla="*/ 7501497 h 7501497"/>
              <a:gd name="connsiteX4" fmla="*/ 9151 w 5269422"/>
              <a:gd name="connsiteY4" fmla="*/ 0 h 7501497"/>
              <a:gd name="connsiteX5" fmla="*/ 2333625 w 5269422"/>
              <a:gd name="connsiteY5" fmla="*/ 3648 h 7501497"/>
              <a:gd name="connsiteX0" fmla="*/ 2333625 w 5261745"/>
              <a:gd name="connsiteY0" fmla="*/ 3648 h 7501497"/>
              <a:gd name="connsiteX1" fmla="*/ 5260662 w 5261745"/>
              <a:gd name="connsiteY1" fmla="*/ 3543596 h 7501497"/>
              <a:gd name="connsiteX2" fmla="*/ 3109586 w 5261745"/>
              <a:gd name="connsiteY2" fmla="*/ 7474044 h 7501497"/>
              <a:gd name="connsiteX3" fmla="*/ 0 w 5261745"/>
              <a:gd name="connsiteY3" fmla="*/ 7501497 h 7501497"/>
              <a:gd name="connsiteX4" fmla="*/ 9151 w 5261745"/>
              <a:gd name="connsiteY4" fmla="*/ 0 h 7501497"/>
              <a:gd name="connsiteX5" fmla="*/ 2333625 w 5261745"/>
              <a:gd name="connsiteY5" fmla="*/ 3648 h 7501497"/>
              <a:gd name="connsiteX0" fmla="*/ 2333625 w 6185528"/>
              <a:gd name="connsiteY0" fmla="*/ 3648 h 7501497"/>
              <a:gd name="connsiteX1" fmla="*/ 6184899 w 6185528"/>
              <a:gd name="connsiteY1" fmla="*/ 3571049 h 7501497"/>
              <a:gd name="connsiteX2" fmla="*/ 3109586 w 6185528"/>
              <a:gd name="connsiteY2" fmla="*/ 7474044 h 7501497"/>
              <a:gd name="connsiteX3" fmla="*/ 0 w 6185528"/>
              <a:gd name="connsiteY3" fmla="*/ 7501497 h 7501497"/>
              <a:gd name="connsiteX4" fmla="*/ 9151 w 6185528"/>
              <a:gd name="connsiteY4" fmla="*/ 0 h 7501497"/>
              <a:gd name="connsiteX5" fmla="*/ 2333625 w 6185528"/>
              <a:gd name="connsiteY5" fmla="*/ 3648 h 7501497"/>
              <a:gd name="connsiteX0" fmla="*/ 2333625 w 6192261"/>
              <a:gd name="connsiteY0" fmla="*/ 3648 h 7501497"/>
              <a:gd name="connsiteX1" fmla="*/ 6184899 w 6192261"/>
              <a:gd name="connsiteY1" fmla="*/ 3571049 h 7501497"/>
              <a:gd name="connsiteX2" fmla="*/ 3109586 w 6192261"/>
              <a:gd name="connsiteY2" fmla="*/ 7474044 h 7501497"/>
              <a:gd name="connsiteX3" fmla="*/ 0 w 6192261"/>
              <a:gd name="connsiteY3" fmla="*/ 7501497 h 7501497"/>
              <a:gd name="connsiteX4" fmla="*/ 9151 w 6192261"/>
              <a:gd name="connsiteY4" fmla="*/ 0 h 7501497"/>
              <a:gd name="connsiteX5" fmla="*/ 2333625 w 6192261"/>
              <a:gd name="connsiteY5" fmla="*/ 3648 h 7501497"/>
              <a:gd name="connsiteX0" fmla="*/ 2333625 w 6195496"/>
              <a:gd name="connsiteY0" fmla="*/ 3648 h 7501497"/>
              <a:gd name="connsiteX1" fmla="*/ 6184899 w 6195496"/>
              <a:gd name="connsiteY1" fmla="*/ 3571049 h 7501497"/>
              <a:gd name="connsiteX2" fmla="*/ 3109586 w 6195496"/>
              <a:gd name="connsiteY2" fmla="*/ 7474044 h 7501497"/>
              <a:gd name="connsiteX3" fmla="*/ 0 w 6195496"/>
              <a:gd name="connsiteY3" fmla="*/ 7501497 h 7501497"/>
              <a:gd name="connsiteX4" fmla="*/ 9151 w 6195496"/>
              <a:gd name="connsiteY4" fmla="*/ 0 h 7501497"/>
              <a:gd name="connsiteX5" fmla="*/ 2333625 w 6195496"/>
              <a:gd name="connsiteY5" fmla="*/ 3648 h 7501497"/>
              <a:gd name="connsiteX0" fmla="*/ 2333625 w 6195496"/>
              <a:gd name="connsiteY0" fmla="*/ 3648 h 7501497"/>
              <a:gd name="connsiteX1" fmla="*/ 6184899 w 6195496"/>
              <a:gd name="connsiteY1" fmla="*/ 3571049 h 7501497"/>
              <a:gd name="connsiteX2" fmla="*/ 3109586 w 6195496"/>
              <a:gd name="connsiteY2" fmla="*/ 7474044 h 7501497"/>
              <a:gd name="connsiteX3" fmla="*/ 0 w 6195496"/>
              <a:gd name="connsiteY3" fmla="*/ 7501497 h 7501497"/>
              <a:gd name="connsiteX4" fmla="*/ 9151 w 6195496"/>
              <a:gd name="connsiteY4" fmla="*/ 0 h 7501497"/>
              <a:gd name="connsiteX5" fmla="*/ 2333625 w 6195496"/>
              <a:gd name="connsiteY5" fmla="*/ 3648 h 7501497"/>
              <a:gd name="connsiteX0" fmla="*/ 2333625 w 6195496"/>
              <a:gd name="connsiteY0" fmla="*/ 3648 h 7501497"/>
              <a:gd name="connsiteX1" fmla="*/ 6184899 w 6195496"/>
              <a:gd name="connsiteY1" fmla="*/ 3571049 h 7501497"/>
              <a:gd name="connsiteX2" fmla="*/ 3109586 w 6195496"/>
              <a:gd name="connsiteY2" fmla="*/ 7474044 h 7501497"/>
              <a:gd name="connsiteX3" fmla="*/ 0 w 6195496"/>
              <a:gd name="connsiteY3" fmla="*/ 7501497 h 7501497"/>
              <a:gd name="connsiteX4" fmla="*/ 9151 w 6195496"/>
              <a:gd name="connsiteY4" fmla="*/ 0 h 7501497"/>
              <a:gd name="connsiteX5" fmla="*/ 2333625 w 6195496"/>
              <a:gd name="connsiteY5" fmla="*/ 3648 h 7501497"/>
              <a:gd name="connsiteX0" fmla="*/ 2333625 w 5767646"/>
              <a:gd name="connsiteY0" fmla="*/ 3648 h 7501497"/>
              <a:gd name="connsiteX1" fmla="*/ 5754809 w 5767646"/>
              <a:gd name="connsiteY1" fmla="*/ 3561898 h 7501497"/>
              <a:gd name="connsiteX2" fmla="*/ 3109586 w 5767646"/>
              <a:gd name="connsiteY2" fmla="*/ 7474044 h 7501497"/>
              <a:gd name="connsiteX3" fmla="*/ 0 w 5767646"/>
              <a:gd name="connsiteY3" fmla="*/ 7501497 h 7501497"/>
              <a:gd name="connsiteX4" fmla="*/ 9151 w 5767646"/>
              <a:gd name="connsiteY4" fmla="*/ 0 h 7501497"/>
              <a:gd name="connsiteX5" fmla="*/ 2333625 w 5767646"/>
              <a:gd name="connsiteY5" fmla="*/ 3648 h 7501497"/>
              <a:gd name="connsiteX0" fmla="*/ 2333625 w 5770296"/>
              <a:gd name="connsiteY0" fmla="*/ 3648 h 7501497"/>
              <a:gd name="connsiteX1" fmla="*/ 5754809 w 5770296"/>
              <a:gd name="connsiteY1" fmla="*/ 3561898 h 7501497"/>
              <a:gd name="connsiteX2" fmla="*/ 3109586 w 5770296"/>
              <a:gd name="connsiteY2" fmla="*/ 7474044 h 7501497"/>
              <a:gd name="connsiteX3" fmla="*/ 0 w 5770296"/>
              <a:gd name="connsiteY3" fmla="*/ 7501497 h 7501497"/>
              <a:gd name="connsiteX4" fmla="*/ 9151 w 5770296"/>
              <a:gd name="connsiteY4" fmla="*/ 0 h 7501497"/>
              <a:gd name="connsiteX5" fmla="*/ 2333625 w 5770296"/>
              <a:gd name="connsiteY5" fmla="*/ 3648 h 7501497"/>
              <a:gd name="connsiteX0" fmla="*/ 2333625 w 5904769"/>
              <a:gd name="connsiteY0" fmla="*/ 3648 h 7501497"/>
              <a:gd name="connsiteX1" fmla="*/ 5754809 w 5904769"/>
              <a:gd name="connsiteY1" fmla="*/ 3561898 h 7501497"/>
              <a:gd name="connsiteX2" fmla="*/ 3109586 w 5904769"/>
              <a:gd name="connsiteY2" fmla="*/ 7474044 h 7501497"/>
              <a:gd name="connsiteX3" fmla="*/ 0 w 5904769"/>
              <a:gd name="connsiteY3" fmla="*/ 7501497 h 7501497"/>
              <a:gd name="connsiteX4" fmla="*/ 9151 w 5904769"/>
              <a:gd name="connsiteY4" fmla="*/ 0 h 7501497"/>
              <a:gd name="connsiteX5" fmla="*/ 2333625 w 5904769"/>
              <a:gd name="connsiteY5" fmla="*/ 3648 h 7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4769" h="7501497">
                <a:moveTo>
                  <a:pt x="2333625" y="3648"/>
                </a:moveTo>
                <a:cubicBezTo>
                  <a:pt x="3384268" y="232788"/>
                  <a:pt x="4847467" y="832709"/>
                  <a:pt x="5754809" y="3561898"/>
                </a:cubicBezTo>
                <a:cubicBezTo>
                  <a:pt x="6535608" y="5910458"/>
                  <a:pt x="4059569" y="7171277"/>
                  <a:pt x="3109586" y="7474044"/>
                </a:cubicBezTo>
                <a:lnTo>
                  <a:pt x="0" y="7501497"/>
                </a:lnTo>
                <a:cubicBezTo>
                  <a:pt x="3050" y="4988797"/>
                  <a:pt x="6101" y="2512700"/>
                  <a:pt x="9151" y="0"/>
                </a:cubicBezTo>
                <a:lnTo>
                  <a:pt x="2333625" y="3648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F60C8853-CAC6-49E2-A6F4-092CA4491162}"/>
              </a:ext>
            </a:extLst>
          </p:cNvPr>
          <p:cNvSpPr txBox="1"/>
          <p:nvPr/>
        </p:nvSpPr>
        <p:spPr>
          <a:xfrm>
            <a:off x="974726" y="531206"/>
            <a:ext cx="4036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THANK </a:t>
            </a:r>
            <a:r>
              <a:rPr lang="es-AR" sz="48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YOU!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33C7C65-2908-41E7-928C-92AE338C75B4}"/>
              </a:ext>
            </a:extLst>
          </p:cNvPr>
          <p:cNvSpPr txBox="1"/>
          <p:nvPr/>
        </p:nvSpPr>
        <p:spPr>
          <a:xfrm>
            <a:off x="1047662" y="1429935"/>
            <a:ext cx="415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</a:t>
            </a:r>
            <a:r>
              <a:rPr lang="en-US" sz="1600" b="1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sample text</a:t>
            </a:r>
            <a:r>
              <a:rPr lang="en-US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Insert your desired text here. This is a sample text. </a:t>
            </a:r>
            <a:r>
              <a:rPr lang="en-US" sz="1600" b="1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Insert </a:t>
            </a:r>
            <a:r>
              <a:rPr lang="en-US" sz="1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your desired text here. This is a sample text. 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461FF7A-9D6A-4697-9034-CA402F840BC9}"/>
              </a:ext>
            </a:extLst>
          </p:cNvPr>
          <p:cNvSpPr txBox="1"/>
          <p:nvPr/>
        </p:nvSpPr>
        <p:spPr>
          <a:xfrm>
            <a:off x="1028363" y="2848449"/>
            <a:ext cx="33910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4187120-371B-4128-BDB1-5FA61D6897BB}"/>
              </a:ext>
            </a:extLst>
          </p:cNvPr>
          <p:cNvSpPr txBox="1"/>
          <p:nvPr/>
        </p:nvSpPr>
        <p:spPr>
          <a:xfrm>
            <a:off x="1442404" y="4053647"/>
            <a:ext cx="262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pic>
        <p:nvPicPr>
          <p:cNvPr id="4" name="Gráfico 3" descr="Auricular">
            <a:extLst>
              <a:ext uri="{FF2B5EF4-FFF2-40B4-BE49-F238E27FC236}">
                <a16:creationId xmlns:a16="http://schemas.microsoft.com/office/drawing/2014/main" id="{D9759DC7-EE13-4655-8E4C-A3482BA242E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839" y="4035065"/>
            <a:ext cx="292388" cy="292388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9A944922-2715-46AC-B0CB-819912225144}"/>
              </a:ext>
            </a:extLst>
          </p:cNvPr>
          <p:cNvSpPr txBox="1"/>
          <p:nvPr/>
        </p:nvSpPr>
        <p:spPr>
          <a:xfrm>
            <a:off x="1442404" y="4615379"/>
            <a:ext cx="262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pic>
        <p:nvPicPr>
          <p:cNvPr id="68" name="Gráfico 67" descr="Marcador">
            <a:extLst>
              <a:ext uri="{FF2B5EF4-FFF2-40B4-BE49-F238E27FC236}">
                <a16:creationId xmlns:a16="http://schemas.microsoft.com/office/drawing/2014/main" id="{0B3D6AAC-8801-4227-AC10-A689EEBB6B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81839" y="4596797"/>
            <a:ext cx="292388" cy="292388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1636B1C3-983C-4AE7-882E-D24BC6338D19}"/>
              </a:ext>
            </a:extLst>
          </p:cNvPr>
          <p:cNvSpPr txBox="1"/>
          <p:nvPr/>
        </p:nvSpPr>
        <p:spPr>
          <a:xfrm>
            <a:off x="1442404" y="5177111"/>
            <a:ext cx="262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pic>
        <p:nvPicPr>
          <p:cNvPr id="70" name="Gráfico 69" descr="Internet">
            <a:extLst>
              <a:ext uri="{FF2B5EF4-FFF2-40B4-BE49-F238E27FC236}">
                <a16:creationId xmlns:a16="http://schemas.microsoft.com/office/drawing/2014/main" id="{96832957-F37D-4191-BC87-84881E048C15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81839" y="5158529"/>
            <a:ext cx="292388" cy="292388"/>
          </a:xfrm>
          <a:prstGeom prst="rect">
            <a:avLst/>
          </a:prstGeom>
        </p:spPr>
      </p:pic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29296B01-413E-4F4B-B818-66880854FE26}"/>
              </a:ext>
            </a:extLst>
          </p:cNvPr>
          <p:cNvSpPr/>
          <p:nvPr/>
        </p:nvSpPr>
        <p:spPr>
          <a:xfrm>
            <a:off x="0" y="6532762"/>
            <a:ext cx="1245236" cy="119296"/>
          </a:xfrm>
          <a:custGeom>
            <a:avLst/>
            <a:gdLst>
              <a:gd name="connsiteX0" fmla="*/ 3364230 w 3364229"/>
              <a:gd name="connsiteY0" fmla="*/ 0 h 6350"/>
              <a:gd name="connsiteX1" fmla="*/ 0 w 3364229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4229" h="6350">
                <a:moveTo>
                  <a:pt x="3364230" y="0"/>
                </a:moveTo>
                <a:lnTo>
                  <a:pt x="0" y="0"/>
                </a:lnTo>
              </a:path>
            </a:pathLst>
          </a:custGeom>
          <a:ln w="36000" cap="rnd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29A2B00-A9CA-4C76-8055-FFAD210627D5}"/>
              </a:ext>
            </a:extLst>
          </p:cNvPr>
          <p:cNvSpPr txBox="1"/>
          <p:nvPr/>
        </p:nvSpPr>
        <p:spPr>
          <a:xfrm>
            <a:off x="1300292" y="6390448"/>
            <a:ext cx="1507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  <p:grpSp>
        <p:nvGrpSpPr>
          <p:cNvPr id="73" name="Gráfico 7">
            <a:extLst>
              <a:ext uri="{FF2B5EF4-FFF2-40B4-BE49-F238E27FC236}">
                <a16:creationId xmlns:a16="http://schemas.microsoft.com/office/drawing/2014/main" id="{F3A30F48-42D5-4998-A3C7-D6483E12E185}"/>
              </a:ext>
            </a:extLst>
          </p:cNvPr>
          <p:cNvGrpSpPr/>
          <p:nvPr/>
        </p:nvGrpSpPr>
        <p:grpSpPr>
          <a:xfrm>
            <a:off x="11336802" y="4470282"/>
            <a:ext cx="504190" cy="2062480"/>
            <a:chOff x="327660" y="285750"/>
            <a:chExt cx="504190" cy="2062480"/>
          </a:xfrm>
          <a:solidFill>
            <a:schemeClr val="bg1"/>
          </a:solidFill>
        </p:grpSpPr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35A88123-39EE-4939-A566-40C6BFFA59D1}"/>
                </a:ext>
              </a:extLst>
            </p:cNvPr>
            <p:cNvSpPr/>
            <p:nvPr/>
          </p:nvSpPr>
          <p:spPr>
            <a:xfrm>
              <a:off x="327660" y="28575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5179A16A-5C84-4665-A537-9A042ED20BE1}"/>
                </a:ext>
              </a:extLst>
            </p:cNvPr>
            <p:cNvSpPr/>
            <p:nvPr/>
          </p:nvSpPr>
          <p:spPr>
            <a:xfrm>
              <a:off x="506095" y="47180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728B17EA-77B8-444A-8E55-6A5C7F524C34}"/>
                </a:ext>
              </a:extLst>
            </p:cNvPr>
            <p:cNvSpPr/>
            <p:nvPr/>
          </p:nvSpPr>
          <p:spPr>
            <a:xfrm>
              <a:off x="684530" y="65849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DE72E8E8-99B4-4B60-9CAB-F7AF02FF709F}"/>
                </a:ext>
              </a:extLst>
            </p:cNvPr>
            <p:cNvSpPr/>
            <p:nvPr/>
          </p:nvSpPr>
          <p:spPr>
            <a:xfrm>
              <a:off x="327660" y="67119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5957AA28-91CA-47D2-B9F2-32FB1D1A2D05}"/>
                </a:ext>
              </a:extLst>
            </p:cNvPr>
            <p:cNvSpPr/>
            <p:nvPr/>
          </p:nvSpPr>
          <p:spPr>
            <a:xfrm>
              <a:off x="506095" y="8578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6D4A8B5C-A0CD-49FF-A259-00E3DBA68418}"/>
                </a:ext>
              </a:extLst>
            </p:cNvPr>
            <p:cNvSpPr/>
            <p:nvPr/>
          </p:nvSpPr>
          <p:spPr>
            <a:xfrm>
              <a:off x="684530" y="104394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F9BB80A3-28F7-4CEE-BC09-C6D0FCFB5356}"/>
                </a:ext>
              </a:extLst>
            </p:cNvPr>
            <p:cNvSpPr/>
            <p:nvPr/>
          </p:nvSpPr>
          <p:spPr>
            <a:xfrm>
              <a:off x="327660" y="105664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65365BFF-C3A4-4966-89D5-B56A71E9AB6A}"/>
                </a:ext>
              </a:extLst>
            </p:cNvPr>
            <p:cNvSpPr/>
            <p:nvPr/>
          </p:nvSpPr>
          <p:spPr>
            <a:xfrm>
              <a:off x="506095" y="124333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A9CDC00A-7BAA-4CA0-ADD3-DED1869BC035}"/>
                </a:ext>
              </a:extLst>
            </p:cNvPr>
            <p:cNvSpPr/>
            <p:nvPr/>
          </p:nvSpPr>
          <p:spPr>
            <a:xfrm>
              <a:off x="684530" y="14293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97E0ED4E-928E-4405-930B-82246ADCFE16}"/>
                </a:ext>
              </a:extLst>
            </p:cNvPr>
            <p:cNvSpPr/>
            <p:nvPr/>
          </p:nvSpPr>
          <p:spPr>
            <a:xfrm>
              <a:off x="327660" y="144208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0CEE4A88-5652-4AF1-8009-A0B96A515375}"/>
                </a:ext>
              </a:extLst>
            </p:cNvPr>
            <p:cNvSpPr/>
            <p:nvPr/>
          </p:nvSpPr>
          <p:spPr>
            <a:xfrm>
              <a:off x="506095" y="1628775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F76A6368-6CC1-47B3-B9D7-E81CB0360951}"/>
                </a:ext>
              </a:extLst>
            </p:cNvPr>
            <p:cNvSpPr/>
            <p:nvPr/>
          </p:nvSpPr>
          <p:spPr>
            <a:xfrm>
              <a:off x="684530" y="1815465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A1F0CB4B-634F-4460-AD08-BD58FBDA10DE}"/>
                </a:ext>
              </a:extLst>
            </p:cNvPr>
            <p:cNvSpPr/>
            <p:nvPr/>
          </p:nvSpPr>
          <p:spPr>
            <a:xfrm>
              <a:off x="327660" y="1827530"/>
              <a:ext cx="147319" cy="147319"/>
            </a:xfrm>
            <a:custGeom>
              <a:avLst/>
              <a:gdLst>
                <a:gd name="connsiteX0" fmla="*/ 147320 w 147319"/>
                <a:gd name="connsiteY0" fmla="*/ 73660 h 147319"/>
                <a:gd name="connsiteX1" fmla="*/ 73660 w 147319"/>
                <a:gd name="connsiteY1" fmla="*/ 147320 h 147319"/>
                <a:gd name="connsiteX2" fmla="*/ 0 w 147319"/>
                <a:gd name="connsiteY2" fmla="*/ 73660 h 147319"/>
                <a:gd name="connsiteX3" fmla="*/ 73660 w 147319"/>
                <a:gd name="connsiteY3" fmla="*/ 0 h 147319"/>
                <a:gd name="connsiteX4" fmla="*/ 147320 w 147319"/>
                <a:gd name="connsiteY4" fmla="*/ 73660 h 14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19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ECF9B5B0-0E44-4CDC-805F-B0A36193234C}"/>
                </a:ext>
              </a:extLst>
            </p:cNvPr>
            <p:cNvSpPr/>
            <p:nvPr/>
          </p:nvSpPr>
          <p:spPr>
            <a:xfrm>
              <a:off x="506095" y="201422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48F51993-3E39-4046-AC35-DD05C14B1098}"/>
                </a:ext>
              </a:extLst>
            </p:cNvPr>
            <p:cNvSpPr/>
            <p:nvPr/>
          </p:nvSpPr>
          <p:spPr>
            <a:xfrm>
              <a:off x="684530" y="2200910"/>
              <a:ext cx="147319" cy="147320"/>
            </a:xfrm>
            <a:custGeom>
              <a:avLst/>
              <a:gdLst>
                <a:gd name="connsiteX0" fmla="*/ 147320 w 147319"/>
                <a:gd name="connsiteY0" fmla="*/ 73660 h 147320"/>
                <a:gd name="connsiteX1" fmla="*/ 73660 w 147319"/>
                <a:gd name="connsiteY1" fmla="*/ 147320 h 147320"/>
                <a:gd name="connsiteX2" fmla="*/ 0 w 147319"/>
                <a:gd name="connsiteY2" fmla="*/ 73660 h 147320"/>
                <a:gd name="connsiteX3" fmla="*/ 73660 w 147319"/>
                <a:gd name="connsiteY3" fmla="*/ 0 h 147320"/>
                <a:gd name="connsiteX4" fmla="*/ 147320 w 147319"/>
                <a:gd name="connsiteY4" fmla="*/ 73660 h 14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19" h="147320">
                  <a:moveTo>
                    <a:pt x="147320" y="73660"/>
                  </a:moveTo>
                  <a:cubicBezTo>
                    <a:pt x="147320" y="114341"/>
                    <a:pt x="114341" y="147320"/>
                    <a:pt x="73660" y="147320"/>
                  </a:cubicBezTo>
                  <a:cubicBezTo>
                    <a:pt x="32979" y="147320"/>
                    <a:pt x="0" y="114341"/>
                    <a:pt x="0" y="73660"/>
                  </a:cubicBezTo>
                  <a:cubicBezTo>
                    <a:pt x="0" y="32979"/>
                    <a:pt x="32979" y="0"/>
                    <a:pt x="73660" y="0"/>
                  </a:cubicBezTo>
                  <a:cubicBezTo>
                    <a:pt x="114341" y="0"/>
                    <a:pt x="147320" y="32979"/>
                    <a:pt x="147320" y="736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425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roject Management Pack">
      <a:dk1>
        <a:sysClr val="windowText" lastClr="000000"/>
      </a:dk1>
      <a:lt1>
        <a:sysClr val="window" lastClr="FFFFFF"/>
      </a:lt1>
      <a:dk2>
        <a:srgbClr val="373545"/>
      </a:dk2>
      <a:lt2>
        <a:srgbClr val="FFFFFF"/>
      </a:lt2>
      <a:accent1>
        <a:srgbClr val="013E79"/>
      </a:accent1>
      <a:accent2>
        <a:srgbClr val="0253A2"/>
      </a:accent2>
      <a:accent3>
        <a:srgbClr val="006DEC"/>
      </a:accent3>
      <a:accent4>
        <a:srgbClr val="3C96FF"/>
      </a:accent4>
      <a:accent5>
        <a:srgbClr val="75B9FC"/>
      </a:accent5>
      <a:accent6>
        <a:srgbClr val="FFFFFF"/>
      </a:accent6>
      <a:hlink>
        <a:srgbClr val="3B0072"/>
      </a:hlink>
      <a:folHlink>
        <a:srgbClr val="562F88"/>
      </a:folHlink>
    </a:clrScheme>
    <a:fontScheme name="Business 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5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6EAC"/>
      </a:accent1>
      <a:accent2>
        <a:srgbClr val="5955A4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1564</Words>
  <Application>Microsoft Office PowerPoint</Application>
  <PresentationFormat>Widescreen</PresentationFormat>
  <Paragraphs>117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Segoe UI</vt:lpstr>
      <vt:lpstr>Segoe UI Black</vt:lpstr>
      <vt:lpstr>Tema de Office</vt:lpstr>
      <vt:lpstr>1_Office Theme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Home</cp:lastModifiedBy>
  <cp:revision>83</cp:revision>
  <dcterms:created xsi:type="dcterms:W3CDTF">2022-01-18T15:16:35Z</dcterms:created>
  <dcterms:modified xsi:type="dcterms:W3CDTF">2022-03-19T19:13:54Z</dcterms:modified>
</cp:coreProperties>
</file>