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1"/>
  </p:notesMasterIdLst>
  <p:sldIdLst>
    <p:sldId id="281" r:id="rId3"/>
    <p:sldId id="282" r:id="rId4"/>
    <p:sldId id="283" r:id="rId5"/>
    <p:sldId id="284" r:id="rId6"/>
    <p:sldId id="285" r:id="rId7"/>
    <p:sldId id="286" r:id="rId8"/>
    <p:sldId id="290" r:id="rId9"/>
    <p:sldId id="26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07D"/>
    <a:srgbClr val="D19116"/>
    <a:srgbClr val="ECB448"/>
    <a:srgbClr val="B83B1A"/>
    <a:srgbClr val="17375E"/>
    <a:srgbClr val="C2986A"/>
    <a:srgbClr val="FFC285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68" d="100"/>
          <a:sy n="68" d="100"/>
        </p:scale>
        <p:origin x="62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98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6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9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5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05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820" y="1592551"/>
            <a:ext cx="4753619" cy="61082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lang="en-US" sz="5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303" y="2348880"/>
            <a:ext cx="4765719" cy="764440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87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19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9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81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8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2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7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6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4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8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0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4C802-E287-4955-8BD8-D181E6BFAAB7}"/>
              </a:ext>
            </a:extLst>
          </p:cNvPr>
          <p:cNvSpPr/>
          <p:nvPr/>
        </p:nvSpPr>
        <p:spPr>
          <a:xfrm>
            <a:off x="303331" y="308114"/>
            <a:ext cx="2295012" cy="6241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87F18A-71EE-4E8B-962F-F880DBB9BB91}"/>
              </a:ext>
            </a:extLst>
          </p:cNvPr>
          <p:cNvSpPr/>
          <p:nvPr/>
        </p:nvSpPr>
        <p:spPr>
          <a:xfrm>
            <a:off x="303331" y="2289398"/>
            <a:ext cx="2295012" cy="8452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11C403-B063-4F01-93FA-30CFA86A0F0C}"/>
              </a:ext>
            </a:extLst>
          </p:cNvPr>
          <p:cNvSpPr/>
          <p:nvPr/>
        </p:nvSpPr>
        <p:spPr>
          <a:xfrm>
            <a:off x="481687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2F847E-67A8-4962-BE4A-45D35A627EA2}"/>
              </a:ext>
            </a:extLst>
          </p:cNvPr>
          <p:cNvSpPr txBox="1"/>
          <p:nvPr/>
        </p:nvSpPr>
        <p:spPr>
          <a:xfrm>
            <a:off x="494154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3A858-C4E0-4A35-A3E2-035C5B7EB81C}"/>
              </a:ext>
            </a:extLst>
          </p:cNvPr>
          <p:cNvSpPr/>
          <p:nvPr/>
        </p:nvSpPr>
        <p:spPr>
          <a:xfrm>
            <a:off x="4946907" y="308114"/>
            <a:ext cx="2295012" cy="6241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C0374A-05AB-40E4-9873-879CEC285C88}"/>
              </a:ext>
            </a:extLst>
          </p:cNvPr>
          <p:cNvSpPr/>
          <p:nvPr/>
        </p:nvSpPr>
        <p:spPr>
          <a:xfrm>
            <a:off x="4946907" y="2289398"/>
            <a:ext cx="2295012" cy="8452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3CF40D-EF09-4B00-BABF-8C8E0F2D8507}"/>
              </a:ext>
            </a:extLst>
          </p:cNvPr>
          <p:cNvSpPr txBox="1"/>
          <p:nvPr/>
        </p:nvSpPr>
        <p:spPr>
          <a:xfrm>
            <a:off x="5137730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A38447-9D9F-440E-9A29-50D42404EEAE}"/>
              </a:ext>
            </a:extLst>
          </p:cNvPr>
          <p:cNvSpPr/>
          <p:nvPr/>
        </p:nvSpPr>
        <p:spPr>
          <a:xfrm>
            <a:off x="5125263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5DF98-71A9-46A9-9C1C-401A1CC2C496}"/>
              </a:ext>
            </a:extLst>
          </p:cNvPr>
          <p:cNvSpPr/>
          <p:nvPr/>
        </p:nvSpPr>
        <p:spPr>
          <a:xfrm>
            <a:off x="7268694" y="308114"/>
            <a:ext cx="2295012" cy="6241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E9D209-C5B0-4BBF-B644-6CD2B1FB3CC7}"/>
              </a:ext>
            </a:extLst>
          </p:cNvPr>
          <p:cNvSpPr/>
          <p:nvPr/>
        </p:nvSpPr>
        <p:spPr>
          <a:xfrm>
            <a:off x="7268694" y="2289398"/>
            <a:ext cx="2295012" cy="8452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0169BA-887E-4BFA-9198-6A93CAB45C24}"/>
              </a:ext>
            </a:extLst>
          </p:cNvPr>
          <p:cNvSpPr txBox="1"/>
          <p:nvPr/>
        </p:nvSpPr>
        <p:spPr>
          <a:xfrm>
            <a:off x="7459517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9689F7-CC05-4A9B-A7AE-2193BF69ADA6}"/>
              </a:ext>
            </a:extLst>
          </p:cNvPr>
          <p:cNvSpPr/>
          <p:nvPr/>
        </p:nvSpPr>
        <p:spPr>
          <a:xfrm>
            <a:off x="7447050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B90A6-EF2C-450D-BAF9-2396E76DF6C9}"/>
              </a:ext>
            </a:extLst>
          </p:cNvPr>
          <p:cNvSpPr/>
          <p:nvPr/>
        </p:nvSpPr>
        <p:spPr>
          <a:xfrm>
            <a:off x="2625119" y="308114"/>
            <a:ext cx="2295012" cy="6241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584D3-F1FA-42E7-BE33-E2AE012E1384}"/>
              </a:ext>
            </a:extLst>
          </p:cNvPr>
          <p:cNvSpPr/>
          <p:nvPr/>
        </p:nvSpPr>
        <p:spPr>
          <a:xfrm>
            <a:off x="2625119" y="2289398"/>
            <a:ext cx="2295012" cy="845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62C155-6D02-40CF-AEAA-0116D0DDEEB4}"/>
              </a:ext>
            </a:extLst>
          </p:cNvPr>
          <p:cNvSpPr txBox="1"/>
          <p:nvPr/>
        </p:nvSpPr>
        <p:spPr>
          <a:xfrm>
            <a:off x="2815942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45C093-5B32-485B-B702-94C70F0AD2A7}"/>
              </a:ext>
            </a:extLst>
          </p:cNvPr>
          <p:cNvSpPr/>
          <p:nvPr/>
        </p:nvSpPr>
        <p:spPr>
          <a:xfrm>
            <a:off x="2803475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680E92-76CE-4848-93EA-0FB7206C94E0}"/>
              </a:ext>
            </a:extLst>
          </p:cNvPr>
          <p:cNvSpPr/>
          <p:nvPr/>
        </p:nvSpPr>
        <p:spPr>
          <a:xfrm>
            <a:off x="9590482" y="308114"/>
            <a:ext cx="2295012" cy="624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AF69C-DF3A-4E0C-9ED6-002F304D54CD}"/>
              </a:ext>
            </a:extLst>
          </p:cNvPr>
          <p:cNvSpPr/>
          <p:nvPr/>
        </p:nvSpPr>
        <p:spPr>
          <a:xfrm>
            <a:off x="9590482" y="2289398"/>
            <a:ext cx="2295012" cy="8452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C8FE19-6F79-4BE6-817E-BD9FF36D5ACC}"/>
              </a:ext>
            </a:extLst>
          </p:cNvPr>
          <p:cNvSpPr txBox="1"/>
          <p:nvPr/>
        </p:nvSpPr>
        <p:spPr>
          <a:xfrm>
            <a:off x="9781305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F10805-9E7D-4E0E-B22E-32E27A479F3F}"/>
              </a:ext>
            </a:extLst>
          </p:cNvPr>
          <p:cNvSpPr/>
          <p:nvPr/>
        </p:nvSpPr>
        <p:spPr>
          <a:xfrm>
            <a:off x="9768838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80FC9E8-1CEF-4CCF-80FB-BB07FCC87028}"/>
              </a:ext>
            </a:extLst>
          </p:cNvPr>
          <p:cNvSpPr/>
          <p:nvPr/>
        </p:nvSpPr>
        <p:spPr>
          <a:xfrm>
            <a:off x="851973" y="764704"/>
            <a:ext cx="1197728" cy="11977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1ACA250-2335-41E2-A196-E9900F956EE6}"/>
              </a:ext>
            </a:extLst>
          </p:cNvPr>
          <p:cNvSpPr/>
          <p:nvPr/>
        </p:nvSpPr>
        <p:spPr>
          <a:xfrm rot="18817656">
            <a:off x="1133624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BF1B242-3A61-4A3D-9FFC-449B2412E9D5}"/>
              </a:ext>
            </a:extLst>
          </p:cNvPr>
          <p:cNvSpPr/>
          <p:nvPr/>
        </p:nvSpPr>
        <p:spPr>
          <a:xfrm>
            <a:off x="3173761" y="764704"/>
            <a:ext cx="1197728" cy="119772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DFE7296-EA12-4BFC-B30C-3A6F0E4DEC50}"/>
              </a:ext>
            </a:extLst>
          </p:cNvPr>
          <p:cNvSpPr/>
          <p:nvPr/>
        </p:nvSpPr>
        <p:spPr>
          <a:xfrm rot="18817656">
            <a:off x="3455412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8242BBB-2B64-4BCA-BF8C-2E4F409ADFA9}"/>
              </a:ext>
            </a:extLst>
          </p:cNvPr>
          <p:cNvSpPr/>
          <p:nvPr/>
        </p:nvSpPr>
        <p:spPr>
          <a:xfrm>
            <a:off x="5495549" y="764704"/>
            <a:ext cx="1197728" cy="11977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F403E1B1-2FA9-4913-9C7D-2FB06BBD9A17}"/>
              </a:ext>
            </a:extLst>
          </p:cNvPr>
          <p:cNvSpPr/>
          <p:nvPr/>
        </p:nvSpPr>
        <p:spPr>
          <a:xfrm rot="18817656">
            <a:off x="5777200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13AFC6-72FA-4CD6-B20E-52D8B24CDC90}"/>
              </a:ext>
            </a:extLst>
          </p:cNvPr>
          <p:cNvSpPr/>
          <p:nvPr/>
        </p:nvSpPr>
        <p:spPr>
          <a:xfrm>
            <a:off x="7817336" y="764704"/>
            <a:ext cx="1197728" cy="11977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AE324D6-9FC6-4C88-B31C-EF1EAE5E9660}"/>
              </a:ext>
            </a:extLst>
          </p:cNvPr>
          <p:cNvSpPr/>
          <p:nvPr/>
        </p:nvSpPr>
        <p:spPr>
          <a:xfrm rot="18817656">
            <a:off x="8098987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C312AE-01CD-410C-BB23-215BBC0D21C2}"/>
              </a:ext>
            </a:extLst>
          </p:cNvPr>
          <p:cNvSpPr/>
          <p:nvPr/>
        </p:nvSpPr>
        <p:spPr>
          <a:xfrm>
            <a:off x="10139124" y="764704"/>
            <a:ext cx="1197728" cy="11977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F45F03C-151A-4437-8230-D15B5D4C1C19}"/>
              </a:ext>
            </a:extLst>
          </p:cNvPr>
          <p:cNvSpPr/>
          <p:nvPr/>
        </p:nvSpPr>
        <p:spPr>
          <a:xfrm rot="18817656">
            <a:off x="10420775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1" name="Graphic 20" descr="Handshake outline">
            <a:extLst>
              <a:ext uri="{FF2B5EF4-FFF2-40B4-BE49-F238E27FC236}">
                <a16:creationId xmlns:a16="http://schemas.microsoft.com/office/drawing/2014/main" id="{ECC349DC-2666-483D-995A-70F706A7281A}"/>
              </a:ext>
            </a:extLst>
          </p:cNvPr>
          <p:cNvSpPr/>
          <p:nvPr/>
        </p:nvSpPr>
        <p:spPr>
          <a:xfrm>
            <a:off x="3333999" y="3490601"/>
            <a:ext cx="877252" cy="540067"/>
          </a:xfrm>
          <a:custGeom>
            <a:avLst/>
            <a:gdLst>
              <a:gd name="connsiteX0" fmla="*/ 868680 w 877252"/>
              <a:gd name="connsiteY0" fmla="*/ 195263 h 540067"/>
              <a:gd name="connsiteX1" fmla="*/ 761048 w 877252"/>
              <a:gd name="connsiteY1" fmla="*/ 16192 h 540067"/>
              <a:gd name="connsiteX2" fmla="*/ 751523 w 877252"/>
              <a:gd name="connsiteY2" fmla="*/ 0 h 540067"/>
              <a:gd name="connsiteX3" fmla="*/ 735330 w 877252"/>
              <a:gd name="connsiteY3" fmla="*/ 10477 h 540067"/>
              <a:gd name="connsiteX4" fmla="*/ 662940 w 877252"/>
              <a:gd name="connsiteY4" fmla="*/ 55245 h 540067"/>
              <a:gd name="connsiteX5" fmla="*/ 644843 w 877252"/>
              <a:gd name="connsiteY5" fmla="*/ 78105 h 540067"/>
              <a:gd name="connsiteX6" fmla="*/ 645795 w 877252"/>
              <a:gd name="connsiteY6" fmla="*/ 99060 h 540067"/>
              <a:gd name="connsiteX7" fmla="*/ 584835 w 877252"/>
              <a:gd name="connsiteY7" fmla="*/ 109538 h 540067"/>
              <a:gd name="connsiteX8" fmla="*/ 500063 w 877252"/>
              <a:gd name="connsiteY8" fmla="*/ 95250 h 540067"/>
              <a:gd name="connsiteX9" fmla="*/ 458153 w 877252"/>
              <a:gd name="connsiteY9" fmla="*/ 85725 h 540067"/>
              <a:gd name="connsiteX10" fmla="*/ 456248 w 877252"/>
              <a:gd name="connsiteY10" fmla="*/ 85725 h 540067"/>
              <a:gd name="connsiteX11" fmla="*/ 456248 w 877252"/>
              <a:gd name="connsiteY11" fmla="*/ 85725 h 540067"/>
              <a:gd name="connsiteX12" fmla="*/ 454343 w 877252"/>
              <a:gd name="connsiteY12" fmla="*/ 85725 h 540067"/>
              <a:gd name="connsiteX13" fmla="*/ 452438 w 877252"/>
              <a:gd name="connsiteY13" fmla="*/ 85725 h 540067"/>
              <a:gd name="connsiteX14" fmla="*/ 450533 w 877252"/>
              <a:gd name="connsiteY14" fmla="*/ 85725 h 540067"/>
              <a:gd name="connsiteX15" fmla="*/ 445770 w 877252"/>
              <a:gd name="connsiteY15" fmla="*/ 85725 h 540067"/>
              <a:gd name="connsiteX16" fmla="*/ 445770 w 877252"/>
              <a:gd name="connsiteY16" fmla="*/ 85725 h 540067"/>
              <a:gd name="connsiteX17" fmla="*/ 402908 w 877252"/>
              <a:gd name="connsiteY17" fmla="*/ 104775 h 540067"/>
              <a:gd name="connsiteX18" fmla="*/ 395288 w 877252"/>
              <a:gd name="connsiteY18" fmla="*/ 113348 h 540067"/>
              <a:gd name="connsiteX19" fmla="*/ 356235 w 877252"/>
              <a:gd name="connsiteY19" fmla="*/ 105727 h 540067"/>
              <a:gd name="connsiteX20" fmla="*/ 348615 w 877252"/>
              <a:gd name="connsiteY20" fmla="*/ 105727 h 540067"/>
              <a:gd name="connsiteX21" fmla="*/ 332423 w 877252"/>
              <a:gd name="connsiteY21" fmla="*/ 106680 h 540067"/>
              <a:gd name="connsiteX22" fmla="*/ 295275 w 877252"/>
              <a:gd name="connsiteY22" fmla="*/ 108585 h 540067"/>
              <a:gd name="connsiteX23" fmla="*/ 234315 w 877252"/>
              <a:gd name="connsiteY23" fmla="*/ 96202 h 540067"/>
              <a:gd name="connsiteX24" fmla="*/ 234315 w 877252"/>
              <a:gd name="connsiteY24" fmla="*/ 78105 h 540067"/>
              <a:gd name="connsiteX25" fmla="*/ 216218 w 877252"/>
              <a:gd name="connsiteY25" fmla="*/ 55245 h 540067"/>
              <a:gd name="connsiteX26" fmla="*/ 144780 w 877252"/>
              <a:gd name="connsiteY26" fmla="*/ 10477 h 540067"/>
              <a:gd name="connsiteX27" fmla="*/ 128588 w 877252"/>
              <a:gd name="connsiteY27" fmla="*/ 0 h 540067"/>
              <a:gd name="connsiteX28" fmla="*/ 119063 w 877252"/>
              <a:gd name="connsiteY28" fmla="*/ 16192 h 540067"/>
              <a:gd name="connsiteX29" fmla="*/ 9525 w 877252"/>
              <a:gd name="connsiteY29" fmla="*/ 195263 h 540067"/>
              <a:gd name="connsiteX30" fmla="*/ 0 w 877252"/>
              <a:gd name="connsiteY30" fmla="*/ 211455 h 540067"/>
              <a:gd name="connsiteX31" fmla="*/ 16192 w 877252"/>
              <a:gd name="connsiteY31" fmla="*/ 220980 h 540067"/>
              <a:gd name="connsiteX32" fmla="*/ 89535 w 877252"/>
              <a:gd name="connsiteY32" fmla="*/ 265747 h 540067"/>
              <a:gd name="connsiteX33" fmla="*/ 131445 w 877252"/>
              <a:gd name="connsiteY33" fmla="*/ 263843 h 540067"/>
              <a:gd name="connsiteX34" fmla="*/ 193358 w 877252"/>
              <a:gd name="connsiteY34" fmla="*/ 336233 h 540067"/>
              <a:gd name="connsiteX35" fmla="*/ 194310 w 877252"/>
              <a:gd name="connsiteY35" fmla="*/ 338138 h 540067"/>
              <a:gd name="connsiteX36" fmla="*/ 196215 w 877252"/>
              <a:gd name="connsiteY36" fmla="*/ 339090 h 540067"/>
              <a:gd name="connsiteX37" fmla="*/ 196215 w 877252"/>
              <a:gd name="connsiteY37" fmla="*/ 339090 h 540067"/>
              <a:gd name="connsiteX38" fmla="*/ 182880 w 877252"/>
              <a:gd name="connsiteY38" fmla="*/ 354330 h 540067"/>
              <a:gd name="connsiteX39" fmla="*/ 186690 w 877252"/>
              <a:gd name="connsiteY39" fmla="*/ 421005 h 540067"/>
              <a:gd name="connsiteX40" fmla="*/ 186690 w 877252"/>
              <a:gd name="connsiteY40" fmla="*/ 421005 h 540067"/>
              <a:gd name="connsiteX41" fmla="*/ 186690 w 877252"/>
              <a:gd name="connsiteY41" fmla="*/ 421005 h 540067"/>
              <a:gd name="connsiteX42" fmla="*/ 217170 w 877252"/>
              <a:gd name="connsiteY42" fmla="*/ 432435 h 540067"/>
              <a:gd name="connsiteX43" fmla="*/ 222885 w 877252"/>
              <a:gd name="connsiteY43" fmla="*/ 432435 h 540067"/>
              <a:gd name="connsiteX44" fmla="*/ 240983 w 877252"/>
              <a:gd name="connsiteY44" fmla="*/ 425768 h 540067"/>
              <a:gd name="connsiteX45" fmla="*/ 256223 w 877252"/>
              <a:gd name="connsiteY45" fmla="*/ 456247 h 540067"/>
              <a:gd name="connsiteX46" fmla="*/ 256223 w 877252"/>
              <a:gd name="connsiteY46" fmla="*/ 456247 h 540067"/>
              <a:gd name="connsiteX47" fmla="*/ 256223 w 877252"/>
              <a:gd name="connsiteY47" fmla="*/ 456247 h 540067"/>
              <a:gd name="connsiteX48" fmla="*/ 286703 w 877252"/>
              <a:gd name="connsiteY48" fmla="*/ 467678 h 540067"/>
              <a:gd name="connsiteX49" fmla="*/ 290513 w 877252"/>
              <a:gd name="connsiteY49" fmla="*/ 467678 h 540067"/>
              <a:gd name="connsiteX50" fmla="*/ 304800 w 877252"/>
              <a:gd name="connsiteY50" fmla="*/ 464820 h 540067"/>
              <a:gd name="connsiteX51" fmla="*/ 319088 w 877252"/>
              <a:gd name="connsiteY51" fmla="*/ 492443 h 540067"/>
              <a:gd name="connsiteX52" fmla="*/ 319088 w 877252"/>
              <a:gd name="connsiteY52" fmla="*/ 492443 h 540067"/>
              <a:gd name="connsiteX53" fmla="*/ 319088 w 877252"/>
              <a:gd name="connsiteY53" fmla="*/ 492443 h 540067"/>
              <a:gd name="connsiteX54" fmla="*/ 345758 w 877252"/>
              <a:gd name="connsiteY54" fmla="*/ 502920 h 540067"/>
              <a:gd name="connsiteX55" fmla="*/ 350520 w 877252"/>
              <a:gd name="connsiteY55" fmla="*/ 502920 h 540067"/>
              <a:gd name="connsiteX56" fmla="*/ 368618 w 877252"/>
              <a:gd name="connsiteY56" fmla="*/ 497205 h 540067"/>
              <a:gd name="connsiteX57" fmla="*/ 380048 w 877252"/>
              <a:gd name="connsiteY57" fmla="*/ 515303 h 540067"/>
              <a:gd name="connsiteX58" fmla="*/ 407670 w 877252"/>
              <a:gd name="connsiteY58" fmla="*/ 524828 h 540067"/>
              <a:gd name="connsiteX59" fmla="*/ 409575 w 877252"/>
              <a:gd name="connsiteY59" fmla="*/ 524828 h 540067"/>
              <a:gd name="connsiteX60" fmla="*/ 411480 w 877252"/>
              <a:gd name="connsiteY60" fmla="*/ 524828 h 540067"/>
              <a:gd name="connsiteX61" fmla="*/ 427673 w 877252"/>
              <a:gd name="connsiteY61" fmla="*/ 518160 h 540067"/>
              <a:gd name="connsiteX62" fmla="*/ 428625 w 877252"/>
              <a:gd name="connsiteY62" fmla="*/ 519112 h 540067"/>
              <a:gd name="connsiteX63" fmla="*/ 441960 w 877252"/>
              <a:gd name="connsiteY63" fmla="*/ 529590 h 540067"/>
              <a:gd name="connsiteX64" fmla="*/ 442913 w 877252"/>
              <a:gd name="connsiteY64" fmla="*/ 530543 h 540067"/>
              <a:gd name="connsiteX65" fmla="*/ 443865 w 877252"/>
              <a:gd name="connsiteY65" fmla="*/ 531495 h 540067"/>
              <a:gd name="connsiteX66" fmla="*/ 472440 w 877252"/>
              <a:gd name="connsiteY66" fmla="*/ 540068 h 540067"/>
              <a:gd name="connsiteX67" fmla="*/ 478155 w 877252"/>
              <a:gd name="connsiteY67" fmla="*/ 540068 h 540067"/>
              <a:gd name="connsiteX68" fmla="*/ 527685 w 877252"/>
              <a:gd name="connsiteY68" fmla="*/ 498158 h 540067"/>
              <a:gd name="connsiteX69" fmla="*/ 571500 w 877252"/>
              <a:gd name="connsiteY69" fmla="*/ 457200 h 540067"/>
              <a:gd name="connsiteX70" fmla="*/ 615315 w 877252"/>
              <a:gd name="connsiteY70" fmla="*/ 415290 h 540067"/>
              <a:gd name="connsiteX71" fmla="*/ 619125 w 877252"/>
              <a:gd name="connsiteY71" fmla="*/ 415290 h 540067"/>
              <a:gd name="connsiteX72" fmla="*/ 670560 w 877252"/>
              <a:gd name="connsiteY72" fmla="*/ 355283 h 540067"/>
              <a:gd name="connsiteX73" fmla="*/ 670560 w 877252"/>
              <a:gd name="connsiteY73" fmla="*/ 348615 h 540067"/>
              <a:gd name="connsiteX74" fmla="*/ 678180 w 877252"/>
              <a:gd name="connsiteY74" fmla="*/ 339090 h 540067"/>
              <a:gd name="connsiteX75" fmla="*/ 743903 w 877252"/>
              <a:gd name="connsiteY75" fmla="*/ 262890 h 540067"/>
              <a:gd name="connsiteX76" fmla="*/ 787718 w 877252"/>
              <a:gd name="connsiteY76" fmla="*/ 264795 h 540067"/>
              <a:gd name="connsiteX77" fmla="*/ 861060 w 877252"/>
              <a:gd name="connsiteY77" fmla="*/ 220027 h 540067"/>
              <a:gd name="connsiteX78" fmla="*/ 877253 w 877252"/>
              <a:gd name="connsiteY78" fmla="*/ 210502 h 540067"/>
              <a:gd name="connsiteX79" fmla="*/ 868680 w 877252"/>
              <a:gd name="connsiteY79" fmla="*/ 195263 h 540067"/>
              <a:gd name="connsiteX80" fmla="*/ 99060 w 877252"/>
              <a:gd name="connsiteY80" fmla="*/ 249555 h 540067"/>
              <a:gd name="connsiteX81" fmla="*/ 25718 w 877252"/>
              <a:gd name="connsiteY81" fmla="*/ 204788 h 540067"/>
              <a:gd name="connsiteX82" fmla="*/ 134303 w 877252"/>
              <a:gd name="connsiteY82" fmla="*/ 25717 h 540067"/>
              <a:gd name="connsiteX83" fmla="*/ 206693 w 877252"/>
              <a:gd name="connsiteY83" fmla="*/ 70485 h 540067"/>
              <a:gd name="connsiteX84" fmla="*/ 215265 w 877252"/>
              <a:gd name="connsiteY84" fmla="*/ 91440 h 540067"/>
              <a:gd name="connsiteX85" fmla="*/ 209550 w 877252"/>
              <a:gd name="connsiteY85" fmla="*/ 100965 h 540067"/>
              <a:gd name="connsiteX86" fmla="*/ 126683 w 877252"/>
              <a:gd name="connsiteY86" fmla="*/ 238125 h 540067"/>
              <a:gd name="connsiteX87" fmla="*/ 120968 w 877252"/>
              <a:gd name="connsiteY87" fmla="*/ 246697 h 540067"/>
              <a:gd name="connsiteX88" fmla="*/ 108585 w 877252"/>
              <a:gd name="connsiteY88" fmla="*/ 251460 h 540067"/>
              <a:gd name="connsiteX89" fmla="*/ 99060 w 877252"/>
              <a:gd name="connsiteY89" fmla="*/ 249555 h 540067"/>
              <a:gd name="connsiteX90" fmla="*/ 220980 w 877252"/>
              <a:gd name="connsiteY90" fmla="*/ 413385 h 540067"/>
              <a:gd name="connsiteX91" fmla="*/ 218123 w 877252"/>
              <a:gd name="connsiteY91" fmla="*/ 413385 h 540067"/>
              <a:gd name="connsiteX92" fmla="*/ 190500 w 877252"/>
              <a:gd name="connsiteY92" fmla="*/ 384810 h 540067"/>
              <a:gd name="connsiteX93" fmla="*/ 197168 w 877252"/>
              <a:gd name="connsiteY93" fmla="*/ 366713 h 540067"/>
              <a:gd name="connsiteX94" fmla="*/ 247650 w 877252"/>
              <a:gd name="connsiteY94" fmla="*/ 309563 h 540067"/>
              <a:gd name="connsiteX95" fmla="*/ 269558 w 877252"/>
              <a:gd name="connsiteY95" fmla="*/ 300038 h 540067"/>
              <a:gd name="connsiteX96" fmla="*/ 287655 w 877252"/>
              <a:gd name="connsiteY96" fmla="*/ 306705 h 540067"/>
              <a:gd name="connsiteX97" fmla="*/ 290513 w 877252"/>
              <a:gd name="connsiteY97" fmla="*/ 346710 h 540067"/>
              <a:gd name="connsiteX98" fmla="*/ 240030 w 877252"/>
              <a:gd name="connsiteY98" fmla="*/ 403860 h 540067"/>
              <a:gd name="connsiteX99" fmla="*/ 220980 w 877252"/>
              <a:gd name="connsiteY99" fmla="*/ 413385 h 540067"/>
              <a:gd name="connsiteX100" fmla="*/ 291465 w 877252"/>
              <a:gd name="connsiteY100" fmla="*/ 449580 h 540067"/>
              <a:gd name="connsiteX101" fmla="*/ 288608 w 877252"/>
              <a:gd name="connsiteY101" fmla="*/ 449580 h 540067"/>
              <a:gd name="connsiteX102" fmla="*/ 260985 w 877252"/>
              <a:gd name="connsiteY102" fmla="*/ 421005 h 540067"/>
              <a:gd name="connsiteX103" fmla="*/ 267653 w 877252"/>
              <a:gd name="connsiteY103" fmla="*/ 402908 h 540067"/>
              <a:gd name="connsiteX104" fmla="*/ 311468 w 877252"/>
              <a:gd name="connsiteY104" fmla="*/ 352425 h 540067"/>
              <a:gd name="connsiteX105" fmla="*/ 333375 w 877252"/>
              <a:gd name="connsiteY105" fmla="*/ 342900 h 540067"/>
              <a:gd name="connsiteX106" fmla="*/ 351473 w 877252"/>
              <a:gd name="connsiteY106" fmla="*/ 349568 h 540067"/>
              <a:gd name="connsiteX107" fmla="*/ 354330 w 877252"/>
              <a:gd name="connsiteY107" fmla="*/ 389572 h 540067"/>
              <a:gd name="connsiteX108" fmla="*/ 310515 w 877252"/>
              <a:gd name="connsiteY108" fmla="*/ 440055 h 540067"/>
              <a:gd name="connsiteX109" fmla="*/ 291465 w 877252"/>
              <a:gd name="connsiteY109" fmla="*/ 449580 h 540067"/>
              <a:gd name="connsiteX110" fmla="*/ 291465 w 877252"/>
              <a:gd name="connsiteY110" fmla="*/ 449580 h 540067"/>
              <a:gd name="connsiteX111" fmla="*/ 351473 w 877252"/>
              <a:gd name="connsiteY111" fmla="*/ 484822 h 540067"/>
              <a:gd name="connsiteX112" fmla="*/ 348615 w 877252"/>
              <a:gd name="connsiteY112" fmla="*/ 484822 h 540067"/>
              <a:gd name="connsiteX113" fmla="*/ 333375 w 877252"/>
              <a:gd name="connsiteY113" fmla="*/ 479108 h 540067"/>
              <a:gd name="connsiteX114" fmla="*/ 331470 w 877252"/>
              <a:gd name="connsiteY114" fmla="*/ 445770 h 540067"/>
              <a:gd name="connsiteX115" fmla="*/ 375285 w 877252"/>
              <a:gd name="connsiteY115" fmla="*/ 395288 h 540067"/>
              <a:gd name="connsiteX116" fmla="*/ 393383 w 877252"/>
              <a:gd name="connsiteY116" fmla="*/ 387668 h 540067"/>
              <a:gd name="connsiteX117" fmla="*/ 408623 w 877252"/>
              <a:gd name="connsiteY117" fmla="*/ 393383 h 540067"/>
              <a:gd name="connsiteX118" fmla="*/ 410528 w 877252"/>
              <a:gd name="connsiteY118" fmla="*/ 426720 h 540067"/>
              <a:gd name="connsiteX119" fmla="*/ 366713 w 877252"/>
              <a:gd name="connsiteY119" fmla="*/ 477203 h 540067"/>
              <a:gd name="connsiteX120" fmla="*/ 351473 w 877252"/>
              <a:gd name="connsiteY120" fmla="*/ 484822 h 540067"/>
              <a:gd name="connsiteX121" fmla="*/ 351473 w 877252"/>
              <a:gd name="connsiteY121" fmla="*/ 484822 h 540067"/>
              <a:gd name="connsiteX122" fmla="*/ 409575 w 877252"/>
              <a:gd name="connsiteY122" fmla="*/ 507683 h 540067"/>
              <a:gd name="connsiteX123" fmla="*/ 395288 w 877252"/>
              <a:gd name="connsiteY123" fmla="*/ 502920 h 540067"/>
              <a:gd name="connsiteX124" fmla="*/ 393383 w 877252"/>
              <a:gd name="connsiteY124" fmla="*/ 476250 h 540067"/>
              <a:gd name="connsiteX125" fmla="*/ 430530 w 877252"/>
              <a:gd name="connsiteY125" fmla="*/ 433387 h 540067"/>
              <a:gd name="connsiteX126" fmla="*/ 444818 w 877252"/>
              <a:gd name="connsiteY126" fmla="*/ 426720 h 540067"/>
              <a:gd name="connsiteX127" fmla="*/ 457200 w 877252"/>
              <a:gd name="connsiteY127" fmla="*/ 431483 h 540067"/>
              <a:gd name="connsiteX128" fmla="*/ 459105 w 877252"/>
              <a:gd name="connsiteY128" fmla="*/ 458153 h 540067"/>
              <a:gd name="connsiteX129" fmla="*/ 421958 w 877252"/>
              <a:gd name="connsiteY129" fmla="*/ 501015 h 540067"/>
              <a:gd name="connsiteX130" fmla="*/ 409575 w 877252"/>
              <a:gd name="connsiteY130" fmla="*/ 507683 h 540067"/>
              <a:gd name="connsiteX131" fmla="*/ 409575 w 877252"/>
              <a:gd name="connsiteY131" fmla="*/ 507683 h 540067"/>
              <a:gd name="connsiteX132" fmla="*/ 619125 w 877252"/>
              <a:gd name="connsiteY132" fmla="*/ 396240 h 540067"/>
              <a:gd name="connsiteX133" fmla="*/ 615315 w 877252"/>
              <a:gd name="connsiteY133" fmla="*/ 396240 h 540067"/>
              <a:gd name="connsiteX134" fmla="*/ 599123 w 877252"/>
              <a:gd name="connsiteY134" fmla="*/ 392430 h 540067"/>
              <a:gd name="connsiteX135" fmla="*/ 600075 w 877252"/>
              <a:gd name="connsiteY135" fmla="*/ 398145 h 540067"/>
              <a:gd name="connsiteX136" fmla="*/ 565785 w 877252"/>
              <a:gd name="connsiteY136" fmla="*/ 439103 h 540067"/>
              <a:gd name="connsiteX137" fmla="*/ 565785 w 877252"/>
              <a:gd name="connsiteY137" fmla="*/ 439103 h 540067"/>
              <a:gd name="connsiteX138" fmla="*/ 556260 w 877252"/>
              <a:gd name="connsiteY138" fmla="*/ 438150 h 540067"/>
              <a:gd name="connsiteX139" fmla="*/ 556260 w 877252"/>
              <a:gd name="connsiteY139" fmla="*/ 439103 h 540067"/>
              <a:gd name="connsiteX140" fmla="*/ 521970 w 877252"/>
              <a:gd name="connsiteY140" fmla="*/ 480060 h 540067"/>
              <a:gd name="connsiteX141" fmla="*/ 521970 w 877252"/>
              <a:gd name="connsiteY141" fmla="*/ 480060 h 540067"/>
              <a:gd name="connsiteX142" fmla="*/ 512445 w 877252"/>
              <a:gd name="connsiteY142" fmla="*/ 479108 h 540067"/>
              <a:gd name="connsiteX143" fmla="*/ 512445 w 877252"/>
              <a:gd name="connsiteY143" fmla="*/ 480060 h 540067"/>
              <a:gd name="connsiteX144" fmla="*/ 478155 w 877252"/>
              <a:gd name="connsiteY144" fmla="*/ 521018 h 540067"/>
              <a:gd name="connsiteX145" fmla="*/ 478155 w 877252"/>
              <a:gd name="connsiteY145" fmla="*/ 521018 h 540067"/>
              <a:gd name="connsiteX146" fmla="*/ 475298 w 877252"/>
              <a:gd name="connsiteY146" fmla="*/ 521018 h 540067"/>
              <a:gd name="connsiteX147" fmla="*/ 455295 w 877252"/>
              <a:gd name="connsiteY147" fmla="*/ 515303 h 540067"/>
              <a:gd name="connsiteX148" fmla="*/ 442913 w 877252"/>
              <a:gd name="connsiteY148" fmla="*/ 505778 h 540067"/>
              <a:gd name="connsiteX149" fmla="*/ 473393 w 877252"/>
              <a:gd name="connsiteY149" fmla="*/ 470535 h 540067"/>
              <a:gd name="connsiteX150" fmla="*/ 469583 w 877252"/>
              <a:gd name="connsiteY150" fmla="*/ 417195 h 540067"/>
              <a:gd name="connsiteX151" fmla="*/ 444818 w 877252"/>
              <a:gd name="connsiteY151" fmla="*/ 407670 h 540067"/>
              <a:gd name="connsiteX152" fmla="*/ 435293 w 877252"/>
              <a:gd name="connsiteY152" fmla="*/ 408622 h 540067"/>
              <a:gd name="connsiteX153" fmla="*/ 421005 w 877252"/>
              <a:gd name="connsiteY153" fmla="*/ 379095 h 540067"/>
              <a:gd name="connsiteX154" fmla="*/ 392430 w 877252"/>
              <a:gd name="connsiteY154" fmla="*/ 368618 h 540067"/>
              <a:gd name="connsiteX155" fmla="*/ 392430 w 877252"/>
              <a:gd name="connsiteY155" fmla="*/ 368618 h 540067"/>
              <a:gd name="connsiteX156" fmla="*/ 379095 w 877252"/>
              <a:gd name="connsiteY156" fmla="*/ 370522 h 540067"/>
              <a:gd name="connsiteX157" fmla="*/ 362903 w 877252"/>
              <a:gd name="connsiteY157" fmla="*/ 335280 h 540067"/>
              <a:gd name="connsiteX158" fmla="*/ 332423 w 877252"/>
              <a:gd name="connsiteY158" fmla="*/ 323850 h 540067"/>
              <a:gd name="connsiteX159" fmla="*/ 332423 w 877252"/>
              <a:gd name="connsiteY159" fmla="*/ 323850 h 540067"/>
              <a:gd name="connsiteX160" fmla="*/ 315278 w 877252"/>
              <a:gd name="connsiteY160" fmla="*/ 326708 h 540067"/>
              <a:gd name="connsiteX161" fmla="*/ 299085 w 877252"/>
              <a:gd name="connsiteY161" fmla="*/ 292418 h 540067"/>
              <a:gd name="connsiteX162" fmla="*/ 268605 w 877252"/>
              <a:gd name="connsiteY162" fmla="*/ 280988 h 540067"/>
              <a:gd name="connsiteX163" fmla="*/ 268605 w 877252"/>
              <a:gd name="connsiteY163" fmla="*/ 280988 h 540067"/>
              <a:gd name="connsiteX164" fmla="*/ 232410 w 877252"/>
              <a:gd name="connsiteY164" fmla="*/ 297180 h 540067"/>
              <a:gd name="connsiteX165" fmla="*/ 207645 w 877252"/>
              <a:gd name="connsiteY165" fmla="*/ 325755 h 540067"/>
              <a:gd name="connsiteX166" fmla="*/ 206693 w 877252"/>
              <a:gd name="connsiteY166" fmla="*/ 324803 h 540067"/>
              <a:gd name="connsiteX167" fmla="*/ 141923 w 877252"/>
              <a:gd name="connsiteY167" fmla="*/ 249555 h 540067"/>
              <a:gd name="connsiteX168" fmla="*/ 224790 w 877252"/>
              <a:gd name="connsiteY168" fmla="*/ 112395 h 540067"/>
              <a:gd name="connsiteX169" fmla="*/ 293370 w 877252"/>
              <a:gd name="connsiteY169" fmla="*/ 126682 h 540067"/>
              <a:gd name="connsiteX170" fmla="*/ 348615 w 877252"/>
              <a:gd name="connsiteY170" fmla="*/ 122872 h 540067"/>
              <a:gd name="connsiteX171" fmla="*/ 354330 w 877252"/>
              <a:gd name="connsiteY171" fmla="*/ 122872 h 540067"/>
              <a:gd name="connsiteX172" fmla="*/ 379095 w 877252"/>
              <a:gd name="connsiteY172" fmla="*/ 126682 h 540067"/>
              <a:gd name="connsiteX173" fmla="*/ 326708 w 877252"/>
              <a:gd name="connsiteY173" fmla="*/ 188595 h 540067"/>
              <a:gd name="connsiteX174" fmla="*/ 312420 w 877252"/>
              <a:gd name="connsiteY174" fmla="*/ 230505 h 540067"/>
              <a:gd name="connsiteX175" fmla="*/ 332423 w 877252"/>
              <a:gd name="connsiteY175" fmla="*/ 269558 h 540067"/>
              <a:gd name="connsiteX176" fmla="*/ 332423 w 877252"/>
              <a:gd name="connsiteY176" fmla="*/ 269558 h 540067"/>
              <a:gd name="connsiteX177" fmla="*/ 332423 w 877252"/>
              <a:gd name="connsiteY177" fmla="*/ 269558 h 540067"/>
              <a:gd name="connsiteX178" fmla="*/ 369570 w 877252"/>
              <a:gd name="connsiteY178" fmla="*/ 282893 h 540067"/>
              <a:gd name="connsiteX179" fmla="*/ 374333 w 877252"/>
              <a:gd name="connsiteY179" fmla="*/ 282893 h 540067"/>
              <a:gd name="connsiteX180" fmla="*/ 413385 w 877252"/>
              <a:gd name="connsiteY180" fmla="*/ 262890 h 540067"/>
              <a:gd name="connsiteX181" fmla="*/ 478155 w 877252"/>
              <a:gd name="connsiteY181" fmla="*/ 188595 h 540067"/>
              <a:gd name="connsiteX182" fmla="*/ 478155 w 877252"/>
              <a:gd name="connsiteY182" fmla="*/ 188595 h 540067"/>
              <a:gd name="connsiteX183" fmla="*/ 488633 w 877252"/>
              <a:gd name="connsiteY183" fmla="*/ 198120 h 540067"/>
              <a:gd name="connsiteX184" fmla="*/ 641985 w 877252"/>
              <a:gd name="connsiteY184" fmla="*/ 329565 h 540067"/>
              <a:gd name="connsiteX185" fmla="*/ 652463 w 877252"/>
              <a:gd name="connsiteY185" fmla="*/ 353378 h 540067"/>
              <a:gd name="connsiteX186" fmla="*/ 652463 w 877252"/>
              <a:gd name="connsiteY186" fmla="*/ 357188 h 540067"/>
              <a:gd name="connsiteX187" fmla="*/ 619125 w 877252"/>
              <a:gd name="connsiteY187" fmla="*/ 396240 h 540067"/>
              <a:gd name="connsiteX188" fmla="*/ 619125 w 877252"/>
              <a:gd name="connsiteY188" fmla="*/ 396240 h 540067"/>
              <a:gd name="connsiteX189" fmla="*/ 665798 w 877252"/>
              <a:gd name="connsiteY189" fmla="*/ 326708 h 540067"/>
              <a:gd name="connsiteX190" fmla="*/ 655320 w 877252"/>
              <a:gd name="connsiteY190" fmla="*/ 314325 h 540067"/>
              <a:gd name="connsiteX191" fmla="*/ 477203 w 877252"/>
              <a:gd name="connsiteY191" fmla="*/ 160972 h 540067"/>
              <a:gd name="connsiteX192" fmla="*/ 399098 w 877252"/>
              <a:gd name="connsiteY192" fmla="*/ 250508 h 540067"/>
              <a:gd name="connsiteX193" fmla="*/ 373380 w 877252"/>
              <a:gd name="connsiteY193" fmla="*/ 263843 h 540067"/>
              <a:gd name="connsiteX194" fmla="*/ 370523 w 877252"/>
              <a:gd name="connsiteY194" fmla="*/ 263843 h 540067"/>
              <a:gd name="connsiteX195" fmla="*/ 344805 w 877252"/>
              <a:gd name="connsiteY195" fmla="*/ 254318 h 540067"/>
              <a:gd name="connsiteX196" fmla="*/ 340043 w 877252"/>
              <a:gd name="connsiteY196" fmla="*/ 201930 h 540067"/>
              <a:gd name="connsiteX197" fmla="*/ 340995 w 877252"/>
              <a:gd name="connsiteY197" fmla="*/ 200977 h 540067"/>
              <a:gd name="connsiteX198" fmla="*/ 416243 w 877252"/>
              <a:gd name="connsiteY198" fmla="*/ 115252 h 540067"/>
              <a:gd name="connsiteX199" fmla="*/ 444818 w 877252"/>
              <a:gd name="connsiteY199" fmla="*/ 102870 h 540067"/>
              <a:gd name="connsiteX200" fmla="*/ 448628 w 877252"/>
              <a:gd name="connsiteY200" fmla="*/ 102870 h 540067"/>
              <a:gd name="connsiteX201" fmla="*/ 453390 w 877252"/>
              <a:gd name="connsiteY201" fmla="*/ 103823 h 540067"/>
              <a:gd name="connsiteX202" fmla="*/ 583883 w 877252"/>
              <a:gd name="connsiteY202" fmla="*/ 127635 h 540067"/>
              <a:gd name="connsiteX203" fmla="*/ 653415 w 877252"/>
              <a:gd name="connsiteY203" fmla="*/ 115252 h 540067"/>
              <a:gd name="connsiteX204" fmla="*/ 708660 w 877252"/>
              <a:gd name="connsiteY204" fmla="*/ 204788 h 540067"/>
              <a:gd name="connsiteX205" fmla="*/ 734378 w 877252"/>
              <a:gd name="connsiteY205" fmla="*/ 247650 h 540067"/>
              <a:gd name="connsiteX206" fmla="*/ 665798 w 877252"/>
              <a:gd name="connsiteY206" fmla="*/ 326708 h 540067"/>
              <a:gd name="connsiteX207" fmla="*/ 779145 w 877252"/>
              <a:gd name="connsiteY207" fmla="*/ 249555 h 540067"/>
              <a:gd name="connsiteX208" fmla="*/ 769620 w 877252"/>
              <a:gd name="connsiteY208" fmla="*/ 252413 h 540067"/>
              <a:gd name="connsiteX209" fmla="*/ 756285 w 877252"/>
              <a:gd name="connsiteY209" fmla="*/ 246697 h 540067"/>
              <a:gd name="connsiteX210" fmla="*/ 750570 w 877252"/>
              <a:gd name="connsiteY210" fmla="*/ 237172 h 540067"/>
              <a:gd name="connsiteX211" fmla="*/ 724853 w 877252"/>
              <a:gd name="connsiteY211" fmla="*/ 195263 h 540067"/>
              <a:gd name="connsiteX212" fmla="*/ 664845 w 877252"/>
              <a:gd name="connsiteY212" fmla="*/ 96202 h 540067"/>
              <a:gd name="connsiteX213" fmla="*/ 669608 w 877252"/>
              <a:gd name="connsiteY213" fmla="*/ 71438 h 540067"/>
              <a:gd name="connsiteX214" fmla="*/ 671513 w 877252"/>
              <a:gd name="connsiteY214" fmla="*/ 70485 h 540067"/>
              <a:gd name="connsiteX215" fmla="*/ 744855 w 877252"/>
              <a:gd name="connsiteY215" fmla="*/ 25717 h 540067"/>
              <a:gd name="connsiteX216" fmla="*/ 852488 w 877252"/>
              <a:gd name="connsiteY216" fmla="*/ 204788 h 540067"/>
              <a:gd name="connsiteX217" fmla="*/ 779145 w 877252"/>
              <a:gd name="connsiteY217" fmla="*/ 249555 h 54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877252" h="540067">
                <a:moveTo>
                  <a:pt x="868680" y="195263"/>
                </a:moveTo>
                <a:lnTo>
                  <a:pt x="761048" y="16192"/>
                </a:lnTo>
                <a:lnTo>
                  <a:pt x="751523" y="0"/>
                </a:lnTo>
                <a:lnTo>
                  <a:pt x="735330" y="10477"/>
                </a:lnTo>
                <a:lnTo>
                  <a:pt x="662940" y="55245"/>
                </a:lnTo>
                <a:cubicBezTo>
                  <a:pt x="654368" y="60007"/>
                  <a:pt x="647700" y="68580"/>
                  <a:pt x="644843" y="78105"/>
                </a:cubicBezTo>
                <a:cubicBezTo>
                  <a:pt x="642938" y="84773"/>
                  <a:pt x="642938" y="92392"/>
                  <a:pt x="645795" y="99060"/>
                </a:cubicBezTo>
                <a:cubicBezTo>
                  <a:pt x="625793" y="105727"/>
                  <a:pt x="605790" y="109538"/>
                  <a:pt x="584835" y="109538"/>
                </a:cubicBezTo>
                <a:cubicBezTo>
                  <a:pt x="556260" y="108585"/>
                  <a:pt x="527685" y="103823"/>
                  <a:pt x="500063" y="95250"/>
                </a:cubicBezTo>
                <a:cubicBezTo>
                  <a:pt x="486728" y="91440"/>
                  <a:pt x="472440" y="88582"/>
                  <a:pt x="458153" y="85725"/>
                </a:cubicBezTo>
                <a:lnTo>
                  <a:pt x="456248" y="85725"/>
                </a:lnTo>
                <a:lnTo>
                  <a:pt x="456248" y="85725"/>
                </a:lnTo>
                <a:cubicBezTo>
                  <a:pt x="455295" y="85725"/>
                  <a:pt x="454343" y="85725"/>
                  <a:pt x="454343" y="85725"/>
                </a:cubicBezTo>
                <a:lnTo>
                  <a:pt x="452438" y="85725"/>
                </a:lnTo>
                <a:lnTo>
                  <a:pt x="450533" y="85725"/>
                </a:lnTo>
                <a:cubicBezTo>
                  <a:pt x="448628" y="85725"/>
                  <a:pt x="447675" y="85725"/>
                  <a:pt x="445770" y="85725"/>
                </a:cubicBezTo>
                <a:lnTo>
                  <a:pt x="445770" y="85725"/>
                </a:lnTo>
                <a:cubicBezTo>
                  <a:pt x="429578" y="85725"/>
                  <a:pt x="413385" y="92392"/>
                  <a:pt x="402908" y="104775"/>
                </a:cubicBezTo>
                <a:lnTo>
                  <a:pt x="395288" y="113348"/>
                </a:lnTo>
                <a:cubicBezTo>
                  <a:pt x="382905" y="108585"/>
                  <a:pt x="369570" y="105727"/>
                  <a:pt x="356235" y="105727"/>
                </a:cubicBezTo>
                <a:cubicBezTo>
                  <a:pt x="353378" y="105727"/>
                  <a:pt x="351473" y="105727"/>
                  <a:pt x="348615" y="105727"/>
                </a:cubicBezTo>
                <a:cubicBezTo>
                  <a:pt x="342900" y="105727"/>
                  <a:pt x="338138" y="106680"/>
                  <a:pt x="332423" y="106680"/>
                </a:cubicBezTo>
                <a:cubicBezTo>
                  <a:pt x="320040" y="107632"/>
                  <a:pt x="307658" y="108585"/>
                  <a:pt x="295275" y="108585"/>
                </a:cubicBezTo>
                <a:cubicBezTo>
                  <a:pt x="274320" y="109538"/>
                  <a:pt x="253365" y="104775"/>
                  <a:pt x="234315" y="96202"/>
                </a:cubicBezTo>
                <a:cubicBezTo>
                  <a:pt x="235268" y="90488"/>
                  <a:pt x="235268" y="84773"/>
                  <a:pt x="234315" y="78105"/>
                </a:cubicBezTo>
                <a:cubicBezTo>
                  <a:pt x="231458" y="68580"/>
                  <a:pt x="224790" y="60007"/>
                  <a:pt x="216218" y="55245"/>
                </a:cubicBezTo>
                <a:lnTo>
                  <a:pt x="144780" y="10477"/>
                </a:lnTo>
                <a:lnTo>
                  <a:pt x="128588" y="0"/>
                </a:lnTo>
                <a:lnTo>
                  <a:pt x="119063" y="16192"/>
                </a:lnTo>
                <a:lnTo>
                  <a:pt x="9525" y="195263"/>
                </a:lnTo>
                <a:lnTo>
                  <a:pt x="0" y="211455"/>
                </a:lnTo>
                <a:lnTo>
                  <a:pt x="16192" y="220980"/>
                </a:lnTo>
                <a:lnTo>
                  <a:pt x="89535" y="265747"/>
                </a:lnTo>
                <a:cubicBezTo>
                  <a:pt x="102870" y="274320"/>
                  <a:pt x="119063" y="273368"/>
                  <a:pt x="131445" y="263843"/>
                </a:cubicBezTo>
                <a:lnTo>
                  <a:pt x="193358" y="336233"/>
                </a:lnTo>
                <a:lnTo>
                  <a:pt x="194310" y="338138"/>
                </a:lnTo>
                <a:lnTo>
                  <a:pt x="196215" y="339090"/>
                </a:lnTo>
                <a:lnTo>
                  <a:pt x="196215" y="339090"/>
                </a:lnTo>
                <a:lnTo>
                  <a:pt x="182880" y="354330"/>
                </a:lnTo>
                <a:cubicBezTo>
                  <a:pt x="165735" y="374333"/>
                  <a:pt x="167640" y="403860"/>
                  <a:pt x="186690" y="421005"/>
                </a:cubicBezTo>
                <a:lnTo>
                  <a:pt x="186690" y="421005"/>
                </a:lnTo>
                <a:lnTo>
                  <a:pt x="186690" y="421005"/>
                </a:lnTo>
                <a:cubicBezTo>
                  <a:pt x="195263" y="428625"/>
                  <a:pt x="205740" y="432435"/>
                  <a:pt x="217170" y="432435"/>
                </a:cubicBezTo>
                <a:cubicBezTo>
                  <a:pt x="219075" y="432435"/>
                  <a:pt x="220980" y="432435"/>
                  <a:pt x="222885" y="432435"/>
                </a:cubicBezTo>
                <a:cubicBezTo>
                  <a:pt x="229553" y="431483"/>
                  <a:pt x="235268" y="429578"/>
                  <a:pt x="240983" y="425768"/>
                </a:cubicBezTo>
                <a:cubicBezTo>
                  <a:pt x="241935" y="437197"/>
                  <a:pt x="247650" y="448628"/>
                  <a:pt x="256223" y="456247"/>
                </a:cubicBezTo>
                <a:lnTo>
                  <a:pt x="256223" y="456247"/>
                </a:lnTo>
                <a:lnTo>
                  <a:pt x="256223" y="456247"/>
                </a:lnTo>
                <a:cubicBezTo>
                  <a:pt x="264795" y="463868"/>
                  <a:pt x="275273" y="467678"/>
                  <a:pt x="286703" y="467678"/>
                </a:cubicBezTo>
                <a:cubicBezTo>
                  <a:pt x="287655" y="467678"/>
                  <a:pt x="289560" y="467678"/>
                  <a:pt x="290513" y="467678"/>
                </a:cubicBezTo>
                <a:cubicBezTo>
                  <a:pt x="295275" y="467678"/>
                  <a:pt x="300038" y="466725"/>
                  <a:pt x="304800" y="464820"/>
                </a:cubicBezTo>
                <a:cubicBezTo>
                  <a:pt x="305753" y="475297"/>
                  <a:pt x="310515" y="485775"/>
                  <a:pt x="319088" y="492443"/>
                </a:cubicBezTo>
                <a:lnTo>
                  <a:pt x="319088" y="492443"/>
                </a:lnTo>
                <a:lnTo>
                  <a:pt x="319088" y="492443"/>
                </a:lnTo>
                <a:cubicBezTo>
                  <a:pt x="326708" y="499110"/>
                  <a:pt x="336233" y="502920"/>
                  <a:pt x="345758" y="502920"/>
                </a:cubicBezTo>
                <a:cubicBezTo>
                  <a:pt x="347663" y="502920"/>
                  <a:pt x="348615" y="502920"/>
                  <a:pt x="350520" y="502920"/>
                </a:cubicBezTo>
                <a:cubicBezTo>
                  <a:pt x="357188" y="502920"/>
                  <a:pt x="362903" y="500062"/>
                  <a:pt x="368618" y="497205"/>
                </a:cubicBezTo>
                <a:cubicBezTo>
                  <a:pt x="370523" y="503872"/>
                  <a:pt x="374333" y="510540"/>
                  <a:pt x="380048" y="515303"/>
                </a:cubicBezTo>
                <a:cubicBezTo>
                  <a:pt x="387668" y="521970"/>
                  <a:pt x="397193" y="525780"/>
                  <a:pt x="407670" y="524828"/>
                </a:cubicBezTo>
                <a:lnTo>
                  <a:pt x="409575" y="524828"/>
                </a:lnTo>
                <a:lnTo>
                  <a:pt x="411480" y="524828"/>
                </a:lnTo>
                <a:cubicBezTo>
                  <a:pt x="417195" y="523875"/>
                  <a:pt x="422910" y="521018"/>
                  <a:pt x="427673" y="518160"/>
                </a:cubicBezTo>
                <a:lnTo>
                  <a:pt x="428625" y="519112"/>
                </a:lnTo>
                <a:lnTo>
                  <a:pt x="441960" y="529590"/>
                </a:lnTo>
                <a:lnTo>
                  <a:pt x="442913" y="530543"/>
                </a:lnTo>
                <a:lnTo>
                  <a:pt x="443865" y="531495"/>
                </a:lnTo>
                <a:cubicBezTo>
                  <a:pt x="452438" y="537210"/>
                  <a:pt x="462915" y="540068"/>
                  <a:pt x="472440" y="540068"/>
                </a:cubicBezTo>
                <a:cubicBezTo>
                  <a:pt x="474345" y="540068"/>
                  <a:pt x="476250" y="540068"/>
                  <a:pt x="478155" y="540068"/>
                </a:cubicBezTo>
                <a:cubicBezTo>
                  <a:pt x="501968" y="538162"/>
                  <a:pt x="521018" y="521018"/>
                  <a:pt x="527685" y="498158"/>
                </a:cubicBezTo>
                <a:cubicBezTo>
                  <a:pt x="548640" y="494347"/>
                  <a:pt x="565785" y="478155"/>
                  <a:pt x="571500" y="457200"/>
                </a:cubicBezTo>
                <a:cubicBezTo>
                  <a:pt x="593408" y="452437"/>
                  <a:pt x="610553" y="436245"/>
                  <a:pt x="615315" y="415290"/>
                </a:cubicBezTo>
                <a:cubicBezTo>
                  <a:pt x="616268" y="415290"/>
                  <a:pt x="618173" y="415290"/>
                  <a:pt x="619125" y="415290"/>
                </a:cubicBezTo>
                <a:cubicBezTo>
                  <a:pt x="649605" y="412433"/>
                  <a:pt x="672465" y="385763"/>
                  <a:pt x="670560" y="355283"/>
                </a:cubicBezTo>
                <a:cubicBezTo>
                  <a:pt x="670560" y="353378"/>
                  <a:pt x="670560" y="350520"/>
                  <a:pt x="670560" y="348615"/>
                </a:cubicBezTo>
                <a:lnTo>
                  <a:pt x="678180" y="339090"/>
                </a:lnTo>
                <a:lnTo>
                  <a:pt x="743903" y="262890"/>
                </a:lnTo>
                <a:cubicBezTo>
                  <a:pt x="756285" y="273368"/>
                  <a:pt x="773430" y="273368"/>
                  <a:pt x="787718" y="264795"/>
                </a:cubicBezTo>
                <a:lnTo>
                  <a:pt x="861060" y="220027"/>
                </a:lnTo>
                <a:lnTo>
                  <a:pt x="877253" y="210502"/>
                </a:lnTo>
                <a:lnTo>
                  <a:pt x="868680" y="195263"/>
                </a:lnTo>
                <a:close/>
                <a:moveTo>
                  <a:pt x="99060" y="249555"/>
                </a:moveTo>
                <a:lnTo>
                  <a:pt x="25718" y="204788"/>
                </a:lnTo>
                <a:lnTo>
                  <a:pt x="134303" y="25717"/>
                </a:lnTo>
                <a:lnTo>
                  <a:pt x="206693" y="70485"/>
                </a:lnTo>
                <a:cubicBezTo>
                  <a:pt x="214313" y="74295"/>
                  <a:pt x="218123" y="83820"/>
                  <a:pt x="215265" y="91440"/>
                </a:cubicBezTo>
                <a:lnTo>
                  <a:pt x="209550" y="100965"/>
                </a:lnTo>
                <a:lnTo>
                  <a:pt x="126683" y="238125"/>
                </a:lnTo>
                <a:lnTo>
                  <a:pt x="120968" y="246697"/>
                </a:lnTo>
                <a:cubicBezTo>
                  <a:pt x="118110" y="249555"/>
                  <a:pt x="113348" y="251460"/>
                  <a:pt x="108585" y="251460"/>
                </a:cubicBezTo>
                <a:cubicBezTo>
                  <a:pt x="105728" y="252413"/>
                  <a:pt x="101918" y="251460"/>
                  <a:pt x="99060" y="249555"/>
                </a:cubicBezTo>
                <a:close/>
                <a:moveTo>
                  <a:pt x="220980" y="413385"/>
                </a:moveTo>
                <a:cubicBezTo>
                  <a:pt x="220028" y="413385"/>
                  <a:pt x="219075" y="413385"/>
                  <a:pt x="218123" y="413385"/>
                </a:cubicBezTo>
                <a:cubicBezTo>
                  <a:pt x="202883" y="413385"/>
                  <a:pt x="190500" y="400050"/>
                  <a:pt x="190500" y="384810"/>
                </a:cubicBezTo>
                <a:cubicBezTo>
                  <a:pt x="190500" y="378143"/>
                  <a:pt x="193358" y="371475"/>
                  <a:pt x="197168" y="366713"/>
                </a:cubicBezTo>
                <a:lnTo>
                  <a:pt x="247650" y="309563"/>
                </a:lnTo>
                <a:cubicBezTo>
                  <a:pt x="253365" y="303847"/>
                  <a:pt x="260985" y="300038"/>
                  <a:pt x="269558" y="300038"/>
                </a:cubicBezTo>
                <a:cubicBezTo>
                  <a:pt x="276225" y="300038"/>
                  <a:pt x="282893" y="302895"/>
                  <a:pt x="287655" y="306705"/>
                </a:cubicBezTo>
                <a:cubicBezTo>
                  <a:pt x="299085" y="317183"/>
                  <a:pt x="300990" y="335280"/>
                  <a:pt x="290513" y="346710"/>
                </a:cubicBezTo>
                <a:lnTo>
                  <a:pt x="240030" y="403860"/>
                </a:lnTo>
                <a:cubicBezTo>
                  <a:pt x="235268" y="409575"/>
                  <a:pt x="228600" y="412433"/>
                  <a:pt x="220980" y="413385"/>
                </a:cubicBezTo>
                <a:close/>
                <a:moveTo>
                  <a:pt x="291465" y="449580"/>
                </a:moveTo>
                <a:cubicBezTo>
                  <a:pt x="290513" y="449580"/>
                  <a:pt x="289560" y="449580"/>
                  <a:pt x="288608" y="449580"/>
                </a:cubicBezTo>
                <a:cubicBezTo>
                  <a:pt x="273368" y="449580"/>
                  <a:pt x="260985" y="436245"/>
                  <a:pt x="260985" y="421005"/>
                </a:cubicBezTo>
                <a:cubicBezTo>
                  <a:pt x="260985" y="414338"/>
                  <a:pt x="263843" y="407670"/>
                  <a:pt x="267653" y="402908"/>
                </a:cubicBezTo>
                <a:lnTo>
                  <a:pt x="311468" y="352425"/>
                </a:lnTo>
                <a:cubicBezTo>
                  <a:pt x="317183" y="346710"/>
                  <a:pt x="324803" y="342900"/>
                  <a:pt x="333375" y="342900"/>
                </a:cubicBezTo>
                <a:cubicBezTo>
                  <a:pt x="340043" y="342900"/>
                  <a:pt x="346710" y="345758"/>
                  <a:pt x="351473" y="349568"/>
                </a:cubicBezTo>
                <a:cubicBezTo>
                  <a:pt x="362903" y="360045"/>
                  <a:pt x="364808" y="378143"/>
                  <a:pt x="354330" y="389572"/>
                </a:cubicBezTo>
                <a:lnTo>
                  <a:pt x="310515" y="440055"/>
                </a:lnTo>
                <a:cubicBezTo>
                  <a:pt x="305753" y="445770"/>
                  <a:pt x="299085" y="449580"/>
                  <a:pt x="291465" y="449580"/>
                </a:cubicBezTo>
                <a:lnTo>
                  <a:pt x="291465" y="449580"/>
                </a:lnTo>
                <a:close/>
                <a:moveTo>
                  <a:pt x="351473" y="484822"/>
                </a:moveTo>
                <a:cubicBezTo>
                  <a:pt x="350520" y="484822"/>
                  <a:pt x="349568" y="484822"/>
                  <a:pt x="348615" y="484822"/>
                </a:cubicBezTo>
                <a:cubicBezTo>
                  <a:pt x="342900" y="484822"/>
                  <a:pt x="338138" y="482918"/>
                  <a:pt x="333375" y="479108"/>
                </a:cubicBezTo>
                <a:cubicBezTo>
                  <a:pt x="323850" y="470535"/>
                  <a:pt x="322898" y="455295"/>
                  <a:pt x="331470" y="445770"/>
                </a:cubicBezTo>
                <a:lnTo>
                  <a:pt x="375285" y="395288"/>
                </a:lnTo>
                <a:cubicBezTo>
                  <a:pt x="380048" y="390525"/>
                  <a:pt x="386715" y="387668"/>
                  <a:pt x="393383" y="387668"/>
                </a:cubicBezTo>
                <a:cubicBezTo>
                  <a:pt x="399098" y="387668"/>
                  <a:pt x="404813" y="389572"/>
                  <a:pt x="408623" y="393383"/>
                </a:cubicBezTo>
                <a:cubicBezTo>
                  <a:pt x="418148" y="401955"/>
                  <a:pt x="419100" y="417195"/>
                  <a:pt x="410528" y="426720"/>
                </a:cubicBezTo>
                <a:lnTo>
                  <a:pt x="366713" y="477203"/>
                </a:lnTo>
                <a:cubicBezTo>
                  <a:pt x="362903" y="481965"/>
                  <a:pt x="357188" y="484822"/>
                  <a:pt x="351473" y="484822"/>
                </a:cubicBezTo>
                <a:lnTo>
                  <a:pt x="351473" y="484822"/>
                </a:lnTo>
                <a:close/>
                <a:moveTo>
                  <a:pt x="409575" y="507683"/>
                </a:moveTo>
                <a:cubicBezTo>
                  <a:pt x="404813" y="507683"/>
                  <a:pt x="399098" y="506730"/>
                  <a:pt x="395288" y="502920"/>
                </a:cubicBezTo>
                <a:cubicBezTo>
                  <a:pt x="387668" y="496253"/>
                  <a:pt x="386715" y="483870"/>
                  <a:pt x="393383" y="476250"/>
                </a:cubicBezTo>
                <a:lnTo>
                  <a:pt x="430530" y="433387"/>
                </a:lnTo>
                <a:cubicBezTo>
                  <a:pt x="434340" y="429578"/>
                  <a:pt x="439103" y="426720"/>
                  <a:pt x="444818" y="426720"/>
                </a:cubicBezTo>
                <a:cubicBezTo>
                  <a:pt x="449580" y="426720"/>
                  <a:pt x="453390" y="428625"/>
                  <a:pt x="457200" y="431483"/>
                </a:cubicBezTo>
                <a:cubicBezTo>
                  <a:pt x="464820" y="438150"/>
                  <a:pt x="465773" y="450533"/>
                  <a:pt x="459105" y="458153"/>
                </a:cubicBezTo>
                <a:lnTo>
                  <a:pt x="421958" y="501015"/>
                </a:lnTo>
                <a:cubicBezTo>
                  <a:pt x="419100" y="504825"/>
                  <a:pt x="414338" y="506730"/>
                  <a:pt x="409575" y="507683"/>
                </a:cubicBezTo>
                <a:lnTo>
                  <a:pt x="409575" y="507683"/>
                </a:lnTo>
                <a:close/>
                <a:moveTo>
                  <a:pt x="619125" y="396240"/>
                </a:moveTo>
                <a:cubicBezTo>
                  <a:pt x="618173" y="396240"/>
                  <a:pt x="616268" y="396240"/>
                  <a:pt x="615315" y="396240"/>
                </a:cubicBezTo>
                <a:cubicBezTo>
                  <a:pt x="609600" y="396240"/>
                  <a:pt x="603885" y="394335"/>
                  <a:pt x="599123" y="392430"/>
                </a:cubicBezTo>
                <a:cubicBezTo>
                  <a:pt x="599123" y="394335"/>
                  <a:pt x="600075" y="396240"/>
                  <a:pt x="600075" y="398145"/>
                </a:cubicBezTo>
                <a:cubicBezTo>
                  <a:pt x="601980" y="419100"/>
                  <a:pt x="586740" y="437197"/>
                  <a:pt x="565785" y="439103"/>
                </a:cubicBezTo>
                <a:cubicBezTo>
                  <a:pt x="565785" y="439103"/>
                  <a:pt x="565785" y="439103"/>
                  <a:pt x="565785" y="439103"/>
                </a:cubicBezTo>
                <a:cubicBezTo>
                  <a:pt x="562928" y="439103"/>
                  <a:pt x="559118" y="439103"/>
                  <a:pt x="556260" y="438150"/>
                </a:cubicBezTo>
                <a:lnTo>
                  <a:pt x="556260" y="439103"/>
                </a:lnTo>
                <a:cubicBezTo>
                  <a:pt x="558165" y="460058"/>
                  <a:pt x="542925" y="478155"/>
                  <a:pt x="521970" y="480060"/>
                </a:cubicBezTo>
                <a:cubicBezTo>
                  <a:pt x="521970" y="480060"/>
                  <a:pt x="521970" y="480060"/>
                  <a:pt x="521970" y="480060"/>
                </a:cubicBezTo>
                <a:cubicBezTo>
                  <a:pt x="519113" y="480060"/>
                  <a:pt x="515303" y="480060"/>
                  <a:pt x="512445" y="479108"/>
                </a:cubicBezTo>
                <a:lnTo>
                  <a:pt x="512445" y="480060"/>
                </a:lnTo>
                <a:cubicBezTo>
                  <a:pt x="514350" y="501015"/>
                  <a:pt x="499110" y="519112"/>
                  <a:pt x="478155" y="521018"/>
                </a:cubicBezTo>
                <a:cubicBezTo>
                  <a:pt x="478155" y="521018"/>
                  <a:pt x="478155" y="521018"/>
                  <a:pt x="478155" y="521018"/>
                </a:cubicBezTo>
                <a:cubicBezTo>
                  <a:pt x="477203" y="521018"/>
                  <a:pt x="476250" y="521018"/>
                  <a:pt x="475298" y="521018"/>
                </a:cubicBezTo>
                <a:cubicBezTo>
                  <a:pt x="468630" y="521018"/>
                  <a:pt x="461963" y="519112"/>
                  <a:pt x="455295" y="515303"/>
                </a:cubicBezTo>
                <a:lnTo>
                  <a:pt x="442913" y="505778"/>
                </a:lnTo>
                <a:lnTo>
                  <a:pt x="473393" y="470535"/>
                </a:lnTo>
                <a:cubicBezTo>
                  <a:pt x="486728" y="454343"/>
                  <a:pt x="484823" y="430530"/>
                  <a:pt x="469583" y="417195"/>
                </a:cubicBezTo>
                <a:cubicBezTo>
                  <a:pt x="462915" y="411480"/>
                  <a:pt x="454343" y="407670"/>
                  <a:pt x="444818" y="407670"/>
                </a:cubicBezTo>
                <a:cubicBezTo>
                  <a:pt x="441960" y="407670"/>
                  <a:pt x="438150" y="407670"/>
                  <a:pt x="435293" y="408622"/>
                </a:cubicBezTo>
                <a:cubicBezTo>
                  <a:pt x="434340" y="397193"/>
                  <a:pt x="429578" y="386715"/>
                  <a:pt x="421005" y="379095"/>
                </a:cubicBezTo>
                <a:cubicBezTo>
                  <a:pt x="413385" y="372428"/>
                  <a:pt x="402908" y="368618"/>
                  <a:pt x="392430" y="368618"/>
                </a:cubicBezTo>
                <a:lnTo>
                  <a:pt x="392430" y="368618"/>
                </a:lnTo>
                <a:cubicBezTo>
                  <a:pt x="387668" y="368618"/>
                  <a:pt x="383858" y="369570"/>
                  <a:pt x="379095" y="370522"/>
                </a:cubicBezTo>
                <a:cubicBezTo>
                  <a:pt x="379095" y="357188"/>
                  <a:pt x="373380" y="344805"/>
                  <a:pt x="362903" y="335280"/>
                </a:cubicBezTo>
                <a:cubicBezTo>
                  <a:pt x="354330" y="327660"/>
                  <a:pt x="343853" y="322897"/>
                  <a:pt x="332423" y="323850"/>
                </a:cubicBezTo>
                <a:lnTo>
                  <a:pt x="332423" y="323850"/>
                </a:lnTo>
                <a:cubicBezTo>
                  <a:pt x="326708" y="323850"/>
                  <a:pt x="320993" y="324803"/>
                  <a:pt x="315278" y="326708"/>
                </a:cubicBezTo>
                <a:cubicBezTo>
                  <a:pt x="314325" y="313372"/>
                  <a:pt x="308610" y="300990"/>
                  <a:pt x="299085" y="292418"/>
                </a:cubicBezTo>
                <a:cubicBezTo>
                  <a:pt x="290513" y="284797"/>
                  <a:pt x="280035" y="280035"/>
                  <a:pt x="268605" y="280988"/>
                </a:cubicBezTo>
                <a:lnTo>
                  <a:pt x="268605" y="280988"/>
                </a:lnTo>
                <a:cubicBezTo>
                  <a:pt x="255270" y="280988"/>
                  <a:pt x="241935" y="286703"/>
                  <a:pt x="232410" y="297180"/>
                </a:cubicBezTo>
                <a:lnTo>
                  <a:pt x="207645" y="325755"/>
                </a:lnTo>
                <a:lnTo>
                  <a:pt x="206693" y="324803"/>
                </a:lnTo>
                <a:lnTo>
                  <a:pt x="141923" y="249555"/>
                </a:lnTo>
                <a:lnTo>
                  <a:pt x="224790" y="112395"/>
                </a:lnTo>
                <a:cubicBezTo>
                  <a:pt x="245745" y="122872"/>
                  <a:pt x="269558" y="127635"/>
                  <a:pt x="293370" y="126682"/>
                </a:cubicBezTo>
                <a:cubicBezTo>
                  <a:pt x="312420" y="126682"/>
                  <a:pt x="331470" y="124777"/>
                  <a:pt x="348615" y="122872"/>
                </a:cubicBezTo>
                <a:cubicBezTo>
                  <a:pt x="350520" y="122872"/>
                  <a:pt x="352425" y="122872"/>
                  <a:pt x="354330" y="122872"/>
                </a:cubicBezTo>
                <a:cubicBezTo>
                  <a:pt x="362903" y="122872"/>
                  <a:pt x="371475" y="123825"/>
                  <a:pt x="379095" y="126682"/>
                </a:cubicBezTo>
                <a:lnTo>
                  <a:pt x="326708" y="188595"/>
                </a:lnTo>
                <a:cubicBezTo>
                  <a:pt x="316230" y="200025"/>
                  <a:pt x="311468" y="215265"/>
                  <a:pt x="312420" y="230505"/>
                </a:cubicBezTo>
                <a:cubicBezTo>
                  <a:pt x="313373" y="245745"/>
                  <a:pt x="320993" y="259080"/>
                  <a:pt x="332423" y="269558"/>
                </a:cubicBezTo>
                <a:lnTo>
                  <a:pt x="332423" y="269558"/>
                </a:lnTo>
                <a:lnTo>
                  <a:pt x="332423" y="269558"/>
                </a:lnTo>
                <a:cubicBezTo>
                  <a:pt x="342900" y="278130"/>
                  <a:pt x="356235" y="282893"/>
                  <a:pt x="369570" y="282893"/>
                </a:cubicBezTo>
                <a:cubicBezTo>
                  <a:pt x="371475" y="282893"/>
                  <a:pt x="372428" y="282893"/>
                  <a:pt x="374333" y="282893"/>
                </a:cubicBezTo>
                <a:cubicBezTo>
                  <a:pt x="389573" y="281940"/>
                  <a:pt x="403860" y="274320"/>
                  <a:pt x="413385" y="262890"/>
                </a:cubicBezTo>
                <a:lnTo>
                  <a:pt x="478155" y="188595"/>
                </a:lnTo>
                <a:lnTo>
                  <a:pt x="478155" y="188595"/>
                </a:lnTo>
                <a:lnTo>
                  <a:pt x="488633" y="198120"/>
                </a:lnTo>
                <a:lnTo>
                  <a:pt x="641985" y="329565"/>
                </a:lnTo>
                <a:cubicBezTo>
                  <a:pt x="648653" y="335280"/>
                  <a:pt x="652463" y="344805"/>
                  <a:pt x="652463" y="353378"/>
                </a:cubicBezTo>
                <a:cubicBezTo>
                  <a:pt x="652463" y="354330"/>
                  <a:pt x="652463" y="357188"/>
                  <a:pt x="652463" y="357188"/>
                </a:cubicBezTo>
                <a:cubicBezTo>
                  <a:pt x="654368" y="377190"/>
                  <a:pt x="639128" y="394335"/>
                  <a:pt x="619125" y="396240"/>
                </a:cubicBezTo>
                <a:cubicBezTo>
                  <a:pt x="619125" y="396240"/>
                  <a:pt x="619125" y="396240"/>
                  <a:pt x="619125" y="396240"/>
                </a:cubicBezTo>
                <a:close/>
                <a:moveTo>
                  <a:pt x="665798" y="326708"/>
                </a:moveTo>
                <a:cubicBezTo>
                  <a:pt x="662940" y="321945"/>
                  <a:pt x="659130" y="318135"/>
                  <a:pt x="655320" y="314325"/>
                </a:cubicBezTo>
                <a:lnTo>
                  <a:pt x="477203" y="160972"/>
                </a:lnTo>
                <a:lnTo>
                  <a:pt x="399098" y="250508"/>
                </a:lnTo>
                <a:cubicBezTo>
                  <a:pt x="392430" y="258127"/>
                  <a:pt x="383858" y="262890"/>
                  <a:pt x="373380" y="263843"/>
                </a:cubicBezTo>
                <a:cubicBezTo>
                  <a:pt x="372428" y="263843"/>
                  <a:pt x="371475" y="263843"/>
                  <a:pt x="370523" y="263843"/>
                </a:cubicBezTo>
                <a:cubicBezTo>
                  <a:pt x="360998" y="263843"/>
                  <a:pt x="352425" y="260033"/>
                  <a:pt x="344805" y="254318"/>
                </a:cubicBezTo>
                <a:cubicBezTo>
                  <a:pt x="328613" y="240983"/>
                  <a:pt x="326708" y="218122"/>
                  <a:pt x="340043" y="201930"/>
                </a:cubicBezTo>
                <a:cubicBezTo>
                  <a:pt x="340043" y="201930"/>
                  <a:pt x="340995" y="200977"/>
                  <a:pt x="340995" y="200977"/>
                </a:cubicBezTo>
                <a:lnTo>
                  <a:pt x="416243" y="115252"/>
                </a:lnTo>
                <a:cubicBezTo>
                  <a:pt x="423863" y="106680"/>
                  <a:pt x="434340" y="102870"/>
                  <a:pt x="444818" y="102870"/>
                </a:cubicBezTo>
                <a:cubicBezTo>
                  <a:pt x="445770" y="102870"/>
                  <a:pt x="446723" y="102870"/>
                  <a:pt x="448628" y="102870"/>
                </a:cubicBezTo>
                <a:cubicBezTo>
                  <a:pt x="450533" y="102870"/>
                  <a:pt x="451485" y="103823"/>
                  <a:pt x="453390" y="103823"/>
                </a:cubicBezTo>
                <a:cubicBezTo>
                  <a:pt x="497205" y="112395"/>
                  <a:pt x="537210" y="127635"/>
                  <a:pt x="583883" y="127635"/>
                </a:cubicBezTo>
                <a:cubicBezTo>
                  <a:pt x="607695" y="127635"/>
                  <a:pt x="631508" y="123825"/>
                  <a:pt x="653415" y="115252"/>
                </a:cubicBezTo>
                <a:lnTo>
                  <a:pt x="708660" y="204788"/>
                </a:lnTo>
                <a:lnTo>
                  <a:pt x="734378" y="247650"/>
                </a:lnTo>
                <a:lnTo>
                  <a:pt x="665798" y="326708"/>
                </a:lnTo>
                <a:close/>
                <a:moveTo>
                  <a:pt x="779145" y="249555"/>
                </a:moveTo>
                <a:cubicBezTo>
                  <a:pt x="776288" y="251460"/>
                  <a:pt x="772478" y="252413"/>
                  <a:pt x="769620" y="252413"/>
                </a:cubicBezTo>
                <a:cubicBezTo>
                  <a:pt x="764858" y="252413"/>
                  <a:pt x="760095" y="250508"/>
                  <a:pt x="756285" y="246697"/>
                </a:cubicBezTo>
                <a:lnTo>
                  <a:pt x="750570" y="237172"/>
                </a:lnTo>
                <a:lnTo>
                  <a:pt x="724853" y="195263"/>
                </a:lnTo>
                <a:lnTo>
                  <a:pt x="664845" y="96202"/>
                </a:lnTo>
                <a:cubicBezTo>
                  <a:pt x="659130" y="87630"/>
                  <a:pt x="661988" y="77152"/>
                  <a:pt x="669608" y="71438"/>
                </a:cubicBezTo>
                <a:cubicBezTo>
                  <a:pt x="670560" y="71438"/>
                  <a:pt x="670560" y="70485"/>
                  <a:pt x="671513" y="70485"/>
                </a:cubicBezTo>
                <a:lnTo>
                  <a:pt x="744855" y="25717"/>
                </a:lnTo>
                <a:lnTo>
                  <a:pt x="852488" y="204788"/>
                </a:lnTo>
                <a:lnTo>
                  <a:pt x="779145" y="2495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F82BEC5-DF50-4936-963C-DCCA7DBEF054}"/>
              </a:ext>
            </a:extLst>
          </p:cNvPr>
          <p:cNvGrpSpPr/>
          <p:nvPr/>
        </p:nvGrpSpPr>
        <p:grpSpPr>
          <a:xfrm>
            <a:off x="1050788" y="3465004"/>
            <a:ext cx="800099" cy="591260"/>
            <a:chOff x="12560274" y="1151473"/>
            <a:chExt cx="800099" cy="591260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545BFB2-B106-42DD-976A-CC811CB47D94}"/>
                </a:ext>
              </a:extLst>
            </p:cNvPr>
            <p:cNvSpPr/>
            <p:nvPr/>
          </p:nvSpPr>
          <p:spPr>
            <a:xfrm>
              <a:off x="12740534" y="1151473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F8E591-09E8-48C3-99E1-A5A26D3C133B}"/>
                </a:ext>
              </a:extLst>
            </p:cNvPr>
            <p:cNvSpPr/>
            <p:nvPr/>
          </p:nvSpPr>
          <p:spPr>
            <a:xfrm>
              <a:off x="12865074" y="1237903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54D7374-1920-455D-A605-3BB6406611EF}"/>
                </a:ext>
              </a:extLst>
            </p:cNvPr>
            <p:cNvSpPr/>
            <p:nvPr/>
          </p:nvSpPr>
          <p:spPr>
            <a:xfrm>
              <a:off x="12818401" y="1447453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2FB9D36-9A88-4E3A-AA3D-3EE480F83EE0}"/>
                </a:ext>
              </a:extLst>
            </p:cNvPr>
            <p:cNvSpPr/>
            <p:nvPr/>
          </p:nvSpPr>
          <p:spPr>
            <a:xfrm>
              <a:off x="13138441" y="1183001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84C0EF5-00D7-481F-9347-C8E543B5C99B}"/>
                </a:ext>
              </a:extLst>
            </p:cNvPr>
            <p:cNvSpPr/>
            <p:nvPr/>
          </p:nvSpPr>
          <p:spPr>
            <a:xfrm>
              <a:off x="13205459" y="1381511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6B6C6B7-5487-4804-AD0D-061CC19FEE91}"/>
                </a:ext>
              </a:extLst>
            </p:cNvPr>
            <p:cNvSpPr/>
            <p:nvPr/>
          </p:nvSpPr>
          <p:spPr>
            <a:xfrm>
              <a:off x="12646012" y="1183266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054E139-7930-4CC1-84D5-3EDA9E2CA444}"/>
                </a:ext>
              </a:extLst>
            </p:cNvPr>
            <p:cNvSpPr/>
            <p:nvPr/>
          </p:nvSpPr>
          <p:spPr>
            <a:xfrm>
              <a:off x="12560274" y="1381749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93F35CA-B447-4672-A3BB-F918C91E6667}"/>
                </a:ext>
              </a:extLst>
            </p:cNvPr>
            <p:cNvSpPr/>
            <p:nvPr/>
          </p:nvSpPr>
          <p:spPr>
            <a:xfrm>
              <a:off x="12788874" y="1564581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E7BEA15-B629-4938-8A1A-528FE8C1A4C1}"/>
              </a:ext>
            </a:extLst>
          </p:cNvPr>
          <p:cNvGrpSpPr/>
          <p:nvPr/>
        </p:nvGrpSpPr>
        <p:grpSpPr>
          <a:xfrm>
            <a:off x="7997100" y="3441113"/>
            <a:ext cx="838200" cy="639042"/>
            <a:chOff x="12541224" y="4338713"/>
            <a:chExt cx="838200" cy="639042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F1736E7-926A-470D-8531-9FD54EBF4AF8}"/>
                </a:ext>
              </a:extLst>
            </p:cNvPr>
            <p:cNvSpPr/>
            <p:nvPr/>
          </p:nvSpPr>
          <p:spPr>
            <a:xfrm>
              <a:off x="13102230" y="4519875"/>
              <a:ext cx="248620" cy="177968"/>
            </a:xfrm>
            <a:custGeom>
              <a:avLst/>
              <a:gdLst>
                <a:gd name="connsiteX0" fmla="*/ 19066 w 248620"/>
                <a:gd name="connsiteY0" fmla="*/ 66526 h 177968"/>
                <a:gd name="connsiteX1" fmla="*/ 26685 w 248620"/>
                <a:gd name="connsiteY1" fmla="*/ 46523 h 177968"/>
                <a:gd name="connsiteX2" fmla="*/ 45812 w 248620"/>
                <a:gd name="connsiteY2" fmla="*/ 36170 h 177968"/>
                <a:gd name="connsiteX3" fmla="*/ 205698 w 248620"/>
                <a:gd name="connsiteY3" fmla="*/ 37122 h 177968"/>
                <a:gd name="connsiteX4" fmla="*/ 220938 w 248620"/>
                <a:gd name="connsiteY4" fmla="*/ 45638 h 177968"/>
                <a:gd name="connsiteX5" fmla="*/ 229568 w 248620"/>
                <a:gd name="connsiteY5" fmla="*/ 66526 h 177968"/>
                <a:gd name="connsiteX6" fmla="*/ 229568 w 248620"/>
                <a:gd name="connsiteY6" fmla="*/ 162195 h 177968"/>
                <a:gd name="connsiteX7" fmla="*/ 248618 w 248620"/>
                <a:gd name="connsiteY7" fmla="*/ 177968 h 177968"/>
                <a:gd name="connsiteX8" fmla="*/ 248618 w 248620"/>
                <a:gd name="connsiteY8" fmla="*/ 66526 h 177968"/>
                <a:gd name="connsiteX9" fmla="*/ 234397 w 248620"/>
                <a:gd name="connsiteY9" fmla="*/ 32160 h 177968"/>
                <a:gd name="connsiteX10" fmla="*/ 213642 w 248620"/>
                <a:gd name="connsiteY10" fmla="*/ 19777 h 177968"/>
                <a:gd name="connsiteX11" fmla="*/ 38382 w 248620"/>
                <a:gd name="connsiteY11" fmla="*/ 18587 h 177968"/>
                <a:gd name="connsiteX12" fmla="*/ 14694 w 248620"/>
                <a:gd name="connsiteY12" fmla="*/ 31693 h 177968"/>
                <a:gd name="connsiteX13" fmla="*/ 16 w 248620"/>
                <a:gd name="connsiteY13" fmla="*/ 66526 h 177968"/>
                <a:gd name="connsiteX14" fmla="*/ 16 w 248620"/>
                <a:gd name="connsiteY14" fmla="*/ 78004 h 177968"/>
                <a:gd name="connsiteX15" fmla="*/ 19066 w 248620"/>
                <a:gd name="connsiteY15" fmla="*/ 81194 h 1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620" h="177968">
                  <a:moveTo>
                    <a:pt x="19066" y="66526"/>
                  </a:moveTo>
                  <a:cubicBezTo>
                    <a:pt x="18776" y="59099"/>
                    <a:pt x="21528" y="51875"/>
                    <a:pt x="26685" y="46523"/>
                  </a:cubicBezTo>
                  <a:cubicBezTo>
                    <a:pt x="32618" y="42310"/>
                    <a:pt x="39040" y="38833"/>
                    <a:pt x="45812" y="36170"/>
                  </a:cubicBezTo>
                  <a:cubicBezTo>
                    <a:pt x="96758" y="13451"/>
                    <a:pt x="155026" y="13798"/>
                    <a:pt x="205698" y="37122"/>
                  </a:cubicBezTo>
                  <a:cubicBezTo>
                    <a:pt x="211150" y="39238"/>
                    <a:pt x="216280" y="42104"/>
                    <a:pt x="220938" y="45638"/>
                  </a:cubicBezTo>
                  <a:cubicBezTo>
                    <a:pt x="226337" y="51269"/>
                    <a:pt x="229418" y="58726"/>
                    <a:pt x="229568" y="66526"/>
                  </a:cubicBezTo>
                  <a:lnTo>
                    <a:pt x="229568" y="162195"/>
                  </a:lnTo>
                  <a:cubicBezTo>
                    <a:pt x="236187" y="167119"/>
                    <a:pt x="242545" y="172385"/>
                    <a:pt x="248618" y="177968"/>
                  </a:cubicBezTo>
                  <a:lnTo>
                    <a:pt x="248618" y="66526"/>
                  </a:lnTo>
                  <a:cubicBezTo>
                    <a:pt x="248744" y="53614"/>
                    <a:pt x="243610" y="41208"/>
                    <a:pt x="234397" y="32160"/>
                  </a:cubicBezTo>
                  <a:cubicBezTo>
                    <a:pt x="228172" y="26969"/>
                    <a:pt x="221167" y="22790"/>
                    <a:pt x="213642" y="19777"/>
                  </a:cubicBezTo>
                  <a:cubicBezTo>
                    <a:pt x="158193" y="-6170"/>
                    <a:pt x="94178" y="-6605"/>
                    <a:pt x="38382" y="18587"/>
                  </a:cubicBezTo>
                  <a:cubicBezTo>
                    <a:pt x="29949" y="21904"/>
                    <a:pt x="21985" y="26310"/>
                    <a:pt x="14694" y="31693"/>
                  </a:cubicBezTo>
                  <a:cubicBezTo>
                    <a:pt x="5020" y="40653"/>
                    <a:pt x="-327" y="53344"/>
                    <a:pt x="16" y="66526"/>
                  </a:cubicBezTo>
                  <a:lnTo>
                    <a:pt x="16" y="78004"/>
                  </a:lnTo>
                  <a:cubicBezTo>
                    <a:pt x="6448" y="79001"/>
                    <a:pt x="12798" y="80064"/>
                    <a:pt x="19066" y="81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4E0BBC9-43C7-4500-9868-0436DB99DD22}"/>
                </a:ext>
              </a:extLst>
            </p:cNvPr>
            <p:cNvSpPr/>
            <p:nvPr/>
          </p:nvSpPr>
          <p:spPr>
            <a:xfrm>
              <a:off x="13159909" y="4376832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4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4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3" y="19087"/>
                    <a:pt x="114264" y="40388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F80A5A3-2C27-49DD-974B-3617EDBDBB44}"/>
                </a:ext>
              </a:extLst>
            </p:cNvPr>
            <p:cNvSpPr/>
            <p:nvPr/>
          </p:nvSpPr>
          <p:spPr>
            <a:xfrm>
              <a:off x="12569780" y="4519884"/>
              <a:ext cx="247668" cy="177958"/>
            </a:xfrm>
            <a:custGeom>
              <a:avLst/>
              <a:gdLst>
                <a:gd name="connsiteX0" fmla="*/ 19068 w 247668"/>
                <a:gd name="connsiteY0" fmla="*/ 66516 h 177958"/>
                <a:gd name="connsiteX1" fmla="*/ 21611 w 247668"/>
                <a:gd name="connsiteY1" fmla="*/ 54486 h 177958"/>
                <a:gd name="connsiteX2" fmla="*/ 32727 w 247668"/>
                <a:gd name="connsiteY2" fmla="*/ 42009 h 177958"/>
                <a:gd name="connsiteX3" fmla="*/ 44871 w 247668"/>
                <a:gd name="connsiteY3" fmla="*/ 36151 h 177958"/>
                <a:gd name="connsiteX4" fmla="*/ 204758 w 247668"/>
                <a:gd name="connsiteY4" fmla="*/ 37103 h 177958"/>
                <a:gd name="connsiteX5" fmla="*/ 219998 w 247668"/>
                <a:gd name="connsiteY5" fmla="*/ 45619 h 177958"/>
                <a:gd name="connsiteX6" fmla="*/ 228618 w 247668"/>
                <a:gd name="connsiteY6" fmla="*/ 66516 h 177958"/>
                <a:gd name="connsiteX7" fmla="*/ 228618 w 247668"/>
                <a:gd name="connsiteY7" fmla="*/ 81347 h 177958"/>
                <a:gd name="connsiteX8" fmla="*/ 247668 w 247668"/>
                <a:gd name="connsiteY8" fmla="*/ 78137 h 177958"/>
                <a:gd name="connsiteX9" fmla="*/ 247668 w 247668"/>
                <a:gd name="connsiteY9" fmla="*/ 66516 h 177958"/>
                <a:gd name="connsiteX10" fmla="*/ 233457 w 247668"/>
                <a:gd name="connsiteY10" fmla="*/ 32160 h 177958"/>
                <a:gd name="connsiteX11" fmla="*/ 212683 w 247668"/>
                <a:gd name="connsiteY11" fmla="*/ 19777 h 177958"/>
                <a:gd name="connsiteX12" fmla="*/ 37423 w 247668"/>
                <a:gd name="connsiteY12" fmla="*/ 18587 h 177958"/>
                <a:gd name="connsiteX13" fmla="*/ 14306 w 247668"/>
                <a:gd name="connsiteY13" fmla="*/ 31274 h 177958"/>
                <a:gd name="connsiteX14" fmla="*/ 12801 w 247668"/>
                <a:gd name="connsiteY14" fmla="*/ 32684 h 177958"/>
                <a:gd name="connsiteX15" fmla="*/ 18 w 247668"/>
                <a:gd name="connsiteY15" fmla="*/ 66516 h 177958"/>
                <a:gd name="connsiteX16" fmla="*/ 18 w 247668"/>
                <a:gd name="connsiteY16" fmla="*/ 177959 h 177958"/>
                <a:gd name="connsiteX17" fmla="*/ 19068 w 247668"/>
                <a:gd name="connsiteY17" fmla="*/ 162195 h 17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7668" h="177958">
                  <a:moveTo>
                    <a:pt x="19068" y="66516"/>
                  </a:moveTo>
                  <a:cubicBezTo>
                    <a:pt x="19123" y="62379"/>
                    <a:pt x="19987" y="58292"/>
                    <a:pt x="21611" y="54486"/>
                  </a:cubicBezTo>
                  <a:cubicBezTo>
                    <a:pt x="23824" y="49206"/>
                    <a:pt x="27736" y="44815"/>
                    <a:pt x="32727" y="42009"/>
                  </a:cubicBezTo>
                  <a:cubicBezTo>
                    <a:pt x="36639" y="39785"/>
                    <a:pt x="40697" y="37828"/>
                    <a:pt x="44871" y="36151"/>
                  </a:cubicBezTo>
                  <a:cubicBezTo>
                    <a:pt x="95819" y="13437"/>
                    <a:pt x="154084" y="13784"/>
                    <a:pt x="204758" y="37103"/>
                  </a:cubicBezTo>
                  <a:cubicBezTo>
                    <a:pt x="210210" y="39217"/>
                    <a:pt x="215340" y="42083"/>
                    <a:pt x="219998" y="45619"/>
                  </a:cubicBezTo>
                  <a:cubicBezTo>
                    <a:pt x="225396" y="51254"/>
                    <a:pt x="228473" y="58714"/>
                    <a:pt x="228618" y="66516"/>
                  </a:cubicBezTo>
                  <a:lnTo>
                    <a:pt x="228618" y="81347"/>
                  </a:lnTo>
                  <a:cubicBezTo>
                    <a:pt x="234898" y="80216"/>
                    <a:pt x="241248" y="79147"/>
                    <a:pt x="247668" y="78137"/>
                  </a:cubicBezTo>
                  <a:lnTo>
                    <a:pt x="247668" y="66516"/>
                  </a:lnTo>
                  <a:cubicBezTo>
                    <a:pt x="247494" y="53669"/>
                    <a:pt x="242408" y="41376"/>
                    <a:pt x="233457" y="32160"/>
                  </a:cubicBezTo>
                  <a:cubicBezTo>
                    <a:pt x="227265" y="26911"/>
                    <a:pt x="220245" y="22727"/>
                    <a:pt x="212683" y="19777"/>
                  </a:cubicBezTo>
                  <a:cubicBezTo>
                    <a:pt x="157234" y="-6170"/>
                    <a:pt x="93218" y="-6605"/>
                    <a:pt x="37423" y="18587"/>
                  </a:cubicBezTo>
                  <a:cubicBezTo>
                    <a:pt x="29213" y="21825"/>
                    <a:pt x="21446" y="26088"/>
                    <a:pt x="14306" y="31274"/>
                  </a:cubicBezTo>
                  <a:lnTo>
                    <a:pt x="12801" y="32684"/>
                  </a:lnTo>
                  <a:cubicBezTo>
                    <a:pt x="4264" y="41846"/>
                    <a:pt x="-327" y="53998"/>
                    <a:pt x="18" y="66516"/>
                  </a:cubicBezTo>
                  <a:lnTo>
                    <a:pt x="18" y="177959"/>
                  </a:lnTo>
                  <a:cubicBezTo>
                    <a:pt x="6091" y="172378"/>
                    <a:pt x="12450" y="167117"/>
                    <a:pt x="19068" y="162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36F5E42-90F1-418D-BEA4-8D38E0424B27}"/>
                </a:ext>
              </a:extLst>
            </p:cNvPr>
            <p:cNvSpPr/>
            <p:nvPr/>
          </p:nvSpPr>
          <p:spPr>
            <a:xfrm>
              <a:off x="12893647" y="4338713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3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3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6" y="19081"/>
                    <a:pt x="114270" y="40385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23DF3D4-4AC7-403F-A89D-64226C3F035B}"/>
                </a:ext>
              </a:extLst>
            </p:cNvPr>
            <p:cNvSpPr/>
            <p:nvPr/>
          </p:nvSpPr>
          <p:spPr>
            <a:xfrm>
              <a:off x="12626947" y="4376832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3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3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3" y="19087"/>
                    <a:pt x="114264" y="40388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D751C79-D73B-4607-91E9-DC35F8A3D4D9}"/>
                </a:ext>
              </a:extLst>
            </p:cNvPr>
            <p:cNvSpPr/>
            <p:nvPr/>
          </p:nvSpPr>
          <p:spPr>
            <a:xfrm>
              <a:off x="12835530" y="4481726"/>
              <a:ext cx="248618" cy="113666"/>
            </a:xfrm>
            <a:custGeom>
              <a:avLst/>
              <a:gdLst>
                <a:gd name="connsiteX0" fmla="*/ 19066 w 248618"/>
                <a:gd name="connsiteY0" fmla="*/ 66566 h 113666"/>
                <a:gd name="connsiteX1" fmla="*/ 26686 w 248618"/>
                <a:gd name="connsiteY1" fmla="*/ 46563 h 113666"/>
                <a:gd name="connsiteX2" fmla="*/ 45812 w 248618"/>
                <a:gd name="connsiteY2" fmla="*/ 36210 h 113666"/>
                <a:gd name="connsiteX3" fmla="*/ 205709 w 248618"/>
                <a:gd name="connsiteY3" fmla="*/ 37162 h 113666"/>
                <a:gd name="connsiteX4" fmla="*/ 220949 w 248618"/>
                <a:gd name="connsiteY4" fmla="*/ 45668 h 113666"/>
                <a:gd name="connsiteX5" fmla="*/ 229569 w 248618"/>
                <a:gd name="connsiteY5" fmla="*/ 66566 h 113666"/>
                <a:gd name="connsiteX6" fmla="*/ 229569 w 248618"/>
                <a:gd name="connsiteY6" fmla="*/ 111219 h 113666"/>
                <a:gd name="connsiteX7" fmla="*/ 248619 w 248618"/>
                <a:gd name="connsiteY7" fmla="*/ 113543 h 113666"/>
                <a:gd name="connsiteX8" fmla="*/ 248619 w 248618"/>
                <a:gd name="connsiteY8" fmla="*/ 66566 h 113666"/>
                <a:gd name="connsiteX9" fmla="*/ 234426 w 248618"/>
                <a:gd name="connsiteY9" fmla="*/ 32161 h 113666"/>
                <a:gd name="connsiteX10" fmla="*/ 213662 w 248618"/>
                <a:gd name="connsiteY10" fmla="*/ 19779 h 113666"/>
                <a:gd name="connsiteX11" fmla="*/ 38402 w 248618"/>
                <a:gd name="connsiteY11" fmla="*/ 18588 h 113666"/>
                <a:gd name="connsiteX12" fmla="*/ 14694 w 248618"/>
                <a:gd name="connsiteY12" fmla="*/ 31695 h 113666"/>
                <a:gd name="connsiteX13" fmla="*/ 16 w 248618"/>
                <a:gd name="connsiteY13" fmla="*/ 66566 h 113666"/>
                <a:gd name="connsiteX14" fmla="*/ 16 w 248618"/>
                <a:gd name="connsiteY14" fmla="*/ 113667 h 113666"/>
                <a:gd name="connsiteX15" fmla="*/ 19066 w 248618"/>
                <a:gd name="connsiteY15" fmla="*/ 111314 h 1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618" h="113666">
                  <a:moveTo>
                    <a:pt x="19066" y="66566"/>
                  </a:moveTo>
                  <a:cubicBezTo>
                    <a:pt x="18780" y="59139"/>
                    <a:pt x="21532" y="51917"/>
                    <a:pt x="26686" y="46563"/>
                  </a:cubicBezTo>
                  <a:cubicBezTo>
                    <a:pt x="32616" y="42346"/>
                    <a:pt x="39039" y="38869"/>
                    <a:pt x="45812" y="36210"/>
                  </a:cubicBezTo>
                  <a:cubicBezTo>
                    <a:pt x="96762" y="13486"/>
                    <a:pt x="155034" y="13833"/>
                    <a:pt x="205709" y="37162"/>
                  </a:cubicBezTo>
                  <a:cubicBezTo>
                    <a:pt x="211163" y="39268"/>
                    <a:pt x="216293" y="42131"/>
                    <a:pt x="220949" y="45668"/>
                  </a:cubicBezTo>
                  <a:cubicBezTo>
                    <a:pt x="226344" y="51304"/>
                    <a:pt x="229422" y="58765"/>
                    <a:pt x="229569" y="66566"/>
                  </a:cubicBezTo>
                  <a:lnTo>
                    <a:pt x="229569" y="111219"/>
                  </a:lnTo>
                  <a:cubicBezTo>
                    <a:pt x="235982" y="111931"/>
                    <a:pt x="242332" y="112705"/>
                    <a:pt x="248619" y="113543"/>
                  </a:cubicBezTo>
                  <a:lnTo>
                    <a:pt x="248619" y="66566"/>
                  </a:lnTo>
                  <a:cubicBezTo>
                    <a:pt x="248462" y="53705"/>
                    <a:pt x="243383" y="41393"/>
                    <a:pt x="234426" y="32161"/>
                  </a:cubicBezTo>
                  <a:cubicBezTo>
                    <a:pt x="228241" y="26909"/>
                    <a:pt x="221223" y="22725"/>
                    <a:pt x="213662" y="19779"/>
                  </a:cubicBezTo>
                  <a:cubicBezTo>
                    <a:pt x="158214" y="-6171"/>
                    <a:pt x="94197" y="-6605"/>
                    <a:pt x="38402" y="18588"/>
                  </a:cubicBezTo>
                  <a:cubicBezTo>
                    <a:pt x="29964" y="21909"/>
                    <a:pt x="21993" y="26314"/>
                    <a:pt x="14694" y="31695"/>
                  </a:cubicBezTo>
                  <a:cubicBezTo>
                    <a:pt x="5014" y="40666"/>
                    <a:pt x="-334" y="53372"/>
                    <a:pt x="16" y="66566"/>
                  </a:cubicBezTo>
                  <a:lnTo>
                    <a:pt x="16" y="113667"/>
                  </a:lnTo>
                  <a:cubicBezTo>
                    <a:pt x="6309" y="112822"/>
                    <a:pt x="12659" y="112038"/>
                    <a:pt x="19066" y="1113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2CC0243-65E6-48B8-B763-0444149C9580}"/>
                </a:ext>
              </a:extLst>
            </p:cNvPr>
            <p:cNvSpPr/>
            <p:nvPr/>
          </p:nvSpPr>
          <p:spPr>
            <a:xfrm>
              <a:off x="12541224" y="4606280"/>
              <a:ext cx="838200" cy="371475"/>
            </a:xfrm>
            <a:custGeom>
              <a:avLst/>
              <a:gdLst>
                <a:gd name="connsiteX0" fmla="*/ 419100 w 838200"/>
                <a:gd name="connsiteY0" fmla="*/ 0 h 371475"/>
                <a:gd name="connsiteX1" fmla="*/ 0 w 838200"/>
                <a:gd name="connsiteY1" fmla="*/ 185738 h 371475"/>
                <a:gd name="connsiteX2" fmla="*/ 419100 w 838200"/>
                <a:gd name="connsiteY2" fmla="*/ 371475 h 371475"/>
                <a:gd name="connsiteX3" fmla="*/ 838200 w 838200"/>
                <a:gd name="connsiteY3" fmla="*/ 185738 h 371475"/>
                <a:gd name="connsiteX4" fmla="*/ 419100 w 838200"/>
                <a:gd name="connsiteY4" fmla="*/ 0 h 371475"/>
                <a:gd name="connsiteX5" fmla="*/ 419100 w 838200"/>
                <a:gd name="connsiteY5" fmla="*/ 352425 h 371475"/>
                <a:gd name="connsiteX6" fmla="*/ 19050 w 838200"/>
                <a:gd name="connsiteY6" fmla="*/ 185738 h 371475"/>
                <a:gd name="connsiteX7" fmla="*/ 419100 w 838200"/>
                <a:gd name="connsiteY7" fmla="*/ 19050 h 371475"/>
                <a:gd name="connsiteX8" fmla="*/ 819150 w 838200"/>
                <a:gd name="connsiteY8" fmla="*/ 185738 h 371475"/>
                <a:gd name="connsiteX9" fmla="*/ 419100 w 838200"/>
                <a:gd name="connsiteY9" fmla="*/ 35242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8200" h="371475">
                  <a:moveTo>
                    <a:pt x="419100" y="0"/>
                  </a:moveTo>
                  <a:cubicBezTo>
                    <a:pt x="184090" y="0"/>
                    <a:pt x="0" y="81582"/>
                    <a:pt x="0" y="185738"/>
                  </a:cubicBezTo>
                  <a:cubicBezTo>
                    <a:pt x="0" y="289893"/>
                    <a:pt x="184090" y="371475"/>
                    <a:pt x="419100" y="371475"/>
                  </a:cubicBezTo>
                  <a:cubicBezTo>
                    <a:pt x="654110" y="371475"/>
                    <a:pt x="838200" y="289893"/>
                    <a:pt x="838200" y="185738"/>
                  </a:cubicBezTo>
                  <a:cubicBezTo>
                    <a:pt x="838200" y="81582"/>
                    <a:pt x="654110" y="0"/>
                    <a:pt x="419100" y="0"/>
                  </a:cubicBezTo>
                  <a:close/>
                  <a:moveTo>
                    <a:pt x="419100" y="352425"/>
                  </a:moveTo>
                  <a:cubicBezTo>
                    <a:pt x="202244" y="352425"/>
                    <a:pt x="19050" y="276092"/>
                    <a:pt x="19050" y="185738"/>
                  </a:cubicBezTo>
                  <a:cubicBezTo>
                    <a:pt x="19050" y="95383"/>
                    <a:pt x="202244" y="19050"/>
                    <a:pt x="419100" y="19050"/>
                  </a:cubicBezTo>
                  <a:cubicBezTo>
                    <a:pt x="635956" y="19050"/>
                    <a:pt x="819150" y="95383"/>
                    <a:pt x="819150" y="185738"/>
                  </a:cubicBezTo>
                  <a:cubicBezTo>
                    <a:pt x="819150" y="276092"/>
                    <a:pt x="635956" y="352425"/>
                    <a:pt x="419100" y="3524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02" name="Graphic 29" descr="Hierarchy outline">
            <a:extLst>
              <a:ext uri="{FF2B5EF4-FFF2-40B4-BE49-F238E27FC236}">
                <a16:creationId xmlns:a16="http://schemas.microsoft.com/office/drawing/2014/main" id="{308A8D2C-0D5E-4139-8A97-FA85BD05990A}"/>
              </a:ext>
            </a:extLst>
          </p:cNvPr>
          <p:cNvGrpSpPr/>
          <p:nvPr/>
        </p:nvGrpSpPr>
        <p:grpSpPr>
          <a:xfrm>
            <a:off x="10356988" y="3436784"/>
            <a:ext cx="762000" cy="647700"/>
            <a:chOff x="12579324" y="5146526"/>
            <a:chExt cx="762000" cy="647700"/>
          </a:xfrm>
          <a:solidFill>
            <a:schemeClr val="bg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09D9B24-DD24-4B42-B123-04DFC93A5090}"/>
                </a:ext>
              </a:extLst>
            </p:cNvPr>
            <p:cNvSpPr/>
            <p:nvPr/>
          </p:nvSpPr>
          <p:spPr>
            <a:xfrm>
              <a:off x="12665049" y="5308451"/>
              <a:ext cx="590550" cy="323850"/>
            </a:xfrm>
            <a:custGeom>
              <a:avLst/>
              <a:gdLst>
                <a:gd name="connsiteX0" fmla="*/ 19050 w 590550"/>
                <a:gd name="connsiteY0" fmla="*/ 171450 h 323850"/>
                <a:gd name="connsiteX1" fmla="*/ 285750 w 590550"/>
                <a:gd name="connsiteY1" fmla="*/ 171450 h 323850"/>
                <a:gd name="connsiteX2" fmla="*/ 285750 w 590550"/>
                <a:gd name="connsiteY2" fmla="*/ 323850 h 323850"/>
                <a:gd name="connsiteX3" fmla="*/ 304800 w 590550"/>
                <a:gd name="connsiteY3" fmla="*/ 323850 h 323850"/>
                <a:gd name="connsiteX4" fmla="*/ 304800 w 590550"/>
                <a:gd name="connsiteY4" fmla="*/ 171450 h 323850"/>
                <a:gd name="connsiteX5" fmla="*/ 571500 w 590550"/>
                <a:gd name="connsiteY5" fmla="*/ 171450 h 323850"/>
                <a:gd name="connsiteX6" fmla="*/ 571500 w 590550"/>
                <a:gd name="connsiteY6" fmla="*/ 323850 h 323850"/>
                <a:gd name="connsiteX7" fmla="*/ 590550 w 590550"/>
                <a:gd name="connsiteY7" fmla="*/ 323850 h 323850"/>
                <a:gd name="connsiteX8" fmla="*/ 590550 w 590550"/>
                <a:gd name="connsiteY8" fmla="*/ 152400 h 323850"/>
                <a:gd name="connsiteX9" fmla="*/ 304800 w 590550"/>
                <a:gd name="connsiteY9" fmla="*/ 152400 h 323850"/>
                <a:gd name="connsiteX10" fmla="*/ 304800 w 590550"/>
                <a:gd name="connsiteY10" fmla="*/ 0 h 323850"/>
                <a:gd name="connsiteX11" fmla="*/ 285750 w 590550"/>
                <a:gd name="connsiteY11" fmla="*/ 0 h 323850"/>
                <a:gd name="connsiteX12" fmla="*/ 285750 w 590550"/>
                <a:gd name="connsiteY12" fmla="*/ 152400 h 323850"/>
                <a:gd name="connsiteX13" fmla="*/ 0 w 590550"/>
                <a:gd name="connsiteY13" fmla="*/ 152400 h 323850"/>
                <a:gd name="connsiteX14" fmla="*/ 0 w 590550"/>
                <a:gd name="connsiteY14" fmla="*/ 323850 h 323850"/>
                <a:gd name="connsiteX15" fmla="*/ 19050 w 590550"/>
                <a:gd name="connsiteY15" fmla="*/ 323850 h 323850"/>
                <a:gd name="connsiteX16" fmla="*/ 19050 w 590550"/>
                <a:gd name="connsiteY16" fmla="*/ 1714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323850">
                  <a:moveTo>
                    <a:pt x="19050" y="171450"/>
                  </a:moveTo>
                  <a:lnTo>
                    <a:pt x="285750" y="171450"/>
                  </a:lnTo>
                  <a:lnTo>
                    <a:pt x="285750" y="323850"/>
                  </a:lnTo>
                  <a:lnTo>
                    <a:pt x="304800" y="323850"/>
                  </a:ln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323850"/>
                  </a:lnTo>
                  <a:lnTo>
                    <a:pt x="590550" y="323850"/>
                  </a:lnTo>
                  <a:lnTo>
                    <a:pt x="590550" y="152400"/>
                  </a:lnTo>
                  <a:lnTo>
                    <a:pt x="304800" y="152400"/>
                  </a:lnTo>
                  <a:lnTo>
                    <a:pt x="304800" y="0"/>
                  </a:lnTo>
                  <a:lnTo>
                    <a:pt x="285750" y="0"/>
                  </a:lnTo>
                  <a:lnTo>
                    <a:pt x="285750" y="152400"/>
                  </a:lnTo>
                  <a:lnTo>
                    <a:pt x="0" y="152400"/>
                  </a:lnTo>
                  <a:lnTo>
                    <a:pt x="0" y="323850"/>
                  </a:lnTo>
                  <a:lnTo>
                    <a:pt x="19050" y="323850"/>
                  </a:lnTo>
                  <a:lnTo>
                    <a:pt x="1905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3207CD-8F11-435B-90B1-3C0DFB8B3BA7}"/>
                </a:ext>
              </a:extLst>
            </p:cNvPr>
            <p:cNvSpPr/>
            <p:nvPr/>
          </p:nvSpPr>
          <p:spPr>
            <a:xfrm>
              <a:off x="12865074" y="5146526"/>
              <a:ext cx="190500" cy="133350"/>
            </a:xfrm>
            <a:custGeom>
              <a:avLst/>
              <a:gdLst>
                <a:gd name="connsiteX0" fmla="*/ 190500 w 190500"/>
                <a:gd name="connsiteY0" fmla="*/ 0 h 133350"/>
                <a:gd name="connsiteX1" fmla="*/ 0 w 190500"/>
                <a:gd name="connsiteY1" fmla="*/ 0 h 133350"/>
                <a:gd name="connsiteX2" fmla="*/ 0 w 190500"/>
                <a:gd name="connsiteY2" fmla="*/ 133350 h 133350"/>
                <a:gd name="connsiteX3" fmla="*/ 190500 w 190500"/>
                <a:gd name="connsiteY3" fmla="*/ 13335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1905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90500" y="13335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08EC42D-6492-4662-92BD-5D4BF253C4C1}"/>
                </a:ext>
              </a:extLst>
            </p:cNvPr>
            <p:cNvSpPr/>
            <p:nvPr/>
          </p:nvSpPr>
          <p:spPr>
            <a:xfrm>
              <a:off x="12865074" y="5660876"/>
              <a:ext cx="190500" cy="133350"/>
            </a:xfrm>
            <a:custGeom>
              <a:avLst/>
              <a:gdLst>
                <a:gd name="connsiteX0" fmla="*/ 0 w 190500"/>
                <a:gd name="connsiteY0" fmla="*/ 0 h 133350"/>
                <a:gd name="connsiteX1" fmla="*/ 0 w 190500"/>
                <a:gd name="connsiteY1" fmla="*/ 133350 h 133350"/>
                <a:gd name="connsiteX2" fmla="*/ 190500 w 190500"/>
                <a:gd name="connsiteY2" fmla="*/ 133350 h 133350"/>
                <a:gd name="connsiteX3" fmla="*/ 190500 w 190500"/>
                <a:gd name="connsiteY3" fmla="*/ 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0" y="0"/>
                  </a:moveTo>
                  <a:lnTo>
                    <a:pt x="0" y="133350"/>
                  </a:lnTo>
                  <a:lnTo>
                    <a:pt x="190500" y="133350"/>
                  </a:lnTo>
                  <a:lnTo>
                    <a:pt x="190500" y="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0F410E6-A98C-492D-8DFF-CF9A1C1BC732}"/>
                </a:ext>
              </a:extLst>
            </p:cNvPr>
            <p:cNvSpPr/>
            <p:nvPr/>
          </p:nvSpPr>
          <p:spPr>
            <a:xfrm>
              <a:off x="13150824" y="5660876"/>
              <a:ext cx="190500" cy="133350"/>
            </a:xfrm>
            <a:custGeom>
              <a:avLst/>
              <a:gdLst>
                <a:gd name="connsiteX0" fmla="*/ 0 w 190500"/>
                <a:gd name="connsiteY0" fmla="*/ 133350 h 133350"/>
                <a:gd name="connsiteX1" fmla="*/ 190500 w 190500"/>
                <a:gd name="connsiteY1" fmla="*/ 133350 h 133350"/>
                <a:gd name="connsiteX2" fmla="*/ 190500 w 190500"/>
                <a:gd name="connsiteY2" fmla="*/ 0 h 133350"/>
                <a:gd name="connsiteX3" fmla="*/ 0 w 190500"/>
                <a:gd name="connsiteY3" fmla="*/ 0 h 133350"/>
                <a:gd name="connsiteX4" fmla="*/ 19050 w 190500"/>
                <a:gd name="connsiteY4" fmla="*/ 19050 h 133350"/>
                <a:gd name="connsiteX5" fmla="*/ 171450 w 190500"/>
                <a:gd name="connsiteY5" fmla="*/ 19050 h 133350"/>
                <a:gd name="connsiteX6" fmla="*/ 171450 w 190500"/>
                <a:gd name="connsiteY6" fmla="*/ 114300 h 133350"/>
                <a:gd name="connsiteX7" fmla="*/ 19050 w 190500"/>
                <a:gd name="connsiteY7" fmla="*/ 1143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0" y="133350"/>
                  </a:moveTo>
                  <a:lnTo>
                    <a:pt x="190500" y="133350"/>
                  </a:lnTo>
                  <a:lnTo>
                    <a:pt x="1905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71450" y="19050"/>
                  </a:lnTo>
                  <a:lnTo>
                    <a:pt x="171450" y="114300"/>
                  </a:lnTo>
                  <a:lnTo>
                    <a:pt x="19050" y="114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DB98C31-8E97-44BB-9B05-206A419F9574}"/>
                </a:ext>
              </a:extLst>
            </p:cNvPr>
            <p:cNvSpPr/>
            <p:nvPr/>
          </p:nvSpPr>
          <p:spPr>
            <a:xfrm>
              <a:off x="12579324" y="5660876"/>
              <a:ext cx="190500" cy="133350"/>
            </a:xfrm>
            <a:custGeom>
              <a:avLst/>
              <a:gdLst>
                <a:gd name="connsiteX0" fmla="*/ 190500 w 190500"/>
                <a:gd name="connsiteY0" fmla="*/ 0 h 133350"/>
                <a:gd name="connsiteX1" fmla="*/ 0 w 190500"/>
                <a:gd name="connsiteY1" fmla="*/ 0 h 133350"/>
                <a:gd name="connsiteX2" fmla="*/ 0 w 190500"/>
                <a:gd name="connsiteY2" fmla="*/ 133350 h 133350"/>
                <a:gd name="connsiteX3" fmla="*/ 190500 w 190500"/>
                <a:gd name="connsiteY3" fmla="*/ 13335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1905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90500" y="13335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5" name="Graphic 24" descr="Flip calendar outline">
            <a:extLst>
              <a:ext uri="{FF2B5EF4-FFF2-40B4-BE49-F238E27FC236}">
                <a16:creationId xmlns:a16="http://schemas.microsoft.com/office/drawing/2014/main" id="{A0870492-90D8-49C2-85FB-512022E27A7A}"/>
              </a:ext>
            </a:extLst>
          </p:cNvPr>
          <p:cNvSpPr/>
          <p:nvPr/>
        </p:nvSpPr>
        <p:spPr>
          <a:xfrm>
            <a:off x="5770563" y="3436784"/>
            <a:ext cx="647700" cy="647700"/>
          </a:xfrm>
          <a:custGeom>
            <a:avLst/>
            <a:gdLst>
              <a:gd name="connsiteX0" fmla="*/ 514350 w 647700"/>
              <a:gd name="connsiteY0" fmla="*/ 9525 h 647700"/>
              <a:gd name="connsiteX1" fmla="*/ 504825 w 647700"/>
              <a:gd name="connsiteY1" fmla="*/ 0 h 647700"/>
              <a:gd name="connsiteX2" fmla="*/ 495300 w 647700"/>
              <a:gd name="connsiteY2" fmla="*/ 9525 h 647700"/>
              <a:gd name="connsiteX3" fmla="*/ 495300 w 647700"/>
              <a:gd name="connsiteY3" fmla="*/ 57150 h 647700"/>
              <a:gd name="connsiteX4" fmla="*/ 152400 w 647700"/>
              <a:gd name="connsiteY4" fmla="*/ 57150 h 647700"/>
              <a:gd name="connsiteX5" fmla="*/ 152400 w 647700"/>
              <a:gd name="connsiteY5" fmla="*/ 9525 h 647700"/>
              <a:gd name="connsiteX6" fmla="*/ 142875 w 647700"/>
              <a:gd name="connsiteY6" fmla="*/ 0 h 647700"/>
              <a:gd name="connsiteX7" fmla="*/ 133350 w 647700"/>
              <a:gd name="connsiteY7" fmla="*/ 9525 h 647700"/>
              <a:gd name="connsiteX8" fmla="*/ 133350 w 647700"/>
              <a:gd name="connsiteY8" fmla="*/ 57150 h 647700"/>
              <a:gd name="connsiteX9" fmla="*/ 0 w 647700"/>
              <a:gd name="connsiteY9" fmla="*/ 57150 h 647700"/>
              <a:gd name="connsiteX10" fmla="*/ 0 w 647700"/>
              <a:gd name="connsiteY10" fmla="*/ 647700 h 647700"/>
              <a:gd name="connsiteX11" fmla="*/ 647700 w 647700"/>
              <a:gd name="connsiteY11" fmla="*/ 647700 h 647700"/>
              <a:gd name="connsiteX12" fmla="*/ 647700 w 647700"/>
              <a:gd name="connsiteY12" fmla="*/ 57150 h 647700"/>
              <a:gd name="connsiteX13" fmla="*/ 514350 w 647700"/>
              <a:gd name="connsiteY13" fmla="*/ 57150 h 647700"/>
              <a:gd name="connsiteX14" fmla="*/ 628650 w 647700"/>
              <a:gd name="connsiteY14" fmla="*/ 628650 h 647700"/>
              <a:gd name="connsiteX15" fmla="*/ 19050 w 647700"/>
              <a:gd name="connsiteY15" fmla="*/ 628650 h 647700"/>
              <a:gd name="connsiteX16" fmla="*/ 19050 w 647700"/>
              <a:gd name="connsiteY16" fmla="*/ 219075 h 647700"/>
              <a:gd name="connsiteX17" fmla="*/ 628650 w 647700"/>
              <a:gd name="connsiteY17" fmla="*/ 219075 h 647700"/>
              <a:gd name="connsiteX18" fmla="*/ 628650 w 647700"/>
              <a:gd name="connsiteY18" fmla="*/ 76200 h 647700"/>
              <a:gd name="connsiteX19" fmla="*/ 628650 w 647700"/>
              <a:gd name="connsiteY19" fmla="*/ 200025 h 647700"/>
              <a:gd name="connsiteX20" fmla="*/ 19050 w 647700"/>
              <a:gd name="connsiteY20" fmla="*/ 200025 h 647700"/>
              <a:gd name="connsiteX21" fmla="*/ 19050 w 647700"/>
              <a:gd name="connsiteY21" fmla="*/ 76200 h 647700"/>
              <a:gd name="connsiteX22" fmla="*/ 133350 w 647700"/>
              <a:gd name="connsiteY22" fmla="*/ 76200 h 647700"/>
              <a:gd name="connsiteX23" fmla="*/ 133350 w 647700"/>
              <a:gd name="connsiteY23" fmla="*/ 114300 h 647700"/>
              <a:gd name="connsiteX24" fmla="*/ 142875 w 647700"/>
              <a:gd name="connsiteY24" fmla="*/ 123825 h 647700"/>
              <a:gd name="connsiteX25" fmla="*/ 152400 w 647700"/>
              <a:gd name="connsiteY25" fmla="*/ 114300 h 647700"/>
              <a:gd name="connsiteX26" fmla="*/ 152400 w 647700"/>
              <a:gd name="connsiteY26" fmla="*/ 76200 h 647700"/>
              <a:gd name="connsiteX27" fmla="*/ 495300 w 647700"/>
              <a:gd name="connsiteY27" fmla="*/ 76200 h 647700"/>
              <a:gd name="connsiteX28" fmla="*/ 495300 w 647700"/>
              <a:gd name="connsiteY28" fmla="*/ 114300 h 647700"/>
              <a:gd name="connsiteX29" fmla="*/ 504825 w 647700"/>
              <a:gd name="connsiteY29" fmla="*/ 123825 h 647700"/>
              <a:gd name="connsiteX30" fmla="*/ 514350 w 647700"/>
              <a:gd name="connsiteY30" fmla="*/ 114300 h 647700"/>
              <a:gd name="connsiteX31" fmla="*/ 514350 w 647700"/>
              <a:gd name="connsiteY31" fmla="*/ 762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7700" h="647700">
                <a:moveTo>
                  <a:pt x="514350" y="9525"/>
                </a:moveTo>
                <a:cubicBezTo>
                  <a:pt x="514350" y="4264"/>
                  <a:pt x="510086" y="0"/>
                  <a:pt x="504825" y="0"/>
                </a:cubicBezTo>
                <a:cubicBezTo>
                  <a:pt x="499564" y="0"/>
                  <a:pt x="495300" y="4264"/>
                  <a:pt x="495300" y="9525"/>
                </a:cubicBezTo>
                <a:lnTo>
                  <a:pt x="495300" y="57150"/>
                </a:lnTo>
                <a:lnTo>
                  <a:pt x="152400" y="57150"/>
                </a:lnTo>
                <a:lnTo>
                  <a:pt x="152400" y="9525"/>
                </a:lnTo>
                <a:cubicBezTo>
                  <a:pt x="152400" y="4264"/>
                  <a:pt x="148136" y="0"/>
                  <a:pt x="142875" y="0"/>
                </a:cubicBezTo>
                <a:cubicBezTo>
                  <a:pt x="137614" y="0"/>
                  <a:pt x="133350" y="4264"/>
                  <a:pt x="133350" y="9525"/>
                </a:cubicBezTo>
                <a:lnTo>
                  <a:pt x="133350" y="57150"/>
                </a:lnTo>
                <a:lnTo>
                  <a:pt x="0" y="57150"/>
                </a:lnTo>
                <a:lnTo>
                  <a:pt x="0" y="647700"/>
                </a:lnTo>
                <a:lnTo>
                  <a:pt x="647700" y="647700"/>
                </a:lnTo>
                <a:lnTo>
                  <a:pt x="647700" y="57150"/>
                </a:lnTo>
                <a:lnTo>
                  <a:pt x="514350" y="57150"/>
                </a:lnTo>
                <a:close/>
                <a:moveTo>
                  <a:pt x="628650" y="628650"/>
                </a:moveTo>
                <a:lnTo>
                  <a:pt x="19050" y="628650"/>
                </a:lnTo>
                <a:lnTo>
                  <a:pt x="19050" y="219075"/>
                </a:lnTo>
                <a:lnTo>
                  <a:pt x="628650" y="219075"/>
                </a:lnTo>
                <a:close/>
                <a:moveTo>
                  <a:pt x="628650" y="76200"/>
                </a:moveTo>
                <a:lnTo>
                  <a:pt x="628650" y="200025"/>
                </a:lnTo>
                <a:lnTo>
                  <a:pt x="19050" y="200025"/>
                </a:lnTo>
                <a:lnTo>
                  <a:pt x="19050" y="76200"/>
                </a:lnTo>
                <a:lnTo>
                  <a:pt x="133350" y="76200"/>
                </a:lnTo>
                <a:lnTo>
                  <a:pt x="133350" y="114300"/>
                </a:lnTo>
                <a:cubicBezTo>
                  <a:pt x="133350" y="119561"/>
                  <a:pt x="137614" y="123825"/>
                  <a:pt x="142875" y="123825"/>
                </a:cubicBezTo>
                <a:cubicBezTo>
                  <a:pt x="148136" y="123825"/>
                  <a:pt x="152400" y="119561"/>
                  <a:pt x="152400" y="114300"/>
                </a:cubicBezTo>
                <a:lnTo>
                  <a:pt x="152400" y="76200"/>
                </a:lnTo>
                <a:lnTo>
                  <a:pt x="495300" y="76200"/>
                </a:lnTo>
                <a:lnTo>
                  <a:pt x="495300" y="114300"/>
                </a:lnTo>
                <a:cubicBezTo>
                  <a:pt x="495300" y="119561"/>
                  <a:pt x="499564" y="123825"/>
                  <a:pt x="504825" y="123825"/>
                </a:cubicBezTo>
                <a:cubicBezTo>
                  <a:pt x="510086" y="123825"/>
                  <a:pt x="514350" y="119561"/>
                  <a:pt x="514350" y="114300"/>
                </a:cubicBezTo>
                <a:lnTo>
                  <a:pt x="514350" y="7620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5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63A858-C4E0-4A35-A3E2-035C5B7EB81C}"/>
              </a:ext>
            </a:extLst>
          </p:cNvPr>
          <p:cNvSpPr/>
          <p:nvPr/>
        </p:nvSpPr>
        <p:spPr>
          <a:xfrm>
            <a:off x="4946907" y="308114"/>
            <a:ext cx="2295012" cy="6241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C0374A-05AB-40E4-9873-879CEC285C88}"/>
              </a:ext>
            </a:extLst>
          </p:cNvPr>
          <p:cNvSpPr/>
          <p:nvPr/>
        </p:nvSpPr>
        <p:spPr>
          <a:xfrm>
            <a:off x="4946907" y="2289398"/>
            <a:ext cx="2295012" cy="845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3CF40D-EF09-4B00-BABF-8C8E0F2D8507}"/>
              </a:ext>
            </a:extLst>
          </p:cNvPr>
          <p:cNvSpPr txBox="1"/>
          <p:nvPr/>
        </p:nvSpPr>
        <p:spPr>
          <a:xfrm>
            <a:off x="5137730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A38447-9D9F-440E-9A29-50D42404EEAE}"/>
              </a:ext>
            </a:extLst>
          </p:cNvPr>
          <p:cNvSpPr/>
          <p:nvPr/>
        </p:nvSpPr>
        <p:spPr>
          <a:xfrm>
            <a:off x="5125263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5DF98-71A9-46A9-9C1C-401A1CC2C496}"/>
              </a:ext>
            </a:extLst>
          </p:cNvPr>
          <p:cNvSpPr/>
          <p:nvPr/>
        </p:nvSpPr>
        <p:spPr>
          <a:xfrm>
            <a:off x="7268694" y="308114"/>
            <a:ext cx="2295012" cy="6241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E9D209-C5B0-4BBF-B644-6CD2B1FB3CC7}"/>
              </a:ext>
            </a:extLst>
          </p:cNvPr>
          <p:cNvSpPr/>
          <p:nvPr/>
        </p:nvSpPr>
        <p:spPr>
          <a:xfrm>
            <a:off x="7268694" y="2289398"/>
            <a:ext cx="2295012" cy="845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0169BA-887E-4BFA-9198-6A93CAB45C24}"/>
              </a:ext>
            </a:extLst>
          </p:cNvPr>
          <p:cNvSpPr txBox="1"/>
          <p:nvPr/>
        </p:nvSpPr>
        <p:spPr>
          <a:xfrm>
            <a:off x="7459517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9689F7-CC05-4A9B-A7AE-2193BF69ADA6}"/>
              </a:ext>
            </a:extLst>
          </p:cNvPr>
          <p:cNvSpPr/>
          <p:nvPr/>
        </p:nvSpPr>
        <p:spPr>
          <a:xfrm>
            <a:off x="7447050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B90A6-EF2C-450D-BAF9-2396E76DF6C9}"/>
              </a:ext>
            </a:extLst>
          </p:cNvPr>
          <p:cNvSpPr/>
          <p:nvPr/>
        </p:nvSpPr>
        <p:spPr>
          <a:xfrm>
            <a:off x="2625119" y="308114"/>
            <a:ext cx="2295012" cy="6241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9584D3-F1FA-42E7-BE33-E2AE012E1384}"/>
              </a:ext>
            </a:extLst>
          </p:cNvPr>
          <p:cNvSpPr/>
          <p:nvPr/>
        </p:nvSpPr>
        <p:spPr>
          <a:xfrm>
            <a:off x="2625119" y="2289398"/>
            <a:ext cx="2295012" cy="845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62C155-6D02-40CF-AEAA-0116D0DDEEB4}"/>
              </a:ext>
            </a:extLst>
          </p:cNvPr>
          <p:cNvSpPr txBox="1"/>
          <p:nvPr/>
        </p:nvSpPr>
        <p:spPr>
          <a:xfrm>
            <a:off x="2815942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45C093-5B32-485B-B702-94C70F0AD2A7}"/>
              </a:ext>
            </a:extLst>
          </p:cNvPr>
          <p:cNvSpPr/>
          <p:nvPr/>
        </p:nvSpPr>
        <p:spPr>
          <a:xfrm>
            <a:off x="2803475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680E92-76CE-4848-93EA-0FB7206C94E0}"/>
              </a:ext>
            </a:extLst>
          </p:cNvPr>
          <p:cNvSpPr/>
          <p:nvPr/>
        </p:nvSpPr>
        <p:spPr>
          <a:xfrm>
            <a:off x="9590482" y="308114"/>
            <a:ext cx="2295012" cy="6241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AF69C-DF3A-4E0C-9ED6-002F304D54CD}"/>
              </a:ext>
            </a:extLst>
          </p:cNvPr>
          <p:cNvSpPr/>
          <p:nvPr/>
        </p:nvSpPr>
        <p:spPr>
          <a:xfrm>
            <a:off x="9590482" y="2289398"/>
            <a:ext cx="2295012" cy="845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C8FE19-6F79-4BE6-817E-BD9FF36D5ACC}"/>
              </a:ext>
            </a:extLst>
          </p:cNvPr>
          <p:cNvSpPr txBox="1"/>
          <p:nvPr/>
        </p:nvSpPr>
        <p:spPr>
          <a:xfrm>
            <a:off x="9781305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F10805-9E7D-4E0E-B22E-32E27A479F3F}"/>
              </a:ext>
            </a:extLst>
          </p:cNvPr>
          <p:cNvSpPr/>
          <p:nvPr/>
        </p:nvSpPr>
        <p:spPr>
          <a:xfrm>
            <a:off x="9768838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BF1B242-3A61-4A3D-9FFC-449B2412E9D5}"/>
              </a:ext>
            </a:extLst>
          </p:cNvPr>
          <p:cNvSpPr/>
          <p:nvPr/>
        </p:nvSpPr>
        <p:spPr>
          <a:xfrm>
            <a:off x="3173761" y="764704"/>
            <a:ext cx="1197728" cy="11977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8242BBB-2B64-4BCA-BF8C-2E4F409ADFA9}"/>
              </a:ext>
            </a:extLst>
          </p:cNvPr>
          <p:cNvSpPr/>
          <p:nvPr/>
        </p:nvSpPr>
        <p:spPr>
          <a:xfrm>
            <a:off x="5495549" y="764704"/>
            <a:ext cx="1197728" cy="11977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13AFC6-72FA-4CD6-B20E-52D8B24CDC90}"/>
              </a:ext>
            </a:extLst>
          </p:cNvPr>
          <p:cNvSpPr/>
          <p:nvPr/>
        </p:nvSpPr>
        <p:spPr>
          <a:xfrm>
            <a:off x="7817336" y="764704"/>
            <a:ext cx="1197728" cy="11977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Graphic 20" descr="Handshake outline">
            <a:extLst>
              <a:ext uri="{FF2B5EF4-FFF2-40B4-BE49-F238E27FC236}">
                <a16:creationId xmlns:a16="http://schemas.microsoft.com/office/drawing/2014/main" id="{ECC349DC-2666-483D-995A-70F706A7281A}"/>
              </a:ext>
            </a:extLst>
          </p:cNvPr>
          <p:cNvSpPr/>
          <p:nvPr/>
        </p:nvSpPr>
        <p:spPr>
          <a:xfrm>
            <a:off x="3333999" y="3490601"/>
            <a:ext cx="877252" cy="540067"/>
          </a:xfrm>
          <a:custGeom>
            <a:avLst/>
            <a:gdLst>
              <a:gd name="connsiteX0" fmla="*/ 868680 w 877252"/>
              <a:gd name="connsiteY0" fmla="*/ 195263 h 540067"/>
              <a:gd name="connsiteX1" fmla="*/ 761048 w 877252"/>
              <a:gd name="connsiteY1" fmla="*/ 16192 h 540067"/>
              <a:gd name="connsiteX2" fmla="*/ 751523 w 877252"/>
              <a:gd name="connsiteY2" fmla="*/ 0 h 540067"/>
              <a:gd name="connsiteX3" fmla="*/ 735330 w 877252"/>
              <a:gd name="connsiteY3" fmla="*/ 10477 h 540067"/>
              <a:gd name="connsiteX4" fmla="*/ 662940 w 877252"/>
              <a:gd name="connsiteY4" fmla="*/ 55245 h 540067"/>
              <a:gd name="connsiteX5" fmla="*/ 644843 w 877252"/>
              <a:gd name="connsiteY5" fmla="*/ 78105 h 540067"/>
              <a:gd name="connsiteX6" fmla="*/ 645795 w 877252"/>
              <a:gd name="connsiteY6" fmla="*/ 99060 h 540067"/>
              <a:gd name="connsiteX7" fmla="*/ 584835 w 877252"/>
              <a:gd name="connsiteY7" fmla="*/ 109538 h 540067"/>
              <a:gd name="connsiteX8" fmla="*/ 500063 w 877252"/>
              <a:gd name="connsiteY8" fmla="*/ 95250 h 540067"/>
              <a:gd name="connsiteX9" fmla="*/ 458153 w 877252"/>
              <a:gd name="connsiteY9" fmla="*/ 85725 h 540067"/>
              <a:gd name="connsiteX10" fmla="*/ 456248 w 877252"/>
              <a:gd name="connsiteY10" fmla="*/ 85725 h 540067"/>
              <a:gd name="connsiteX11" fmla="*/ 456248 w 877252"/>
              <a:gd name="connsiteY11" fmla="*/ 85725 h 540067"/>
              <a:gd name="connsiteX12" fmla="*/ 454343 w 877252"/>
              <a:gd name="connsiteY12" fmla="*/ 85725 h 540067"/>
              <a:gd name="connsiteX13" fmla="*/ 452438 w 877252"/>
              <a:gd name="connsiteY13" fmla="*/ 85725 h 540067"/>
              <a:gd name="connsiteX14" fmla="*/ 450533 w 877252"/>
              <a:gd name="connsiteY14" fmla="*/ 85725 h 540067"/>
              <a:gd name="connsiteX15" fmla="*/ 445770 w 877252"/>
              <a:gd name="connsiteY15" fmla="*/ 85725 h 540067"/>
              <a:gd name="connsiteX16" fmla="*/ 445770 w 877252"/>
              <a:gd name="connsiteY16" fmla="*/ 85725 h 540067"/>
              <a:gd name="connsiteX17" fmla="*/ 402908 w 877252"/>
              <a:gd name="connsiteY17" fmla="*/ 104775 h 540067"/>
              <a:gd name="connsiteX18" fmla="*/ 395288 w 877252"/>
              <a:gd name="connsiteY18" fmla="*/ 113348 h 540067"/>
              <a:gd name="connsiteX19" fmla="*/ 356235 w 877252"/>
              <a:gd name="connsiteY19" fmla="*/ 105727 h 540067"/>
              <a:gd name="connsiteX20" fmla="*/ 348615 w 877252"/>
              <a:gd name="connsiteY20" fmla="*/ 105727 h 540067"/>
              <a:gd name="connsiteX21" fmla="*/ 332423 w 877252"/>
              <a:gd name="connsiteY21" fmla="*/ 106680 h 540067"/>
              <a:gd name="connsiteX22" fmla="*/ 295275 w 877252"/>
              <a:gd name="connsiteY22" fmla="*/ 108585 h 540067"/>
              <a:gd name="connsiteX23" fmla="*/ 234315 w 877252"/>
              <a:gd name="connsiteY23" fmla="*/ 96202 h 540067"/>
              <a:gd name="connsiteX24" fmla="*/ 234315 w 877252"/>
              <a:gd name="connsiteY24" fmla="*/ 78105 h 540067"/>
              <a:gd name="connsiteX25" fmla="*/ 216218 w 877252"/>
              <a:gd name="connsiteY25" fmla="*/ 55245 h 540067"/>
              <a:gd name="connsiteX26" fmla="*/ 144780 w 877252"/>
              <a:gd name="connsiteY26" fmla="*/ 10477 h 540067"/>
              <a:gd name="connsiteX27" fmla="*/ 128588 w 877252"/>
              <a:gd name="connsiteY27" fmla="*/ 0 h 540067"/>
              <a:gd name="connsiteX28" fmla="*/ 119063 w 877252"/>
              <a:gd name="connsiteY28" fmla="*/ 16192 h 540067"/>
              <a:gd name="connsiteX29" fmla="*/ 9525 w 877252"/>
              <a:gd name="connsiteY29" fmla="*/ 195263 h 540067"/>
              <a:gd name="connsiteX30" fmla="*/ 0 w 877252"/>
              <a:gd name="connsiteY30" fmla="*/ 211455 h 540067"/>
              <a:gd name="connsiteX31" fmla="*/ 16192 w 877252"/>
              <a:gd name="connsiteY31" fmla="*/ 220980 h 540067"/>
              <a:gd name="connsiteX32" fmla="*/ 89535 w 877252"/>
              <a:gd name="connsiteY32" fmla="*/ 265747 h 540067"/>
              <a:gd name="connsiteX33" fmla="*/ 131445 w 877252"/>
              <a:gd name="connsiteY33" fmla="*/ 263843 h 540067"/>
              <a:gd name="connsiteX34" fmla="*/ 193358 w 877252"/>
              <a:gd name="connsiteY34" fmla="*/ 336233 h 540067"/>
              <a:gd name="connsiteX35" fmla="*/ 194310 w 877252"/>
              <a:gd name="connsiteY35" fmla="*/ 338138 h 540067"/>
              <a:gd name="connsiteX36" fmla="*/ 196215 w 877252"/>
              <a:gd name="connsiteY36" fmla="*/ 339090 h 540067"/>
              <a:gd name="connsiteX37" fmla="*/ 196215 w 877252"/>
              <a:gd name="connsiteY37" fmla="*/ 339090 h 540067"/>
              <a:gd name="connsiteX38" fmla="*/ 182880 w 877252"/>
              <a:gd name="connsiteY38" fmla="*/ 354330 h 540067"/>
              <a:gd name="connsiteX39" fmla="*/ 186690 w 877252"/>
              <a:gd name="connsiteY39" fmla="*/ 421005 h 540067"/>
              <a:gd name="connsiteX40" fmla="*/ 186690 w 877252"/>
              <a:gd name="connsiteY40" fmla="*/ 421005 h 540067"/>
              <a:gd name="connsiteX41" fmla="*/ 186690 w 877252"/>
              <a:gd name="connsiteY41" fmla="*/ 421005 h 540067"/>
              <a:gd name="connsiteX42" fmla="*/ 217170 w 877252"/>
              <a:gd name="connsiteY42" fmla="*/ 432435 h 540067"/>
              <a:gd name="connsiteX43" fmla="*/ 222885 w 877252"/>
              <a:gd name="connsiteY43" fmla="*/ 432435 h 540067"/>
              <a:gd name="connsiteX44" fmla="*/ 240983 w 877252"/>
              <a:gd name="connsiteY44" fmla="*/ 425768 h 540067"/>
              <a:gd name="connsiteX45" fmla="*/ 256223 w 877252"/>
              <a:gd name="connsiteY45" fmla="*/ 456247 h 540067"/>
              <a:gd name="connsiteX46" fmla="*/ 256223 w 877252"/>
              <a:gd name="connsiteY46" fmla="*/ 456247 h 540067"/>
              <a:gd name="connsiteX47" fmla="*/ 256223 w 877252"/>
              <a:gd name="connsiteY47" fmla="*/ 456247 h 540067"/>
              <a:gd name="connsiteX48" fmla="*/ 286703 w 877252"/>
              <a:gd name="connsiteY48" fmla="*/ 467678 h 540067"/>
              <a:gd name="connsiteX49" fmla="*/ 290513 w 877252"/>
              <a:gd name="connsiteY49" fmla="*/ 467678 h 540067"/>
              <a:gd name="connsiteX50" fmla="*/ 304800 w 877252"/>
              <a:gd name="connsiteY50" fmla="*/ 464820 h 540067"/>
              <a:gd name="connsiteX51" fmla="*/ 319088 w 877252"/>
              <a:gd name="connsiteY51" fmla="*/ 492443 h 540067"/>
              <a:gd name="connsiteX52" fmla="*/ 319088 w 877252"/>
              <a:gd name="connsiteY52" fmla="*/ 492443 h 540067"/>
              <a:gd name="connsiteX53" fmla="*/ 319088 w 877252"/>
              <a:gd name="connsiteY53" fmla="*/ 492443 h 540067"/>
              <a:gd name="connsiteX54" fmla="*/ 345758 w 877252"/>
              <a:gd name="connsiteY54" fmla="*/ 502920 h 540067"/>
              <a:gd name="connsiteX55" fmla="*/ 350520 w 877252"/>
              <a:gd name="connsiteY55" fmla="*/ 502920 h 540067"/>
              <a:gd name="connsiteX56" fmla="*/ 368618 w 877252"/>
              <a:gd name="connsiteY56" fmla="*/ 497205 h 540067"/>
              <a:gd name="connsiteX57" fmla="*/ 380048 w 877252"/>
              <a:gd name="connsiteY57" fmla="*/ 515303 h 540067"/>
              <a:gd name="connsiteX58" fmla="*/ 407670 w 877252"/>
              <a:gd name="connsiteY58" fmla="*/ 524828 h 540067"/>
              <a:gd name="connsiteX59" fmla="*/ 409575 w 877252"/>
              <a:gd name="connsiteY59" fmla="*/ 524828 h 540067"/>
              <a:gd name="connsiteX60" fmla="*/ 411480 w 877252"/>
              <a:gd name="connsiteY60" fmla="*/ 524828 h 540067"/>
              <a:gd name="connsiteX61" fmla="*/ 427673 w 877252"/>
              <a:gd name="connsiteY61" fmla="*/ 518160 h 540067"/>
              <a:gd name="connsiteX62" fmla="*/ 428625 w 877252"/>
              <a:gd name="connsiteY62" fmla="*/ 519112 h 540067"/>
              <a:gd name="connsiteX63" fmla="*/ 441960 w 877252"/>
              <a:gd name="connsiteY63" fmla="*/ 529590 h 540067"/>
              <a:gd name="connsiteX64" fmla="*/ 442913 w 877252"/>
              <a:gd name="connsiteY64" fmla="*/ 530543 h 540067"/>
              <a:gd name="connsiteX65" fmla="*/ 443865 w 877252"/>
              <a:gd name="connsiteY65" fmla="*/ 531495 h 540067"/>
              <a:gd name="connsiteX66" fmla="*/ 472440 w 877252"/>
              <a:gd name="connsiteY66" fmla="*/ 540068 h 540067"/>
              <a:gd name="connsiteX67" fmla="*/ 478155 w 877252"/>
              <a:gd name="connsiteY67" fmla="*/ 540068 h 540067"/>
              <a:gd name="connsiteX68" fmla="*/ 527685 w 877252"/>
              <a:gd name="connsiteY68" fmla="*/ 498158 h 540067"/>
              <a:gd name="connsiteX69" fmla="*/ 571500 w 877252"/>
              <a:gd name="connsiteY69" fmla="*/ 457200 h 540067"/>
              <a:gd name="connsiteX70" fmla="*/ 615315 w 877252"/>
              <a:gd name="connsiteY70" fmla="*/ 415290 h 540067"/>
              <a:gd name="connsiteX71" fmla="*/ 619125 w 877252"/>
              <a:gd name="connsiteY71" fmla="*/ 415290 h 540067"/>
              <a:gd name="connsiteX72" fmla="*/ 670560 w 877252"/>
              <a:gd name="connsiteY72" fmla="*/ 355283 h 540067"/>
              <a:gd name="connsiteX73" fmla="*/ 670560 w 877252"/>
              <a:gd name="connsiteY73" fmla="*/ 348615 h 540067"/>
              <a:gd name="connsiteX74" fmla="*/ 678180 w 877252"/>
              <a:gd name="connsiteY74" fmla="*/ 339090 h 540067"/>
              <a:gd name="connsiteX75" fmla="*/ 743903 w 877252"/>
              <a:gd name="connsiteY75" fmla="*/ 262890 h 540067"/>
              <a:gd name="connsiteX76" fmla="*/ 787718 w 877252"/>
              <a:gd name="connsiteY76" fmla="*/ 264795 h 540067"/>
              <a:gd name="connsiteX77" fmla="*/ 861060 w 877252"/>
              <a:gd name="connsiteY77" fmla="*/ 220027 h 540067"/>
              <a:gd name="connsiteX78" fmla="*/ 877253 w 877252"/>
              <a:gd name="connsiteY78" fmla="*/ 210502 h 540067"/>
              <a:gd name="connsiteX79" fmla="*/ 868680 w 877252"/>
              <a:gd name="connsiteY79" fmla="*/ 195263 h 540067"/>
              <a:gd name="connsiteX80" fmla="*/ 99060 w 877252"/>
              <a:gd name="connsiteY80" fmla="*/ 249555 h 540067"/>
              <a:gd name="connsiteX81" fmla="*/ 25718 w 877252"/>
              <a:gd name="connsiteY81" fmla="*/ 204788 h 540067"/>
              <a:gd name="connsiteX82" fmla="*/ 134303 w 877252"/>
              <a:gd name="connsiteY82" fmla="*/ 25717 h 540067"/>
              <a:gd name="connsiteX83" fmla="*/ 206693 w 877252"/>
              <a:gd name="connsiteY83" fmla="*/ 70485 h 540067"/>
              <a:gd name="connsiteX84" fmla="*/ 215265 w 877252"/>
              <a:gd name="connsiteY84" fmla="*/ 91440 h 540067"/>
              <a:gd name="connsiteX85" fmla="*/ 209550 w 877252"/>
              <a:gd name="connsiteY85" fmla="*/ 100965 h 540067"/>
              <a:gd name="connsiteX86" fmla="*/ 126683 w 877252"/>
              <a:gd name="connsiteY86" fmla="*/ 238125 h 540067"/>
              <a:gd name="connsiteX87" fmla="*/ 120968 w 877252"/>
              <a:gd name="connsiteY87" fmla="*/ 246697 h 540067"/>
              <a:gd name="connsiteX88" fmla="*/ 108585 w 877252"/>
              <a:gd name="connsiteY88" fmla="*/ 251460 h 540067"/>
              <a:gd name="connsiteX89" fmla="*/ 99060 w 877252"/>
              <a:gd name="connsiteY89" fmla="*/ 249555 h 540067"/>
              <a:gd name="connsiteX90" fmla="*/ 220980 w 877252"/>
              <a:gd name="connsiteY90" fmla="*/ 413385 h 540067"/>
              <a:gd name="connsiteX91" fmla="*/ 218123 w 877252"/>
              <a:gd name="connsiteY91" fmla="*/ 413385 h 540067"/>
              <a:gd name="connsiteX92" fmla="*/ 190500 w 877252"/>
              <a:gd name="connsiteY92" fmla="*/ 384810 h 540067"/>
              <a:gd name="connsiteX93" fmla="*/ 197168 w 877252"/>
              <a:gd name="connsiteY93" fmla="*/ 366713 h 540067"/>
              <a:gd name="connsiteX94" fmla="*/ 247650 w 877252"/>
              <a:gd name="connsiteY94" fmla="*/ 309563 h 540067"/>
              <a:gd name="connsiteX95" fmla="*/ 269558 w 877252"/>
              <a:gd name="connsiteY95" fmla="*/ 300038 h 540067"/>
              <a:gd name="connsiteX96" fmla="*/ 287655 w 877252"/>
              <a:gd name="connsiteY96" fmla="*/ 306705 h 540067"/>
              <a:gd name="connsiteX97" fmla="*/ 290513 w 877252"/>
              <a:gd name="connsiteY97" fmla="*/ 346710 h 540067"/>
              <a:gd name="connsiteX98" fmla="*/ 240030 w 877252"/>
              <a:gd name="connsiteY98" fmla="*/ 403860 h 540067"/>
              <a:gd name="connsiteX99" fmla="*/ 220980 w 877252"/>
              <a:gd name="connsiteY99" fmla="*/ 413385 h 540067"/>
              <a:gd name="connsiteX100" fmla="*/ 291465 w 877252"/>
              <a:gd name="connsiteY100" fmla="*/ 449580 h 540067"/>
              <a:gd name="connsiteX101" fmla="*/ 288608 w 877252"/>
              <a:gd name="connsiteY101" fmla="*/ 449580 h 540067"/>
              <a:gd name="connsiteX102" fmla="*/ 260985 w 877252"/>
              <a:gd name="connsiteY102" fmla="*/ 421005 h 540067"/>
              <a:gd name="connsiteX103" fmla="*/ 267653 w 877252"/>
              <a:gd name="connsiteY103" fmla="*/ 402908 h 540067"/>
              <a:gd name="connsiteX104" fmla="*/ 311468 w 877252"/>
              <a:gd name="connsiteY104" fmla="*/ 352425 h 540067"/>
              <a:gd name="connsiteX105" fmla="*/ 333375 w 877252"/>
              <a:gd name="connsiteY105" fmla="*/ 342900 h 540067"/>
              <a:gd name="connsiteX106" fmla="*/ 351473 w 877252"/>
              <a:gd name="connsiteY106" fmla="*/ 349568 h 540067"/>
              <a:gd name="connsiteX107" fmla="*/ 354330 w 877252"/>
              <a:gd name="connsiteY107" fmla="*/ 389572 h 540067"/>
              <a:gd name="connsiteX108" fmla="*/ 310515 w 877252"/>
              <a:gd name="connsiteY108" fmla="*/ 440055 h 540067"/>
              <a:gd name="connsiteX109" fmla="*/ 291465 w 877252"/>
              <a:gd name="connsiteY109" fmla="*/ 449580 h 540067"/>
              <a:gd name="connsiteX110" fmla="*/ 291465 w 877252"/>
              <a:gd name="connsiteY110" fmla="*/ 449580 h 540067"/>
              <a:gd name="connsiteX111" fmla="*/ 351473 w 877252"/>
              <a:gd name="connsiteY111" fmla="*/ 484822 h 540067"/>
              <a:gd name="connsiteX112" fmla="*/ 348615 w 877252"/>
              <a:gd name="connsiteY112" fmla="*/ 484822 h 540067"/>
              <a:gd name="connsiteX113" fmla="*/ 333375 w 877252"/>
              <a:gd name="connsiteY113" fmla="*/ 479108 h 540067"/>
              <a:gd name="connsiteX114" fmla="*/ 331470 w 877252"/>
              <a:gd name="connsiteY114" fmla="*/ 445770 h 540067"/>
              <a:gd name="connsiteX115" fmla="*/ 375285 w 877252"/>
              <a:gd name="connsiteY115" fmla="*/ 395288 h 540067"/>
              <a:gd name="connsiteX116" fmla="*/ 393383 w 877252"/>
              <a:gd name="connsiteY116" fmla="*/ 387668 h 540067"/>
              <a:gd name="connsiteX117" fmla="*/ 408623 w 877252"/>
              <a:gd name="connsiteY117" fmla="*/ 393383 h 540067"/>
              <a:gd name="connsiteX118" fmla="*/ 410528 w 877252"/>
              <a:gd name="connsiteY118" fmla="*/ 426720 h 540067"/>
              <a:gd name="connsiteX119" fmla="*/ 366713 w 877252"/>
              <a:gd name="connsiteY119" fmla="*/ 477203 h 540067"/>
              <a:gd name="connsiteX120" fmla="*/ 351473 w 877252"/>
              <a:gd name="connsiteY120" fmla="*/ 484822 h 540067"/>
              <a:gd name="connsiteX121" fmla="*/ 351473 w 877252"/>
              <a:gd name="connsiteY121" fmla="*/ 484822 h 540067"/>
              <a:gd name="connsiteX122" fmla="*/ 409575 w 877252"/>
              <a:gd name="connsiteY122" fmla="*/ 507683 h 540067"/>
              <a:gd name="connsiteX123" fmla="*/ 395288 w 877252"/>
              <a:gd name="connsiteY123" fmla="*/ 502920 h 540067"/>
              <a:gd name="connsiteX124" fmla="*/ 393383 w 877252"/>
              <a:gd name="connsiteY124" fmla="*/ 476250 h 540067"/>
              <a:gd name="connsiteX125" fmla="*/ 430530 w 877252"/>
              <a:gd name="connsiteY125" fmla="*/ 433387 h 540067"/>
              <a:gd name="connsiteX126" fmla="*/ 444818 w 877252"/>
              <a:gd name="connsiteY126" fmla="*/ 426720 h 540067"/>
              <a:gd name="connsiteX127" fmla="*/ 457200 w 877252"/>
              <a:gd name="connsiteY127" fmla="*/ 431483 h 540067"/>
              <a:gd name="connsiteX128" fmla="*/ 459105 w 877252"/>
              <a:gd name="connsiteY128" fmla="*/ 458153 h 540067"/>
              <a:gd name="connsiteX129" fmla="*/ 421958 w 877252"/>
              <a:gd name="connsiteY129" fmla="*/ 501015 h 540067"/>
              <a:gd name="connsiteX130" fmla="*/ 409575 w 877252"/>
              <a:gd name="connsiteY130" fmla="*/ 507683 h 540067"/>
              <a:gd name="connsiteX131" fmla="*/ 409575 w 877252"/>
              <a:gd name="connsiteY131" fmla="*/ 507683 h 540067"/>
              <a:gd name="connsiteX132" fmla="*/ 619125 w 877252"/>
              <a:gd name="connsiteY132" fmla="*/ 396240 h 540067"/>
              <a:gd name="connsiteX133" fmla="*/ 615315 w 877252"/>
              <a:gd name="connsiteY133" fmla="*/ 396240 h 540067"/>
              <a:gd name="connsiteX134" fmla="*/ 599123 w 877252"/>
              <a:gd name="connsiteY134" fmla="*/ 392430 h 540067"/>
              <a:gd name="connsiteX135" fmla="*/ 600075 w 877252"/>
              <a:gd name="connsiteY135" fmla="*/ 398145 h 540067"/>
              <a:gd name="connsiteX136" fmla="*/ 565785 w 877252"/>
              <a:gd name="connsiteY136" fmla="*/ 439103 h 540067"/>
              <a:gd name="connsiteX137" fmla="*/ 565785 w 877252"/>
              <a:gd name="connsiteY137" fmla="*/ 439103 h 540067"/>
              <a:gd name="connsiteX138" fmla="*/ 556260 w 877252"/>
              <a:gd name="connsiteY138" fmla="*/ 438150 h 540067"/>
              <a:gd name="connsiteX139" fmla="*/ 556260 w 877252"/>
              <a:gd name="connsiteY139" fmla="*/ 439103 h 540067"/>
              <a:gd name="connsiteX140" fmla="*/ 521970 w 877252"/>
              <a:gd name="connsiteY140" fmla="*/ 480060 h 540067"/>
              <a:gd name="connsiteX141" fmla="*/ 521970 w 877252"/>
              <a:gd name="connsiteY141" fmla="*/ 480060 h 540067"/>
              <a:gd name="connsiteX142" fmla="*/ 512445 w 877252"/>
              <a:gd name="connsiteY142" fmla="*/ 479108 h 540067"/>
              <a:gd name="connsiteX143" fmla="*/ 512445 w 877252"/>
              <a:gd name="connsiteY143" fmla="*/ 480060 h 540067"/>
              <a:gd name="connsiteX144" fmla="*/ 478155 w 877252"/>
              <a:gd name="connsiteY144" fmla="*/ 521018 h 540067"/>
              <a:gd name="connsiteX145" fmla="*/ 478155 w 877252"/>
              <a:gd name="connsiteY145" fmla="*/ 521018 h 540067"/>
              <a:gd name="connsiteX146" fmla="*/ 475298 w 877252"/>
              <a:gd name="connsiteY146" fmla="*/ 521018 h 540067"/>
              <a:gd name="connsiteX147" fmla="*/ 455295 w 877252"/>
              <a:gd name="connsiteY147" fmla="*/ 515303 h 540067"/>
              <a:gd name="connsiteX148" fmla="*/ 442913 w 877252"/>
              <a:gd name="connsiteY148" fmla="*/ 505778 h 540067"/>
              <a:gd name="connsiteX149" fmla="*/ 473393 w 877252"/>
              <a:gd name="connsiteY149" fmla="*/ 470535 h 540067"/>
              <a:gd name="connsiteX150" fmla="*/ 469583 w 877252"/>
              <a:gd name="connsiteY150" fmla="*/ 417195 h 540067"/>
              <a:gd name="connsiteX151" fmla="*/ 444818 w 877252"/>
              <a:gd name="connsiteY151" fmla="*/ 407670 h 540067"/>
              <a:gd name="connsiteX152" fmla="*/ 435293 w 877252"/>
              <a:gd name="connsiteY152" fmla="*/ 408622 h 540067"/>
              <a:gd name="connsiteX153" fmla="*/ 421005 w 877252"/>
              <a:gd name="connsiteY153" fmla="*/ 379095 h 540067"/>
              <a:gd name="connsiteX154" fmla="*/ 392430 w 877252"/>
              <a:gd name="connsiteY154" fmla="*/ 368618 h 540067"/>
              <a:gd name="connsiteX155" fmla="*/ 392430 w 877252"/>
              <a:gd name="connsiteY155" fmla="*/ 368618 h 540067"/>
              <a:gd name="connsiteX156" fmla="*/ 379095 w 877252"/>
              <a:gd name="connsiteY156" fmla="*/ 370522 h 540067"/>
              <a:gd name="connsiteX157" fmla="*/ 362903 w 877252"/>
              <a:gd name="connsiteY157" fmla="*/ 335280 h 540067"/>
              <a:gd name="connsiteX158" fmla="*/ 332423 w 877252"/>
              <a:gd name="connsiteY158" fmla="*/ 323850 h 540067"/>
              <a:gd name="connsiteX159" fmla="*/ 332423 w 877252"/>
              <a:gd name="connsiteY159" fmla="*/ 323850 h 540067"/>
              <a:gd name="connsiteX160" fmla="*/ 315278 w 877252"/>
              <a:gd name="connsiteY160" fmla="*/ 326708 h 540067"/>
              <a:gd name="connsiteX161" fmla="*/ 299085 w 877252"/>
              <a:gd name="connsiteY161" fmla="*/ 292418 h 540067"/>
              <a:gd name="connsiteX162" fmla="*/ 268605 w 877252"/>
              <a:gd name="connsiteY162" fmla="*/ 280988 h 540067"/>
              <a:gd name="connsiteX163" fmla="*/ 268605 w 877252"/>
              <a:gd name="connsiteY163" fmla="*/ 280988 h 540067"/>
              <a:gd name="connsiteX164" fmla="*/ 232410 w 877252"/>
              <a:gd name="connsiteY164" fmla="*/ 297180 h 540067"/>
              <a:gd name="connsiteX165" fmla="*/ 207645 w 877252"/>
              <a:gd name="connsiteY165" fmla="*/ 325755 h 540067"/>
              <a:gd name="connsiteX166" fmla="*/ 206693 w 877252"/>
              <a:gd name="connsiteY166" fmla="*/ 324803 h 540067"/>
              <a:gd name="connsiteX167" fmla="*/ 141923 w 877252"/>
              <a:gd name="connsiteY167" fmla="*/ 249555 h 540067"/>
              <a:gd name="connsiteX168" fmla="*/ 224790 w 877252"/>
              <a:gd name="connsiteY168" fmla="*/ 112395 h 540067"/>
              <a:gd name="connsiteX169" fmla="*/ 293370 w 877252"/>
              <a:gd name="connsiteY169" fmla="*/ 126682 h 540067"/>
              <a:gd name="connsiteX170" fmla="*/ 348615 w 877252"/>
              <a:gd name="connsiteY170" fmla="*/ 122872 h 540067"/>
              <a:gd name="connsiteX171" fmla="*/ 354330 w 877252"/>
              <a:gd name="connsiteY171" fmla="*/ 122872 h 540067"/>
              <a:gd name="connsiteX172" fmla="*/ 379095 w 877252"/>
              <a:gd name="connsiteY172" fmla="*/ 126682 h 540067"/>
              <a:gd name="connsiteX173" fmla="*/ 326708 w 877252"/>
              <a:gd name="connsiteY173" fmla="*/ 188595 h 540067"/>
              <a:gd name="connsiteX174" fmla="*/ 312420 w 877252"/>
              <a:gd name="connsiteY174" fmla="*/ 230505 h 540067"/>
              <a:gd name="connsiteX175" fmla="*/ 332423 w 877252"/>
              <a:gd name="connsiteY175" fmla="*/ 269558 h 540067"/>
              <a:gd name="connsiteX176" fmla="*/ 332423 w 877252"/>
              <a:gd name="connsiteY176" fmla="*/ 269558 h 540067"/>
              <a:gd name="connsiteX177" fmla="*/ 332423 w 877252"/>
              <a:gd name="connsiteY177" fmla="*/ 269558 h 540067"/>
              <a:gd name="connsiteX178" fmla="*/ 369570 w 877252"/>
              <a:gd name="connsiteY178" fmla="*/ 282893 h 540067"/>
              <a:gd name="connsiteX179" fmla="*/ 374333 w 877252"/>
              <a:gd name="connsiteY179" fmla="*/ 282893 h 540067"/>
              <a:gd name="connsiteX180" fmla="*/ 413385 w 877252"/>
              <a:gd name="connsiteY180" fmla="*/ 262890 h 540067"/>
              <a:gd name="connsiteX181" fmla="*/ 478155 w 877252"/>
              <a:gd name="connsiteY181" fmla="*/ 188595 h 540067"/>
              <a:gd name="connsiteX182" fmla="*/ 478155 w 877252"/>
              <a:gd name="connsiteY182" fmla="*/ 188595 h 540067"/>
              <a:gd name="connsiteX183" fmla="*/ 488633 w 877252"/>
              <a:gd name="connsiteY183" fmla="*/ 198120 h 540067"/>
              <a:gd name="connsiteX184" fmla="*/ 641985 w 877252"/>
              <a:gd name="connsiteY184" fmla="*/ 329565 h 540067"/>
              <a:gd name="connsiteX185" fmla="*/ 652463 w 877252"/>
              <a:gd name="connsiteY185" fmla="*/ 353378 h 540067"/>
              <a:gd name="connsiteX186" fmla="*/ 652463 w 877252"/>
              <a:gd name="connsiteY186" fmla="*/ 357188 h 540067"/>
              <a:gd name="connsiteX187" fmla="*/ 619125 w 877252"/>
              <a:gd name="connsiteY187" fmla="*/ 396240 h 540067"/>
              <a:gd name="connsiteX188" fmla="*/ 619125 w 877252"/>
              <a:gd name="connsiteY188" fmla="*/ 396240 h 540067"/>
              <a:gd name="connsiteX189" fmla="*/ 665798 w 877252"/>
              <a:gd name="connsiteY189" fmla="*/ 326708 h 540067"/>
              <a:gd name="connsiteX190" fmla="*/ 655320 w 877252"/>
              <a:gd name="connsiteY190" fmla="*/ 314325 h 540067"/>
              <a:gd name="connsiteX191" fmla="*/ 477203 w 877252"/>
              <a:gd name="connsiteY191" fmla="*/ 160972 h 540067"/>
              <a:gd name="connsiteX192" fmla="*/ 399098 w 877252"/>
              <a:gd name="connsiteY192" fmla="*/ 250508 h 540067"/>
              <a:gd name="connsiteX193" fmla="*/ 373380 w 877252"/>
              <a:gd name="connsiteY193" fmla="*/ 263843 h 540067"/>
              <a:gd name="connsiteX194" fmla="*/ 370523 w 877252"/>
              <a:gd name="connsiteY194" fmla="*/ 263843 h 540067"/>
              <a:gd name="connsiteX195" fmla="*/ 344805 w 877252"/>
              <a:gd name="connsiteY195" fmla="*/ 254318 h 540067"/>
              <a:gd name="connsiteX196" fmla="*/ 340043 w 877252"/>
              <a:gd name="connsiteY196" fmla="*/ 201930 h 540067"/>
              <a:gd name="connsiteX197" fmla="*/ 340995 w 877252"/>
              <a:gd name="connsiteY197" fmla="*/ 200977 h 540067"/>
              <a:gd name="connsiteX198" fmla="*/ 416243 w 877252"/>
              <a:gd name="connsiteY198" fmla="*/ 115252 h 540067"/>
              <a:gd name="connsiteX199" fmla="*/ 444818 w 877252"/>
              <a:gd name="connsiteY199" fmla="*/ 102870 h 540067"/>
              <a:gd name="connsiteX200" fmla="*/ 448628 w 877252"/>
              <a:gd name="connsiteY200" fmla="*/ 102870 h 540067"/>
              <a:gd name="connsiteX201" fmla="*/ 453390 w 877252"/>
              <a:gd name="connsiteY201" fmla="*/ 103823 h 540067"/>
              <a:gd name="connsiteX202" fmla="*/ 583883 w 877252"/>
              <a:gd name="connsiteY202" fmla="*/ 127635 h 540067"/>
              <a:gd name="connsiteX203" fmla="*/ 653415 w 877252"/>
              <a:gd name="connsiteY203" fmla="*/ 115252 h 540067"/>
              <a:gd name="connsiteX204" fmla="*/ 708660 w 877252"/>
              <a:gd name="connsiteY204" fmla="*/ 204788 h 540067"/>
              <a:gd name="connsiteX205" fmla="*/ 734378 w 877252"/>
              <a:gd name="connsiteY205" fmla="*/ 247650 h 540067"/>
              <a:gd name="connsiteX206" fmla="*/ 665798 w 877252"/>
              <a:gd name="connsiteY206" fmla="*/ 326708 h 540067"/>
              <a:gd name="connsiteX207" fmla="*/ 779145 w 877252"/>
              <a:gd name="connsiteY207" fmla="*/ 249555 h 540067"/>
              <a:gd name="connsiteX208" fmla="*/ 769620 w 877252"/>
              <a:gd name="connsiteY208" fmla="*/ 252413 h 540067"/>
              <a:gd name="connsiteX209" fmla="*/ 756285 w 877252"/>
              <a:gd name="connsiteY209" fmla="*/ 246697 h 540067"/>
              <a:gd name="connsiteX210" fmla="*/ 750570 w 877252"/>
              <a:gd name="connsiteY210" fmla="*/ 237172 h 540067"/>
              <a:gd name="connsiteX211" fmla="*/ 724853 w 877252"/>
              <a:gd name="connsiteY211" fmla="*/ 195263 h 540067"/>
              <a:gd name="connsiteX212" fmla="*/ 664845 w 877252"/>
              <a:gd name="connsiteY212" fmla="*/ 96202 h 540067"/>
              <a:gd name="connsiteX213" fmla="*/ 669608 w 877252"/>
              <a:gd name="connsiteY213" fmla="*/ 71438 h 540067"/>
              <a:gd name="connsiteX214" fmla="*/ 671513 w 877252"/>
              <a:gd name="connsiteY214" fmla="*/ 70485 h 540067"/>
              <a:gd name="connsiteX215" fmla="*/ 744855 w 877252"/>
              <a:gd name="connsiteY215" fmla="*/ 25717 h 540067"/>
              <a:gd name="connsiteX216" fmla="*/ 852488 w 877252"/>
              <a:gd name="connsiteY216" fmla="*/ 204788 h 540067"/>
              <a:gd name="connsiteX217" fmla="*/ 779145 w 877252"/>
              <a:gd name="connsiteY217" fmla="*/ 249555 h 54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877252" h="540067">
                <a:moveTo>
                  <a:pt x="868680" y="195263"/>
                </a:moveTo>
                <a:lnTo>
                  <a:pt x="761048" y="16192"/>
                </a:lnTo>
                <a:lnTo>
                  <a:pt x="751523" y="0"/>
                </a:lnTo>
                <a:lnTo>
                  <a:pt x="735330" y="10477"/>
                </a:lnTo>
                <a:lnTo>
                  <a:pt x="662940" y="55245"/>
                </a:lnTo>
                <a:cubicBezTo>
                  <a:pt x="654368" y="60007"/>
                  <a:pt x="647700" y="68580"/>
                  <a:pt x="644843" y="78105"/>
                </a:cubicBezTo>
                <a:cubicBezTo>
                  <a:pt x="642938" y="84773"/>
                  <a:pt x="642938" y="92392"/>
                  <a:pt x="645795" y="99060"/>
                </a:cubicBezTo>
                <a:cubicBezTo>
                  <a:pt x="625793" y="105727"/>
                  <a:pt x="605790" y="109538"/>
                  <a:pt x="584835" y="109538"/>
                </a:cubicBezTo>
                <a:cubicBezTo>
                  <a:pt x="556260" y="108585"/>
                  <a:pt x="527685" y="103823"/>
                  <a:pt x="500063" y="95250"/>
                </a:cubicBezTo>
                <a:cubicBezTo>
                  <a:pt x="486728" y="91440"/>
                  <a:pt x="472440" y="88582"/>
                  <a:pt x="458153" y="85725"/>
                </a:cubicBezTo>
                <a:lnTo>
                  <a:pt x="456248" y="85725"/>
                </a:lnTo>
                <a:lnTo>
                  <a:pt x="456248" y="85725"/>
                </a:lnTo>
                <a:cubicBezTo>
                  <a:pt x="455295" y="85725"/>
                  <a:pt x="454343" y="85725"/>
                  <a:pt x="454343" y="85725"/>
                </a:cubicBezTo>
                <a:lnTo>
                  <a:pt x="452438" y="85725"/>
                </a:lnTo>
                <a:lnTo>
                  <a:pt x="450533" y="85725"/>
                </a:lnTo>
                <a:cubicBezTo>
                  <a:pt x="448628" y="85725"/>
                  <a:pt x="447675" y="85725"/>
                  <a:pt x="445770" y="85725"/>
                </a:cubicBezTo>
                <a:lnTo>
                  <a:pt x="445770" y="85725"/>
                </a:lnTo>
                <a:cubicBezTo>
                  <a:pt x="429578" y="85725"/>
                  <a:pt x="413385" y="92392"/>
                  <a:pt x="402908" y="104775"/>
                </a:cubicBezTo>
                <a:lnTo>
                  <a:pt x="395288" y="113348"/>
                </a:lnTo>
                <a:cubicBezTo>
                  <a:pt x="382905" y="108585"/>
                  <a:pt x="369570" y="105727"/>
                  <a:pt x="356235" y="105727"/>
                </a:cubicBezTo>
                <a:cubicBezTo>
                  <a:pt x="353378" y="105727"/>
                  <a:pt x="351473" y="105727"/>
                  <a:pt x="348615" y="105727"/>
                </a:cubicBezTo>
                <a:cubicBezTo>
                  <a:pt x="342900" y="105727"/>
                  <a:pt x="338138" y="106680"/>
                  <a:pt x="332423" y="106680"/>
                </a:cubicBezTo>
                <a:cubicBezTo>
                  <a:pt x="320040" y="107632"/>
                  <a:pt x="307658" y="108585"/>
                  <a:pt x="295275" y="108585"/>
                </a:cubicBezTo>
                <a:cubicBezTo>
                  <a:pt x="274320" y="109538"/>
                  <a:pt x="253365" y="104775"/>
                  <a:pt x="234315" y="96202"/>
                </a:cubicBezTo>
                <a:cubicBezTo>
                  <a:pt x="235268" y="90488"/>
                  <a:pt x="235268" y="84773"/>
                  <a:pt x="234315" y="78105"/>
                </a:cubicBezTo>
                <a:cubicBezTo>
                  <a:pt x="231458" y="68580"/>
                  <a:pt x="224790" y="60007"/>
                  <a:pt x="216218" y="55245"/>
                </a:cubicBezTo>
                <a:lnTo>
                  <a:pt x="144780" y="10477"/>
                </a:lnTo>
                <a:lnTo>
                  <a:pt x="128588" y="0"/>
                </a:lnTo>
                <a:lnTo>
                  <a:pt x="119063" y="16192"/>
                </a:lnTo>
                <a:lnTo>
                  <a:pt x="9525" y="195263"/>
                </a:lnTo>
                <a:lnTo>
                  <a:pt x="0" y="211455"/>
                </a:lnTo>
                <a:lnTo>
                  <a:pt x="16192" y="220980"/>
                </a:lnTo>
                <a:lnTo>
                  <a:pt x="89535" y="265747"/>
                </a:lnTo>
                <a:cubicBezTo>
                  <a:pt x="102870" y="274320"/>
                  <a:pt x="119063" y="273368"/>
                  <a:pt x="131445" y="263843"/>
                </a:cubicBezTo>
                <a:lnTo>
                  <a:pt x="193358" y="336233"/>
                </a:lnTo>
                <a:lnTo>
                  <a:pt x="194310" y="338138"/>
                </a:lnTo>
                <a:lnTo>
                  <a:pt x="196215" y="339090"/>
                </a:lnTo>
                <a:lnTo>
                  <a:pt x="196215" y="339090"/>
                </a:lnTo>
                <a:lnTo>
                  <a:pt x="182880" y="354330"/>
                </a:lnTo>
                <a:cubicBezTo>
                  <a:pt x="165735" y="374333"/>
                  <a:pt x="167640" y="403860"/>
                  <a:pt x="186690" y="421005"/>
                </a:cubicBezTo>
                <a:lnTo>
                  <a:pt x="186690" y="421005"/>
                </a:lnTo>
                <a:lnTo>
                  <a:pt x="186690" y="421005"/>
                </a:lnTo>
                <a:cubicBezTo>
                  <a:pt x="195263" y="428625"/>
                  <a:pt x="205740" y="432435"/>
                  <a:pt x="217170" y="432435"/>
                </a:cubicBezTo>
                <a:cubicBezTo>
                  <a:pt x="219075" y="432435"/>
                  <a:pt x="220980" y="432435"/>
                  <a:pt x="222885" y="432435"/>
                </a:cubicBezTo>
                <a:cubicBezTo>
                  <a:pt x="229553" y="431483"/>
                  <a:pt x="235268" y="429578"/>
                  <a:pt x="240983" y="425768"/>
                </a:cubicBezTo>
                <a:cubicBezTo>
                  <a:pt x="241935" y="437197"/>
                  <a:pt x="247650" y="448628"/>
                  <a:pt x="256223" y="456247"/>
                </a:cubicBezTo>
                <a:lnTo>
                  <a:pt x="256223" y="456247"/>
                </a:lnTo>
                <a:lnTo>
                  <a:pt x="256223" y="456247"/>
                </a:lnTo>
                <a:cubicBezTo>
                  <a:pt x="264795" y="463868"/>
                  <a:pt x="275273" y="467678"/>
                  <a:pt x="286703" y="467678"/>
                </a:cubicBezTo>
                <a:cubicBezTo>
                  <a:pt x="287655" y="467678"/>
                  <a:pt x="289560" y="467678"/>
                  <a:pt x="290513" y="467678"/>
                </a:cubicBezTo>
                <a:cubicBezTo>
                  <a:pt x="295275" y="467678"/>
                  <a:pt x="300038" y="466725"/>
                  <a:pt x="304800" y="464820"/>
                </a:cubicBezTo>
                <a:cubicBezTo>
                  <a:pt x="305753" y="475297"/>
                  <a:pt x="310515" y="485775"/>
                  <a:pt x="319088" y="492443"/>
                </a:cubicBezTo>
                <a:lnTo>
                  <a:pt x="319088" y="492443"/>
                </a:lnTo>
                <a:lnTo>
                  <a:pt x="319088" y="492443"/>
                </a:lnTo>
                <a:cubicBezTo>
                  <a:pt x="326708" y="499110"/>
                  <a:pt x="336233" y="502920"/>
                  <a:pt x="345758" y="502920"/>
                </a:cubicBezTo>
                <a:cubicBezTo>
                  <a:pt x="347663" y="502920"/>
                  <a:pt x="348615" y="502920"/>
                  <a:pt x="350520" y="502920"/>
                </a:cubicBezTo>
                <a:cubicBezTo>
                  <a:pt x="357188" y="502920"/>
                  <a:pt x="362903" y="500062"/>
                  <a:pt x="368618" y="497205"/>
                </a:cubicBezTo>
                <a:cubicBezTo>
                  <a:pt x="370523" y="503872"/>
                  <a:pt x="374333" y="510540"/>
                  <a:pt x="380048" y="515303"/>
                </a:cubicBezTo>
                <a:cubicBezTo>
                  <a:pt x="387668" y="521970"/>
                  <a:pt x="397193" y="525780"/>
                  <a:pt x="407670" y="524828"/>
                </a:cubicBezTo>
                <a:lnTo>
                  <a:pt x="409575" y="524828"/>
                </a:lnTo>
                <a:lnTo>
                  <a:pt x="411480" y="524828"/>
                </a:lnTo>
                <a:cubicBezTo>
                  <a:pt x="417195" y="523875"/>
                  <a:pt x="422910" y="521018"/>
                  <a:pt x="427673" y="518160"/>
                </a:cubicBezTo>
                <a:lnTo>
                  <a:pt x="428625" y="519112"/>
                </a:lnTo>
                <a:lnTo>
                  <a:pt x="441960" y="529590"/>
                </a:lnTo>
                <a:lnTo>
                  <a:pt x="442913" y="530543"/>
                </a:lnTo>
                <a:lnTo>
                  <a:pt x="443865" y="531495"/>
                </a:lnTo>
                <a:cubicBezTo>
                  <a:pt x="452438" y="537210"/>
                  <a:pt x="462915" y="540068"/>
                  <a:pt x="472440" y="540068"/>
                </a:cubicBezTo>
                <a:cubicBezTo>
                  <a:pt x="474345" y="540068"/>
                  <a:pt x="476250" y="540068"/>
                  <a:pt x="478155" y="540068"/>
                </a:cubicBezTo>
                <a:cubicBezTo>
                  <a:pt x="501968" y="538162"/>
                  <a:pt x="521018" y="521018"/>
                  <a:pt x="527685" y="498158"/>
                </a:cubicBezTo>
                <a:cubicBezTo>
                  <a:pt x="548640" y="494347"/>
                  <a:pt x="565785" y="478155"/>
                  <a:pt x="571500" y="457200"/>
                </a:cubicBezTo>
                <a:cubicBezTo>
                  <a:pt x="593408" y="452437"/>
                  <a:pt x="610553" y="436245"/>
                  <a:pt x="615315" y="415290"/>
                </a:cubicBezTo>
                <a:cubicBezTo>
                  <a:pt x="616268" y="415290"/>
                  <a:pt x="618173" y="415290"/>
                  <a:pt x="619125" y="415290"/>
                </a:cubicBezTo>
                <a:cubicBezTo>
                  <a:pt x="649605" y="412433"/>
                  <a:pt x="672465" y="385763"/>
                  <a:pt x="670560" y="355283"/>
                </a:cubicBezTo>
                <a:cubicBezTo>
                  <a:pt x="670560" y="353378"/>
                  <a:pt x="670560" y="350520"/>
                  <a:pt x="670560" y="348615"/>
                </a:cubicBezTo>
                <a:lnTo>
                  <a:pt x="678180" y="339090"/>
                </a:lnTo>
                <a:lnTo>
                  <a:pt x="743903" y="262890"/>
                </a:lnTo>
                <a:cubicBezTo>
                  <a:pt x="756285" y="273368"/>
                  <a:pt x="773430" y="273368"/>
                  <a:pt x="787718" y="264795"/>
                </a:cubicBezTo>
                <a:lnTo>
                  <a:pt x="861060" y="220027"/>
                </a:lnTo>
                <a:lnTo>
                  <a:pt x="877253" y="210502"/>
                </a:lnTo>
                <a:lnTo>
                  <a:pt x="868680" y="195263"/>
                </a:lnTo>
                <a:close/>
                <a:moveTo>
                  <a:pt x="99060" y="249555"/>
                </a:moveTo>
                <a:lnTo>
                  <a:pt x="25718" y="204788"/>
                </a:lnTo>
                <a:lnTo>
                  <a:pt x="134303" y="25717"/>
                </a:lnTo>
                <a:lnTo>
                  <a:pt x="206693" y="70485"/>
                </a:lnTo>
                <a:cubicBezTo>
                  <a:pt x="214313" y="74295"/>
                  <a:pt x="218123" y="83820"/>
                  <a:pt x="215265" y="91440"/>
                </a:cubicBezTo>
                <a:lnTo>
                  <a:pt x="209550" y="100965"/>
                </a:lnTo>
                <a:lnTo>
                  <a:pt x="126683" y="238125"/>
                </a:lnTo>
                <a:lnTo>
                  <a:pt x="120968" y="246697"/>
                </a:lnTo>
                <a:cubicBezTo>
                  <a:pt x="118110" y="249555"/>
                  <a:pt x="113348" y="251460"/>
                  <a:pt x="108585" y="251460"/>
                </a:cubicBezTo>
                <a:cubicBezTo>
                  <a:pt x="105728" y="252413"/>
                  <a:pt x="101918" y="251460"/>
                  <a:pt x="99060" y="249555"/>
                </a:cubicBezTo>
                <a:close/>
                <a:moveTo>
                  <a:pt x="220980" y="413385"/>
                </a:moveTo>
                <a:cubicBezTo>
                  <a:pt x="220028" y="413385"/>
                  <a:pt x="219075" y="413385"/>
                  <a:pt x="218123" y="413385"/>
                </a:cubicBezTo>
                <a:cubicBezTo>
                  <a:pt x="202883" y="413385"/>
                  <a:pt x="190500" y="400050"/>
                  <a:pt x="190500" y="384810"/>
                </a:cubicBezTo>
                <a:cubicBezTo>
                  <a:pt x="190500" y="378143"/>
                  <a:pt x="193358" y="371475"/>
                  <a:pt x="197168" y="366713"/>
                </a:cubicBezTo>
                <a:lnTo>
                  <a:pt x="247650" y="309563"/>
                </a:lnTo>
                <a:cubicBezTo>
                  <a:pt x="253365" y="303847"/>
                  <a:pt x="260985" y="300038"/>
                  <a:pt x="269558" y="300038"/>
                </a:cubicBezTo>
                <a:cubicBezTo>
                  <a:pt x="276225" y="300038"/>
                  <a:pt x="282893" y="302895"/>
                  <a:pt x="287655" y="306705"/>
                </a:cubicBezTo>
                <a:cubicBezTo>
                  <a:pt x="299085" y="317183"/>
                  <a:pt x="300990" y="335280"/>
                  <a:pt x="290513" y="346710"/>
                </a:cubicBezTo>
                <a:lnTo>
                  <a:pt x="240030" y="403860"/>
                </a:lnTo>
                <a:cubicBezTo>
                  <a:pt x="235268" y="409575"/>
                  <a:pt x="228600" y="412433"/>
                  <a:pt x="220980" y="413385"/>
                </a:cubicBezTo>
                <a:close/>
                <a:moveTo>
                  <a:pt x="291465" y="449580"/>
                </a:moveTo>
                <a:cubicBezTo>
                  <a:pt x="290513" y="449580"/>
                  <a:pt x="289560" y="449580"/>
                  <a:pt x="288608" y="449580"/>
                </a:cubicBezTo>
                <a:cubicBezTo>
                  <a:pt x="273368" y="449580"/>
                  <a:pt x="260985" y="436245"/>
                  <a:pt x="260985" y="421005"/>
                </a:cubicBezTo>
                <a:cubicBezTo>
                  <a:pt x="260985" y="414338"/>
                  <a:pt x="263843" y="407670"/>
                  <a:pt x="267653" y="402908"/>
                </a:cubicBezTo>
                <a:lnTo>
                  <a:pt x="311468" y="352425"/>
                </a:lnTo>
                <a:cubicBezTo>
                  <a:pt x="317183" y="346710"/>
                  <a:pt x="324803" y="342900"/>
                  <a:pt x="333375" y="342900"/>
                </a:cubicBezTo>
                <a:cubicBezTo>
                  <a:pt x="340043" y="342900"/>
                  <a:pt x="346710" y="345758"/>
                  <a:pt x="351473" y="349568"/>
                </a:cubicBezTo>
                <a:cubicBezTo>
                  <a:pt x="362903" y="360045"/>
                  <a:pt x="364808" y="378143"/>
                  <a:pt x="354330" y="389572"/>
                </a:cubicBezTo>
                <a:lnTo>
                  <a:pt x="310515" y="440055"/>
                </a:lnTo>
                <a:cubicBezTo>
                  <a:pt x="305753" y="445770"/>
                  <a:pt x="299085" y="449580"/>
                  <a:pt x="291465" y="449580"/>
                </a:cubicBezTo>
                <a:lnTo>
                  <a:pt x="291465" y="449580"/>
                </a:lnTo>
                <a:close/>
                <a:moveTo>
                  <a:pt x="351473" y="484822"/>
                </a:moveTo>
                <a:cubicBezTo>
                  <a:pt x="350520" y="484822"/>
                  <a:pt x="349568" y="484822"/>
                  <a:pt x="348615" y="484822"/>
                </a:cubicBezTo>
                <a:cubicBezTo>
                  <a:pt x="342900" y="484822"/>
                  <a:pt x="338138" y="482918"/>
                  <a:pt x="333375" y="479108"/>
                </a:cubicBezTo>
                <a:cubicBezTo>
                  <a:pt x="323850" y="470535"/>
                  <a:pt x="322898" y="455295"/>
                  <a:pt x="331470" y="445770"/>
                </a:cubicBezTo>
                <a:lnTo>
                  <a:pt x="375285" y="395288"/>
                </a:lnTo>
                <a:cubicBezTo>
                  <a:pt x="380048" y="390525"/>
                  <a:pt x="386715" y="387668"/>
                  <a:pt x="393383" y="387668"/>
                </a:cubicBezTo>
                <a:cubicBezTo>
                  <a:pt x="399098" y="387668"/>
                  <a:pt x="404813" y="389572"/>
                  <a:pt x="408623" y="393383"/>
                </a:cubicBezTo>
                <a:cubicBezTo>
                  <a:pt x="418148" y="401955"/>
                  <a:pt x="419100" y="417195"/>
                  <a:pt x="410528" y="426720"/>
                </a:cubicBezTo>
                <a:lnTo>
                  <a:pt x="366713" y="477203"/>
                </a:lnTo>
                <a:cubicBezTo>
                  <a:pt x="362903" y="481965"/>
                  <a:pt x="357188" y="484822"/>
                  <a:pt x="351473" y="484822"/>
                </a:cubicBezTo>
                <a:lnTo>
                  <a:pt x="351473" y="484822"/>
                </a:lnTo>
                <a:close/>
                <a:moveTo>
                  <a:pt x="409575" y="507683"/>
                </a:moveTo>
                <a:cubicBezTo>
                  <a:pt x="404813" y="507683"/>
                  <a:pt x="399098" y="506730"/>
                  <a:pt x="395288" y="502920"/>
                </a:cubicBezTo>
                <a:cubicBezTo>
                  <a:pt x="387668" y="496253"/>
                  <a:pt x="386715" y="483870"/>
                  <a:pt x="393383" y="476250"/>
                </a:cubicBezTo>
                <a:lnTo>
                  <a:pt x="430530" y="433387"/>
                </a:lnTo>
                <a:cubicBezTo>
                  <a:pt x="434340" y="429578"/>
                  <a:pt x="439103" y="426720"/>
                  <a:pt x="444818" y="426720"/>
                </a:cubicBezTo>
                <a:cubicBezTo>
                  <a:pt x="449580" y="426720"/>
                  <a:pt x="453390" y="428625"/>
                  <a:pt x="457200" y="431483"/>
                </a:cubicBezTo>
                <a:cubicBezTo>
                  <a:pt x="464820" y="438150"/>
                  <a:pt x="465773" y="450533"/>
                  <a:pt x="459105" y="458153"/>
                </a:cubicBezTo>
                <a:lnTo>
                  <a:pt x="421958" y="501015"/>
                </a:lnTo>
                <a:cubicBezTo>
                  <a:pt x="419100" y="504825"/>
                  <a:pt x="414338" y="506730"/>
                  <a:pt x="409575" y="507683"/>
                </a:cubicBezTo>
                <a:lnTo>
                  <a:pt x="409575" y="507683"/>
                </a:lnTo>
                <a:close/>
                <a:moveTo>
                  <a:pt x="619125" y="396240"/>
                </a:moveTo>
                <a:cubicBezTo>
                  <a:pt x="618173" y="396240"/>
                  <a:pt x="616268" y="396240"/>
                  <a:pt x="615315" y="396240"/>
                </a:cubicBezTo>
                <a:cubicBezTo>
                  <a:pt x="609600" y="396240"/>
                  <a:pt x="603885" y="394335"/>
                  <a:pt x="599123" y="392430"/>
                </a:cubicBezTo>
                <a:cubicBezTo>
                  <a:pt x="599123" y="394335"/>
                  <a:pt x="600075" y="396240"/>
                  <a:pt x="600075" y="398145"/>
                </a:cubicBezTo>
                <a:cubicBezTo>
                  <a:pt x="601980" y="419100"/>
                  <a:pt x="586740" y="437197"/>
                  <a:pt x="565785" y="439103"/>
                </a:cubicBezTo>
                <a:cubicBezTo>
                  <a:pt x="565785" y="439103"/>
                  <a:pt x="565785" y="439103"/>
                  <a:pt x="565785" y="439103"/>
                </a:cubicBezTo>
                <a:cubicBezTo>
                  <a:pt x="562928" y="439103"/>
                  <a:pt x="559118" y="439103"/>
                  <a:pt x="556260" y="438150"/>
                </a:cubicBezTo>
                <a:lnTo>
                  <a:pt x="556260" y="439103"/>
                </a:lnTo>
                <a:cubicBezTo>
                  <a:pt x="558165" y="460058"/>
                  <a:pt x="542925" y="478155"/>
                  <a:pt x="521970" y="480060"/>
                </a:cubicBezTo>
                <a:cubicBezTo>
                  <a:pt x="521970" y="480060"/>
                  <a:pt x="521970" y="480060"/>
                  <a:pt x="521970" y="480060"/>
                </a:cubicBezTo>
                <a:cubicBezTo>
                  <a:pt x="519113" y="480060"/>
                  <a:pt x="515303" y="480060"/>
                  <a:pt x="512445" y="479108"/>
                </a:cubicBezTo>
                <a:lnTo>
                  <a:pt x="512445" y="480060"/>
                </a:lnTo>
                <a:cubicBezTo>
                  <a:pt x="514350" y="501015"/>
                  <a:pt x="499110" y="519112"/>
                  <a:pt x="478155" y="521018"/>
                </a:cubicBezTo>
                <a:cubicBezTo>
                  <a:pt x="478155" y="521018"/>
                  <a:pt x="478155" y="521018"/>
                  <a:pt x="478155" y="521018"/>
                </a:cubicBezTo>
                <a:cubicBezTo>
                  <a:pt x="477203" y="521018"/>
                  <a:pt x="476250" y="521018"/>
                  <a:pt x="475298" y="521018"/>
                </a:cubicBezTo>
                <a:cubicBezTo>
                  <a:pt x="468630" y="521018"/>
                  <a:pt x="461963" y="519112"/>
                  <a:pt x="455295" y="515303"/>
                </a:cubicBezTo>
                <a:lnTo>
                  <a:pt x="442913" y="505778"/>
                </a:lnTo>
                <a:lnTo>
                  <a:pt x="473393" y="470535"/>
                </a:lnTo>
                <a:cubicBezTo>
                  <a:pt x="486728" y="454343"/>
                  <a:pt x="484823" y="430530"/>
                  <a:pt x="469583" y="417195"/>
                </a:cubicBezTo>
                <a:cubicBezTo>
                  <a:pt x="462915" y="411480"/>
                  <a:pt x="454343" y="407670"/>
                  <a:pt x="444818" y="407670"/>
                </a:cubicBezTo>
                <a:cubicBezTo>
                  <a:pt x="441960" y="407670"/>
                  <a:pt x="438150" y="407670"/>
                  <a:pt x="435293" y="408622"/>
                </a:cubicBezTo>
                <a:cubicBezTo>
                  <a:pt x="434340" y="397193"/>
                  <a:pt x="429578" y="386715"/>
                  <a:pt x="421005" y="379095"/>
                </a:cubicBezTo>
                <a:cubicBezTo>
                  <a:pt x="413385" y="372428"/>
                  <a:pt x="402908" y="368618"/>
                  <a:pt x="392430" y="368618"/>
                </a:cubicBezTo>
                <a:lnTo>
                  <a:pt x="392430" y="368618"/>
                </a:lnTo>
                <a:cubicBezTo>
                  <a:pt x="387668" y="368618"/>
                  <a:pt x="383858" y="369570"/>
                  <a:pt x="379095" y="370522"/>
                </a:cubicBezTo>
                <a:cubicBezTo>
                  <a:pt x="379095" y="357188"/>
                  <a:pt x="373380" y="344805"/>
                  <a:pt x="362903" y="335280"/>
                </a:cubicBezTo>
                <a:cubicBezTo>
                  <a:pt x="354330" y="327660"/>
                  <a:pt x="343853" y="322897"/>
                  <a:pt x="332423" y="323850"/>
                </a:cubicBezTo>
                <a:lnTo>
                  <a:pt x="332423" y="323850"/>
                </a:lnTo>
                <a:cubicBezTo>
                  <a:pt x="326708" y="323850"/>
                  <a:pt x="320993" y="324803"/>
                  <a:pt x="315278" y="326708"/>
                </a:cubicBezTo>
                <a:cubicBezTo>
                  <a:pt x="314325" y="313372"/>
                  <a:pt x="308610" y="300990"/>
                  <a:pt x="299085" y="292418"/>
                </a:cubicBezTo>
                <a:cubicBezTo>
                  <a:pt x="290513" y="284797"/>
                  <a:pt x="280035" y="280035"/>
                  <a:pt x="268605" y="280988"/>
                </a:cubicBezTo>
                <a:lnTo>
                  <a:pt x="268605" y="280988"/>
                </a:lnTo>
                <a:cubicBezTo>
                  <a:pt x="255270" y="280988"/>
                  <a:pt x="241935" y="286703"/>
                  <a:pt x="232410" y="297180"/>
                </a:cubicBezTo>
                <a:lnTo>
                  <a:pt x="207645" y="325755"/>
                </a:lnTo>
                <a:lnTo>
                  <a:pt x="206693" y="324803"/>
                </a:lnTo>
                <a:lnTo>
                  <a:pt x="141923" y="249555"/>
                </a:lnTo>
                <a:lnTo>
                  <a:pt x="224790" y="112395"/>
                </a:lnTo>
                <a:cubicBezTo>
                  <a:pt x="245745" y="122872"/>
                  <a:pt x="269558" y="127635"/>
                  <a:pt x="293370" y="126682"/>
                </a:cubicBezTo>
                <a:cubicBezTo>
                  <a:pt x="312420" y="126682"/>
                  <a:pt x="331470" y="124777"/>
                  <a:pt x="348615" y="122872"/>
                </a:cubicBezTo>
                <a:cubicBezTo>
                  <a:pt x="350520" y="122872"/>
                  <a:pt x="352425" y="122872"/>
                  <a:pt x="354330" y="122872"/>
                </a:cubicBezTo>
                <a:cubicBezTo>
                  <a:pt x="362903" y="122872"/>
                  <a:pt x="371475" y="123825"/>
                  <a:pt x="379095" y="126682"/>
                </a:cubicBezTo>
                <a:lnTo>
                  <a:pt x="326708" y="188595"/>
                </a:lnTo>
                <a:cubicBezTo>
                  <a:pt x="316230" y="200025"/>
                  <a:pt x="311468" y="215265"/>
                  <a:pt x="312420" y="230505"/>
                </a:cubicBezTo>
                <a:cubicBezTo>
                  <a:pt x="313373" y="245745"/>
                  <a:pt x="320993" y="259080"/>
                  <a:pt x="332423" y="269558"/>
                </a:cubicBezTo>
                <a:lnTo>
                  <a:pt x="332423" y="269558"/>
                </a:lnTo>
                <a:lnTo>
                  <a:pt x="332423" y="269558"/>
                </a:lnTo>
                <a:cubicBezTo>
                  <a:pt x="342900" y="278130"/>
                  <a:pt x="356235" y="282893"/>
                  <a:pt x="369570" y="282893"/>
                </a:cubicBezTo>
                <a:cubicBezTo>
                  <a:pt x="371475" y="282893"/>
                  <a:pt x="372428" y="282893"/>
                  <a:pt x="374333" y="282893"/>
                </a:cubicBezTo>
                <a:cubicBezTo>
                  <a:pt x="389573" y="281940"/>
                  <a:pt x="403860" y="274320"/>
                  <a:pt x="413385" y="262890"/>
                </a:cubicBezTo>
                <a:lnTo>
                  <a:pt x="478155" y="188595"/>
                </a:lnTo>
                <a:lnTo>
                  <a:pt x="478155" y="188595"/>
                </a:lnTo>
                <a:lnTo>
                  <a:pt x="488633" y="198120"/>
                </a:lnTo>
                <a:lnTo>
                  <a:pt x="641985" y="329565"/>
                </a:lnTo>
                <a:cubicBezTo>
                  <a:pt x="648653" y="335280"/>
                  <a:pt x="652463" y="344805"/>
                  <a:pt x="652463" y="353378"/>
                </a:cubicBezTo>
                <a:cubicBezTo>
                  <a:pt x="652463" y="354330"/>
                  <a:pt x="652463" y="357188"/>
                  <a:pt x="652463" y="357188"/>
                </a:cubicBezTo>
                <a:cubicBezTo>
                  <a:pt x="654368" y="377190"/>
                  <a:pt x="639128" y="394335"/>
                  <a:pt x="619125" y="396240"/>
                </a:cubicBezTo>
                <a:cubicBezTo>
                  <a:pt x="619125" y="396240"/>
                  <a:pt x="619125" y="396240"/>
                  <a:pt x="619125" y="396240"/>
                </a:cubicBezTo>
                <a:close/>
                <a:moveTo>
                  <a:pt x="665798" y="326708"/>
                </a:moveTo>
                <a:cubicBezTo>
                  <a:pt x="662940" y="321945"/>
                  <a:pt x="659130" y="318135"/>
                  <a:pt x="655320" y="314325"/>
                </a:cubicBezTo>
                <a:lnTo>
                  <a:pt x="477203" y="160972"/>
                </a:lnTo>
                <a:lnTo>
                  <a:pt x="399098" y="250508"/>
                </a:lnTo>
                <a:cubicBezTo>
                  <a:pt x="392430" y="258127"/>
                  <a:pt x="383858" y="262890"/>
                  <a:pt x="373380" y="263843"/>
                </a:cubicBezTo>
                <a:cubicBezTo>
                  <a:pt x="372428" y="263843"/>
                  <a:pt x="371475" y="263843"/>
                  <a:pt x="370523" y="263843"/>
                </a:cubicBezTo>
                <a:cubicBezTo>
                  <a:pt x="360998" y="263843"/>
                  <a:pt x="352425" y="260033"/>
                  <a:pt x="344805" y="254318"/>
                </a:cubicBezTo>
                <a:cubicBezTo>
                  <a:pt x="328613" y="240983"/>
                  <a:pt x="326708" y="218122"/>
                  <a:pt x="340043" y="201930"/>
                </a:cubicBezTo>
                <a:cubicBezTo>
                  <a:pt x="340043" y="201930"/>
                  <a:pt x="340995" y="200977"/>
                  <a:pt x="340995" y="200977"/>
                </a:cubicBezTo>
                <a:lnTo>
                  <a:pt x="416243" y="115252"/>
                </a:lnTo>
                <a:cubicBezTo>
                  <a:pt x="423863" y="106680"/>
                  <a:pt x="434340" y="102870"/>
                  <a:pt x="444818" y="102870"/>
                </a:cubicBezTo>
                <a:cubicBezTo>
                  <a:pt x="445770" y="102870"/>
                  <a:pt x="446723" y="102870"/>
                  <a:pt x="448628" y="102870"/>
                </a:cubicBezTo>
                <a:cubicBezTo>
                  <a:pt x="450533" y="102870"/>
                  <a:pt x="451485" y="103823"/>
                  <a:pt x="453390" y="103823"/>
                </a:cubicBezTo>
                <a:cubicBezTo>
                  <a:pt x="497205" y="112395"/>
                  <a:pt x="537210" y="127635"/>
                  <a:pt x="583883" y="127635"/>
                </a:cubicBezTo>
                <a:cubicBezTo>
                  <a:pt x="607695" y="127635"/>
                  <a:pt x="631508" y="123825"/>
                  <a:pt x="653415" y="115252"/>
                </a:cubicBezTo>
                <a:lnTo>
                  <a:pt x="708660" y="204788"/>
                </a:lnTo>
                <a:lnTo>
                  <a:pt x="734378" y="247650"/>
                </a:lnTo>
                <a:lnTo>
                  <a:pt x="665798" y="326708"/>
                </a:lnTo>
                <a:close/>
                <a:moveTo>
                  <a:pt x="779145" y="249555"/>
                </a:moveTo>
                <a:cubicBezTo>
                  <a:pt x="776288" y="251460"/>
                  <a:pt x="772478" y="252413"/>
                  <a:pt x="769620" y="252413"/>
                </a:cubicBezTo>
                <a:cubicBezTo>
                  <a:pt x="764858" y="252413"/>
                  <a:pt x="760095" y="250508"/>
                  <a:pt x="756285" y="246697"/>
                </a:cubicBezTo>
                <a:lnTo>
                  <a:pt x="750570" y="237172"/>
                </a:lnTo>
                <a:lnTo>
                  <a:pt x="724853" y="195263"/>
                </a:lnTo>
                <a:lnTo>
                  <a:pt x="664845" y="96202"/>
                </a:lnTo>
                <a:cubicBezTo>
                  <a:pt x="659130" y="87630"/>
                  <a:pt x="661988" y="77152"/>
                  <a:pt x="669608" y="71438"/>
                </a:cubicBezTo>
                <a:cubicBezTo>
                  <a:pt x="670560" y="71438"/>
                  <a:pt x="670560" y="70485"/>
                  <a:pt x="671513" y="70485"/>
                </a:cubicBezTo>
                <a:lnTo>
                  <a:pt x="744855" y="25717"/>
                </a:lnTo>
                <a:lnTo>
                  <a:pt x="852488" y="204788"/>
                </a:lnTo>
                <a:lnTo>
                  <a:pt x="779145" y="2495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E7BEA15-B629-4938-8A1A-528FE8C1A4C1}"/>
              </a:ext>
            </a:extLst>
          </p:cNvPr>
          <p:cNvGrpSpPr/>
          <p:nvPr/>
        </p:nvGrpSpPr>
        <p:grpSpPr>
          <a:xfrm>
            <a:off x="7997100" y="3441113"/>
            <a:ext cx="838200" cy="639042"/>
            <a:chOff x="12541224" y="4338713"/>
            <a:chExt cx="838200" cy="639042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F1736E7-926A-470D-8531-9FD54EBF4AF8}"/>
                </a:ext>
              </a:extLst>
            </p:cNvPr>
            <p:cNvSpPr/>
            <p:nvPr/>
          </p:nvSpPr>
          <p:spPr>
            <a:xfrm>
              <a:off x="13102230" y="4519875"/>
              <a:ext cx="248620" cy="177968"/>
            </a:xfrm>
            <a:custGeom>
              <a:avLst/>
              <a:gdLst>
                <a:gd name="connsiteX0" fmla="*/ 19066 w 248620"/>
                <a:gd name="connsiteY0" fmla="*/ 66526 h 177968"/>
                <a:gd name="connsiteX1" fmla="*/ 26685 w 248620"/>
                <a:gd name="connsiteY1" fmla="*/ 46523 h 177968"/>
                <a:gd name="connsiteX2" fmla="*/ 45812 w 248620"/>
                <a:gd name="connsiteY2" fmla="*/ 36170 h 177968"/>
                <a:gd name="connsiteX3" fmla="*/ 205698 w 248620"/>
                <a:gd name="connsiteY3" fmla="*/ 37122 h 177968"/>
                <a:gd name="connsiteX4" fmla="*/ 220938 w 248620"/>
                <a:gd name="connsiteY4" fmla="*/ 45638 h 177968"/>
                <a:gd name="connsiteX5" fmla="*/ 229568 w 248620"/>
                <a:gd name="connsiteY5" fmla="*/ 66526 h 177968"/>
                <a:gd name="connsiteX6" fmla="*/ 229568 w 248620"/>
                <a:gd name="connsiteY6" fmla="*/ 162195 h 177968"/>
                <a:gd name="connsiteX7" fmla="*/ 248618 w 248620"/>
                <a:gd name="connsiteY7" fmla="*/ 177968 h 177968"/>
                <a:gd name="connsiteX8" fmla="*/ 248618 w 248620"/>
                <a:gd name="connsiteY8" fmla="*/ 66526 h 177968"/>
                <a:gd name="connsiteX9" fmla="*/ 234397 w 248620"/>
                <a:gd name="connsiteY9" fmla="*/ 32160 h 177968"/>
                <a:gd name="connsiteX10" fmla="*/ 213642 w 248620"/>
                <a:gd name="connsiteY10" fmla="*/ 19777 h 177968"/>
                <a:gd name="connsiteX11" fmla="*/ 38382 w 248620"/>
                <a:gd name="connsiteY11" fmla="*/ 18587 h 177968"/>
                <a:gd name="connsiteX12" fmla="*/ 14694 w 248620"/>
                <a:gd name="connsiteY12" fmla="*/ 31693 h 177968"/>
                <a:gd name="connsiteX13" fmla="*/ 16 w 248620"/>
                <a:gd name="connsiteY13" fmla="*/ 66526 h 177968"/>
                <a:gd name="connsiteX14" fmla="*/ 16 w 248620"/>
                <a:gd name="connsiteY14" fmla="*/ 78004 h 177968"/>
                <a:gd name="connsiteX15" fmla="*/ 19066 w 248620"/>
                <a:gd name="connsiteY15" fmla="*/ 81194 h 1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620" h="177968">
                  <a:moveTo>
                    <a:pt x="19066" y="66526"/>
                  </a:moveTo>
                  <a:cubicBezTo>
                    <a:pt x="18776" y="59099"/>
                    <a:pt x="21528" y="51875"/>
                    <a:pt x="26685" y="46523"/>
                  </a:cubicBezTo>
                  <a:cubicBezTo>
                    <a:pt x="32618" y="42310"/>
                    <a:pt x="39040" y="38833"/>
                    <a:pt x="45812" y="36170"/>
                  </a:cubicBezTo>
                  <a:cubicBezTo>
                    <a:pt x="96758" y="13451"/>
                    <a:pt x="155026" y="13798"/>
                    <a:pt x="205698" y="37122"/>
                  </a:cubicBezTo>
                  <a:cubicBezTo>
                    <a:pt x="211150" y="39238"/>
                    <a:pt x="216280" y="42104"/>
                    <a:pt x="220938" y="45638"/>
                  </a:cubicBezTo>
                  <a:cubicBezTo>
                    <a:pt x="226337" y="51269"/>
                    <a:pt x="229418" y="58726"/>
                    <a:pt x="229568" y="66526"/>
                  </a:cubicBezTo>
                  <a:lnTo>
                    <a:pt x="229568" y="162195"/>
                  </a:lnTo>
                  <a:cubicBezTo>
                    <a:pt x="236187" y="167119"/>
                    <a:pt x="242545" y="172385"/>
                    <a:pt x="248618" y="177968"/>
                  </a:cubicBezTo>
                  <a:lnTo>
                    <a:pt x="248618" y="66526"/>
                  </a:lnTo>
                  <a:cubicBezTo>
                    <a:pt x="248744" y="53614"/>
                    <a:pt x="243610" y="41208"/>
                    <a:pt x="234397" y="32160"/>
                  </a:cubicBezTo>
                  <a:cubicBezTo>
                    <a:pt x="228172" y="26969"/>
                    <a:pt x="221167" y="22790"/>
                    <a:pt x="213642" y="19777"/>
                  </a:cubicBezTo>
                  <a:cubicBezTo>
                    <a:pt x="158193" y="-6170"/>
                    <a:pt x="94178" y="-6605"/>
                    <a:pt x="38382" y="18587"/>
                  </a:cubicBezTo>
                  <a:cubicBezTo>
                    <a:pt x="29949" y="21904"/>
                    <a:pt x="21985" y="26310"/>
                    <a:pt x="14694" y="31693"/>
                  </a:cubicBezTo>
                  <a:cubicBezTo>
                    <a:pt x="5020" y="40653"/>
                    <a:pt x="-327" y="53344"/>
                    <a:pt x="16" y="66526"/>
                  </a:cubicBezTo>
                  <a:lnTo>
                    <a:pt x="16" y="78004"/>
                  </a:lnTo>
                  <a:cubicBezTo>
                    <a:pt x="6448" y="79001"/>
                    <a:pt x="12798" y="80064"/>
                    <a:pt x="19066" y="81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4E0BBC9-43C7-4500-9868-0436DB99DD22}"/>
                </a:ext>
              </a:extLst>
            </p:cNvPr>
            <p:cNvSpPr/>
            <p:nvPr/>
          </p:nvSpPr>
          <p:spPr>
            <a:xfrm>
              <a:off x="13159909" y="4376832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4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4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3" y="19087"/>
                    <a:pt x="114264" y="40388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F80A5A3-2C27-49DD-974B-3617EDBDBB44}"/>
                </a:ext>
              </a:extLst>
            </p:cNvPr>
            <p:cNvSpPr/>
            <p:nvPr/>
          </p:nvSpPr>
          <p:spPr>
            <a:xfrm>
              <a:off x="12569780" y="4519884"/>
              <a:ext cx="247668" cy="177958"/>
            </a:xfrm>
            <a:custGeom>
              <a:avLst/>
              <a:gdLst>
                <a:gd name="connsiteX0" fmla="*/ 19068 w 247668"/>
                <a:gd name="connsiteY0" fmla="*/ 66516 h 177958"/>
                <a:gd name="connsiteX1" fmla="*/ 21611 w 247668"/>
                <a:gd name="connsiteY1" fmla="*/ 54486 h 177958"/>
                <a:gd name="connsiteX2" fmla="*/ 32727 w 247668"/>
                <a:gd name="connsiteY2" fmla="*/ 42009 h 177958"/>
                <a:gd name="connsiteX3" fmla="*/ 44871 w 247668"/>
                <a:gd name="connsiteY3" fmla="*/ 36151 h 177958"/>
                <a:gd name="connsiteX4" fmla="*/ 204758 w 247668"/>
                <a:gd name="connsiteY4" fmla="*/ 37103 h 177958"/>
                <a:gd name="connsiteX5" fmla="*/ 219998 w 247668"/>
                <a:gd name="connsiteY5" fmla="*/ 45619 h 177958"/>
                <a:gd name="connsiteX6" fmla="*/ 228618 w 247668"/>
                <a:gd name="connsiteY6" fmla="*/ 66516 h 177958"/>
                <a:gd name="connsiteX7" fmla="*/ 228618 w 247668"/>
                <a:gd name="connsiteY7" fmla="*/ 81347 h 177958"/>
                <a:gd name="connsiteX8" fmla="*/ 247668 w 247668"/>
                <a:gd name="connsiteY8" fmla="*/ 78137 h 177958"/>
                <a:gd name="connsiteX9" fmla="*/ 247668 w 247668"/>
                <a:gd name="connsiteY9" fmla="*/ 66516 h 177958"/>
                <a:gd name="connsiteX10" fmla="*/ 233457 w 247668"/>
                <a:gd name="connsiteY10" fmla="*/ 32160 h 177958"/>
                <a:gd name="connsiteX11" fmla="*/ 212683 w 247668"/>
                <a:gd name="connsiteY11" fmla="*/ 19777 h 177958"/>
                <a:gd name="connsiteX12" fmla="*/ 37423 w 247668"/>
                <a:gd name="connsiteY12" fmla="*/ 18587 h 177958"/>
                <a:gd name="connsiteX13" fmla="*/ 14306 w 247668"/>
                <a:gd name="connsiteY13" fmla="*/ 31274 h 177958"/>
                <a:gd name="connsiteX14" fmla="*/ 12801 w 247668"/>
                <a:gd name="connsiteY14" fmla="*/ 32684 h 177958"/>
                <a:gd name="connsiteX15" fmla="*/ 18 w 247668"/>
                <a:gd name="connsiteY15" fmla="*/ 66516 h 177958"/>
                <a:gd name="connsiteX16" fmla="*/ 18 w 247668"/>
                <a:gd name="connsiteY16" fmla="*/ 177959 h 177958"/>
                <a:gd name="connsiteX17" fmla="*/ 19068 w 247668"/>
                <a:gd name="connsiteY17" fmla="*/ 162195 h 17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7668" h="177958">
                  <a:moveTo>
                    <a:pt x="19068" y="66516"/>
                  </a:moveTo>
                  <a:cubicBezTo>
                    <a:pt x="19123" y="62379"/>
                    <a:pt x="19987" y="58292"/>
                    <a:pt x="21611" y="54486"/>
                  </a:cubicBezTo>
                  <a:cubicBezTo>
                    <a:pt x="23824" y="49206"/>
                    <a:pt x="27736" y="44815"/>
                    <a:pt x="32727" y="42009"/>
                  </a:cubicBezTo>
                  <a:cubicBezTo>
                    <a:pt x="36639" y="39785"/>
                    <a:pt x="40697" y="37828"/>
                    <a:pt x="44871" y="36151"/>
                  </a:cubicBezTo>
                  <a:cubicBezTo>
                    <a:pt x="95819" y="13437"/>
                    <a:pt x="154084" y="13784"/>
                    <a:pt x="204758" y="37103"/>
                  </a:cubicBezTo>
                  <a:cubicBezTo>
                    <a:pt x="210210" y="39217"/>
                    <a:pt x="215340" y="42083"/>
                    <a:pt x="219998" y="45619"/>
                  </a:cubicBezTo>
                  <a:cubicBezTo>
                    <a:pt x="225396" y="51254"/>
                    <a:pt x="228473" y="58714"/>
                    <a:pt x="228618" y="66516"/>
                  </a:cubicBezTo>
                  <a:lnTo>
                    <a:pt x="228618" y="81347"/>
                  </a:lnTo>
                  <a:cubicBezTo>
                    <a:pt x="234898" y="80216"/>
                    <a:pt x="241248" y="79147"/>
                    <a:pt x="247668" y="78137"/>
                  </a:cubicBezTo>
                  <a:lnTo>
                    <a:pt x="247668" y="66516"/>
                  </a:lnTo>
                  <a:cubicBezTo>
                    <a:pt x="247494" y="53669"/>
                    <a:pt x="242408" y="41376"/>
                    <a:pt x="233457" y="32160"/>
                  </a:cubicBezTo>
                  <a:cubicBezTo>
                    <a:pt x="227265" y="26911"/>
                    <a:pt x="220245" y="22727"/>
                    <a:pt x="212683" y="19777"/>
                  </a:cubicBezTo>
                  <a:cubicBezTo>
                    <a:pt x="157234" y="-6170"/>
                    <a:pt x="93218" y="-6605"/>
                    <a:pt x="37423" y="18587"/>
                  </a:cubicBezTo>
                  <a:cubicBezTo>
                    <a:pt x="29213" y="21825"/>
                    <a:pt x="21446" y="26088"/>
                    <a:pt x="14306" y="31274"/>
                  </a:cubicBezTo>
                  <a:lnTo>
                    <a:pt x="12801" y="32684"/>
                  </a:lnTo>
                  <a:cubicBezTo>
                    <a:pt x="4264" y="41846"/>
                    <a:pt x="-327" y="53998"/>
                    <a:pt x="18" y="66516"/>
                  </a:cubicBezTo>
                  <a:lnTo>
                    <a:pt x="18" y="177959"/>
                  </a:lnTo>
                  <a:cubicBezTo>
                    <a:pt x="6091" y="172378"/>
                    <a:pt x="12450" y="167117"/>
                    <a:pt x="19068" y="162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36F5E42-90F1-418D-BEA4-8D38E0424B27}"/>
                </a:ext>
              </a:extLst>
            </p:cNvPr>
            <p:cNvSpPr/>
            <p:nvPr/>
          </p:nvSpPr>
          <p:spPr>
            <a:xfrm>
              <a:off x="12893647" y="4338713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3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3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6" y="19081"/>
                    <a:pt x="114270" y="40385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23DF3D4-4AC7-403F-A89D-64226C3F035B}"/>
                </a:ext>
              </a:extLst>
            </p:cNvPr>
            <p:cNvSpPr/>
            <p:nvPr/>
          </p:nvSpPr>
          <p:spPr>
            <a:xfrm>
              <a:off x="12626947" y="4376832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3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3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3" y="19087"/>
                    <a:pt x="114264" y="40388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D751C79-D73B-4607-91E9-DC35F8A3D4D9}"/>
                </a:ext>
              </a:extLst>
            </p:cNvPr>
            <p:cNvSpPr/>
            <p:nvPr/>
          </p:nvSpPr>
          <p:spPr>
            <a:xfrm>
              <a:off x="12835530" y="4481726"/>
              <a:ext cx="248618" cy="113666"/>
            </a:xfrm>
            <a:custGeom>
              <a:avLst/>
              <a:gdLst>
                <a:gd name="connsiteX0" fmla="*/ 19066 w 248618"/>
                <a:gd name="connsiteY0" fmla="*/ 66566 h 113666"/>
                <a:gd name="connsiteX1" fmla="*/ 26686 w 248618"/>
                <a:gd name="connsiteY1" fmla="*/ 46563 h 113666"/>
                <a:gd name="connsiteX2" fmla="*/ 45812 w 248618"/>
                <a:gd name="connsiteY2" fmla="*/ 36210 h 113666"/>
                <a:gd name="connsiteX3" fmla="*/ 205709 w 248618"/>
                <a:gd name="connsiteY3" fmla="*/ 37162 h 113666"/>
                <a:gd name="connsiteX4" fmla="*/ 220949 w 248618"/>
                <a:gd name="connsiteY4" fmla="*/ 45668 h 113666"/>
                <a:gd name="connsiteX5" fmla="*/ 229569 w 248618"/>
                <a:gd name="connsiteY5" fmla="*/ 66566 h 113666"/>
                <a:gd name="connsiteX6" fmla="*/ 229569 w 248618"/>
                <a:gd name="connsiteY6" fmla="*/ 111219 h 113666"/>
                <a:gd name="connsiteX7" fmla="*/ 248619 w 248618"/>
                <a:gd name="connsiteY7" fmla="*/ 113543 h 113666"/>
                <a:gd name="connsiteX8" fmla="*/ 248619 w 248618"/>
                <a:gd name="connsiteY8" fmla="*/ 66566 h 113666"/>
                <a:gd name="connsiteX9" fmla="*/ 234426 w 248618"/>
                <a:gd name="connsiteY9" fmla="*/ 32161 h 113666"/>
                <a:gd name="connsiteX10" fmla="*/ 213662 w 248618"/>
                <a:gd name="connsiteY10" fmla="*/ 19779 h 113666"/>
                <a:gd name="connsiteX11" fmla="*/ 38402 w 248618"/>
                <a:gd name="connsiteY11" fmla="*/ 18588 h 113666"/>
                <a:gd name="connsiteX12" fmla="*/ 14694 w 248618"/>
                <a:gd name="connsiteY12" fmla="*/ 31695 h 113666"/>
                <a:gd name="connsiteX13" fmla="*/ 16 w 248618"/>
                <a:gd name="connsiteY13" fmla="*/ 66566 h 113666"/>
                <a:gd name="connsiteX14" fmla="*/ 16 w 248618"/>
                <a:gd name="connsiteY14" fmla="*/ 113667 h 113666"/>
                <a:gd name="connsiteX15" fmla="*/ 19066 w 248618"/>
                <a:gd name="connsiteY15" fmla="*/ 111314 h 1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618" h="113666">
                  <a:moveTo>
                    <a:pt x="19066" y="66566"/>
                  </a:moveTo>
                  <a:cubicBezTo>
                    <a:pt x="18780" y="59139"/>
                    <a:pt x="21532" y="51917"/>
                    <a:pt x="26686" y="46563"/>
                  </a:cubicBezTo>
                  <a:cubicBezTo>
                    <a:pt x="32616" y="42346"/>
                    <a:pt x="39039" y="38869"/>
                    <a:pt x="45812" y="36210"/>
                  </a:cubicBezTo>
                  <a:cubicBezTo>
                    <a:pt x="96762" y="13486"/>
                    <a:pt x="155034" y="13833"/>
                    <a:pt x="205709" y="37162"/>
                  </a:cubicBezTo>
                  <a:cubicBezTo>
                    <a:pt x="211163" y="39268"/>
                    <a:pt x="216293" y="42131"/>
                    <a:pt x="220949" y="45668"/>
                  </a:cubicBezTo>
                  <a:cubicBezTo>
                    <a:pt x="226344" y="51304"/>
                    <a:pt x="229422" y="58765"/>
                    <a:pt x="229569" y="66566"/>
                  </a:cubicBezTo>
                  <a:lnTo>
                    <a:pt x="229569" y="111219"/>
                  </a:lnTo>
                  <a:cubicBezTo>
                    <a:pt x="235982" y="111931"/>
                    <a:pt x="242332" y="112705"/>
                    <a:pt x="248619" y="113543"/>
                  </a:cubicBezTo>
                  <a:lnTo>
                    <a:pt x="248619" y="66566"/>
                  </a:lnTo>
                  <a:cubicBezTo>
                    <a:pt x="248462" y="53705"/>
                    <a:pt x="243383" y="41393"/>
                    <a:pt x="234426" y="32161"/>
                  </a:cubicBezTo>
                  <a:cubicBezTo>
                    <a:pt x="228241" y="26909"/>
                    <a:pt x="221223" y="22725"/>
                    <a:pt x="213662" y="19779"/>
                  </a:cubicBezTo>
                  <a:cubicBezTo>
                    <a:pt x="158214" y="-6171"/>
                    <a:pt x="94197" y="-6605"/>
                    <a:pt x="38402" y="18588"/>
                  </a:cubicBezTo>
                  <a:cubicBezTo>
                    <a:pt x="29964" y="21909"/>
                    <a:pt x="21993" y="26314"/>
                    <a:pt x="14694" y="31695"/>
                  </a:cubicBezTo>
                  <a:cubicBezTo>
                    <a:pt x="5014" y="40666"/>
                    <a:pt x="-334" y="53372"/>
                    <a:pt x="16" y="66566"/>
                  </a:cubicBezTo>
                  <a:lnTo>
                    <a:pt x="16" y="113667"/>
                  </a:lnTo>
                  <a:cubicBezTo>
                    <a:pt x="6309" y="112822"/>
                    <a:pt x="12659" y="112038"/>
                    <a:pt x="19066" y="1113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2CC0243-65E6-48B8-B763-0444149C9580}"/>
                </a:ext>
              </a:extLst>
            </p:cNvPr>
            <p:cNvSpPr/>
            <p:nvPr/>
          </p:nvSpPr>
          <p:spPr>
            <a:xfrm>
              <a:off x="12541224" y="4606280"/>
              <a:ext cx="838200" cy="371475"/>
            </a:xfrm>
            <a:custGeom>
              <a:avLst/>
              <a:gdLst>
                <a:gd name="connsiteX0" fmla="*/ 419100 w 838200"/>
                <a:gd name="connsiteY0" fmla="*/ 0 h 371475"/>
                <a:gd name="connsiteX1" fmla="*/ 0 w 838200"/>
                <a:gd name="connsiteY1" fmla="*/ 185738 h 371475"/>
                <a:gd name="connsiteX2" fmla="*/ 419100 w 838200"/>
                <a:gd name="connsiteY2" fmla="*/ 371475 h 371475"/>
                <a:gd name="connsiteX3" fmla="*/ 838200 w 838200"/>
                <a:gd name="connsiteY3" fmla="*/ 185738 h 371475"/>
                <a:gd name="connsiteX4" fmla="*/ 419100 w 838200"/>
                <a:gd name="connsiteY4" fmla="*/ 0 h 371475"/>
                <a:gd name="connsiteX5" fmla="*/ 419100 w 838200"/>
                <a:gd name="connsiteY5" fmla="*/ 352425 h 371475"/>
                <a:gd name="connsiteX6" fmla="*/ 19050 w 838200"/>
                <a:gd name="connsiteY6" fmla="*/ 185738 h 371475"/>
                <a:gd name="connsiteX7" fmla="*/ 419100 w 838200"/>
                <a:gd name="connsiteY7" fmla="*/ 19050 h 371475"/>
                <a:gd name="connsiteX8" fmla="*/ 819150 w 838200"/>
                <a:gd name="connsiteY8" fmla="*/ 185738 h 371475"/>
                <a:gd name="connsiteX9" fmla="*/ 419100 w 838200"/>
                <a:gd name="connsiteY9" fmla="*/ 35242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8200" h="371475">
                  <a:moveTo>
                    <a:pt x="419100" y="0"/>
                  </a:moveTo>
                  <a:cubicBezTo>
                    <a:pt x="184090" y="0"/>
                    <a:pt x="0" y="81582"/>
                    <a:pt x="0" y="185738"/>
                  </a:cubicBezTo>
                  <a:cubicBezTo>
                    <a:pt x="0" y="289893"/>
                    <a:pt x="184090" y="371475"/>
                    <a:pt x="419100" y="371475"/>
                  </a:cubicBezTo>
                  <a:cubicBezTo>
                    <a:pt x="654110" y="371475"/>
                    <a:pt x="838200" y="289893"/>
                    <a:pt x="838200" y="185738"/>
                  </a:cubicBezTo>
                  <a:cubicBezTo>
                    <a:pt x="838200" y="81582"/>
                    <a:pt x="654110" y="0"/>
                    <a:pt x="419100" y="0"/>
                  </a:cubicBezTo>
                  <a:close/>
                  <a:moveTo>
                    <a:pt x="419100" y="352425"/>
                  </a:moveTo>
                  <a:cubicBezTo>
                    <a:pt x="202244" y="352425"/>
                    <a:pt x="19050" y="276092"/>
                    <a:pt x="19050" y="185738"/>
                  </a:cubicBezTo>
                  <a:cubicBezTo>
                    <a:pt x="19050" y="95383"/>
                    <a:pt x="202244" y="19050"/>
                    <a:pt x="419100" y="19050"/>
                  </a:cubicBezTo>
                  <a:cubicBezTo>
                    <a:pt x="635956" y="19050"/>
                    <a:pt x="819150" y="95383"/>
                    <a:pt x="819150" y="185738"/>
                  </a:cubicBezTo>
                  <a:cubicBezTo>
                    <a:pt x="819150" y="276092"/>
                    <a:pt x="635956" y="352425"/>
                    <a:pt x="419100" y="3524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02" name="Graphic 29" descr="Hierarchy outline">
            <a:extLst>
              <a:ext uri="{FF2B5EF4-FFF2-40B4-BE49-F238E27FC236}">
                <a16:creationId xmlns:a16="http://schemas.microsoft.com/office/drawing/2014/main" id="{308A8D2C-0D5E-4139-8A97-FA85BD05990A}"/>
              </a:ext>
            </a:extLst>
          </p:cNvPr>
          <p:cNvGrpSpPr/>
          <p:nvPr/>
        </p:nvGrpSpPr>
        <p:grpSpPr>
          <a:xfrm>
            <a:off x="10356988" y="3436784"/>
            <a:ext cx="762000" cy="647700"/>
            <a:chOff x="12579324" y="5146526"/>
            <a:chExt cx="762000" cy="647700"/>
          </a:xfrm>
          <a:solidFill>
            <a:schemeClr val="bg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09D9B24-DD24-4B42-B123-04DFC93A5090}"/>
                </a:ext>
              </a:extLst>
            </p:cNvPr>
            <p:cNvSpPr/>
            <p:nvPr/>
          </p:nvSpPr>
          <p:spPr>
            <a:xfrm>
              <a:off x="12665049" y="5308451"/>
              <a:ext cx="590550" cy="323850"/>
            </a:xfrm>
            <a:custGeom>
              <a:avLst/>
              <a:gdLst>
                <a:gd name="connsiteX0" fmla="*/ 19050 w 590550"/>
                <a:gd name="connsiteY0" fmla="*/ 171450 h 323850"/>
                <a:gd name="connsiteX1" fmla="*/ 285750 w 590550"/>
                <a:gd name="connsiteY1" fmla="*/ 171450 h 323850"/>
                <a:gd name="connsiteX2" fmla="*/ 285750 w 590550"/>
                <a:gd name="connsiteY2" fmla="*/ 323850 h 323850"/>
                <a:gd name="connsiteX3" fmla="*/ 304800 w 590550"/>
                <a:gd name="connsiteY3" fmla="*/ 323850 h 323850"/>
                <a:gd name="connsiteX4" fmla="*/ 304800 w 590550"/>
                <a:gd name="connsiteY4" fmla="*/ 171450 h 323850"/>
                <a:gd name="connsiteX5" fmla="*/ 571500 w 590550"/>
                <a:gd name="connsiteY5" fmla="*/ 171450 h 323850"/>
                <a:gd name="connsiteX6" fmla="*/ 571500 w 590550"/>
                <a:gd name="connsiteY6" fmla="*/ 323850 h 323850"/>
                <a:gd name="connsiteX7" fmla="*/ 590550 w 590550"/>
                <a:gd name="connsiteY7" fmla="*/ 323850 h 323850"/>
                <a:gd name="connsiteX8" fmla="*/ 590550 w 590550"/>
                <a:gd name="connsiteY8" fmla="*/ 152400 h 323850"/>
                <a:gd name="connsiteX9" fmla="*/ 304800 w 590550"/>
                <a:gd name="connsiteY9" fmla="*/ 152400 h 323850"/>
                <a:gd name="connsiteX10" fmla="*/ 304800 w 590550"/>
                <a:gd name="connsiteY10" fmla="*/ 0 h 323850"/>
                <a:gd name="connsiteX11" fmla="*/ 285750 w 590550"/>
                <a:gd name="connsiteY11" fmla="*/ 0 h 323850"/>
                <a:gd name="connsiteX12" fmla="*/ 285750 w 590550"/>
                <a:gd name="connsiteY12" fmla="*/ 152400 h 323850"/>
                <a:gd name="connsiteX13" fmla="*/ 0 w 590550"/>
                <a:gd name="connsiteY13" fmla="*/ 152400 h 323850"/>
                <a:gd name="connsiteX14" fmla="*/ 0 w 590550"/>
                <a:gd name="connsiteY14" fmla="*/ 323850 h 323850"/>
                <a:gd name="connsiteX15" fmla="*/ 19050 w 590550"/>
                <a:gd name="connsiteY15" fmla="*/ 323850 h 323850"/>
                <a:gd name="connsiteX16" fmla="*/ 19050 w 590550"/>
                <a:gd name="connsiteY16" fmla="*/ 1714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323850">
                  <a:moveTo>
                    <a:pt x="19050" y="171450"/>
                  </a:moveTo>
                  <a:lnTo>
                    <a:pt x="285750" y="171450"/>
                  </a:lnTo>
                  <a:lnTo>
                    <a:pt x="285750" y="323850"/>
                  </a:lnTo>
                  <a:lnTo>
                    <a:pt x="304800" y="323850"/>
                  </a:ln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323850"/>
                  </a:lnTo>
                  <a:lnTo>
                    <a:pt x="590550" y="323850"/>
                  </a:lnTo>
                  <a:lnTo>
                    <a:pt x="590550" y="152400"/>
                  </a:lnTo>
                  <a:lnTo>
                    <a:pt x="304800" y="152400"/>
                  </a:lnTo>
                  <a:lnTo>
                    <a:pt x="304800" y="0"/>
                  </a:lnTo>
                  <a:lnTo>
                    <a:pt x="285750" y="0"/>
                  </a:lnTo>
                  <a:lnTo>
                    <a:pt x="285750" y="152400"/>
                  </a:lnTo>
                  <a:lnTo>
                    <a:pt x="0" y="152400"/>
                  </a:lnTo>
                  <a:lnTo>
                    <a:pt x="0" y="323850"/>
                  </a:lnTo>
                  <a:lnTo>
                    <a:pt x="19050" y="323850"/>
                  </a:lnTo>
                  <a:lnTo>
                    <a:pt x="1905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3207CD-8F11-435B-90B1-3C0DFB8B3BA7}"/>
                </a:ext>
              </a:extLst>
            </p:cNvPr>
            <p:cNvSpPr/>
            <p:nvPr/>
          </p:nvSpPr>
          <p:spPr>
            <a:xfrm>
              <a:off x="12865074" y="5146526"/>
              <a:ext cx="190500" cy="133350"/>
            </a:xfrm>
            <a:custGeom>
              <a:avLst/>
              <a:gdLst>
                <a:gd name="connsiteX0" fmla="*/ 190500 w 190500"/>
                <a:gd name="connsiteY0" fmla="*/ 0 h 133350"/>
                <a:gd name="connsiteX1" fmla="*/ 0 w 190500"/>
                <a:gd name="connsiteY1" fmla="*/ 0 h 133350"/>
                <a:gd name="connsiteX2" fmla="*/ 0 w 190500"/>
                <a:gd name="connsiteY2" fmla="*/ 133350 h 133350"/>
                <a:gd name="connsiteX3" fmla="*/ 190500 w 190500"/>
                <a:gd name="connsiteY3" fmla="*/ 13335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1905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90500" y="13335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08EC42D-6492-4662-92BD-5D4BF253C4C1}"/>
                </a:ext>
              </a:extLst>
            </p:cNvPr>
            <p:cNvSpPr/>
            <p:nvPr/>
          </p:nvSpPr>
          <p:spPr>
            <a:xfrm>
              <a:off x="12865074" y="5660876"/>
              <a:ext cx="190500" cy="133350"/>
            </a:xfrm>
            <a:custGeom>
              <a:avLst/>
              <a:gdLst>
                <a:gd name="connsiteX0" fmla="*/ 0 w 190500"/>
                <a:gd name="connsiteY0" fmla="*/ 0 h 133350"/>
                <a:gd name="connsiteX1" fmla="*/ 0 w 190500"/>
                <a:gd name="connsiteY1" fmla="*/ 133350 h 133350"/>
                <a:gd name="connsiteX2" fmla="*/ 190500 w 190500"/>
                <a:gd name="connsiteY2" fmla="*/ 133350 h 133350"/>
                <a:gd name="connsiteX3" fmla="*/ 190500 w 190500"/>
                <a:gd name="connsiteY3" fmla="*/ 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0" y="0"/>
                  </a:moveTo>
                  <a:lnTo>
                    <a:pt x="0" y="133350"/>
                  </a:lnTo>
                  <a:lnTo>
                    <a:pt x="190500" y="133350"/>
                  </a:lnTo>
                  <a:lnTo>
                    <a:pt x="190500" y="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0F410E6-A98C-492D-8DFF-CF9A1C1BC732}"/>
                </a:ext>
              </a:extLst>
            </p:cNvPr>
            <p:cNvSpPr/>
            <p:nvPr/>
          </p:nvSpPr>
          <p:spPr>
            <a:xfrm>
              <a:off x="13150824" y="5660876"/>
              <a:ext cx="190500" cy="133350"/>
            </a:xfrm>
            <a:custGeom>
              <a:avLst/>
              <a:gdLst>
                <a:gd name="connsiteX0" fmla="*/ 0 w 190500"/>
                <a:gd name="connsiteY0" fmla="*/ 133350 h 133350"/>
                <a:gd name="connsiteX1" fmla="*/ 190500 w 190500"/>
                <a:gd name="connsiteY1" fmla="*/ 133350 h 133350"/>
                <a:gd name="connsiteX2" fmla="*/ 190500 w 190500"/>
                <a:gd name="connsiteY2" fmla="*/ 0 h 133350"/>
                <a:gd name="connsiteX3" fmla="*/ 0 w 190500"/>
                <a:gd name="connsiteY3" fmla="*/ 0 h 133350"/>
                <a:gd name="connsiteX4" fmla="*/ 19050 w 190500"/>
                <a:gd name="connsiteY4" fmla="*/ 19050 h 133350"/>
                <a:gd name="connsiteX5" fmla="*/ 171450 w 190500"/>
                <a:gd name="connsiteY5" fmla="*/ 19050 h 133350"/>
                <a:gd name="connsiteX6" fmla="*/ 171450 w 190500"/>
                <a:gd name="connsiteY6" fmla="*/ 114300 h 133350"/>
                <a:gd name="connsiteX7" fmla="*/ 19050 w 190500"/>
                <a:gd name="connsiteY7" fmla="*/ 1143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0" y="133350"/>
                  </a:moveTo>
                  <a:lnTo>
                    <a:pt x="190500" y="133350"/>
                  </a:lnTo>
                  <a:lnTo>
                    <a:pt x="1905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71450" y="19050"/>
                  </a:lnTo>
                  <a:lnTo>
                    <a:pt x="171450" y="114300"/>
                  </a:lnTo>
                  <a:lnTo>
                    <a:pt x="19050" y="114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DB98C31-8E97-44BB-9B05-206A419F9574}"/>
                </a:ext>
              </a:extLst>
            </p:cNvPr>
            <p:cNvSpPr/>
            <p:nvPr/>
          </p:nvSpPr>
          <p:spPr>
            <a:xfrm>
              <a:off x="12579324" y="5660876"/>
              <a:ext cx="190500" cy="133350"/>
            </a:xfrm>
            <a:custGeom>
              <a:avLst/>
              <a:gdLst>
                <a:gd name="connsiteX0" fmla="*/ 190500 w 190500"/>
                <a:gd name="connsiteY0" fmla="*/ 0 h 133350"/>
                <a:gd name="connsiteX1" fmla="*/ 0 w 190500"/>
                <a:gd name="connsiteY1" fmla="*/ 0 h 133350"/>
                <a:gd name="connsiteX2" fmla="*/ 0 w 190500"/>
                <a:gd name="connsiteY2" fmla="*/ 133350 h 133350"/>
                <a:gd name="connsiteX3" fmla="*/ 190500 w 190500"/>
                <a:gd name="connsiteY3" fmla="*/ 13335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1905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90500" y="13335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5" name="Graphic 24" descr="Flip calendar outline">
            <a:extLst>
              <a:ext uri="{FF2B5EF4-FFF2-40B4-BE49-F238E27FC236}">
                <a16:creationId xmlns:a16="http://schemas.microsoft.com/office/drawing/2014/main" id="{A0870492-90D8-49C2-85FB-512022E27A7A}"/>
              </a:ext>
            </a:extLst>
          </p:cNvPr>
          <p:cNvSpPr/>
          <p:nvPr/>
        </p:nvSpPr>
        <p:spPr>
          <a:xfrm>
            <a:off x="5770563" y="3436784"/>
            <a:ext cx="647700" cy="647700"/>
          </a:xfrm>
          <a:custGeom>
            <a:avLst/>
            <a:gdLst>
              <a:gd name="connsiteX0" fmla="*/ 514350 w 647700"/>
              <a:gd name="connsiteY0" fmla="*/ 9525 h 647700"/>
              <a:gd name="connsiteX1" fmla="*/ 504825 w 647700"/>
              <a:gd name="connsiteY1" fmla="*/ 0 h 647700"/>
              <a:gd name="connsiteX2" fmla="*/ 495300 w 647700"/>
              <a:gd name="connsiteY2" fmla="*/ 9525 h 647700"/>
              <a:gd name="connsiteX3" fmla="*/ 495300 w 647700"/>
              <a:gd name="connsiteY3" fmla="*/ 57150 h 647700"/>
              <a:gd name="connsiteX4" fmla="*/ 152400 w 647700"/>
              <a:gd name="connsiteY4" fmla="*/ 57150 h 647700"/>
              <a:gd name="connsiteX5" fmla="*/ 152400 w 647700"/>
              <a:gd name="connsiteY5" fmla="*/ 9525 h 647700"/>
              <a:gd name="connsiteX6" fmla="*/ 142875 w 647700"/>
              <a:gd name="connsiteY6" fmla="*/ 0 h 647700"/>
              <a:gd name="connsiteX7" fmla="*/ 133350 w 647700"/>
              <a:gd name="connsiteY7" fmla="*/ 9525 h 647700"/>
              <a:gd name="connsiteX8" fmla="*/ 133350 w 647700"/>
              <a:gd name="connsiteY8" fmla="*/ 57150 h 647700"/>
              <a:gd name="connsiteX9" fmla="*/ 0 w 647700"/>
              <a:gd name="connsiteY9" fmla="*/ 57150 h 647700"/>
              <a:gd name="connsiteX10" fmla="*/ 0 w 647700"/>
              <a:gd name="connsiteY10" fmla="*/ 647700 h 647700"/>
              <a:gd name="connsiteX11" fmla="*/ 647700 w 647700"/>
              <a:gd name="connsiteY11" fmla="*/ 647700 h 647700"/>
              <a:gd name="connsiteX12" fmla="*/ 647700 w 647700"/>
              <a:gd name="connsiteY12" fmla="*/ 57150 h 647700"/>
              <a:gd name="connsiteX13" fmla="*/ 514350 w 647700"/>
              <a:gd name="connsiteY13" fmla="*/ 57150 h 647700"/>
              <a:gd name="connsiteX14" fmla="*/ 628650 w 647700"/>
              <a:gd name="connsiteY14" fmla="*/ 628650 h 647700"/>
              <a:gd name="connsiteX15" fmla="*/ 19050 w 647700"/>
              <a:gd name="connsiteY15" fmla="*/ 628650 h 647700"/>
              <a:gd name="connsiteX16" fmla="*/ 19050 w 647700"/>
              <a:gd name="connsiteY16" fmla="*/ 219075 h 647700"/>
              <a:gd name="connsiteX17" fmla="*/ 628650 w 647700"/>
              <a:gd name="connsiteY17" fmla="*/ 219075 h 647700"/>
              <a:gd name="connsiteX18" fmla="*/ 628650 w 647700"/>
              <a:gd name="connsiteY18" fmla="*/ 76200 h 647700"/>
              <a:gd name="connsiteX19" fmla="*/ 628650 w 647700"/>
              <a:gd name="connsiteY19" fmla="*/ 200025 h 647700"/>
              <a:gd name="connsiteX20" fmla="*/ 19050 w 647700"/>
              <a:gd name="connsiteY20" fmla="*/ 200025 h 647700"/>
              <a:gd name="connsiteX21" fmla="*/ 19050 w 647700"/>
              <a:gd name="connsiteY21" fmla="*/ 76200 h 647700"/>
              <a:gd name="connsiteX22" fmla="*/ 133350 w 647700"/>
              <a:gd name="connsiteY22" fmla="*/ 76200 h 647700"/>
              <a:gd name="connsiteX23" fmla="*/ 133350 w 647700"/>
              <a:gd name="connsiteY23" fmla="*/ 114300 h 647700"/>
              <a:gd name="connsiteX24" fmla="*/ 142875 w 647700"/>
              <a:gd name="connsiteY24" fmla="*/ 123825 h 647700"/>
              <a:gd name="connsiteX25" fmla="*/ 152400 w 647700"/>
              <a:gd name="connsiteY25" fmla="*/ 114300 h 647700"/>
              <a:gd name="connsiteX26" fmla="*/ 152400 w 647700"/>
              <a:gd name="connsiteY26" fmla="*/ 76200 h 647700"/>
              <a:gd name="connsiteX27" fmla="*/ 495300 w 647700"/>
              <a:gd name="connsiteY27" fmla="*/ 76200 h 647700"/>
              <a:gd name="connsiteX28" fmla="*/ 495300 w 647700"/>
              <a:gd name="connsiteY28" fmla="*/ 114300 h 647700"/>
              <a:gd name="connsiteX29" fmla="*/ 504825 w 647700"/>
              <a:gd name="connsiteY29" fmla="*/ 123825 h 647700"/>
              <a:gd name="connsiteX30" fmla="*/ 514350 w 647700"/>
              <a:gd name="connsiteY30" fmla="*/ 114300 h 647700"/>
              <a:gd name="connsiteX31" fmla="*/ 514350 w 647700"/>
              <a:gd name="connsiteY31" fmla="*/ 762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7700" h="647700">
                <a:moveTo>
                  <a:pt x="514350" y="9525"/>
                </a:moveTo>
                <a:cubicBezTo>
                  <a:pt x="514350" y="4264"/>
                  <a:pt x="510086" y="0"/>
                  <a:pt x="504825" y="0"/>
                </a:cubicBezTo>
                <a:cubicBezTo>
                  <a:pt x="499564" y="0"/>
                  <a:pt x="495300" y="4264"/>
                  <a:pt x="495300" y="9525"/>
                </a:cubicBezTo>
                <a:lnTo>
                  <a:pt x="495300" y="57150"/>
                </a:lnTo>
                <a:lnTo>
                  <a:pt x="152400" y="57150"/>
                </a:lnTo>
                <a:lnTo>
                  <a:pt x="152400" y="9525"/>
                </a:lnTo>
                <a:cubicBezTo>
                  <a:pt x="152400" y="4264"/>
                  <a:pt x="148136" y="0"/>
                  <a:pt x="142875" y="0"/>
                </a:cubicBezTo>
                <a:cubicBezTo>
                  <a:pt x="137614" y="0"/>
                  <a:pt x="133350" y="4264"/>
                  <a:pt x="133350" y="9525"/>
                </a:cubicBezTo>
                <a:lnTo>
                  <a:pt x="133350" y="57150"/>
                </a:lnTo>
                <a:lnTo>
                  <a:pt x="0" y="57150"/>
                </a:lnTo>
                <a:lnTo>
                  <a:pt x="0" y="647700"/>
                </a:lnTo>
                <a:lnTo>
                  <a:pt x="647700" y="647700"/>
                </a:lnTo>
                <a:lnTo>
                  <a:pt x="647700" y="57150"/>
                </a:lnTo>
                <a:lnTo>
                  <a:pt x="514350" y="57150"/>
                </a:lnTo>
                <a:close/>
                <a:moveTo>
                  <a:pt x="628650" y="628650"/>
                </a:moveTo>
                <a:lnTo>
                  <a:pt x="19050" y="628650"/>
                </a:lnTo>
                <a:lnTo>
                  <a:pt x="19050" y="219075"/>
                </a:lnTo>
                <a:lnTo>
                  <a:pt x="628650" y="219075"/>
                </a:lnTo>
                <a:close/>
                <a:moveTo>
                  <a:pt x="628650" y="76200"/>
                </a:moveTo>
                <a:lnTo>
                  <a:pt x="628650" y="200025"/>
                </a:lnTo>
                <a:lnTo>
                  <a:pt x="19050" y="200025"/>
                </a:lnTo>
                <a:lnTo>
                  <a:pt x="19050" y="76200"/>
                </a:lnTo>
                <a:lnTo>
                  <a:pt x="133350" y="76200"/>
                </a:lnTo>
                <a:lnTo>
                  <a:pt x="133350" y="114300"/>
                </a:lnTo>
                <a:cubicBezTo>
                  <a:pt x="133350" y="119561"/>
                  <a:pt x="137614" y="123825"/>
                  <a:pt x="142875" y="123825"/>
                </a:cubicBezTo>
                <a:cubicBezTo>
                  <a:pt x="148136" y="123825"/>
                  <a:pt x="152400" y="119561"/>
                  <a:pt x="152400" y="114300"/>
                </a:cubicBezTo>
                <a:lnTo>
                  <a:pt x="152400" y="76200"/>
                </a:lnTo>
                <a:lnTo>
                  <a:pt x="495300" y="76200"/>
                </a:lnTo>
                <a:lnTo>
                  <a:pt x="495300" y="114300"/>
                </a:lnTo>
                <a:cubicBezTo>
                  <a:pt x="495300" y="119561"/>
                  <a:pt x="499564" y="123825"/>
                  <a:pt x="504825" y="123825"/>
                </a:cubicBezTo>
                <a:cubicBezTo>
                  <a:pt x="510086" y="123825"/>
                  <a:pt x="514350" y="119561"/>
                  <a:pt x="514350" y="114300"/>
                </a:cubicBezTo>
                <a:lnTo>
                  <a:pt x="514350" y="7620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EEC2BE-8C37-448A-8CC0-DDBEF03B2682}"/>
              </a:ext>
            </a:extLst>
          </p:cNvPr>
          <p:cNvSpPr/>
          <p:nvPr/>
        </p:nvSpPr>
        <p:spPr>
          <a:xfrm>
            <a:off x="303331" y="308114"/>
            <a:ext cx="2295012" cy="6241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AA733B5-80C5-44A5-A0CC-9EB1DADE1F7D}"/>
              </a:ext>
            </a:extLst>
          </p:cNvPr>
          <p:cNvSpPr/>
          <p:nvPr/>
        </p:nvSpPr>
        <p:spPr>
          <a:xfrm>
            <a:off x="303331" y="2289398"/>
            <a:ext cx="2295012" cy="8452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87A200-48C4-4AA2-8532-E60EC7702913}"/>
              </a:ext>
            </a:extLst>
          </p:cNvPr>
          <p:cNvSpPr/>
          <p:nvPr/>
        </p:nvSpPr>
        <p:spPr>
          <a:xfrm>
            <a:off x="481687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1C3259-95EC-405D-8875-321A24C693C4}"/>
              </a:ext>
            </a:extLst>
          </p:cNvPr>
          <p:cNvSpPr txBox="1"/>
          <p:nvPr/>
        </p:nvSpPr>
        <p:spPr>
          <a:xfrm>
            <a:off x="494154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55D3450-F3C2-4734-9927-E0CA495CEF8B}"/>
              </a:ext>
            </a:extLst>
          </p:cNvPr>
          <p:cNvSpPr/>
          <p:nvPr/>
        </p:nvSpPr>
        <p:spPr>
          <a:xfrm>
            <a:off x="851973" y="764704"/>
            <a:ext cx="1197728" cy="11977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E9796BC-EC05-4AEC-B274-FC30F8E63ED3}"/>
              </a:ext>
            </a:extLst>
          </p:cNvPr>
          <p:cNvSpPr/>
          <p:nvPr/>
        </p:nvSpPr>
        <p:spPr>
          <a:xfrm rot="18817656">
            <a:off x="1133624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E0A48D-6D02-4DD7-BEF3-85CE638A5CEB}"/>
              </a:ext>
            </a:extLst>
          </p:cNvPr>
          <p:cNvGrpSpPr/>
          <p:nvPr/>
        </p:nvGrpSpPr>
        <p:grpSpPr>
          <a:xfrm>
            <a:off x="1050788" y="3465004"/>
            <a:ext cx="800099" cy="591260"/>
            <a:chOff x="12560274" y="1151473"/>
            <a:chExt cx="800099" cy="591260"/>
          </a:xfrm>
          <a:solidFill>
            <a:schemeClr val="bg1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642CB5A-C758-463D-A0CF-EB219C52959A}"/>
                </a:ext>
              </a:extLst>
            </p:cNvPr>
            <p:cNvSpPr/>
            <p:nvPr/>
          </p:nvSpPr>
          <p:spPr>
            <a:xfrm>
              <a:off x="12740534" y="1151473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4509F17-D217-476B-8527-4F90EE5F3969}"/>
                </a:ext>
              </a:extLst>
            </p:cNvPr>
            <p:cNvSpPr/>
            <p:nvPr/>
          </p:nvSpPr>
          <p:spPr>
            <a:xfrm>
              <a:off x="12865074" y="1237903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0552CF5-99B1-44AA-B7B8-DE1C746C8358}"/>
                </a:ext>
              </a:extLst>
            </p:cNvPr>
            <p:cNvSpPr/>
            <p:nvPr/>
          </p:nvSpPr>
          <p:spPr>
            <a:xfrm>
              <a:off x="12818401" y="1447453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17E925F-5E40-4001-B74D-0332F050AD2D}"/>
                </a:ext>
              </a:extLst>
            </p:cNvPr>
            <p:cNvSpPr/>
            <p:nvPr/>
          </p:nvSpPr>
          <p:spPr>
            <a:xfrm>
              <a:off x="13138441" y="1183001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4D6204-074F-4592-AAC0-C53B3436B3CA}"/>
                </a:ext>
              </a:extLst>
            </p:cNvPr>
            <p:cNvSpPr/>
            <p:nvPr/>
          </p:nvSpPr>
          <p:spPr>
            <a:xfrm>
              <a:off x="13205459" y="1381511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2DE72E-EF3A-4A22-A327-2E900B8302B2}"/>
                </a:ext>
              </a:extLst>
            </p:cNvPr>
            <p:cNvSpPr/>
            <p:nvPr/>
          </p:nvSpPr>
          <p:spPr>
            <a:xfrm>
              <a:off x="12646012" y="1183266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02498DD-2EA7-4836-9800-0CC4CFB1A30B}"/>
                </a:ext>
              </a:extLst>
            </p:cNvPr>
            <p:cNvSpPr/>
            <p:nvPr/>
          </p:nvSpPr>
          <p:spPr>
            <a:xfrm>
              <a:off x="12560274" y="1381749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B8971C-E897-449A-82DA-5E300C029A56}"/>
                </a:ext>
              </a:extLst>
            </p:cNvPr>
            <p:cNvSpPr/>
            <p:nvPr/>
          </p:nvSpPr>
          <p:spPr>
            <a:xfrm>
              <a:off x="12788874" y="1564581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2F8ECECD-F2AB-40E6-A511-5C9AD9E0CDE5}"/>
              </a:ext>
            </a:extLst>
          </p:cNvPr>
          <p:cNvSpPr/>
          <p:nvPr/>
        </p:nvSpPr>
        <p:spPr>
          <a:xfrm>
            <a:off x="10139124" y="764704"/>
            <a:ext cx="1197728" cy="11977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3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63A858-C4E0-4A35-A3E2-035C5B7EB81C}"/>
              </a:ext>
            </a:extLst>
          </p:cNvPr>
          <p:cNvSpPr/>
          <p:nvPr/>
        </p:nvSpPr>
        <p:spPr>
          <a:xfrm>
            <a:off x="4946907" y="308114"/>
            <a:ext cx="2295012" cy="6241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C0374A-05AB-40E4-9873-879CEC285C88}"/>
              </a:ext>
            </a:extLst>
          </p:cNvPr>
          <p:cNvSpPr/>
          <p:nvPr/>
        </p:nvSpPr>
        <p:spPr>
          <a:xfrm>
            <a:off x="4946907" y="2289398"/>
            <a:ext cx="2295012" cy="845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3CF40D-EF09-4B00-BABF-8C8E0F2D8507}"/>
              </a:ext>
            </a:extLst>
          </p:cNvPr>
          <p:cNvSpPr txBox="1"/>
          <p:nvPr/>
        </p:nvSpPr>
        <p:spPr>
          <a:xfrm>
            <a:off x="5137730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A38447-9D9F-440E-9A29-50D42404EEAE}"/>
              </a:ext>
            </a:extLst>
          </p:cNvPr>
          <p:cNvSpPr/>
          <p:nvPr/>
        </p:nvSpPr>
        <p:spPr>
          <a:xfrm>
            <a:off x="5125263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5DF98-71A9-46A9-9C1C-401A1CC2C496}"/>
              </a:ext>
            </a:extLst>
          </p:cNvPr>
          <p:cNvSpPr/>
          <p:nvPr/>
        </p:nvSpPr>
        <p:spPr>
          <a:xfrm>
            <a:off x="7268694" y="308114"/>
            <a:ext cx="2295012" cy="6241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E9D209-C5B0-4BBF-B644-6CD2B1FB3CC7}"/>
              </a:ext>
            </a:extLst>
          </p:cNvPr>
          <p:cNvSpPr/>
          <p:nvPr/>
        </p:nvSpPr>
        <p:spPr>
          <a:xfrm>
            <a:off x="7268694" y="2289398"/>
            <a:ext cx="2295012" cy="845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0169BA-887E-4BFA-9198-6A93CAB45C24}"/>
              </a:ext>
            </a:extLst>
          </p:cNvPr>
          <p:cNvSpPr txBox="1"/>
          <p:nvPr/>
        </p:nvSpPr>
        <p:spPr>
          <a:xfrm>
            <a:off x="7459517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9689F7-CC05-4A9B-A7AE-2193BF69ADA6}"/>
              </a:ext>
            </a:extLst>
          </p:cNvPr>
          <p:cNvSpPr/>
          <p:nvPr/>
        </p:nvSpPr>
        <p:spPr>
          <a:xfrm>
            <a:off x="7447050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680E92-76CE-4848-93EA-0FB7206C94E0}"/>
              </a:ext>
            </a:extLst>
          </p:cNvPr>
          <p:cNvSpPr/>
          <p:nvPr/>
        </p:nvSpPr>
        <p:spPr>
          <a:xfrm>
            <a:off x="9590482" y="308114"/>
            <a:ext cx="2295012" cy="6241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AF69C-DF3A-4E0C-9ED6-002F304D54CD}"/>
              </a:ext>
            </a:extLst>
          </p:cNvPr>
          <p:cNvSpPr/>
          <p:nvPr/>
        </p:nvSpPr>
        <p:spPr>
          <a:xfrm>
            <a:off x="9590482" y="2289398"/>
            <a:ext cx="2295012" cy="845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C8FE19-6F79-4BE6-817E-BD9FF36D5ACC}"/>
              </a:ext>
            </a:extLst>
          </p:cNvPr>
          <p:cNvSpPr txBox="1"/>
          <p:nvPr/>
        </p:nvSpPr>
        <p:spPr>
          <a:xfrm>
            <a:off x="9781305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F10805-9E7D-4E0E-B22E-32E27A479F3F}"/>
              </a:ext>
            </a:extLst>
          </p:cNvPr>
          <p:cNvSpPr/>
          <p:nvPr/>
        </p:nvSpPr>
        <p:spPr>
          <a:xfrm>
            <a:off x="9768838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8242BBB-2B64-4BCA-BF8C-2E4F409ADFA9}"/>
              </a:ext>
            </a:extLst>
          </p:cNvPr>
          <p:cNvSpPr/>
          <p:nvPr/>
        </p:nvSpPr>
        <p:spPr>
          <a:xfrm>
            <a:off x="5495549" y="764704"/>
            <a:ext cx="1197728" cy="11977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13AFC6-72FA-4CD6-B20E-52D8B24CDC90}"/>
              </a:ext>
            </a:extLst>
          </p:cNvPr>
          <p:cNvSpPr/>
          <p:nvPr/>
        </p:nvSpPr>
        <p:spPr>
          <a:xfrm>
            <a:off x="7817336" y="764704"/>
            <a:ext cx="1197728" cy="11977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C312AE-01CD-410C-BB23-215BBC0D21C2}"/>
              </a:ext>
            </a:extLst>
          </p:cNvPr>
          <p:cNvSpPr/>
          <p:nvPr/>
        </p:nvSpPr>
        <p:spPr>
          <a:xfrm>
            <a:off x="10139124" y="764704"/>
            <a:ext cx="1197728" cy="11977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E7BEA15-B629-4938-8A1A-528FE8C1A4C1}"/>
              </a:ext>
            </a:extLst>
          </p:cNvPr>
          <p:cNvGrpSpPr/>
          <p:nvPr/>
        </p:nvGrpSpPr>
        <p:grpSpPr>
          <a:xfrm>
            <a:off x="7997100" y="3441113"/>
            <a:ext cx="838200" cy="639042"/>
            <a:chOff x="12541224" y="4338713"/>
            <a:chExt cx="838200" cy="639042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F1736E7-926A-470D-8531-9FD54EBF4AF8}"/>
                </a:ext>
              </a:extLst>
            </p:cNvPr>
            <p:cNvSpPr/>
            <p:nvPr/>
          </p:nvSpPr>
          <p:spPr>
            <a:xfrm>
              <a:off x="13102230" y="4519875"/>
              <a:ext cx="248620" cy="177968"/>
            </a:xfrm>
            <a:custGeom>
              <a:avLst/>
              <a:gdLst>
                <a:gd name="connsiteX0" fmla="*/ 19066 w 248620"/>
                <a:gd name="connsiteY0" fmla="*/ 66526 h 177968"/>
                <a:gd name="connsiteX1" fmla="*/ 26685 w 248620"/>
                <a:gd name="connsiteY1" fmla="*/ 46523 h 177968"/>
                <a:gd name="connsiteX2" fmla="*/ 45812 w 248620"/>
                <a:gd name="connsiteY2" fmla="*/ 36170 h 177968"/>
                <a:gd name="connsiteX3" fmla="*/ 205698 w 248620"/>
                <a:gd name="connsiteY3" fmla="*/ 37122 h 177968"/>
                <a:gd name="connsiteX4" fmla="*/ 220938 w 248620"/>
                <a:gd name="connsiteY4" fmla="*/ 45638 h 177968"/>
                <a:gd name="connsiteX5" fmla="*/ 229568 w 248620"/>
                <a:gd name="connsiteY5" fmla="*/ 66526 h 177968"/>
                <a:gd name="connsiteX6" fmla="*/ 229568 w 248620"/>
                <a:gd name="connsiteY6" fmla="*/ 162195 h 177968"/>
                <a:gd name="connsiteX7" fmla="*/ 248618 w 248620"/>
                <a:gd name="connsiteY7" fmla="*/ 177968 h 177968"/>
                <a:gd name="connsiteX8" fmla="*/ 248618 w 248620"/>
                <a:gd name="connsiteY8" fmla="*/ 66526 h 177968"/>
                <a:gd name="connsiteX9" fmla="*/ 234397 w 248620"/>
                <a:gd name="connsiteY9" fmla="*/ 32160 h 177968"/>
                <a:gd name="connsiteX10" fmla="*/ 213642 w 248620"/>
                <a:gd name="connsiteY10" fmla="*/ 19777 h 177968"/>
                <a:gd name="connsiteX11" fmla="*/ 38382 w 248620"/>
                <a:gd name="connsiteY11" fmla="*/ 18587 h 177968"/>
                <a:gd name="connsiteX12" fmla="*/ 14694 w 248620"/>
                <a:gd name="connsiteY12" fmla="*/ 31693 h 177968"/>
                <a:gd name="connsiteX13" fmla="*/ 16 w 248620"/>
                <a:gd name="connsiteY13" fmla="*/ 66526 h 177968"/>
                <a:gd name="connsiteX14" fmla="*/ 16 w 248620"/>
                <a:gd name="connsiteY14" fmla="*/ 78004 h 177968"/>
                <a:gd name="connsiteX15" fmla="*/ 19066 w 248620"/>
                <a:gd name="connsiteY15" fmla="*/ 81194 h 1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620" h="177968">
                  <a:moveTo>
                    <a:pt x="19066" y="66526"/>
                  </a:moveTo>
                  <a:cubicBezTo>
                    <a:pt x="18776" y="59099"/>
                    <a:pt x="21528" y="51875"/>
                    <a:pt x="26685" y="46523"/>
                  </a:cubicBezTo>
                  <a:cubicBezTo>
                    <a:pt x="32618" y="42310"/>
                    <a:pt x="39040" y="38833"/>
                    <a:pt x="45812" y="36170"/>
                  </a:cubicBezTo>
                  <a:cubicBezTo>
                    <a:pt x="96758" y="13451"/>
                    <a:pt x="155026" y="13798"/>
                    <a:pt x="205698" y="37122"/>
                  </a:cubicBezTo>
                  <a:cubicBezTo>
                    <a:pt x="211150" y="39238"/>
                    <a:pt x="216280" y="42104"/>
                    <a:pt x="220938" y="45638"/>
                  </a:cubicBezTo>
                  <a:cubicBezTo>
                    <a:pt x="226337" y="51269"/>
                    <a:pt x="229418" y="58726"/>
                    <a:pt x="229568" y="66526"/>
                  </a:cubicBezTo>
                  <a:lnTo>
                    <a:pt x="229568" y="162195"/>
                  </a:lnTo>
                  <a:cubicBezTo>
                    <a:pt x="236187" y="167119"/>
                    <a:pt x="242545" y="172385"/>
                    <a:pt x="248618" y="177968"/>
                  </a:cubicBezTo>
                  <a:lnTo>
                    <a:pt x="248618" y="66526"/>
                  </a:lnTo>
                  <a:cubicBezTo>
                    <a:pt x="248744" y="53614"/>
                    <a:pt x="243610" y="41208"/>
                    <a:pt x="234397" y="32160"/>
                  </a:cubicBezTo>
                  <a:cubicBezTo>
                    <a:pt x="228172" y="26969"/>
                    <a:pt x="221167" y="22790"/>
                    <a:pt x="213642" y="19777"/>
                  </a:cubicBezTo>
                  <a:cubicBezTo>
                    <a:pt x="158193" y="-6170"/>
                    <a:pt x="94178" y="-6605"/>
                    <a:pt x="38382" y="18587"/>
                  </a:cubicBezTo>
                  <a:cubicBezTo>
                    <a:pt x="29949" y="21904"/>
                    <a:pt x="21985" y="26310"/>
                    <a:pt x="14694" y="31693"/>
                  </a:cubicBezTo>
                  <a:cubicBezTo>
                    <a:pt x="5020" y="40653"/>
                    <a:pt x="-327" y="53344"/>
                    <a:pt x="16" y="66526"/>
                  </a:cubicBezTo>
                  <a:lnTo>
                    <a:pt x="16" y="78004"/>
                  </a:lnTo>
                  <a:cubicBezTo>
                    <a:pt x="6448" y="79001"/>
                    <a:pt x="12798" y="80064"/>
                    <a:pt x="19066" y="81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4E0BBC9-43C7-4500-9868-0436DB99DD22}"/>
                </a:ext>
              </a:extLst>
            </p:cNvPr>
            <p:cNvSpPr/>
            <p:nvPr/>
          </p:nvSpPr>
          <p:spPr>
            <a:xfrm>
              <a:off x="13159909" y="4376832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4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4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3" y="19087"/>
                    <a:pt x="114264" y="40388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F80A5A3-2C27-49DD-974B-3617EDBDBB44}"/>
                </a:ext>
              </a:extLst>
            </p:cNvPr>
            <p:cNvSpPr/>
            <p:nvPr/>
          </p:nvSpPr>
          <p:spPr>
            <a:xfrm>
              <a:off x="12569780" y="4519884"/>
              <a:ext cx="247668" cy="177958"/>
            </a:xfrm>
            <a:custGeom>
              <a:avLst/>
              <a:gdLst>
                <a:gd name="connsiteX0" fmla="*/ 19068 w 247668"/>
                <a:gd name="connsiteY0" fmla="*/ 66516 h 177958"/>
                <a:gd name="connsiteX1" fmla="*/ 21611 w 247668"/>
                <a:gd name="connsiteY1" fmla="*/ 54486 h 177958"/>
                <a:gd name="connsiteX2" fmla="*/ 32727 w 247668"/>
                <a:gd name="connsiteY2" fmla="*/ 42009 h 177958"/>
                <a:gd name="connsiteX3" fmla="*/ 44871 w 247668"/>
                <a:gd name="connsiteY3" fmla="*/ 36151 h 177958"/>
                <a:gd name="connsiteX4" fmla="*/ 204758 w 247668"/>
                <a:gd name="connsiteY4" fmla="*/ 37103 h 177958"/>
                <a:gd name="connsiteX5" fmla="*/ 219998 w 247668"/>
                <a:gd name="connsiteY5" fmla="*/ 45619 h 177958"/>
                <a:gd name="connsiteX6" fmla="*/ 228618 w 247668"/>
                <a:gd name="connsiteY6" fmla="*/ 66516 h 177958"/>
                <a:gd name="connsiteX7" fmla="*/ 228618 w 247668"/>
                <a:gd name="connsiteY7" fmla="*/ 81347 h 177958"/>
                <a:gd name="connsiteX8" fmla="*/ 247668 w 247668"/>
                <a:gd name="connsiteY8" fmla="*/ 78137 h 177958"/>
                <a:gd name="connsiteX9" fmla="*/ 247668 w 247668"/>
                <a:gd name="connsiteY9" fmla="*/ 66516 h 177958"/>
                <a:gd name="connsiteX10" fmla="*/ 233457 w 247668"/>
                <a:gd name="connsiteY10" fmla="*/ 32160 h 177958"/>
                <a:gd name="connsiteX11" fmla="*/ 212683 w 247668"/>
                <a:gd name="connsiteY11" fmla="*/ 19777 h 177958"/>
                <a:gd name="connsiteX12" fmla="*/ 37423 w 247668"/>
                <a:gd name="connsiteY12" fmla="*/ 18587 h 177958"/>
                <a:gd name="connsiteX13" fmla="*/ 14306 w 247668"/>
                <a:gd name="connsiteY13" fmla="*/ 31274 h 177958"/>
                <a:gd name="connsiteX14" fmla="*/ 12801 w 247668"/>
                <a:gd name="connsiteY14" fmla="*/ 32684 h 177958"/>
                <a:gd name="connsiteX15" fmla="*/ 18 w 247668"/>
                <a:gd name="connsiteY15" fmla="*/ 66516 h 177958"/>
                <a:gd name="connsiteX16" fmla="*/ 18 w 247668"/>
                <a:gd name="connsiteY16" fmla="*/ 177959 h 177958"/>
                <a:gd name="connsiteX17" fmla="*/ 19068 w 247668"/>
                <a:gd name="connsiteY17" fmla="*/ 162195 h 17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7668" h="177958">
                  <a:moveTo>
                    <a:pt x="19068" y="66516"/>
                  </a:moveTo>
                  <a:cubicBezTo>
                    <a:pt x="19123" y="62379"/>
                    <a:pt x="19987" y="58292"/>
                    <a:pt x="21611" y="54486"/>
                  </a:cubicBezTo>
                  <a:cubicBezTo>
                    <a:pt x="23824" y="49206"/>
                    <a:pt x="27736" y="44815"/>
                    <a:pt x="32727" y="42009"/>
                  </a:cubicBezTo>
                  <a:cubicBezTo>
                    <a:pt x="36639" y="39785"/>
                    <a:pt x="40697" y="37828"/>
                    <a:pt x="44871" y="36151"/>
                  </a:cubicBezTo>
                  <a:cubicBezTo>
                    <a:pt x="95819" y="13437"/>
                    <a:pt x="154084" y="13784"/>
                    <a:pt x="204758" y="37103"/>
                  </a:cubicBezTo>
                  <a:cubicBezTo>
                    <a:pt x="210210" y="39217"/>
                    <a:pt x="215340" y="42083"/>
                    <a:pt x="219998" y="45619"/>
                  </a:cubicBezTo>
                  <a:cubicBezTo>
                    <a:pt x="225396" y="51254"/>
                    <a:pt x="228473" y="58714"/>
                    <a:pt x="228618" y="66516"/>
                  </a:cubicBezTo>
                  <a:lnTo>
                    <a:pt x="228618" y="81347"/>
                  </a:lnTo>
                  <a:cubicBezTo>
                    <a:pt x="234898" y="80216"/>
                    <a:pt x="241248" y="79147"/>
                    <a:pt x="247668" y="78137"/>
                  </a:cubicBezTo>
                  <a:lnTo>
                    <a:pt x="247668" y="66516"/>
                  </a:lnTo>
                  <a:cubicBezTo>
                    <a:pt x="247494" y="53669"/>
                    <a:pt x="242408" y="41376"/>
                    <a:pt x="233457" y="32160"/>
                  </a:cubicBezTo>
                  <a:cubicBezTo>
                    <a:pt x="227265" y="26911"/>
                    <a:pt x="220245" y="22727"/>
                    <a:pt x="212683" y="19777"/>
                  </a:cubicBezTo>
                  <a:cubicBezTo>
                    <a:pt x="157234" y="-6170"/>
                    <a:pt x="93218" y="-6605"/>
                    <a:pt x="37423" y="18587"/>
                  </a:cubicBezTo>
                  <a:cubicBezTo>
                    <a:pt x="29213" y="21825"/>
                    <a:pt x="21446" y="26088"/>
                    <a:pt x="14306" y="31274"/>
                  </a:cubicBezTo>
                  <a:lnTo>
                    <a:pt x="12801" y="32684"/>
                  </a:lnTo>
                  <a:cubicBezTo>
                    <a:pt x="4264" y="41846"/>
                    <a:pt x="-327" y="53998"/>
                    <a:pt x="18" y="66516"/>
                  </a:cubicBezTo>
                  <a:lnTo>
                    <a:pt x="18" y="177959"/>
                  </a:lnTo>
                  <a:cubicBezTo>
                    <a:pt x="6091" y="172378"/>
                    <a:pt x="12450" y="167117"/>
                    <a:pt x="19068" y="162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36F5E42-90F1-418D-BEA4-8D38E0424B27}"/>
                </a:ext>
              </a:extLst>
            </p:cNvPr>
            <p:cNvSpPr/>
            <p:nvPr/>
          </p:nvSpPr>
          <p:spPr>
            <a:xfrm>
              <a:off x="12893647" y="4338713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3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3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6" y="19081"/>
                    <a:pt x="114270" y="40385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23DF3D4-4AC7-403F-A89D-64226C3F035B}"/>
                </a:ext>
              </a:extLst>
            </p:cNvPr>
            <p:cNvSpPr/>
            <p:nvPr/>
          </p:nvSpPr>
          <p:spPr>
            <a:xfrm>
              <a:off x="12626947" y="4376832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3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3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3" y="19087"/>
                    <a:pt x="114264" y="40388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D751C79-D73B-4607-91E9-DC35F8A3D4D9}"/>
                </a:ext>
              </a:extLst>
            </p:cNvPr>
            <p:cNvSpPr/>
            <p:nvPr/>
          </p:nvSpPr>
          <p:spPr>
            <a:xfrm>
              <a:off x="12835530" y="4481726"/>
              <a:ext cx="248618" cy="113666"/>
            </a:xfrm>
            <a:custGeom>
              <a:avLst/>
              <a:gdLst>
                <a:gd name="connsiteX0" fmla="*/ 19066 w 248618"/>
                <a:gd name="connsiteY0" fmla="*/ 66566 h 113666"/>
                <a:gd name="connsiteX1" fmla="*/ 26686 w 248618"/>
                <a:gd name="connsiteY1" fmla="*/ 46563 h 113666"/>
                <a:gd name="connsiteX2" fmla="*/ 45812 w 248618"/>
                <a:gd name="connsiteY2" fmla="*/ 36210 h 113666"/>
                <a:gd name="connsiteX3" fmla="*/ 205709 w 248618"/>
                <a:gd name="connsiteY3" fmla="*/ 37162 h 113666"/>
                <a:gd name="connsiteX4" fmla="*/ 220949 w 248618"/>
                <a:gd name="connsiteY4" fmla="*/ 45668 h 113666"/>
                <a:gd name="connsiteX5" fmla="*/ 229569 w 248618"/>
                <a:gd name="connsiteY5" fmla="*/ 66566 h 113666"/>
                <a:gd name="connsiteX6" fmla="*/ 229569 w 248618"/>
                <a:gd name="connsiteY6" fmla="*/ 111219 h 113666"/>
                <a:gd name="connsiteX7" fmla="*/ 248619 w 248618"/>
                <a:gd name="connsiteY7" fmla="*/ 113543 h 113666"/>
                <a:gd name="connsiteX8" fmla="*/ 248619 w 248618"/>
                <a:gd name="connsiteY8" fmla="*/ 66566 h 113666"/>
                <a:gd name="connsiteX9" fmla="*/ 234426 w 248618"/>
                <a:gd name="connsiteY9" fmla="*/ 32161 h 113666"/>
                <a:gd name="connsiteX10" fmla="*/ 213662 w 248618"/>
                <a:gd name="connsiteY10" fmla="*/ 19779 h 113666"/>
                <a:gd name="connsiteX11" fmla="*/ 38402 w 248618"/>
                <a:gd name="connsiteY11" fmla="*/ 18588 h 113666"/>
                <a:gd name="connsiteX12" fmla="*/ 14694 w 248618"/>
                <a:gd name="connsiteY12" fmla="*/ 31695 h 113666"/>
                <a:gd name="connsiteX13" fmla="*/ 16 w 248618"/>
                <a:gd name="connsiteY13" fmla="*/ 66566 h 113666"/>
                <a:gd name="connsiteX14" fmla="*/ 16 w 248618"/>
                <a:gd name="connsiteY14" fmla="*/ 113667 h 113666"/>
                <a:gd name="connsiteX15" fmla="*/ 19066 w 248618"/>
                <a:gd name="connsiteY15" fmla="*/ 111314 h 1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618" h="113666">
                  <a:moveTo>
                    <a:pt x="19066" y="66566"/>
                  </a:moveTo>
                  <a:cubicBezTo>
                    <a:pt x="18780" y="59139"/>
                    <a:pt x="21532" y="51917"/>
                    <a:pt x="26686" y="46563"/>
                  </a:cubicBezTo>
                  <a:cubicBezTo>
                    <a:pt x="32616" y="42346"/>
                    <a:pt x="39039" y="38869"/>
                    <a:pt x="45812" y="36210"/>
                  </a:cubicBezTo>
                  <a:cubicBezTo>
                    <a:pt x="96762" y="13486"/>
                    <a:pt x="155034" y="13833"/>
                    <a:pt x="205709" y="37162"/>
                  </a:cubicBezTo>
                  <a:cubicBezTo>
                    <a:pt x="211163" y="39268"/>
                    <a:pt x="216293" y="42131"/>
                    <a:pt x="220949" y="45668"/>
                  </a:cubicBezTo>
                  <a:cubicBezTo>
                    <a:pt x="226344" y="51304"/>
                    <a:pt x="229422" y="58765"/>
                    <a:pt x="229569" y="66566"/>
                  </a:cubicBezTo>
                  <a:lnTo>
                    <a:pt x="229569" y="111219"/>
                  </a:lnTo>
                  <a:cubicBezTo>
                    <a:pt x="235982" y="111931"/>
                    <a:pt x="242332" y="112705"/>
                    <a:pt x="248619" y="113543"/>
                  </a:cubicBezTo>
                  <a:lnTo>
                    <a:pt x="248619" y="66566"/>
                  </a:lnTo>
                  <a:cubicBezTo>
                    <a:pt x="248462" y="53705"/>
                    <a:pt x="243383" y="41393"/>
                    <a:pt x="234426" y="32161"/>
                  </a:cubicBezTo>
                  <a:cubicBezTo>
                    <a:pt x="228241" y="26909"/>
                    <a:pt x="221223" y="22725"/>
                    <a:pt x="213662" y="19779"/>
                  </a:cubicBezTo>
                  <a:cubicBezTo>
                    <a:pt x="158214" y="-6171"/>
                    <a:pt x="94197" y="-6605"/>
                    <a:pt x="38402" y="18588"/>
                  </a:cubicBezTo>
                  <a:cubicBezTo>
                    <a:pt x="29964" y="21909"/>
                    <a:pt x="21993" y="26314"/>
                    <a:pt x="14694" y="31695"/>
                  </a:cubicBezTo>
                  <a:cubicBezTo>
                    <a:pt x="5014" y="40666"/>
                    <a:pt x="-334" y="53372"/>
                    <a:pt x="16" y="66566"/>
                  </a:cubicBezTo>
                  <a:lnTo>
                    <a:pt x="16" y="113667"/>
                  </a:lnTo>
                  <a:cubicBezTo>
                    <a:pt x="6309" y="112822"/>
                    <a:pt x="12659" y="112038"/>
                    <a:pt x="19066" y="1113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2CC0243-65E6-48B8-B763-0444149C9580}"/>
                </a:ext>
              </a:extLst>
            </p:cNvPr>
            <p:cNvSpPr/>
            <p:nvPr/>
          </p:nvSpPr>
          <p:spPr>
            <a:xfrm>
              <a:off x="12541224" y="4606280"/>
              <a:ext cx="838200" cy="371475"/>
            </a:xfrm>
            <a:custGeom>
              <a:avLst/>
              <a:gdLst>
                <a:gd name="connsiteX0" fmla="*/ 419100 w 838200"/>
                <a:gd name="connsiteY0" fmla="*/ 0 h 371475"/>
                <a:gd name="connsiteX1" fmla="*/ 0 w 838200"/>
                <a:gd name="connsiteY1" fmla="*/ 185738 h 371475"/>
                <a:gd name="connsiteX2" fmla="*/ 419100 w 838200"/>
                <a:gd name="connsiteY2" fmla="*/ 371475 h 371475"/>
                <a:gd name="connsiteX3" fmla="*/ 838200 w 838200"/>
                <a:gd name="connsiteY3" fmla="*/ 185738 h 371475"/>
                <a:gd name="connsiteX4" fmla="*/ 419100 w 838200"/>
                <a:gd name="connsiteY4" fmla="*/ 0 h 371475"/>
                <a:gd name="connsiteX5" fmla="*/ 419100 w 838200"/>
                <a:gd name="connsiteY5" fmla="*/ 352425 h 371475"/>
                <a:gd name="connsiteX6" fmla="*/ 19050 w 838200"/>
                <a:gd name="connsiteY6" fmla="*/ 185738 h 371475"/>
                <a:gd name="connsiteX7" fmla="*/ 419100 w 838200"/>
                <a:gd name="connsiteY7" fmla="*/ 19050 h 371475"/>
                <a:gd name="connsiteX8" fmla="*/ 819150 w 838200"/>
                <a:gd name="connsiteY8" fmla="*/ 185738 h 371475"/>
                <a:gd name="connsiteX9" fmla="*/ 419100 w 838200"/>
                <a:gd name="connsiteY9" fmla="*/ 35242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8200" h="371475">
                  <a:moveTo>
                    <a:pt x="419100" y="0"/>
                  </a:moveTo>
                  <a:cubicBezTo>
                    <a:pt x="184090" y="0"/>
                    <a:pt x="0" y="81582"/>
                    <a:pt x="0" y="185738"/>
                  </a:cubicBezTo>
                  <a:cubicBezTo>
                    <a:pt x="0" y="289893"/>
                    <a:pt x="184090" y="371475"/>
                    <a:pt x="419100" y="371475"/>
                  </a:cubicBezTo>
                  <a:cubicBezTo>
                    <a:pt x="654110" y="371475"/>
                    <a:pt x="838200" y="289893"/>
                    <a:pt x="838200" y="185738"/>
                  </a:cubicBezTo>
                  <a:cubicBezTo>
                    <a:pt x="838200" y="81582"/>
                    <a:pt x="654110" y="0"/>
                    <a:pt x="419100" y="0"/>
                  </a:cubicBezTo>
                  <a:close/>
                  <a:moveTo>
                    <a:pt x="419100" y="352425"/>
                  </a:moveTo>
                  <a:cubicBezTo>
                    <a:pt x="202244" y="352425"/>
                    <a:pt x="19050" y="276092"/>
                    <a:pt x="19050" y="185738"/>
                  </a:cubicBezTo>
                  <a:cubicBezTo>
                    <a:pt x="19050" y="95383"/>
                    <a:pt x="202244" y="19050"/>
                    <a:pt x="419100" y="19050"/>
                  </a:cubicBezTo>
                  <a:cubicBezTo>
                    <a:pt x="635956" y="19050"/>
                    <a:pt x="819150" y="95383"/>
                    <a:pt x="819150" y="185738"/>
                  </a:cubicBezTo>
                  <a:cubicBezTo>
                    <a:pt x="819150" y="276092"/>
                    <a:pt x="635956" y="352425"/>
                    <a:pt x="419100" y="3524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02" name="Graphic 29" descr="Hierarchy outline">
            <a:extLst>
              <a:ext uri="{FF2B5EF4-FFF2-40B4-BE49-F238E27FC236}">
                <a16:creationId xmlns:a16="http://schemas.microsoft.com/office/drawing/2014/main" id="{308A8D2C-0D5E-4139-8A97-FA85BD05990A}"/>
              </a:ext>
            </a:extLst>
          </p:cNvPr>
          <p:cNvGrpSpPr/>
          <p:nvPr/>
        </p:nvGrpSpPr>
        <p:grpSpPr>
          <a:xfrm>
            <a:off x="10356988" y="3436784"/>
            <a:ext cx="762000" cy="647700"/>
            <a:chOff x="12579324" y="5146526"/>
            <a:chExt cx="762000" cy="647700"/>
          </a:xfrm>
          <a:solidFill>
            <a:schemeClr val="bg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09D9B24-DD24-4B42-B123-04DFC93A5090}"/>
                </a:ext>
              </a:extLst>
            </p:cNvPr>
            <p:cNvSpPr/>
            <p:nvPr/>
          </p:nvSpPr>
          <p:spPr>
            <a:xfrm>
              <a:off x="12665049" y="5308451"/>
              <a:ext cx="590550" cy="323850"/>
            </a:xfrm>
            <a:custGeom>
              <a:avLst/>
              <a:gdLst>
                <a:gd name="connsiteX0" fmla="*/ 19050 w 590550"/>
                <a:gd name="connsiteY0" fmla="*/ 171450 h 323850"/>
                <a:gd name="connsiteX1" fmla="*/ 285750 w 590550"/>
                <a:gd name="connsiteY1" fmla="*/ 171450 h 323850"/>
                <a:gd name="connsiteX2" fmla="*/ 285750 w 590550"/>
                <a:gd name="connsiteY2" fmla="*/ 323850 h 323850"/>
                <a:gd name="connsiteX3" fmla="*/ 304800 w 590550"/>
                <a:gd name="connsiteY3" fmla="*/ 323850 h 323850"/>
                <a:gd name="connsiteX4" fmla="*/ 304800 w 590550"/>
                <a:gd name="connsiteY4" fmla="*/ 171450 h 323850"/>
                <a:gd name="connsiteX5" fmla="*/ 571500 w 590550"/>
                <a:gd name="connsiteY5" fmla="*/ 171450 h 323850"/>
                <a:gd name="connsiteX6" fmla="*/ 571500 w 590550"/>
                <a:gd name="connsiteY6" fmla="*/ 323850 h 323850"/>
                <a:gd name="connsiteX7" fmla="*/ 590550 w 590550"/>
                <a:gd name="connsiteY7" fmla="*/ 323850 h 323850"/>
                <a:gd name="connsiteX8" fmla="*/ 590550 w 590550"/>
                <a:gd name="connsiteY8" fmla="*/ 152400 h 323850"/>
                <a:gd name="connsiteX9" fmla="*/ 304800 w 590550"/>
                <a:gd name="connsiteY9" fmla="*/ 152400 h 323850"/>
                <a:gd name="connsiteX10" fmla="*/ 304800 w 590550"/>
                <a:gd name="connsiteY10" fmla="*/ 0 h 323850"/>
                <a:gd name="connsiteX11" fmla="*/ 285750 w 590550"/>
                <a:gd name="connsiteY11" fmla="*/ 0 h 323850"/>
                <a:gd name="connsiteX12" fmla="*/ 285750 w 590550"/>
                <a:gd name="connsiteY12" fmla="*/ 152400 h 323850"/>
                <a:gd name="connsiteX13" fmla="*/ 0 w 590550"/>
                <a:gd name="connsiteY13" fmla="*/ 152400 h 323850"/>
                <a:gd name="connsiteX14" fmla="*/ 0 w 590550"/>
                <a:gd name="connsiteY14" fmla="*/ 323850 h 323850"/>
                <a:gd name="connsiteX15" fmla="*/ 19050 w 590550"/>
                <a:gd name="connsiteY15" fmla="*/ 323850 h 323850"/>
                <a:gd name="connsiteX16" fmla="*/ 19050 w 590550"/>
                <a:gd name="connsiteY16" fmla="*/ 1714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323850">
                  <a:moveTo>
                    <a:pt x="19050" y="171450"/>
                  </a:moveTo>
                  <a:lnTo>
                    <a:pt x="285750" y="171450"/>
                  </a:lnTo>
                  <a:lnTo>
                    <a:pt x="285750" y="323850"/>
                  </a:lnTo>
                  <a:lnTo>
                    <a:pt x="304800" y="323850"/>
                  </a:ln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323850"/>
                  </a:lnTo>
                  <a:lnTo>
                    <a:pt x="590550" y="323850"/>
                  </a:lnTo>
                  <a:lnTo>
                    <a:pt x="590550" y="152400"/>
                  </a:lnTo>
                  <a:lnTo>
                    <a:pt x="304800" y="152400"/>
                  </a:lnTo>
                  <a:lnTo>
                    <a:pt x="304800" y="0"/>
                  </a:lnTo>
                  <a:lnTo>
                    <a:pt x="285750" y="0"/>
                  </a:lnTo>
                  <a:lnTo>
                    <a:pt x="285750" y="152400"/>
                  </a:lnTo>
                  <a:lnTo>
                    <a:pt x="0" y="152400"/>
                  </a:lnTo>
                  <a:lnTo>
                    <a:pt x="0" y="323850"/>
                  </a:lnTo>
                  <a:lnTo>
                    <a:pt x="19050" y="323850"/>
                  </a:lnTo>
                  <a:lnTo>
                    <a:pt x="1905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3207CD-8F11-435B-90B1-3C0DFB8B3BA7}"/>
                </a:ext>
              </a:extLst>
            </p:cNvPr>
            <p:cNvSpPr/>
            <p:nvPr/>
          </p:nvSpPr>
          <p:spPr>
            <a:xfrm>
              <a:off x="12865074" y="5146526"/>
              <a:ext cx="190500" cy="133350"/>
            </a:xfrm>
            <a:custGeom>
              <a:avLst/>
              <a:gdLst>
                <a:gd name="connsiteX0" fmla="*/ 190500 w 190500"/>
                <a:gd name="connsiteY0" fmla="*/ 0 h 133350"/>
                <a:gd name="connsiteX1" fmla="*/ 0 w 190500"/>
                <a:gd name="connsiteY1" fmla="*/ 0 h 133350"/>
                <a:gd name="connsiteX2" fmla="*/ 0 w 190500"/>
                <a:gd name="connsiteY2" fmla="*/ 133350 h 133350"/>
                <a:gd name="connsiteX3" fmla="*/ 190500 w 190500"/>
                <a:gd name="connsiteY3" fmla="*/ 13335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1905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90500" y="13335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08EC42D-6492-4662-92BD-5D4BF253C4C1}"/>
                </a:ext>
              </a:extLst>
            </p:cNvPr>
            <p:cNvSpPr/>
            <p:nvPr/>
          </p:nvSpPr>
          <p:spPr>
            <a:xfrm>
              <a:off x="12865074" y="5660876"/>
              <a:ext cx="190500" cy="133350"/>
            </a:xfrm>
            <a:custGeom>
              <a:avLst/>
              <a:gdLst>
                <a:gd name="connsiteX0" fmla="*/ 0 w 190500"/>
                <a:gd name="connsiteY0" fmla="*/ 0 h 133350"/>
                <a:gd name="connsiteX1" fmla="*/ 0 w 190500"/>
                <a:gd name="connsiteY1" fmla="*/ 133350 h 133350"/>
                <a:gd name="connsiteX2" fmla="*/ 190500 w 190500"/>
                <a:gd name="connsiteY2" fmla="*/ 133350 h 133350"/>
                <a:gd name="connsiteX3" fmla="*/ 190500 w 190500"/>
                <a:gd name="connsiteY3" fmla="*/ 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0" y="0"/>
                  </a:moveTo>
                  <a:lnTo>
                    <a:pt x="0" y="133350"/>
                  </a:lnTo>
                  <a:lnTo>
                    <a:pt x="190500" y="133350"/>
                  </a:lnTo>
                  <a:lnTo>
                    <a:pt x="190500" y="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0F410E6-A98C-492D-8DFF-CF9A1C1BC732}"/>
                </a:ext>
              </a:extLst>
            </p:cNvPr>
            <p:cNvSpPr/>
            <p:nvPr/>
          </p:nvSpPr>
          <p:spPr>
            <a:xfrm>
              <a:off x="13150824" y="5660876"/>
              <a:ext cx="190500" cy="133350"/>
            </a:xfrm>
            <a:custGeom>
              <a:avLst/>
              <a:gdLst>
                <a:gd name="connsiteX0" fmla="*/ 0 w 190500"/>
                <a:gd name="connsiteY0" fmla="*/ 133350 h 133350"/>
                <a:gd name="connsiteX1" fmla="*/ 190500 w 190500"/>
                <a:gd name="connsiteY1" fmla="*/ 133350 h 133350"/>
                <a:gd name="connsiteX2" fmla="*/ 190500 w 190500"/>
                <a:gd name="connsiteY2" fmla="*/ 0 h 133350"/>
                <a:gd name="connsiteX3" fmla="*/ 0 w 190500"/>
                <a:gd name="connsiteY3" fmla="*/ 0 h 133350"/>
                <a:gd name="connsiteX4" fmla="*/ 19050 w 190500"/>
                <a:gd name="connsiteY4" fmla="*/ 19050 h 133350"/>
                <a:gd name="connsiteX5" fmla="*/ 171450 w 190500"/>
                <a:gd name="connsiteY5" fmla="*/ 19050 h 133350"/>
                <a:gd name="connsiteX6" fmla="*/ 171450 w 190500"/>
                <a:gd name="connsiteY6" fmla="*/ 114300 h 133350"/>
                <a:gd name="connsiteX7" fmla="*/ 19050 w 190500"/>
                <a:gd name="connsiteY7" fmla="*/ 1143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0" y="133350"/>
                  </a:moveTo>
                  <a:lnTo>
                    <a:pt x="190500" y="133350"/>
                  </a:lnTo>
                  <a:lnTo>
                    <a:pt x="1905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71450" y="19050"/>
                  </a:lnTo>
                  <a:lnTo>
                    <a:pt x="171450" y="114300"/>
                  </a:lnTo>
                  <a:lnTo>
                    <a:pt x="19050" y="114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DB98C31-8E97-44BB-9B05-206A419F9574}"/>
                </a:ext>
              </a:extLst>
            </p:cNvPr>
            <p:cNvSpPr/>
            <p:nvPr/>
          </p:nvSpPr>
          <p:spPr>
            <a:xfrm>
              <a:off x="12579324" y="5660876"/>
              <a:ext cx="190500" cy="133350"/>
            </a:xfrm>
            <a:custGeom>
              <a:avLst/>
              <a:gdLst>
                <a:gd name="connsiteX0" fmla="*/ 190500 w 190500"/>
                <a:gd name="connsiteY0" fmla="*/ 0 h 133350"/>
                <a:gd name="connsiteX1" fmla="*/ 0 w 190500"/>
                <a:gd name="connsiteY1" fmla="*/ 0 h 133350"/>
                <a:gd name="connsiteX2" fmla="*/ 0 w 190500"/>
                <a:gd name="connsiteY2" fmla="*/ 133350 h 133350"/>
                <a:gd name="connsiteX3" fmla="*/ 190500 w 190500"/>
                <a:gd name="connsiteY3" fmla="*/ 13335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1905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90500" y="13335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5" name="Graphic 24" descr="Flip calendar outline">
            <a:extLst>
              <a:ext uri="{FF2B5EF4-FFF2-40B4-BE49-F238E27FC236}">
                <a16:creationId xmlns:a16="http://schemas.microsoft.com/office/drawing/2014/main" id="{A0870492-90D8-49C2-85FB-512022E27A7A}"/>
              </a:ext>
            </a:extLst>
          </p:cNvPr>
          <p:cNvSpPr/>
          <p:nvPr/>
        </p:nvSpPr>
        <p:spPr>
          <a:xfrm>
            <a:off x="5770563" y="3436784"/>
            <a:ext cx="647700" cy="647700"/>
          </a:xfrm>
          <a:custGeom>
            <a:avLst/>
            <a:gdLst>
              <a:gd name="connsiteX0" fmla="*/ 514350 w 647700"/>
              <a:gd name="connsiteY0" fmla="*/ 9525 h 647700"/>
              <a:gd name="connsiteX1" fmla="*/ 504825 w 647700"/>
              <a:gd name="connsiteY1" fmla="*/ 0 h 647700"/>
              <a:gd name="connsiteX2" fmla="*/ 495300 w 647700"/>
              <a:gd name="connsiteY2" fmla="*/ 9525 h 647700"/>
              <a:gd name="connsiteX3" fmla="*/ 495300 w 647700"/>
              <a:gd name="connsiteY3" fmla="*/ 57150 h 647700"/>
              <a:gd name="connsiteX4" fmla="*/ 152400 w 647700"/>
              <a:gd name="connsiteY4" fmla="*/ 57150 h 647700"/>
              <a:gd name="connsiteX5" fmla="*/ 152400 w 647700"/>
              <a:gd name="connsiteY5" fmla="*/ 9525 h 647700"/>
              <a:gd name="connsiteX6" fmla="*/ 142875 w 647700"/>
              <a:gd name="connsiteY6" fmla="*/ 0 h 647700"/>
              <a:gd name="connsiteX7" fmla="*/ 133350 w 647700"/>
              <a:gd name="connsiteY7" fmla="*/ 9525 h 647700"/>
              <a:gd name="connsiteX8" fmla="*/ 133350 w 647700"/>
              <a:gd name="connsiteY8" fmla="*/ 57150 h 647700"/>
              <a:gd name="connsiteX9" fmla="*/ 0 w 647700"/>
              <a:gd name="connsiteY9" fmla="*/ 57150 h 647700"/>
              <a:gd name="connsiteX10" fmla="*/ 0 w 647700"/>
              <a:gd name="connsiteY10" fmla="*/ 647700 h 647700"/>
              <a:gd name="connsiteX11" fmla="*/ 647700 w 647700"/>
              <a:gd name="connsiteY11" fmla="*/ 647700 h 647700"/>
              <a:gd name="connsiteX12" fmla="*/ 647700 w 647700"/>
              <a:gd name="connsiteY12" fmla="*/ 57150 h 647700"/>
              <a:gd name="connsiteX13" fmla="*/ 514350 w 647700"/>
              <a:gd name="connsiteY13" fmla="*/ 57150 h 647700"/>
              <a:gd name="connsiteX14" fmla="*/ 628650 w 647700"/>
              <a:gd name="connsiteY14" fmla="*/ 628650 h 647700"/>
              <a:gd name="connsiteX15" fmla="*/ 19050 w 647700"/>
              <a:gd name="connsiteY15" fmla="*/ 628650 h 647700"/>
              <a:gd name="connsiteX16" fmla="*/ 19050 w 647700"/>
              <a:gd name="connsiteY16" fmla="*/ 219075 h 647700"/>
              <a:gd name="connsiteX17" fmla="*/ 628650 w 647700"/>
              <a:gd name="connsiteY17" fmla="*/ 219075 h 647700"/>
              <a:gd name="connsiteX18" fmla="*/ 628650 w 647700"/>
              <a:gd name="connsiteY18" fmla="*/ 76200 h 647700"/>
              <a:gd name="connsiteX19" fmla="*/ 628650 w 647700"/>
              <a:gd name="connsiteY19" fmla="*/ 200025 h 647700"/>
              <a:gd name="connsiteX20" fmla="*/ 19050 w 647700"/>
              <a:gd name="connsiteY20" fmla="*/ 200025 h 647700"/>
              <a:gd name="connsiteX21" fmla="*/ 19050 w 647700"/>
              <a:gd name="connsiteY21" fmla="*/ 76200 h 647700"/>
              <a:gd name="connsiteX22" fmla="*/ 133350 w 647700"/>
              <a:gd name="connsiteY22" fmla="*/ 76200 h 647700"/>
              <a:gd name="connsiteX23" fmla="*/ 133350 w 647700"/>
              <a:gd name="connsiteY23" fmla="*/ 114300 h 647700"/>
              <a:gd name="connsiteX24" fmla="*/ 142875 w 647700"/>
              <a:gd name="connsiteY24" fmla="*/ 123825 h 647700"/>
              <a:gd name="connsiteX25" fmla="*/ 152400 w 647700"/>
              <a:gd name="connsiteY25" fmla="*/ 114300 h 647700"/>
              <a:gd name="connsiteX26" fmla="*/ 152400 w 647700"/>
              <a:gd name="connsiteY26" fmla="*/ 76200 h 647700"/>
              <a:gd name="connsiteX27" fmla="*/ 495300 w 647700"/>
              <a:gd name="connsiteY27" fmla="*/ 76200 h 647700"/>
              <a:gd name="connsiteX28" fmla="*/ 495300 w 647700"/>
              <a:gd name="connsiteY28" fmla="*/ 114300 h 647700"/>
              <a:gd name="connsiteX29" fmla="*/ 504825 w 647700"/>
              <a:gd name="connsiteY29" fmla="*/ 123825 h 647700"/>
              <a:gd name="connsiteX30" fmla="*/ 514350 w 647700"/>
              <a:gd name="connsiteY30" fmla="*/ 114300 h 647700"/>
              <a:gd name="connsiteX31" fmla="*/ 514350 w 647700"/>
              <a:gd name="connsiteY31" fmla="*/ 762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7700" h="647700">
                <a:moveTo>
                  <a:pt x="514350" y="9525"/>
                </a:moveTo>
                <a:cubicBezTo>
                  <a:pt x="514350" y="4264"/>
                  <a:pt x="510086" y="0"/>
                  <a:pt x="504825" y="0"/>
                </a:cubicBezTo>
                <a:cubicBezTo>
                  <a:pt x="499564" y="0"/>
                  <a:pt x="495300" y="4264"/>
                  <a:pt x="495300" y="9525"/>
                </a:cubicBezTo>
                <a:lnTo>
                  <a:pt x="495300" y="57150"/>
                </a:lnTo>
                <a:lnTo>
                  <a:pt x="152400" y="57150"/>
                </a:lnTo>
                <a:lnTo>
                  <a:pt x="152400" y="9525"/>
                </a:lnTo>
                <a:cubicBezTo>
                  <a:pt x="152400" y="4264"/>
                  <a:pt x="148136" y="0"/>
                  <a:pt x="142875" y="0"/>
                </a:cubicBezTo>
                <a:cubicBezTo>
                  <a:pt x="137614" y="0"/>
                  <a:pt x="133350" y="4264"/>
                  <a:pt x="133350" y="9525"/>
                </a:cubicBezTo>
                <a:lnTo>
                  <a:pt x="133350" y="57150"/>
                </a:lnTo>
                <a:lnTo>
                  <a:pt x="0" y="57150"/>
                </a:lnTo>
                <a:lnTo>
                  <a:pt x="0" y="647700"/>
                </a:lnTo>
                <a:lnTo>
                  <a:pt x="647700" y="647700"/>
                </a:lnTo>
                <a:lnTo>
                  <a:pt x="647700" y="57150"/>
                </a:lnTo>
                <a:lnTo>
                  <a:pt x="514350" y="57150"/>
                </a:lnTo>
                <a:close/>
                <a:moveTo>
                  <a:pt x="628650" y="628650"/>
                </a:moveTo>
                <a:lnTo>
                  <a:pt x="19050" y="628650"/>
                </a:lnTo>
                <a:lnTo>
                  <a:pt x="19050" y="219075"/>
                </a:lnTo>
                <a:lnTo>
                  <a:pt x="628650" y="219075"/>
                </a:lnTo>
                <a:close/>
                <a:moveTo>
                  <a:pt x="628650" y="76200"/>
                </a:moveTo>
                <a:lnTo>
                  <a:pt x="628650" y="200025"/>
                </a:lnTo>
                <a:lnTo>
                  <a:pt x="19050" y="200025"/>
                </a:lnTo>
                <a:lnTo>
                  <a:pt x="19050" y="76200"/>
                </a:lnTo>
                <a:lnTo>
                  <a:pt x="133350" y="76200"/>
                </a:lnTo>
                <a:lnTo>
                  <a:pt x="133350" y="114300"/>
                </a:lnTo>
                <a:cubicBezTo>
                  <a:pt x="133350" y="119561"/>
                  <a:pt x="137614" y="123825"/>
                  <a:pt x="142875" y="123825"/>
                </a:cubicBezTo>
                <a:cubicBezTo>
                  <a:pt x="148136" y="123825"/>
                  <a:pt x="152400" y="119561"/>
                  <a:pt x="152400" y="114300"/>
                </a:cubicBezTo>
                <a:lnTo>
                  <a:pt x="152400" y="76200"/>
                </a:lnTo>
                <a:lnTo>
                  <a:pt x="495300" y="76200"/>
                </a:lnTo>
                <a:lnTo>
                  <a:pt x="495300" y="114300"/>
                </a:lnTo>
                <a:cubicBezTo>
                  <a:pt x="495300" y="119561"/>
                  <a:pt x="499564" y="123825"/>
                  <a:pt x="504825" y="123825"/>
                </a:cubicBezTo>
                <a:cubicBezTo>
                  <a:pt x="510086" y="123825"/>
                  <a:pt x="514350" y="119561"/>
                  <a:pt x="514350" y="114300"/>
                </a:cubicBezTo>
                <a:lnTo>
                  <a:pt x="514350" y="7620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4E779E-9737-446C-998A-F628A66C3437}"/>
              </a:ext>
            </a:extLst>
          </p:cNvPr>
          <p:cNvSpPr/>
          <p:nvPr/>
        </p:nvSpPr>
        <p:spPr>
          <a:xfrm>
            <a:off x="303331" y="308114"/>
            <a:ext cx="2295012" cy="6241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AE82F4-7B53-411E-A9E2-1B9A43B90FF4}"/>
              </a:ext>
            </a:extLst>
          </p:cNvPr>
          <p:cNvSpPr/>
          <p:nvPr/>
        </p:nvSpPr>
        <p:spPr>
          <a:xfrm>
            <a:off x="303331" y="2289398"/>
            <a:ext cx="2295012" cy="8452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D14B58-F1D7-490F-94F8-BA0F938798A0}"/>
              </a:ext>
            </a:extLst>
          </p:cNvPr>
          <p:cNvSpPr/>
          <p:nvPr/>
        </p:nvSpPr>
        <p:spPr>
          <a:xfrm>
            <a:off x="481687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BC541D-5358-4133-9576-1D86B1EBE8AB}"/>
              </a:ext>
            </a:extLst>
          </p:cNvPr>
          <p:cNvSpPr txBox="1"/>
          <p:nvPr/>
        </p:nvSpPr>
        <p:spPr>
          <a:xfrm>
            <a:off x="494154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313F86-68CD-4B88-BE4B-64736C972F7D}"/>
              </a:ext>
            </a:extLst>
          </p:cNvPr>
          <p:cNvSpPr/>
          <p:nvPr/>
        </p:nvSpPr>
        <p:spPr>
          <a:xfrm>
            <a:off x="2625119" y="308114"/>
            <a:ext cx="2295012" cy="6241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E79291-AFDF-4922-AABA-1214AE8FBF98}"/>
              </a:ext>
            </a:extLst>
          </p:cNvPr>
          <p:cNvSpPr/>
          <p:nvPr/>
        </p:nvSpPr>
        <p:spPr>
          <a:xfrm>
            <a:off x="2625119" y="2289398"/>
            <a:ext cx="2295012" cy="845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E5DF53-7546-475E-B541-B770715A962E}"/>
              </a:ext>
            </a:extLst>
          </p:cNvPr>
          <p:cNvSpPr txBox="1"/>
          <p:nvPr/>
        </p:nvSpPr>
        <p:spPr>
          <a:xfrm>
            <a:off x="2815942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710647-3AA0-4A97-97F0-8E825D1FB8BA}"/>
              </a:ext>
            </a:extLst>
          </p:cNvPr>
          <p:cNvSpPr/>
          <p:nvPr/>
        </p:nvSpPr>
        <p:spPr>
          <a:xfrm>
            <a:off x="2803475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C1DEA4-7385-442C-9F52-1818D1E9413F}"/>
              </a:ext>
            </a:extLst>
          </p:cNvPr>
          <p:cNvSpPr/>
          <p:nvPr/>
        </p:nvSpPr>
        <p:spPr>
          <a:xfrm>
            <a:off x="851973" y="764704"/>
            <a:ext cx="1197728" cy="11977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69B2923-8189-4229-9405-2F6DEEF96954}"/>
              </a:ext>
            </a:extLst>
          </p:cNvPr>
          <p:cNvSpPr/>
          <p:nvPr/>
        </p:nvSpPr>
        <p:spPr>
          <a:xfrm rot="18817656">
            <a:off x="1133624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46CF45D-1A1B-4BC3-93DA-9B3023940887}"/>
              </a:ext>
            </a:extLst>
          </p:cNvPr>
          <p:cNvSpPr/>
          <p:nvPr/>
        </p:nvSpPr>
        <p:spPr>
          <a:xfrm>
            <a:off x="3173761" y="764704"/>
            <a:ext cx="1197728" cy="119772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4FAE1A0-1AD5-4831-A05A-FF43AD797AC1}"/>
              </a:ext>
            </a:extLst>
          </p:cNvPr>
          <p:cNvSpPr/>
          <p:nvPr/>
        </p:nvSpPr>
        <p:spPr>
          <a:xfrm rot="18817656">
            <a:off x="3455412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86" name="Graphic 20" descr="Handshake outline">
            <a:extLst>
              <a:ext uri="{FF2B5EF4-FFF2-40B4-BE49-F238E27FC236}">
                <a16:creationId xmlns:a16="http://schemas.microsoft.com/office/drawing/2014/main" id="{08F4FF87-4C4B-4FED-9F07-F7A258570C03}"/>
              </a:ext>
            </a:extLst>
          </p:cNvPr>
          <p:cNvSpPr/>
          <p:nvPr/>
        </p:nvSpPr>
        <p:spPr>
          <a:xfrm>
            <a:off x="3333999" y="3490601"/>
            <a:ext cx="877252" cy="540067"/>
          </a:xfrm>
          <a:custGeom>
            <a:avLst/>
            <a:gdLst>
              <a:gd name="connsiteX0" fmla="*/ 868680 w 877252"/>
              <a:gd name="connsiteY0" fmla="*/ 195263 h 540067"/>
              <a:gd name="connsiteX1" fmla="*/ 761048 w 877252"/>
              <a:gd name="connsiteY1" fmla="*/ 16192 h 540067"/>
              <a:gd name="connsiteX2" fmla="*/ 751523 w 877252"/>
              <a:gd name="connsiteY2" fmla="*/ 0 h 540067"/>
              <a:gd name="connsiteX3" fmla="*/ 735330 w 877252"/>
              <a:gd name="connsiteY3" fmla="*/ 10477 h 540067"/>
              <a:gd name="connsiteX4" fmla="*/ 662940 w 877252"/>
              <a:gd name="connsiteY4" fmla="*/ 55245 h 540067"/>
              <a:gd name="connsiteX5" fmla="*/ 644843 w 877252"/>
              <a:gd name="connsiteY5" fmla="*/ 78105 h 540067"/>
              <a:gd name="connsiteX6" fmla="*/ 645795 w 877252"/>
              <a:gd name="connsiteY6" fmla="*/ 99060 h 540067"/>
              <a:gd name="connsiteX7" fmla="*/ 584835 w 877252"/>
              <a:gd name="connsiteY7" fmla="*/ 109538 h 540067"/>
              <a:gd name="connsiteX8" fmla="*/ 500063 w 877252"/>
              <a:gd name="connsiteY8" fmla="*/ 95250 h 540067"/>
              <a:gd name="connsiteX9" fmla="*/ 458153 w 877252"/>
              <a:gd name="connsiteY9" fmla="*/ 85725 h 540067"/>
              <a:gd name="connsiteX10" fmla="*/ 456248 w 877252"/>
              <a:gd name="connsiteY10" fmla="*/ 85725 h 540067"/>
              <a:gd name="connsiteX11" fmla="*/ 456248 w 877252"/>
              <a:gd name="connsiteY11" fmla="*/ 85725 h 540067"/>
              <a:gd name="connsiteX12" fmla="*/ 454343 w 877252"/>
              <a:gd name="connsiteY12" fmla="*/ 85725 h 540067"/>
              <a:gd name="connsiteX13" fmla="*/ 452438 w 877252"/>
              <a:gd name="connsiteY13" fmla="*/ 85725 h 540067"/>
              <a:gd name="connsiteX14" fmla="*/ 450533 w 877252"/>
              <a:gd name="connsiteY14" fmla="*/ 85725 h 540067"/>
              <a:gd name="connsiteX15" fmla="*/ 445770 w 877252"/>
              <a:gd name="connsiteY15" fmla="*/ 85725 h 540067"/>
              <a:gd name="connsiteX16" fmla="*/ 445770 w 877252"/>
              <a:gd name="connsiteY16" fmla="*/ 85725 h 540067"/>
              <a:gd name="connsiteX17" fmla="*/ 402908 w 877252"/>
              <a:gd name="connsiteY17" fmla="*/ 104775 h 540067"/>
              <a:gd name="connsiteX18" fmla="*/ 395288 w 877252"/>
              <a:gd name="connsiteY18" fmla="*/ 113348 h 540067"/>
              <a:gd name="connsiteX19" fmla="*/ 356235 w 877252"/>
              <a:gd name="connsiteY19" fmla="*/ 105727 h 540067"/>
              <a:gd name="connsiteX20" fmla="*/ 348615 w 877252"/>
              <a:gd name="connsiteY20" fmla="*/ 105727 h 540067"/>
              <a:gd name="connsiteX21" fmla="*/ 332423 w 877252"/>
              <a:gd name="connsiteY21" fmla="*/ 106680 h 540067"/>
              <a:gd name="connsiteX22" fmla="*/ 295275 w 877252"/>
              <a:gd name="connsiteY22" fmla="*/ 108585 h 540067"/>
              <a:gd name="connsiteX23" fmla="*/ 234315 w 877252"/>
              <a:gd name="connsiteY23" fmla="*/ 96202 h 540067"/>
              <a:gd name="connsiteX24" fmla="*/ 234315 w 877252"/>
              <a:gd name="connsiteY24" fmla="*/ 78105 h 540067"/>
              <a:gd name="connsiteX25" fmla="*/ 216218 w 877252"/>
              <a:gd name="connsiteY25" fmla="*/ 55245 h 540067"/>
              <a:gd name="connsiteX26" fmla="*/ 144780 w 877252"/>
              <a:gd name="connsiteY26" fmla="*/ 10477 h 540067"/>
              <a:gd name="connsiteX27" fmla="*/ 128588 w 877252"/>
              <a:gd name="connsiteY27" fmla="*/ 0 h 540067"/>
              <a:gd name="connsiteX28" fmla="*/ 119063 w 877252"/>
              <a:gd name="connsiteY28" fmla="*/ 16192 h 540067"/>
              <a:gd name="connsiteX29" fmla="*/ 9525 w 877252"/>
              <a:gd name="connsiteY29" fmla="*/ 195263 h 540067"/>
              <a:gd name="connsiteX30" fmla="*/ 0 w 877252"/>
              <a:gd name="connsiteY30" fmla="*/ 211455 h 540067"/>
              <a:gd name="connsiteX31" fmla="*/ 16192 w 877252"/>
              <a:gd name="connsiteY31" fmla="*/ 220980 h 540067"/>
              <a:gd name="connsiteX32" fmla="*/ 89535 w 877252"/>
              <a:gd name="connsiteY32" fmla="*/ 265747 h 540067"/>
              <a:gd name="connsiteX33" fmla="*/ 131445 w 877252"/>
              <a:gd name="connsiteY33" fmla="*/ 263843 h 540067"/>
              <a:gd name="connsiteX34" fmla="*/ 193358 w 877252"/>
              <a:gd name="connsiteY34" fmla="*/ 336233 h 540067"/>
              <a:gd name="connsiteX35" fmla="*/ 194310 w 877252"/>
              <a:gd name="connsiteY35" fmla="*/ 338138 h 540067"/>
              <a:gd name="connsiteX36" fmla="*/ 196215 w 877252"/>
              <a:gd name="connsiteY36" fmla="*/ 339090 h 540067"/>
              <a:gd name="connsiteX37" fmla="*/ 196215 w 877252"/>
              <a:gd name="connsiteY37" fmla="*/ 339090 h 540067"/>
              <a:gd name="connsiteX38" fmla="*/ 182880 w 877252"/>
              <a:gd name="connsiteY38" fmla="*/ 354330 h 540067"/>
              <a:gd name="connsiteX39" fmla="*/ 186690 w 877252"/>
              <a:gd name="connsiteY39" fmla="*/ 421005 h 540067"/>
              <a:gd name="connsiteX40" fmla="*/ 186690 w 877252"/>
              <a:gd name="connsiteY40" fmla="*/ 421005 h 540067"/>
              <a:gd name="connsiteX41" fmla="*/ 186690 w 877252"/>
              <a:gd name="connsiteY41" fmla="*/ 421005 h 540067"/>
              <a:gd name="connsiteX42" fmla="*/ 217170 w 877252"/>
              <a:gd name="connsiteY42" fmla="*/ 432435 h 540067"/>
              <a:gd name="connsiteX43" fmla="*/ 222885 w 877252"/>
              <a:gd name="connsiteY43" fmla="*/ 432435 h 540067"/>
              <a:gd name="connsiteX44" fmla="*/ 240983 w 877252"/>
              <a:gd name="connsiteY44" fmla="*/ 425768 h 540067"/>
              <a:gd name="connsiteX45" fmla="*/ 256223 w 877252"/>
              <a:gd name="connsiteY45" fmla="*/ 456247 h 540067"/>
              <a:gd name="connsiteX46" fmla="*/ 256223 w 877252"/>
              <a:gd name="connsiteY46" fmla="*/ 456247 h 540067"/>
              <a:gd name="connsiteX47" fmla="*/ 256223 w 877252"/>
              <a:gd name="connsiteY47" fmla="*/ 456247 h 540067"/>
              <a:gd name="connsiteX48" fmla="*/ 286703 w 877252"/>
              <a:gd name="connsiteY48" fmla="*/ 467678 h 540067"/>
              <a:gd name="connsiteX49" fmla="*/ 290513 w 877252"/>
              <a:gd name="connsiteY49" fmla="*/ 467678 h 540067"/>
              <a:gd name="connsiteX50" fmla="*/ 304800 w 877252"/>
              <a:gd name="connsiteY50" fmla="*/ 464820 h 540067"/>
              <a:gd name="connsiteX51" fmla="*/ 319088 w 877252"/>
              <a:gd name="connsiteY51" fmla="*/ 492443 h 540067"/>
              <a:gd name="connsiteX52" fmla="*/ 319088 w 877252"/>
              <a:gd name="connsiteY52" fmla="*/ 492443 h 540067"/>
              <a:gd name="connsiteX53" fmla="*/ 319088 w 877252"/>
              <a:gd name="connsiteY53" fmla="*/ 492443 h 540067"/>
              <a:gd name="connsiteX54" fmla="*/ 345758 w 877252"/>
              <a:gd name="connsiteY54" fmla="*/ 502920 h 540067"/>
              <a:gd name="connsiteX55" fmla="*/ 350520 w 877252"/>
              <a:gd name="connsiteY55" fmla="*/ 502920 h 540067"/>
              <a:gd name="connsiteX56" fmla="*/ 368618 w 877252"/>
              <a:gd name="connsiteY56" fmla="*/ 497205 h 540067"/>
              <a:gd name="connsiteX57" fmla="*/ 380048 w 877252"/>
              <a:gd name="connsiteY57" fmla="*/ 515303 h 540067"/>
              <a:gd name="connsiteX58" fmla="*/ 407670 w 877252"/>
              <a:gd name="connsiteY58" fmla="*/ 524828 h 540067"/>
              <a:gd name="connsiteX59" fmla="*/ 409575 w 877252"/>
              <a:gd name="connsiteY59" fmla="*/ 524828 h 540067"/>
              <a:gd name="connsiteX60" fmla="*/ 411480 w 877252"/>
              <a:gd name="connsiteY60" fmla="*/ 524828 h 540067"/>
              <a:gd name="connsiteX61" fmla="*/ 427673 w 877252"/>
              <a:gd name="connsiteY61" fmla="*/ 518160 h 540067"/>
              <a:gd name="connsiteX62" fmla="*/ 428625 w 877252"/>
              <a:gd name="connsiteY62" fmla="*/ 519112 h 540067"/>
              <a:gd name="connsiteX63" fmla="*/ 441960 w 877252"/>
              <a:gd name="connsiteY63" fmla="*/ 529590 h 540067"/>
              <a:gd name="connsiteX64" fmla="*/ 442913 w 877252"/>
              <a:gd name="connsiteY64" fmla="*/ 530543 h 540067"/>
              <a:gd name="connsiteX65" fmla="*/ 443865 w 877252"/>
              <a:gd name="connsiteY65" fmla="*/ 531495 h 540067"/>
              <a:gd name="connsiteX66" fmla="*/ 472440 w 877252"/>
              <a:gd name="connsiteY66" fmla="*/ 540068 h 540067"/>
              <a:gd name="connsiteX67" fmla="*/ 478155 w 877252"/>
              <a:gd name="connsiteY67" fmla="*/ 540068 h 540067"/>
              <a:gd name="connsiteX68" fmla="*/ 527685 w 877252"/>
              <a:gd name="connsiteY68" fmla="*/ 498158 h 540067"/>
              <a:gd name="connsiteX69" fmla="*/ 571500 w 877252"/>
              <a:gd name="connsiteY69" fmla="*/ 457200 h 540067"/>
              <a:gd name="connsiteX70" fmla="*/ 615315 w 877252"/>
              <a:gd name="connsiteY70" fmla="*/ 415290 h 540067"/>
              <a:gd name="connsiteX71" fmla="*/ 619125 w 877252"/>
              <a:gd name="connsiteY71" fmla="*/ 415290 h 540067"/>
              <a:gd name="connsiteX72" fmla="*/ 670560 w 877252"/>
              <a:gd name="connsiteY72" fmla="*/ 355283 h 540067"/>
              <a:gd name="connsiteX73" fmla="*/ 670560 w 877252"/>
              <a:gd name="connsiteY73" fmla="*/ 348615 h 540067"/>
              <a:gd name="connsiteX74" fmla="*/ 678180 w 877252"/>
              <a:gd name="connsiteY74" fmla="*/ 339090 h 540067"/>
              <a:gd name="connsiteX75" fmla="*/ 743903 w 877252"/>
              <a:gd name="connsiteY75" fmla="*/ 262890 h 540067"/>
              <a:gd name="connsiteX76" fmla="*/ 787718 w 877252"/>
              <a:gd name="connsiteY76" fmla="*/ 264795 h 540067"/>
              <a:gd name="connsiteX77" fmla="*/ 861060 w 877252"/>
              <a:gd name="connsiteY77" fmla="*/ 220027 h 540067"/>
              <a:gd name="connsiteX78" fmla="*/ 877253 w 877252"/>
              <a:gd name="connsiteY78" fmla="*/ 210502 h 540067"/>
              <a:gd name="connsiteX79" fmla="*/ 868680 w 877252"/>
              <a:gd name="connsiteY79" fmla="*/ 195263 h 540067"/>
              <a:gd name="connsiteX80" fmla="*/ 99060 w 877252"/>
              <a:gd name="connsiteY80" fmla="*/ 249555 h 540067"/>
              <a:gd name="connsiteX81" fmla="*/ 25718 w 877252"/>
              <a:gd name="connsiteY81" fmla="*/ 204788 h 540067"/>
              <a:gd name="connsiteX82" fmla="*/ 134303 w 877252"/>
              <a:gd name="connsiteY82" fmla="*/ 25717 h 540067"/>
              <a:gd name="connsiteX83" fmla="*/ 206693 w 877252"/>
              <a:gd name="connsiteY83" fmla="*/ 70485 h 540067"/>
              <a:gd name="connsiteX84" fmla="*/ 215265 w 877252"/>
              <a:gd name="connsiteY84" fmla="*/ 91440 h 540067"/>
              <a:gd name="connsiteX85" fmla="*/ 209550 w 877252"/>
              <a:gd name="connsiteY85" fmla="*/ 100965 h 540067"/>
              <a:gd name="connsiteX86" fmla="*/ 126683 w 877252"/>
              <a:gd name="connsiteY86" fmla="*/ 238125 h 540067"/>
              <a:gd name="connsiteX87" fmla="*/ 120968 w 877252"/>
              <a:gd name="connsiteY87" fmla="*/ 246697 h 540067"/>
              <a:gd name="connsiteX88" fmla="*/ 108585 w 877252"/>
              <a:gd name="connsiteY88" fmla="*/ 251460 h 540067"/>
              <a:gd name="connsiteX89" fmla="*/ 99060 w 877252"/>
              <a:gd name="connsiteY89" fmla="*/ 249555 h 540067"/>
              <a:gd name="connsiteX90" fmla="*/ 220980 w 877252"/>
              <a:gd name="connsiteY90" fmla="*/ 413385 h 540067"/>
              <a:gd name="connsiteX91" fmla="*/ 218123 w 877252"/>
              <a:gd name="connsiteY91" fmla="*/ 413385 h 540067"/>
              <a:gd name="connsiteX92" fmla="*/ 190500 w 877252"/>
              <a:gd name="connsiteY92" fmla="*/ 384810 h 540067"/>
              <a:gd name="connsiteX93" fmla="*/ 197168 w 877252"/>
              <a:gd name="connsiteY93" fmla="*/ 366713 h 540067"/>
              <a:gd name="connsiteX94" fmla="*/ 247650 w 877252"/>
              <a:gd name="connsiteY94" fmla="*/ 309563 h 540067"/>
              <a:gd name="connsiteX95" fmla="*/ 269558 w 877252"/>
              <a:gd name="connsiteY95" fmla="*/ 300038 h 540067"/>
              <a:gd name="connsiteX96" fmla="*/ 287655 w 877252"/>
              <a:gd name="connsiteY96" fmla="*/ 306705 h 540067"/>
              <a:gd name="connsiteX97" fmla="*/ 290513 w 877252"/>
              <a:gd name="connsiteY97" fmla="*/ 346710 h 540067"/>
              <a:gd name="connsiteX98" fmla="*/ 240030 w 877252"/>
              <a:gd name="connsiteY98" fmla="*/ 403860 h 540067"/>
              <a:gd name="connsiteX99" fmla="*/ 220980 w 877252"/>
              <a:gd name="connsiteY99" fmla="*/ 413385 h 540067"/>
              <a:gd name="connsiteX100" fmla="*/ 291465 w 877252"/>
              <a:gd name="connsiteY100" fmla="*/ 449580 h 540067"/>
              <a:gd name="connsiteX101" fmla="*/ 288608 w 877252"/>
              <a:gd name="connsiteY101" fmla="*/ 449580 h 540067"/>
              <a:gd name="connsiteX102" fmla="*/ 260985 w 877252"/>
              <a:gd name="connsiteY102" fmla="*/ 421005 h 540067"/>
              <a:gd name="connsiteX103" fmla="*/ 267653 w 877252"/>
              <a:gd name="connsiteY103" fmla="*/ 402908 h 540067"/>
              <a:gd name="connsiteX104" fmla="*/ 311468 w 877252"/>
              <a:gd name="connsiteY104" fmla="*/ 352425 h 540067"/>
              <a:gd name="connsiteX105" fmla="*/ 333375 w 877252"/>
              <a:gd name="connsiteY105" fmla="*/ 342900 h 540067"/>
              <a:gd name="connsiteX106" fmla="*/ 351473 w 877252"/>
              <a:gd name="connsiteY106" fmla="*/ 349568 h 540067"/>
              <a:gd name="connsiteX107" fmla="*/ 354330 w 877252"/>
              <a:gd name="connsiteY107" fmla="*/ 389572 h 540067"/>
              <a:gd name="connsiteX108" fmla="*/ 310515 w 877252"/>
              <a:gd name="connsiteY108" fmla="*/ 440055 h 540067"/>
              <a:gd name="connsiteX109" fmla="*/ 291465 w 877252"/>
              <a:gd name="connsiteY109" fmla="*/ 449580 h 540067"/>
              <a:gd name="connsiteX110" fmla="*/ 291465 w 877252"/>
              <a:gd name="connsiteY110" fmla="*/ 449580 h 540067"/>
              <a:gd name="connsiteX111" fmla="*/ 351473 w 877252"/>
              <a:gd name="connsiteY111" fmla="*/ 484822 h 540067"/>
              <a:gd name="connsiteX112" fmla="*/ 348615 w 877252"/>
              <a:gd name="connsiteY112" fmla="*/ 484822 h 540067"/>
              <a:gd name="connsiteX113" fmla="*/ 333375 w 877252"/>
              <a:gd name="connsiteY113" fmla="*/ 479108 h 540067"/>
              <a:gd name="connsiteX114" fmla="*/ 331470 w 877252"/>
              <a:gd name="connsiteY114" fmla="*/ 445770 h 540067"/>
              <a:gd name="connsiteX115" fmla="*/ 375285 w 877252"/>
              <a:gd name="connsiteY115" fmla="*/ 395288 h 540067"/>
              <a:gd name="connsiteX116" fmla="*/ 393383 w 877252"/>
              <a:gd name="connsiteY116" fmla="*/ 387668 h 540067"/>
              <a:gd name="connsiteX117" fmla="*/ 408623 w 877252"/>
              <a:gd name="connsiteY117" fmla="*/ 393383 h 540067"/>
              <a:gd name="connsiteX118" fmla="*/ 410528 w 877252"/>
              <a:gd name="connsiteY118" fmla="*/ 426720 h 540067"/>
              <a:gd name="connsiteX119" fmla="*/ 366713 w 877252"/>
              <a:gd name="connsiteY119" fmla="*/ 477203 h 540067"/>
              <a:gd name="connsiteX120" fmla="*/ 351473 w 877252"/>
              <a:gd name="connsiteY120" fmla="*/ 484822 h 540067"/>
              <a:gd name="connsiteX121" fmla="*/ 351473 w 877252"/>
              <a:gd name="connsiteY121" fmla="*/ 484822 h 540067"/>
              <a:gd name="connsiteX122" fmla="*/ 409575 w 877252"/>
              <a:gd name="connsiteY122" fmla="*/ 507683 h 540067"/>
              <a:gd name="connsiteX123" fmla="*/ 395288 w 877252"/>
              <a:gd name="connsiteY123" fmla="*/ 502920 h 540067"/>
              <a:gd name="connsiteX124" fmla="*/ 393383 w 877252"/>
              <a:gd name="connsiteY124" fmla="*/ 476250 h 540067"/>
              <a:gd name="connsiteX125" fmla="*/ 430530 w 877252"/>
              <a:gd name="connsiteY125" fmla="*/ 433387 h 540067"/>
              <a:gd name="connsiteX126" fmla="*/ 444818 w 877252"/>
              <a:gd name="connsiteY126" fmla="*/ 426720 h 540067"/>
              <a:gd name="connsiteX127" fmla="*/ 457200 w 877252"/>
              <a:gd name="connsiteY127" fmla="*/ 431483 h 540067"/>
              <a:gd name="connsiteX128" fmla="*/ 459105 w 877252"/>
              <a:gd name="connsiteY128" fmla="*/ 458153 h 540067"/>
              <a:gd name="connsiteX129" fmla="*/ 421958 w 877252"/>
              <a:gd name="connsiteY129" fmla="*/ 501015 h 540067"/>
              <a:gd name="connsiteX130" fmla="*/ 409575 w 877252"/>
              <a:gd name="connsiteY130" fmla="*/ 507683 h 540067"/>
              <a:gd name="connsiteX131" fmla="*/ 409575 w 877252"/>
              <a:gd name="connsiteY131" fmla="*/ 507683 h 540067"/>
              <a:gd name="connsiteX132" fmla="*/ 619125 w 877252"/>
              <a:gd name="connsiteY132" fmla="*/ 396240 h 540067"/>
              <a:gd name="connsiteX133" fmla="*/ 615315 w 877252"/>
              <a:gd name="connsiteY133" fmla="*/ 396240 h 540067"/>
              <a:gd name="connsiteX134" fmla="*/ 599123 w 877252"/>
              <a:gd name="connsiteY134" fmla="*/ 392430 h 540067"/>
              <a:gd name="connsiteX135" fmla="*/ 600075 w 877252"/>
              <a:gd name="connsiteY135" fmla="*/ 398145 h 540067"/>
              <a:gd name="connsiteX136" fmla="*/ 565785 w 877252"/>
              <a:gd name="connsiteY136" fmla="*/ 439103 h 540067"/>
              <a:gd name="connsiteX137" fmla="*/ 565785 w 877252"/>
              <a:gd name="connsiteY137" fmla="*/ 439103 h 540067"/>
              <a:gd name="connsiteX138" fmla="*/ 556260 w 877252"/>
              <a:gd name="connsiteY138" fmla="*/ 438150 h 540067"/>
              <a:gd name="connsiteX139" fmla="*/ 556260 w 877252"/>
              <a:gd name="connsiteY139" fmla="*/ 439103 h 540067"/>
              <a:gd name="connsiteX140" fmla="*/ 521970 w 877252"/>
              <a:gd name="connsiteY140" fmla="*/ 480060 h 540067"/>
              <a:gd name="connsiteX141" fmla="*/ 521970 w 877252"/>
              <a:gd name="connsiteY141" fmla="*/ 480060 h 540067"/>
              <a:gd name="connsiteX142" fmla="*/ 512445 w 877252"/>
              <a:gd name="connsiteY142" fmla="*/ 479108 h 540067"/>
              <a:gd name="connsiteX143" fmla="*/ 512445 w 877252"/>
              <a:gd name="connsiteY143" fmla="*/ 480060 h 540067"/>
              <a:gd name="connsiteX144" fmla="*/ 478155 w 877252"/>
              <a:gd name="connsiteY144" fmla="*/ 521018 h 540067"/>
              <a:gd name="connsiteX145" fmla="*/ 478155 w 877252"/>
              <a:gd name="connsiteY145" fmla="*/ 521018 h 540067"/>
              <a:gd name="connsiteX146" fmla="*/ 475298 w 877252"/>
              <a:gd name="connsiteY146" fmla="*/ 521018 h 540067"/>
              <a:gd name="connsiteX147" fmla="*/ 455295 w 877252"/>
              <a:gd name="connsiteY147" fmla="*/ 515303 h 540067"/>
              <a:gd name="connsiteX148" fmla="*/ 442913 w 877252"/>
              <a:gd name="connsiteY148" fmla="*/ 505778 h 540067"/>
              <a:gd name="connsiteX149" fmla="*/ 473393 w 877252"/>
              <a:gd name="connsiteY149" fmla="*/ 470535 h 540067"/>
              <a:gd name="connsiteX150" fmla="*/ 469583 w 877252"/>
              <a:gd name="connsiteY150" fmla="*/ 417195 h 540067"/>
              <a:gd name="connsiteX151" fmla="*/ 444818 w 877252"/>
              <a:gd name="connsiteY151" fmla="*/ 407670 h 540067"/>
              <a:gd name="connsiteX152" fmla="*/ 435293 w 877252"/>
              <a:gd name="connsiteY152" fmla="*/ 408622 h 540067"/>
              <a:gd name="connsiteX153" fmla="*/ 421005 w 877252"/>
              <a:gd name="connsiteY153" fmla="*/ 379095 h 540067"/>
              <a:gd name="connsiteX154" fmla="*/ 392430 w 877252"/>
              <a:gd name="connsiteY154" fmla="*/ 368618 h 540067"/>
              <a:gd name="connsiteX155" fmla="*/ 392430 w 877252"/>
              <a:gd name="connsiteY155" fmla="*/ 368618 h 540067"/>
              <a:gd name="connsiteX156" fmla="*/ 379095 w 877252"/>
              <a:gd name="connsiteY156" fmla="*/ 370522 h 540067"/>
              <a:gd name="connsiteX157" fmla="*/ 362903 w 877252"/>
              <a:gd name="connsiteY157" fmla="*/ 335280 h 540067"/>
              <a:gd name="connsiteX158" fmla="*/ 332423 w 877252"/>
              <a:gd name="connsiteY158" fmla="*/ 323850 h 540067"/>
              <a:gd name="connsiteX159" fmla="*/ 332423 w 877252"/>
              <a:gd name="connsiteY159" fmla="*/ 323850 h 540067"/>
              <a:gd name="connsiteX160" fmla="*/ 315278 w 877252"/>
              <a:gd name="connsiteY160" fmla="*/ 326708 h 540067"/>
              <a:gd name="connsiteX161" fmla="*/ 299085 w 877252"/>
              <a:gd name="connsiteY161" fmla="*/ 292418 h 540067"/>
              <a:gd name="connsiteX162" fmla="*/ 268605 w 877252"/>
              <a:gd name="connsiteY162" fmla="*/ 280988 h 540067"/>
              <a:gd name="connsiteX163" fmla="*/ 268605 w 877252"/>
              <a:gd name="connsiteY163" fmla="*/ 280988 h 540067"/>
              <a:gd name="connsiteX164" fmla="*/ 232410 w 877252"/>
              <a:gd name="connsiteY164" fmla="*/ 297180 h 540067"/>
              <a:gd name="connsiteX165" fmla="*/ 207645 w 877252"/>
              <a:gd name="connsiteY165" fmla="*/ 325755 h 540067"/>
              <a:gd name="connsiteX166" fmla="*/ 206693 w 877252"/>
              <a:gd name="connsiteY166" fmla="*/ 324803 h 540067"/>
              <a:gd name="connsiteX167" fmla="*/ 141923 w 877252"/>
              <a:gd name="connsiteY167" fmla="*/ 249555 h 540067"/>
              <a:gd name="connsiteX168" fmla="*/ 224790 w 877252"/>
              <a:gd name="connsiteY168" fmla="*/ 112395 h 540067"/>
              <a:gd name="connsiteX169" fmla="*/ 293370 w 877252"/>
              <a:gd name="connsiteY169" fmla="*/ 126682 h 540067"/>
              <a:gd name="connsiteX170" fmla="*/ 348615 w 877252"/>
              <a:gd name="connsiteY170" fmla="*/ 122872 h 540067"/>
              <a:gd name="connsiteX171" fmla="*/ 354330 w 877252"/>
              <a:gd name="connsiteY171" fmla="*/ 122872 h 540067"/>
              <a:gd name="connsiteX172" fmla="*/ 379095 w 877252"/>
              <a:gd name="connsiteY172" fmla="*/ 126682 h 540067"/>
              <a:gd name="connsiteX173" fmla="*/ 326708 w 877252"/>
              <a:gd name="connsiteY173" fmla="*/ 188595 h 540067"/>
              <a:gd name="connsiteX174" fmla="*/ 312420 w 877252"/>
              <a:gd name="connsiteY174" fmla="*/ 230505 h 540067"/>
              <a:gd name="connsiteX175" fmla="*/ 332423 w 877252"/>
              <a:gd name="connsiteY175" fmla="*/ 269558 h 540067"/>
              <a:gd name="connsiteX176" fmla="*/ 332423 w 877252"/>
              <a:gd name="connsiteY176" fmla="*/ 269558 h 540067"/>
              <a:gd name="connsiteX177" fmla="*/ 332423 w 877252"/>
              <a:gd name="connsiteY177" fmla="*/ 269558 h 540067"/>
              <a:gd name="connsiteX178" fmla="*/ 369570 w 877252"/>
              <a:gd name="connsiteY178" fmla="*/ 282893 h 540067"/>
              <a:gd name="connsiteX179" fmla="*/ 374333 w 877252"/>
              <a:gd name="connsiteY179" fmla="*/ 282893 h 540067"/>
              <a:gd name="connsiteX180" fmla="*/ 413385 w 877252"/>
              <a:gd name="connsiteY180" fmla="*/ 262890 h 540067"/>
              <a:gd name="connsiteX181" fmla="*/ 478155 w 877252"/>
              <a:gd name="connsiteY181" fmla="*/ 188595 h 540067"/>
              <a:gd name="connsiteX182" fmla="*/ 478155 w 877252"/>
              <a:gd name="connsiteY182" fmla="*/ 188595 h 540067"/>
              <a:gd name="connsiteX183" fmla="*/ 488633 w 877252"/>
              <a:gd name="connsiteY183" fmla="*/ 198120 h 540067"/>
              <a:gd name="connsiteX184" fmla="*/ 641985 w 877252"/>
              <a:gd name="connsiteY184" fmla="*/ 329565 h 540067"/>
              <a:gd name="connsiteX185" fmla="*/ 652463 w 877252"/>
              <a:gd name="connsiteY185" fmla="*/ 353378 h 540067"/>
              <a:gd name="connsiteX186" fmla="*/ 652463 w 877252"/>
              <a:gd name="connsiteY186" fmla="*/ 357188 h 540067"/>
              <a:gd name="connsiteX187" fmla="*/ 619125 w 877252"/>
              <a:gd name="connsiteY187" fmla="*/ 396240 h 540067"/>
              <a:gd name="connsiteX188" fmla="*/ 619125 w 877252"/>
              <a:gd name="connsiteY188" fmla="*/ 396240 h 540067"/>
              <a:gd name="connsiteX189" fmla="*/ 665798 w 877252"/>
              <a:gd name="connsiteY189" fmla="*/ 326708 h 540067"/>
              <a:gd name="connsiteX190" fmla="*/ 655320 w 877252"/>
              <a:gd name="connsiteY190" fmla="*/ 314325 h 540067"/>
              <a:gd name="connsiteX191" fmla="*/ 477203 w 877252"/>
              <a:gd name="connsiteY191" fmla="*/ 160972 h 540067"/>
              <a:gd name="connsiteX192" fmla="*/ 399098 w 877252"/>
              <a:gd name="connsiteY192" fmla="*/ 250508 h 540067"/>
              <a:gd name="connsiteX193" fmla="*/ 373380 w 877252"/>
              <a:gd name="connsiteY193" fmla="*/ 263843 h 540067"/>
              <a:gd name="connsiteX194" fmla="*/ 370523 w 877252"/>
              <a:gd name="connsiteY194" fmla="*/ 263843 h 540067"/>
              <a:gd name="connsiteX195" fmla="*/ 344805 w 877252"/>
              <a:gd name="connsiteY195" fmla="*/ 254318 h 540067"/>
              <a:gd name="connsiteX196" fmla="*/ 340043 w 877252"/>
              <a:gd name="connsiteY196" fmla="*/ 201930 h 540067"/>
              <a:gd name="connsiteX197" fmla="*/ 340995 w 877252"/>
              <a:gd name="connsiteY197" fmla="*/ 200977 h 540067"/>
              <a:gd name="connsiteX198" fmla="*/ 416243 w 877252"/>
              <a:gd name="connsiteY198" fmla="*/ 115252 h 540067"/>
              <a:gd name="connsiteX199" fmla="*/ 444818 w 877252"/>
              <a:gd name="connsiteY199" fmla="*/ 102870 h 540067"/>
              <a:gd name="connsiteX200" fmla="*/ 448628 w 877252"/>
              <a:gd name="connsiteY200" fmla="*/ 102870 h 540067"/>
              <a:gd name="connsiteX201" fmla="*/ 453390 w 877252"/>
              <a:gd name="connsiteY201" fmla="*/ 103823 h 540067"/>
              <a:gd name="connsiteX202" fmla="*/ 583883 w 877252"/>
              <a:gd name="connsiteY202" fmla="*/ 127635 h 540067"/>
              <a:gd name="connsiteX203" fmla="*/ 653415 w 877252"/>
              <a:gd name="connsiteY203" fmla="*/ 115252 h 540067"/>
              <a:gd name="connsiteX204" fmla="*/ 708660 w 877252"/>
              <a:gd name="connsiteY204" fmla="*/ 204788 h 540067"/>
              <a:gd name="connsiteX205" fmla="*/ 734378 w 877252"/>
              <a:gd name="connsiteY205" fmla="*/ 247650 h 540067"/>
              <a:gd name="connsiteX206" fmla="*/ 665798 w 877252"/>
              <a:gd name="connsiteY206" fmla="*/ 326708 h 540067"/>
              <a:gd name="connsiteX207" fmla="*/ 779145 w 877252"/>
              <a:gd name="connsiteY207" fmla="*/ 249555 h 540067"/>
              <a:gd name="connsiteX208" fmla="*/ 769620 w 877252"/>
              <a:gd name="connsiteY208" fmla="*/ 252413 h 540067"/>
              <a:gd name="connsiteX209" fmla="*/ 756285 w 877252"/>
              <a:gd name="connsiteY209" fmla="*/ 246697 h 540067"/>
              <a:gd name="connsiteX210" fmla="*/ 750570 w 877252"/>
              <a:gd name="connsiteY210" fmla="*/ 237172 h 540067"/>
              <a:gd name="connsiteX211" fmla="*/ 724853 w 877252"/>
              <a:gd name="connsiteY211" fmla="*/ 195263 h 540067"/>
              <a:gd name="connsiteX212" fmla="*/ 664845 w 877252"/>
              <a:gd name="connsiteY212" fmla="*/ 96202 h 540067"/>
              <a:gd name="connsiteX213" fmla="*/ 669608 w 877252"/>
              <a:gd name="connsiteY213" fmla="*/ 71438 h 540067"/>
              <a:gd name="connsiteX214" fmla="*/ 671513 w 877252"/>
              <a:gd name="connsiteY214" fmla="*/ 70485 h 540067"/>
              <a:gd name="connsiteX215" fmla="*/ 744855 w 877252"/>
              <a:gd name="connsiteY215" fmla="*/ 25717 h 540067"/>
              <a:gd name="connsiteX216" fmla="*/ 852488 w 877252"/>
              <a:gd name="connsiteY216" fmla="*/ 204788 h 540067"/>
              <a:gd name="connsiteX217" fmla="*/ 779145 w 877252"/>
              <a:gd name="connsiteY217" fmla="*/ 249555 h 54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877252" h="540067">
                <a:moveTo>
                  <a:pt x="868680" y="195263"/>
                </a:moveTo>
                <a:lnTo>
                  <a:pt x="761048" y="16192"/>
                </a:lnTo>
                <a:lnTo>
                  <a:pt x="751523" y="0"/>
                </a:lnTo>
                <a:lnTo>
                  <a:pt x="735330" y="10477"/>
                </a:lnTo>
                <a:lnTo>
                  <a:pt x="662940" y="55245"/>
                </a:lnTo>
                <a:cubicBezTo>
                  <a:pt x="654368" y="60007"/>
                  <a:pt x="647700" y="68580"/>
                  <a:pt x="644843" y="78105"/>
                </a:cubicBezTo>
                <a:cubicBezTo>
                  <a:pt x="642938" y="84773"/>
                  <a:pt x="642938" y="92392"/>
                  <a:pt x="645795" y="99060"/>
                </a:cubicBezTo>
                <a:cubicBezTo>
                  <a:pt x="625793" y="105727"/>
                  <a:pt x="605790" y="109538"/>
                  <a:pt x="584835" y="109538"/>
                </a:cubicBezTo>
                <a:cubicBezTo>
                  <a:pt x="556260" y="108585"/>
                  <a:pt x="527685" y="103823"/>
                  <a:pt x="500063" y="95250"/>
                </a:cubicBezTo>
                <a:cubicBezTo>
                  <a:pt x="486728" y="91440"/>
                  <a:pt x="472440" y="88582"/>
                  <a:pt x="458153" y="85725"/>
                </a:cubicBezTo>
                <a:lnTo>
                  <a:pt x="456248" y="85725"/>
                </a:lnTo>
                <a:lnTo>
                  <a:pt x="456248" y="85725"/>
                </a:lnTo>
                <a:cubicBezTo>
                  <a:pt x="455295" y="85725"/>
                  <a:pt x="454343" y="85725"/>
                  <a:pt x="454343" y="85725"/>
                </a:cubicBezTo>
                <a:lnTo>
                  <a:pt x="452438" y="85725"/>
                </a:lnTo>
                <a:lnTo>
                  <a:pt x="450533" y="85725"/>
                </a:lnTo>
                <a:cubicBezTo>
                  <a:pt x="448628" y="85725"/>
                  <a:pt x="447675" y="85725"/>
                  <a:pt x="445770" y="85725"/>
                </a:cubicBezTo>
                <a:lnTo>
                  <a:pt x="445770" y="85725"/>
                </a:lnTo>
                <a:cubicBezTo>
                  <a:pt x="429578" y="85725"/>
                  <a:pt x="413385" y="92392"/>
                  <a:pt x="402908" y="104775"/>
                </a:cubicBezTo>
                <a:lnTo>
                  <a:pt x="395288" y="113348"/>
                </a:lnTo>
                <a:cubicBezTo>
                  <a:pt x="382905" y="108585"/>
                  <a:pt x="369570" y="105727"/>
                  <a:pt x="356235" y="105727"/>
                </a:cubicBezTo>
                <a:cubicBezTo>
                  <a:pt x="353378" y="105727"/>
                  <a:pt x="351473" y="105727"/>
                  <a:pt x="348615" y="105727"/>
                </a:cubicBezTo>
                <a:cubicBezTo>
                  <a:pt x="342900" y="105727"/>
                  <a:pt x="338138" y="106680"/>
                  <a:pt x="332423" y="106680"/>
                </a:cubicBezTo>
                <a:cubicBezTo>
                  <a:pt x="320040" y="107632"/>
                  <a:pt x="307658" y="108585"/>
                  <a:pt x="295275" y="108585"/>
                </a:cubicBezTo>
                <a:cubicBezTo>
                  <a:pt x="274320" y="109538"/>
                  <a:pt x="253365" y="104775"/>
                  <a:pt x="234315" y="96202"/>
                </a:cubicBezTo>
                <a:cubicBezTo>
                  <a:pt x="235268" y="90488"/>
                  <a:pt x="235268" y="84773"/>
                  <a:pt x="234315" y="78105"/>
                </a:cubicBezTo>
                <a:cubicBezTo>
                  <a:pt x="231458" y="68580"/>
                  <a:pt x="224790" y="60007"/>
                  <a:pt x="216218" y="55245"/>
                </a:cubicBezTo>
                <a:lnTo>
                  <a:pt x="144780" y="10477"/>
                </a:lnTo>
                <a:lnTo>
                  <a:pt x="128588" y="0"/>
                </a:lnTo>
                <a:lnTo>
                  <a:pt x="119063" y="16192"/>
                </a:lnTo>
                <a:lnTo>
                  <a:pt x="9525" y="195263"/>
                </a:lnTo>
                <a:lnTo>
                  <a:pt x="0" y="211455"/>
                </a:lnTo>
                <a:lnTo>
                  <a:pt x="16192" y="220980"/>
                </a:lnTo>
                <a:lnTo>
                  <a:pt x="89535" y="265747"/>
                </a:lnTo>
                <a:cubicBezTo>
                  <a:pt x="102870" y="274320"/>
                  <a:pt x="119063" y="273368"/>
                  <a:pt x="131445" y="263843"/>
                </a:cubicBezTo>
                <a:lnTo>
                  <a:pt x="193358" y="336233"/>
                </a:lnTo>
                <a:lnTo>
                  <a:pt x="194310" y="338138"/>
                </a:lnTo>
                <a:lnTo>
                  <a:pt x="196215" y="339090"/>
                </a:lnTo>
                <a:lnTo>
                  <a:pt x="196215" y="339090"/>
                </a:lnTo>
                <a:lnTo>
                  <a:pt x="182880" y="354330"/>
                </a:lnTo>
                <a:cubicBezTo>
                  <a:pt x="165735" y="374333"/>
                  <a:pt x="167640" y="403860"/>
                  <a:pt x="186690" y="421005"/>
                </a:cubicBezTo>
                <a:lnTo>
                  <a:pt x="186690" y="421005"/>
                </a:lnTo>
                <a:lnTo>
                  <a:pt x="186690" y="421005"/>
                </a:lnTo>
                <a:cubicBezTo>
                  <a:pt x="195263" y="428625"/>
                  <a:pt x="205740" y="432435"/>
                  <a:pt x="217170" y="432435"/>
                </a:cubicBezTo>
                <a:cubicBezTo>
                  <a:pt x="219075" y="432435"/>
                  <a:pt x="220980" y="432435"/>
                  <a:pt x="222885" y="432435"/>
                </a:cubicBezTo>
                <a:cubicBezTo>
                  <a:pt x="229553" y="431483"/>
                  <a:pt x="235268" y="429578"/>
                  <a:pt x="240983" y="425768"/>
                </a:cubicBezTo>
                <a:cubicBezTo>
                  <a:pt x="241935" y="437197"/>
                  <a:pt x="247650" y="448628"/>
                  <a:pt x="256223" y="456247"/>
                </a:cubicBezTo>
                <a:lnTo>
                  <a:pt x="256223" y="456247"/>
                </a:lnTo>
                <a:lnTo>
                  <a:pt x="256223" y="456247"/>
                </a:lnTo>
                <a:cubicBezTo>
                  <a:pt x="264795" y="463868"/>
                  <a:pt x="275273" y="467678"/>
                  <a:pt x="286703" y="467678"/>
                </a:cubicBezTo>
                <a:cubicBezTo>
                  <a:pt x="287655" y="467678"/>
                  <a:pt x="289560" y="467678"/>
                  <a:pt x="290513" y="467678"/>
                </a:cubicBezTo>
                <a:cubicBezTo>
                  <a:pt x="295275" y="467678"/>
                  <a:pt x="300038" y="466725"/>
                  <a:pt x="304800" y="464820"/>
                </a:cubicBezTo>
                <a:cubicBezTo>
                  <a:pt x="305753" y="475297"/>
                  <a:pt x="310515" y="485775"/>
                  <a:pt x="319088" y="492443"/>
                </a:cubicBezTo>
                <a:lnTo>
                  <a:pt x="319088" y="492443"/>
                </a:lnTo>
                <a:lnTo>
                  <a:pt x="319088" y="492443"/>
                </a:lnTo>
                <a:cubicBezTo>
                  <a:pt x="326708" y="499110"/>
                  <a:pt x="336233" y="502920"/>
                  <a:pt x="345758" y="502920"/>
                </a:cubicBezTo>
                <a:cubicBezTo>
                  <a:pt x="347663" y="502920"/>
                  <a:pt x="348615" y="502920"/>
                  <a:pt x="350520" y="502920"/>
                </a:cubicBezTo>
                <a:cubicBezTo>
                  <a:pt x="357188" y="502920"/>
                  <a:pt x="362903" y="500062"/>
                  <a:pt x="368618" y="497205"/>
                </a:cubicBezTo>
                <a:cubicBezTo>
                  <a:pt x="370523" y="503872"/>
                  <a:pt x="374333" y="510540"/>
                  <a:pt x="380048" y="515303"/>
                </a:cubicBezTo>
                <a:cubicBezTo>
                  <a:pt x="387668" y="521970"/>
                  <a:pt x="397193" y="525780"/>
                  <a:pt x="407670" y="524828"/>
                </a:cubicBezTo>
                <a:lnTo>
                  <a:pt x="409575" y="524828"/>
                </a:lnTo>
                <a:lnTo>
                  <a:pt x="411480" y="524828"/>
                </a:lnTo>
                <a:cubicBezTo>
                  <a:pt x="417195" y="523875"/>
                  <a:pt x="422910" y="521018"/>
                  <a:pt x="427673" y="518160"/>
                </a:cubicBezTo>
                <a:lnTo>
                  <a:pt x="428625" y="519112"/>
                </a:lnTo>
                <a:lnTo>
                  <a:pt x="441960" y="529590"/>
                </a:lnTo>
                <a:lnTo>
                  <a:pt x="442913" y="530543"/>
                </a:lnTo>
                <a:lnTo>
                  <a:pt x="443865" y="531495"/>
                </a:lnTo>
                <a:cubicBezTo>
                  <a:pt x="452438" y="537210"/>
                  <a:pt x="462915" y="540068"/>
                  <a:pt x="472440" y="540068"/>
                </a:cubicBezTo>
                <a:cubicBezTo>
                  <a:pt x="474345" y="540068"/>
                  <a:pt x="476250" y="540068"/>
                  <a:pt x="478155" y="540068"/>
                </a:cubicBezTo>
                <a:cubicBezTo>
                  <a:pt x="501968" y="538162"/>
                  <a:pt x="521018" y="521018"/>
                  <a:pt x="527685" y="498158"/>
                </a:cubicBezTo>
                <a:cubicBezTo>
                  <a:pt x="548640" y="494347"/>
                  <a:pt x="565785" y="478155"/>
                  <a:pt x="571500" y="457200"/>
                </a:cubicBezTo>
                <a:cubicBezTo>
                  <a:pt x="593408" y="452437"/>
                  <a:pt x="610553" y="436245"/>
                  <a:pt x="615315" y="415290"/>
                </a:cubicBezTo>
                <a:cubicBezTo>
                  <a:pt x="616268" y="415290"/>
                  <a:pt x="618173" y="415290"/>
                  <a:pt x="619125" y="415290"/>
                </a:cubicBezTo>
                <a:cubicBezTo>
                  <a:pt x="649605" y="412433"/>
                  <a:pt x="672465" y="385763"/>
                  <a:pt x="670560" y="355283"/>
                </a:cubicBezTo>
                <a:cubicBezTo>
                  <a:pt x="670560" y="353378"/>
                  <a:pt x="670560" y="350520"/>
                  <a:pt x="670560" y="348615"/>
                </a:cubicBezTo>
                <a:lnTo>
                  <a:pt x="678180" y="339090"/>
                </a:lnTo>
                <a:lnTo>
                  <a:pt x="743903" y="262890"/>
                </a:lnTo>
                <a:cubicBezTo>
                  <a:pt x="756285" y="273368"/>
                  <a:pt x="773430" y="273368"/>
                  <a:pt x="787718" y="264795"/>
                </a:cubicBezTo>
                <a:lnTo>
                  <a:pt x="861060" y="220027"/>
                </a:lnTo>
                <a:lnTo>
                  <a:pt x="877253" y="210502"/>
                </a:lnTo>
                <a:lnTo>
                  <a:pt x="868680" y="195263"/>
                </a:lnTo>
                <a:close/>
                <a:moveTo>
                  <a:pt x="99060" y="249555"/>
                </a:moveTo>
                <a:lnTo>
                  <a:pt x="25718" y="204788"/>
                </a:lnTo>
                <a:lnTo>
                  <a:pt x="134303" y="25717"/>
                </a:lnTo>
                <a:lnTo>
                  <a:pt x="206693" y="70485"/>
                </a:lnTo>
                <a:cubicBezTo>
                  <a:pt x="214313" y="74295"/>
                  <a:pt x="218123" y="83820"/>
                  <a:pt x="215265" y="91440"/>
                </a:cubicBezTo>
                <a:lnTo>
                  <a:pt x="209550" y="100965"/>
                </a:lnTo>
                <a:lnTo>
                  <a:pt x="126683" y="238125"/>
                </a:lnTo>
                <a:lnTo>
                  <a:pt x="120968" y="246697"/>
                </a:lnTo>
                <a:cubicBezTo>
                  <a:pt x="118110" y="249555"/>
                  <a:pt x="113348" y="251460"/>
                  <a:pt x="108585" y="251460"/>
                </a:cubicBezTo>
                <a:cubicBezTo>
                  <a:pt x="105728" y="252413"/>
                  <a:pt x="101918" y="251460"/>
                  <a:pt x="99060" y="249555"/>
                </a:cubicBezTo>
                <a:close/>
                <a:moveTo>
                  <a:pt x="220980" y="413385"/>
                </a:moveTo>
                <a:cubicBezTo>
                  <a:pt x="220028" y="413385"/>
                  <a:pt x="219075" y="413385"/>
                  <a:pt x="218123" y="413385"/>
                </a:cubicBezTo>
                <a:cubicBezTo>
                  <a:pt x="202883" y="413385"/>
                  <a:pt x="190500" y="400050"/>
                  <a:pt x="190500" y="384810"/>
                </a:cubicBezTo>
                <a:cubicBezTo>
                  <a:pt x="190500" y="378143"/>
                  <a:pt x="193358" y="371475"/>
                  <a:pt x="197168" y="366713"/>
                </a:cubicBezTo>
                <a:lnTo>
                  <a:pt x="247650" y="309563"/>
                </a:lnTo>
                <a:cubicBezTo>
                  <a:pt x="253365" y="303847"/>
                  <a:pt x="260985" y="300038"/>
                  <a:pt x="269558" y="300038"/>
                </a:cubicBezTo>
                <a:cubicBezTo>
                  <a:pt x="276225" y="300038"/>
                  <a:pt x="282893" y="302895"/>
                  <a:pt x="287655" y="306705"/>
                </a:cubicBezTo>
                <a:cubicBezTo>
                  <a:pt x="299085" y="317183"/>
                  <a:pt x="300990" y="335280"/>
                  <a:pt x="290513" y="346710"/>
                </a:cubicBezTo>
                <a:lnTo>
                  <a:pt x="240030" y="403860"/>
                </a:lnTo>
                <a:cubicBezTo>
                  <a:pt x="235268" y="409575"/>
                  <a:pt x="228600" y="412433"/>
                  <a:pt x="220980" y="413385"/>
                </a:cubicBezTo>
                <a:close/>
                <a:moveTo>
                  <a:pt x="291465" y="449580"/>
                </a:moveTo>
                <a:cubicBezTo>
                  <a:pt x="290513" y="449580"/>
                  <a:pt x="289560" y="449580"/>
                  <a:pt x="288608" y="449580"/>
                </a:cubicBezTo>
                <a:cubicBezTo>
                  <a:pt x="273368" y="449580"/>
                  <a:pt x="260985" y="436245"/>
                  <a:pt x="260985" y="421005"/>
                </a:cubicBezTo>
                <a:cubicBezTo>
                  <a:pt x="260985" y="414338"/>
                  <a:pt x="263843" y="407670"/>
                  <a:pt x="267653" y="402908"/>
                </a:cubicBezTo>
                <a:lnTo>
                  <a:pt x="311468" y="352425"/>
                </a:lnTo>
                <a:cubicBezTo>
                  <a:pt x="317183" y="346710"/>
                  <a:pt x="324803" y="342900"/>
                  <a:pt x="333375" y="342900"/>
                </a:cubicBezTo>
                <a:cubicBezTo>
                  <a:pt x="340043" y="342900"/>
                  <a:pt x="346710" y="345758"/>
                  <a:pt x="351473" y="349568"/>
                </a:cubicBezTo>
                <a:cubicBezTo>
                  <a:pt x="362903" y="360045"/>
                  <a:pt x="364808" y="378143"/>
                  <a:pt x="354330" y="389572"/>
                </a:cubicBezTo>
                <a:lnTo>
                  <a:pt x="310515" y="440055"/>
                </a:lnTo>
                <a:cubicBezTo>
                  <a:pt x="305753" y="445770"/>
                  <a:pt x="299085" y="449580"/>
                  <a:pt x="291465" y="449580"/>
                </a:cubicBezTo>
                <a:lnTo>
                  <a:pt x="291465" y="449580"/>
                </a:lnTo>
                <a:close/>
                <a:moveTo>
                  <a:pt x="351473" y="484822"/>
                </a:moveTo>
                <a:cubicBezTo>
                  <a:pt x="350520" y="484822"/>
                  <a:pt x="349568" y="484822"/>
                  <a:pt x="348615" y="484822"/>
                </a:cubicBezTo>
                <a:cubicBezTo>
                  <a:pt x="342900" y="484822"/>
                  <a:pt x="338138" y="482918"/>
                  <a:pt x="333375" y="479108"/>
                </a:cubicBezTo>
                <a:cubicBezTo>
                  <a:pt x="323850" y="470535"/>
                  <a:pt x="322898" y="455295"/>
                  <a:pt x="331470" y="445770"/>
                </a:cubicBezTo>
                <a:lnTo>
                  <a:pt x="375285" y="395288"/>
                </a:lnTo>
                <a:cubicBezTo>
                  <a:pt x="380048" y="390525"/>
                  <a:pt x="386715" y="387668"/>
                  <a:pt x="393383" y="387668"/>
                </a:cubicBezTo>
                <a:cubicBezTo>
                  <a:pt x="399098" y="387668"/>
                  <a:pt x="404813" y="389572"/>
                  <a:pt x="408623" y="393383"/>
                </a:cubicBezTo>
                <a:cubicBezTo>
                  <a:pt x="418148" y="401955"/>
                  <a:pt x="419100" y="417195"/>
                  <a:pt x="410528" y="426720"/>
                </a:cubicBezTo>
                <a:lnTo>
                  <a:pt x="366713" y="477203"/>
                </a:lnTo>
                <a:cubicBezTo>
                  <a:pt x="362903" y="481965"/>
                  <a:pt x="357188" y="484822"/>
                  <a:pt x="351473" y="484822"/>
                </a:cubicBezTo>
                <a:lnTo>
                  <a:pt x="351473" y="484822"/>
                </a:lnTo>
                <a:close/>
                <a:moveTo>
                  <a:pt x="409575" y="507683"/>
                </a:moveTo>
                <a:cubicBezTo>
                  <a:pt x="404813" y="507683"/>
                  <a:pt x="399098" y="506730"/>
                  <a:pt x="395288" y="502920"/>
                </a:cubicBezTo>
                <a:cubicBezTo>
                  <a:pt x="387668" y="496253"/>
                  <a:pt x="386715" y="483870"/>
                  <a:pt x="393383" y="476250"/>
                </a:cubicBezTo>
                <a:lnTo>
                  <a:pt x="430530" y="433387"/>
                </a:lnTo>
                <a:cubicBezTo>
                  <a:pt x="434340" y="429578"/>
                  <a:pt x="439103" y="426720"/>
                  <a:pt x="444818" y="426720"/>
                </a:cubicBezTo>
                <a:cubicBezTo>
                  <a:pt x="449580" y="426720"/>
                  <a:pt x="453390" y="428625"/>
                  <a:pt x="457200" y="431483"/>
                </a:cubicBezTo>
                <a:cubicBezTo>
                  <a:pt x="464820" y="438150"/>
                  <a:pt x="465773" y="450533"/>
                  <a:pt x="459105" y="458153"/>
                </a:cubicBezTo>
                <a:lnTo>
                  <a:pt x="421958" y="501015"/>
                </a:lnTo>
                <a:cubicBezTo>
                  <a:pt x="419100" y="504825"/>
                  <a:pt x="414338" y="506730"/>
                  <a:pt x="409575" y="507683"/>
                </a:cubicBezTo>
                <a:lnTo>
                  <a:pt x="409575" y="507683"/>
                </a:lnTo>
                <a:close/>
                <a:moveTo>
                  <a:pt x="619125" y="396240"/>
                </a:moveTo>
                <a:cubicBezTo>
                  <a:pt x="618173" y="396240"/>
                  <a:pt x="616268" y="396240"/>
                  <a:pt x="615315" y="396240"/>
                </a:cubicBezTo>
                <a:cubicBezTo>
                  <a:pt x="609600" y="396240"/>
                  <a:pt x="603885" y="394335"/>
                  <a:pt x="599123" y="392430"/>
                </a:cubicBezTo>
                <a:cubicBezTo>
                  <a:pt x="599123" y="394335"/>
                  <a:pt x="600075" y="396240"/>
                  <a:pt x="600075" y="398145"/>
                </a:cubicBezTo>
                <a:cubicBezTo>
                  <a:pt x="601980" y="419100"/>
                  <a:pt x="586740" y="437197"/>
                  <a:pt x="565785" y="439103"/>
                </a:cubicBezTo>
                <a:cubicBezTo>
                  <a:pt x="565785" y="439103"/>
                  <a:pt x="565785" y="439103"/>
                  <a:pt x="565785" y="439103"/>
                </a:cubicBezTo>
                <a:cubicBezTo>
                  <a:pt x="562928" y="439103"/>
                  <a:pt x="559118" y="439103"/>
                  <a:pt x="556260" y="438150"/>
                </a:cubicBezTo>
                <a:lnTo>
                  <a:pt x="556260" y="439103"/>
                </a:lnTo>
                <a:cubicBezTo>
                  <a:pt x="558165" y="460058"/>
                  <a:pt x="542925" y="478155"/>
                  <a:pt x="521970" y="480060"/>
                </a:cubicBezTo>
                <a:cubicBezTo>
                  <a:pt x="521970" y="480060"/>
                  <a:pt x="521970" y="480060"/>
                  <a:pt x="521970" y="480060"/>
                </a:cubicBezTo>
                <a:cubicBezTo>
                  <a:pt x="519113" y="480060"/>
                  <a:pt x="515303" y="480060"/>
                  <a:pt x="512445" y="479108"/>
                </a:cubicBezTo>
                <a:lnTo>
                  <a:pt x="512445" y="480060"/>
                </a:lnTo>
                <a:cubicBezTo>
                  <a:pt x="514350" y="501015"/>
                  <a:pt x="499110" y="519112"/>
                  <a:pt x="478155" y="521018"/>
                </a:cubicBezTo>
                <a:cubicBezTo>
                  <a:pt x="478155" y="521018"/>
                  <a:pt x="478155" y="521018"/>
                  <a:pt x="478155" y="521018"/>
                </a:cubicBezTo>
                <a:cubicBezTo>
                  <a:pt x="477203" y="521018"/>
                  <a:pt x="476250" y="521018"/>
                  <a:pt x="475298" y="521018"/>
                </a:cubicBezTo>
                <a:cubicBezTo>
                  <a:pt x="468630" y="521018"/>
                  <a:pt x="461963" y="519112"/>
                  <a:pt x="455295" y="515303"/>
                </a:cubicBezTo>
                <a:lnTo>
                  <a:pt x="442913" y="505778"/>
                </a:lnTo>
                <a:lnTo>
                  <a:pt x="473393" y="470535"/>
                </a:lnTo>
                <a:cubicBezTo>
                  <a:pt x="486728" y="454343"/>
                  <a:pt x="484823" y="430530"/>
                  <a:pt x="469583" y="417195"/>
                </a:cubicBezTo>
                <a:cubicBezTo>
                  <a:pt x="462915" y="411480"/>
                  <a:pt x="454343" y="407670"/>
                  <a:pt x="444818" y="407670"/>
                </a:cubicBezTo>
                <a:cubicBezTo>
                  <a:pt x="441960" y="407670"/>
                  <a:pt x="438150" y="407670"/>
                  <a:pt x="435293" y="408622"/>
                </a:cubicBezTo>
                <a:cubicBezTo>
                  <a:pt x="434340" y="397193"/>
                  <a:pt x="429578" y="386715"/>
                  <a:pt x="421005" y="379095"/>
                </a:cubicBezTo>
                <a:cubicBezTo>
                  <a:pt x="413385" y="372428"/>
                  <a:pt x="402908" y="368618"/>
                  <a:pt x="392430" y="368618"/>
                </a:cubicBezTo>
                <a:lnTo>
                  <a:pt x="392430" y="368618"/>
                </a:lnTo>
                <a:cubicBezTo>
                  <a:pt x="387668" y="368618"/>
                  <a:pt x="383858" y="369570"/>
                  <a:pt x="379095" y="370522"/>
                </a:cubicBezTo>
                <a:cubicBezTo>
                  <a:pt x="379095" y="357188"/>
                  <a:pt x="373380" y="344805"/>
                  <a:pt x="362903" y="335280"/>
                </a:cubicBezTo>
                <a:cubicBezTo>
                  <a:pt x="354330" y="327660"/>
                  <a:pt x="343853" y="322897"/>
                  <a:pt x="332423" y="323850"/>
                </a:cubicBezTo>
                <a:lnTo>
                  <a:pt x="332423" y="323850"/>
                </a:lnTo>
                <a:cubicBezTo>
                  <a:pt x="326708" y="323850"/>
                  <a:pt x="320993" y="324803"/>
                  <a:pt x="315278" y="326708"/>
                </a:cubicBezTo>
                <a:cubicBezTo>
                  <a:pt x="314325" y="313372"/>
                  <a:pt x="308610" y="300990"/>
                  <a:pt x="299085" y="292418"/>
                </a:cubicBezTo>
                <a:cubicBezTo>
                  <a:pt x="290513" y="284797"/>
                  <a:pt x="280035" y="280035"/>
                  <a:pt x="268605" y="280988"/>
                </a:cubicBezTo>
                <a:lnTo>
                  <a:pt x="268605" y="280988"/>
                </a:lnTo>
                <a:cubicBezTo>
                  <a:pt x="255270" y="280988"/>
                  <a:pt x="241935" y="286703"/>
                  <a:pt x="232410" y="297180"/>
                </a:cubicBezTo>
                <a:lnTo>
                  <a:pt x="207645" y="325755"/>
                </a:lnTo>
                <a:lnTo>
                  <a:pt x="206693" y="324803"/>
                </a:lnTo>
                <a:lnTo>
                  <a:pt x="141923" y="249555"/>
                </a:lnTo>
                <a:lnTo>
                  <a:pt x="224790" y="112395"/>
                </a:lnTo>
                <a:cubicBezTo>
                  <a:pt x="245745" y="122872"/>
                  <a:pt x="269558" y="127635"/>
                  <a:pt x="293370" y="126682"/>
                </a:cubicBezTo>
                <a:cubicBezTo>
                  <a:pt x="312420" y="126682"/>
                  <a:pt x="331470" y="124777"/>
                  <a:pt x="348615" y="122872"/>
                </a:cubicBezTo>
                <a:cubicBezTo>
                  <a:pt x="350520" y="122872"/>
                  <a:pt x="352425" y="122872"/>
                  <a:pt x="354330" y="122872"/>
                </a:cubicBezTo>
                <a:cubicBezTo>
                  <a:pt x="362903" y="122872"/>
                  <a:pt x="371475" y="123825"/>
                  <a:pt x="379095" y="126682"/>
                </a:cubicBezTo>
                <a:lnTo>
                  <a:pt x="326708" y="188595"/>
                </a:lnTo>
                <a:cubicBezTo>
                  <a:pt x="316230" y="200025"/>
                  <a:pt x="311468" y="215265"/>
                  <a:pt x="312420" y="230505"/>
                </a:cubicBezTo>
                <a:cubicBezTo>
                  <a:pt x="313373" y="245745"/>
                  <a:pt x="320993" y="259080"/>
                  <a:pt x="332423" y="269558"/>
                </a:cubicBezTo>
                <a:lnTo>
                  <a:pt x="332423" y="269558"/>
                </a:lnTo>
                <a:lnTo>
                  <a:pt x="332423" y="269558"/>
                </a:lnTo>
                <a:cubicBezTo>
                  <a:pt x="342900" y="278130"/>
                  <a:pt x="356235" y="282893"/>
                  <a:pt x="369570" y="282893"/>
                </a:cubicBezTo>
                <a:cubicBezTo>
                  <a:pt x="371475" y="282893"/>
                  <a:pt x="372428" y="282893"/>
                  <a:pt x="374333" y="282893"/>
                </a:cubicBezTo>
                <a:cubicBezTo>
                  <a:pt x="389573" y="281940"/>
                  <a:pt x="403860" y="274320"/>
                  <a:pt x="413385" y="262890"/>
                </a:cubicBezTo>
                <a:lnTo>
                  <a:pt x="478155" y="188595"/>
                </a:lnTo>
                <a:lnTo>
                  <a:pt x="478155" y="188595"/>
                </a:lnTo>
                <a:lnTo>
                  <a:pt x="488633" y="198120"/>
                </a:lnTo>
                <a:lnTo>
                  <a:pt x="641985" y="329565"/>
                </a:lnTo>
                <a:cubicBezTo>
                  <a:pt x="648653" y="335280"/>
                  <a:pt x="652463" y="344805"/>
                  <a:pt x="652463" y="353378"/>
                </a:cubicBezTo>
                <a:cubicBezTo>
                  <a:pt x="652463" y="354330"/>
                  <a:pt x="652463" y="357188"/>
                  <a:pt x="652463" y="357188"/>
                </a:cubicBezTo>
                <a:cubicBezTo>
                  <a:pt x="654368" y="377190"/>
                  <a:pt x="639128" y="394335"/>
                  <a:pt x="619125" y="396240"/>
                </a:cubicBezTo>
                <a:cubicBezTo>
                  <a:pt x="619125" y="396240"/>
                  <a:pt x="619125" y="396240"/>
                  <a:pt x="619125" y="396240"/>
                </a:cubicBezTo>
                <a:close/>
                <a:moveTo>
                  <a:pt x="665798" y="326708"/>
                </a:moveTo>
                <a:cubicBezTo>
                  <a:pt x="662940" y="321945"/>
                  <a:pt x="659130" y="318135"/>
                  <a:pt x="655320" y="314325"/>
                </a:cubicBezTo>
                <a:lnTo>
                  <a:pt x="477203" y="160972"/>
                </a:lnTo>
                <a:lnTo>
                  <a:pt x="399098" y="250508"/>
                </a:lnTo>
                <a:cubicBezTo>
                  <a:pt x="392430" y="258127"/>
                  <a:pt x="383858" y="262890"/>
                  <a:pt x="373380" y="263843"/>
                </a:cubicBezTo>
                <a:cubicBezTo>
                  <a:pt x="372428" y="263843"/>
                  <a:pt x="371475" y="263843"/>
                  <a:pt x="370523" y="263843"/>
                </a:cubicBezTo>
                <a:cubicBezTo>
                  <a:pt x="360998" y="263843"/>
                  <a:pt x="352425" y="260033"/>
                  <a:pt x="344805" y="254318"/>
                </a:cubicBezTo>
                <a:cubicBezTo>
                  <a:pt x="328613" y="240983"/>
                  <a:pt x="326708" y="218122"/>
                  <a:pt x="340043" y="201930"/>
                </a:cubicBezTo>
                <a:cubicBezTo>
                  <a:pt x="340043" y="201930"/>
                  <a:pt x="340995" y="200977"/>
                  <a:pt x="340995" y="200977"/>
                </a:cubicBezTo>
                <a:lnTo>
                  <a:pt x="416243" y="115252"/>
                </a:lnTo>
                <a:cubicBezTo>
                  <a:pt x="423863" y="106680"/>
                  <a:pt x="434340" y="102870"/>
                  <a:pt x="444818" y="102870"/>
                </a:cubicBezTo>
                <a:cubicBezTo>
                  <a:pt x="445770" y="102870"/>
                  <a:pt x="446723" y="102870"/>
                  <a:pt x="448628" y="102870"/>
                </a:cubicBezTo>
                <a:cubicBezTo>
                  <a:pt x="450533" y="102870"/>
                  <a:pt x="451485" y="103823"/>
                  <a:pt x="453390" y="103823"/>
                </a:cubicBezTo>
                <a:cubicBezTo>
                  <a:pt x="497205" y="112395"/>
                  <a:pt x="537210" y="127635"/>
                  <a:pt x="583883" y="127635"/>
                </a:cubicBezTo>
                <a:cubicBezTo>
                  <a:pt x="607695" y="127635"/>
                  <a:pt x="631508" y="123825"/>
                  <a:pt x="653415" y="115252"/>
                </a:cubicBezTo>
                <a:lnTo>
                  <a:pt x="708660" y="204788"/>
                </a:lnTo>
                <a:lnTo>
                  <a:pt x="734378" y="247650"/>
                </a:lnTo>
                <a:lnTo>
                  <a:pt x="665798" y="326708"/>
                </a:lnTo>
                <a:close/>
                <a:moveTo>
                  <a:pt x="779145" y="249555"/>
                </a:moveTo>
                <a:cubicBezTo>
                  <a:pt x="776288" y="251460"/>
                  <a:pt x="772478" y="252413"/>
                  <a:pt x="769620" y="252413"/>
                </a:cubicBezTo>
                <a:cubicBezTo>
                  <a:pt x="764858" y="252413"/>
                  <a:pt x="760095" y="250508"/>
                  <a:pt x="756285" y="246697"/>
                </a:cubicBezTo>
                <a:lnTo>
                  <a:pt x="750570" y="237172"/>
                </a:lnTo>
                <a:lnTo>
                  <a:pt x="724853" y="195263"/>
                </a:lnTo>
                <a:lnTo>
                  <a:pt x="664845" y="96202"/>
                </a:lnTo>
                <a:cubicBezTo>
                  <a:pt x="659130" y="87630"/>
                  <a:pt x="661988" y="77152"/>
                  <a:pt x="669608" y="71438"/>
                </a:cubicBezTo>
                <a:cubicBezTo>
                  <a:pt x="670560" y="71438"/>
                  <a:pt x="670560" y="70485"/>
                  <a:pt x="671513" y="70485"/>
                </a:cubicBezTo>
                <a:lnTo>
                  <a:pt x="744855" y="25717"/>
                </a:lnTo>
                <a:lnTo>
                  <a:pt x="852488" y="204788"/>
                </a:lnTo>
                <a:lnTo>
                  <a:pt x="779145" y="2495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E88CAA9-2DE2-4FA5-8A95-DECC64422EB5}"/>
              </a:ext>
            </a:extLst>
          </p:cNvPr>
          <p:cNvGrpSpPr/>
          <p:nvPr/>
        </p:nvGrpSpPr>
        <p:grpSpPr>
          <a:xfrm>
            <a:off x="1050788" y="3465004"/>
            <a:ext cx="800099" cy="591260"/>
            <a:chOff x="12560274" y="1151473"/>
            <a:chExt cx="800099" cy="591260"/>
          </a:xfrm>
          <a:solidFill>
            <a:schemeClr val="bg1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509CD7F-F682-4925-A829-670CF6492D87}"/>
                </a:ext>
              </a:extLst>
            </p:cNvPr>
            <p:cNvSpPr/>
            <p:nvPr/>
          </p:nvSpPr>
          <p:spPr>
            <a:xfrm>
              <a:off x="12740534" y="1151473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B6FCA9-DEAF-4437-9ED6-A2E06EF2F9FD}"/>
                </a:ext>
              </a:extLst>
            </p:cNvPr>
            <p:cNvSpPr/>
            <p:nvPr/>
          </p:nvSpPr>
          <p:spPr>
            <a:xfrm>
              <a:off x="12865074" y="1237903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9DDBB76-1079-4D57-B25D-953D8218D2CC}"/>
                </a:ext>
              </a:extLst>
            </p:cNvPr>
            <p:cNvSpPr/>
            <p:nvPr/>
          </p:nvSpPr>
          <p:spPr>
            <a:xfrm>
              <a:off x="12818401" y="1447453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E05C61B-F0A3-48CF-9331-517ADD1D4DDC}"/>
                </a:ext>
              </a:extLst>
            </p:cNvPr>
            <p:cNvSpPr/>
            <p:nvPr/>
          </p:nvSpPr>
          <p:spPr>
            <a:xfrm>
              <a:off x="13138441" y="1183001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8685B34-6221-4113-BA8D-AFECE98072EE}"/>
                </a:ext>
              </a:extLst>
            </p:cNvPr>
            <p:cNvSpPr/>
            <p:nvPr/>
          </p:nvSpPr>
          <p:spPr>
            <a:xfrm>
              <a:off x="13205459" y="1381511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4AD8B8F-647C-4E4D-A681-EF8F0C8509FA}"/>
                </a:ext>
              </a:extLst>
            </p:cNvPr>
            <p:cNvSpPr/>
            <p:nvPr/>
          </p:nvSpPr>
          <p:spPr>
            <a:xfrm>
              <a:off x="12646012" y="1183266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74840BB-6979-4AD7-BF55-F57C010CD1CE}"/>
                </a:ext>
              </a:extLst>
            </p:cNvPr>
            <p:cNvSpPr/>
            <p:nvPr/>
          </p:nvSpPr>
          <p:spPr>
            <a:xfrm>
              <a:off x="12560274" y="1381749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F08FE01-DF8E-457A-B3F3-2A77D92A378C}"/>
                </a:ext>
              </a:extLst>
            </p:cNvPr>
            <p:cNvSpPr/>
            <p:nvPr/>
          </p:nvSpPr>
          <p:spPr>
            <a:xfrm>
              <a:off x="12788874" y="1564581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4314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25DF98-71A9-46A9-9C1C-401A1CC2C496}"/>
              </a:ext>
            </a:extLst>
          </p:cNvPr>
          <p:cNvSpPr/>
          <p:nvPr/>
        </p:nvSpPr>
        <p:spPr>
          <a:xfrm>
            <a:off x="7268694" y="308114"/>
            <a:ext cx="2295012" cy="6241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E9D209-C5B0-4BBF-B644-6CD2B1FB3CC7}"/>
              </a:ext>
            </a:extLst>
          </p:cNvPr>
          <p:cNvSpPr/>
          <p:nvPr/>
        </p:nvSpPr>
        <p:spPr>
          <a:xfrm>
            <a:off x="7268694" y="2289398"/>
            <a:ext cx="2295012" cy="845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0169BA-887E-4BFA-9198-6A93CAB45C24}"/>
              </a:ext>
            </a:extLst>
          </p:cNvPr>
          <p:cNvSpPr txBox="1"/>
          <p:nvPr/>
        </p:nvSpPr>
        <p:spPr>
          <a:xfrm>
            <a:off x="7459517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9689F7-CC05-4A9B-A7AE-2193BF69ADA6}"/>
              </a:ext>
            </a:extLst>
          </p:cNvPr>
          <p:cNvSpPr/>
          <p:nvPr/>
        </p:nvSpPr>
        <p:spPr>
          <a:xfrm>
            <a:off x="7447050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680E92-76CE-4848-93EA-0FB7206C94E0}"/>
              </a:ext>
            </a:extLst>
          </p:cNvPr>
          <p:cNvSpPr/>
          <p:nvPr/>
        </p:nvSpPr>
        <p:spPr>
          <a:xfrm>
            <a:off x="9590482" y="308114"/>
            <a:ext cx="2295012" cy="6241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AF69C-DF3A-4E0C-9ED6-002F304D54CD}"/>
              </a:ext>
            </a:extLst>
          </p:cNvPr>
          <p:cNvSpPr/>
          <p:nvPr/>
        </p:nvSpPr>
        <p:spPr>
          <a:xfrm>
            <a:off x="9590482" y="2289398"/>
            <a:ext cx="2295012" cy="845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C8FE19-6F79-4BE6-817E-BD9FF36D5ACC}"/>
              </a:ext>
            </a:extLst>
          </p:cNvPr>
          <p:cNvSpPr txBox="1"/>
          <p:nvPr/>
        </p:nvSpPr>
        <p:spPr>
          <a:xfrm>
            <a:off x="9781305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F10805-9E7D-4E0E-B22E-32E27A479F3F}"/>
              </a:ext>
            </a:extLst>
          </p:cNvPr>
          <p:cNvSpPr/>
          <p:nvPr/>
        </p:nvSpPr>
        <p:spPr>
          <a:xfrm>
            <a:off x="9768838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13AFC6-72FA-4CD6-B20E-52D8B24CDC90}"/>
              </a:ext>
            </a:extLst>
          </p:cNvPr>
          <p:cNvSpPr/>
          <p:nvPr/>
        </p:nvSpPr>
        <p:spPr>
          <a:xfrm>
            <a:off x="7817336" y="764704"/>
            <a:ext cx="1197728" cy="11977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C312AE-01CD-410C-BB23-215BBC0D21C2}"/>
              </a:ext>
            </a:extLst>
          </p:cNvPr>
          <p:cNvSpPr/>
          <p:nvPr/>
        </p:nvSpPr>
        <p:spPr>
          <a:xfrm>
            <a:off x="10139124" y="764704"/>
            <a:ext cx="1197728" cy="11977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E7BEA15-B629-4938-8A1A-528FE8C1A4C1}"/>
              </a:ext>
            </a:extLst>
          </p:cNvPr>
          <p:cNvGrpSpPr/>
          <p:nvPr/>
        </p:nvGrpSpPr>
        <p:grpSpPr>
          <a:xfrm>
            <a:off x="7997100" y="3441113"/>
            <a:ext cx="838200" cy="639042"/>
            <a:chOff x="12541224" y="4338713"/>
            <a:chExt cx="838200" cy="639042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F1736E7-926A-470D-8531-9FD54EBF4AF8}"/>
                </a:ext>
              </a:extLst>
            </p:cNvPr>
            <p:cNvSpPr/>
            <p:nvPr/>
          </p:nvSpPr>
          <p:spPr>
            <a:xfrm>
              <a:off x="13102230" y="4519875"/>
              <a:ext cx="248620" cy="177968"/>
            </a:xfrm>
            <a:custGeom>
              <a:avLst/>
              <a:gdLst>
                <a:gd name="connsiteX0" fmla="*/ 19066 w 248620"/>
                <a:gd name="connsiteY0" fmla="*/ 66526 h 177968"/>
                <a:gd name="connsiteX1" fmla="*/ 26685 w 248620"/>
                <a:gd name="connsiteY1" fmla="*/ 46523 h 177968"/>
                <a:gd name="connsiteX2" fmla="*/ 45812 w 248620"/>
                <a:gd name="connsiteY2" fmla="*/ 36170 h 177968"/>
                <a:gd name="connsiteX3" fmla="*/ 205698 w 248620"/>
                <a:gd name="connsiteY3" fmla="*/ 37122 h 177968"/>
                <a:gd name="connsiteX4" fmla="*/ 220938 w 248620"/>
                <a:gd name="connsiteY4" fmla="*/ 45638 h 177968"/>
                <a:gd name="connsiteX5" fmla="*/ 229568 w 248620"/>
                <a:gd name="connsiteY5" fmla="*/ 66526 h 177968"/>
                <a:gd name="connsiteX6" fmla="*/ 229568 w 248620"/>
                <a:gd name="connsiteY6" fmla="*/ 162195 h 177968"/>
                <a:gd name="connsiteX7" fmla="*/ 248618 w 248620"/>
                <a:gd name="connsiteY7" fmla="*/ 177968 h 177968"/>
                <a:gd name="connsiteX8" fmla="*/ 248618 w 248620"/>
                <a:gd name="connsiteY8" fmla="*/ 66526 h 177968"/>
                <a:gd name="connsiteX9" fmla="*/ 234397 w 248620"/>
                <a:gd name="connsiteY9" fmla="*/ 32160 h 177968"/>
                <a:gd name="connsiteX10" fmla="*/ 213642 w 248620"/>
                <a:gd name="connsiteY10" fmla="*/ 19777 h 177968"/>
                <a:gd name="connsiteX11" fmla="*/ 38382 w 248620"/>
                <a:gd name="connsiteY11" fmla="*/ 18587 h 177968"/>
                <a:gd name="connsiteX12" fmla="*/ 14694 w 248620"/>
                <a:gd name="connsiteY12" fmla="*/ 31693 h 177968"/>
                <a:gd name="connsiteX13" fmla="*/ 16 w 248620"/>
                <a:gd name="connsiteY13" fmla="*/ 66526 h 177968"/>
                <a:gd name="connsiteX14" fmla="*/ 16 w 248620"/>
                <a:gd name="connsiteY14" fmla="*/ 78004 h 177968"/>
                <a:gd name="connsiteX15" fmla="*/ 19066 w 248620"/>
                <a:gd name="connsiteY15" fmla="*/ 81194 h 1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620" h="177968">
                  <a:moveTo>
                    <a:pt x="19066" y="66526"/>
                  </a:moveTo>
                  <a:cubicBezTo>
                    <a:pt x="18776" y="59099"/>
                    <a:pt x="21528" y="51875"/>
                    <a:pt x="26685" y="46523"/>
                  </a:cubicBezTo>
                  <a:cubicBezTo>
                    <a:pt x="32618" y="42310"/>
                    <a:pt x="39040" y="38833"/>
                    <a:pt x="45812" y="36170"/>
                  </a:cubicBezTo>
                  <a:cubicBezTo>
                    <a:pt x="96758" y="13451"/>
                    <a:pt x="155026" y="13798"/>
                    <a:pt x="205698" y="37122"/>
                  </a:cubicBezTo>
                  <a:cubicBezTo>
                    <a:pt x="211150" y="39238"/>
                    <a:pt x="216280" y="42104"/>
                    <a:pt x="220938" y="45638"/>
                  </a:cubicBezTo>
                  <a:cubicBezTo>
                    <a:pt x="226337" y="51269"/>
                    <a:pt x="229418" y="58726"/>
                    <a:pt x="229568" y="66526"/>
                  </a:cubicBezTo>
                  <a:lnTo>
                    <a:pt x="229568" y="162195"/>
                  </a:lnTo>
                  <a:cubicBezTo>
                    <a:pt x="236187" y="167119"/>
                    <a:pt x="242545" y="172385"/>
                    <a:pt x="248618" y="177968"/>
                  </a:cubicBezTo>
                  <a:lnTo>
                    <a:pt x="248618" y="66526"/>
                  </a:lnTo>
                  <a:cubicBezTo>
                    <a:pt x="248744" y="53614"/>
                    <a:pt x="243610" y="41208"/>
                    <a:pt x="234397" y="32160"/>
                  </a:cubicBezTo>
                  <a:cubicBezTo>
                    <a:pt x="228172" y="26969"/>
                    <a:pt x="221167" y="22790"/>
                    <a:pt x="213642" y="19777"/>
                  </a:cubicBezTo>
                  <a:cubicBezTo>
                    <a:pt x="158193" y="-6170"/>
                    <a:pt x="94178" y="-6605"/>
                    <a:pt x="38382" y="18587"/>
                  </a:cubicBezTo>
                  <a:cubicBezTo>
                    <a:pt x="29949" y="21904"/>
                    <a:pt x="21985" y="26310"/>
                    <a:pt x="14694" y="31693"/>
                  </a:cubicBezTo>
                  <a:cubicBezTo>
                    <a:pt x="5020" y="40653"/>
                    <a:pt x="-327" y="53344"/>
                    <a:pt x="16" y="66526"/>
                  </a:cubicBezTo>
                  <a:lnTo>
                    <a:pt x="16" y="78004"/>
                  </a:lnTo>
                  <a:cubicBezTo>
                    <a:pt x="6448" y="79001"/>
                    <a:pt x="12798" y="80064"/>
                    <a:pt x="19066" y="81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4E0BBC9-43C7-4500-9868-0436DB99DD22}"/>
                </a:ext>
              </a:extLst>
            </p:cNvPr>
            <p:cNvSpPr/>
            <p:nvPr/>
          </p:nvSpPr>
          <p:spPr>
            <a:xfrm>
              <a:off x="13159909" y="4376832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4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4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3" y="19087"/>
                    <a:pt x="114264" y="40388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F80A5A3-2C27-49DD-974B-3617EDBDBB44}"/>
                </a:ext>
              </a:extLst>
            </p:cNvPr>
            <p:cNvSpPr/>
            <p:nvPr/>
          </p:nvSpPr>
          <p:spPr>
            <a:xfrm>
              <a:off x="12569780" y="4519884"/>
              <a:ext cx="247668" cy="177958"/>
            </a:xfrm>
            <a:custGeom>
              <a:avLst/>
              <a:gdLst>
                <a:gd name="connsiteX0" fmla="*/ 19068 w 247668"/>
                <a:gd name="connsiteY0" fmla="*/ 66516 h 177958"/>
                <a:gd name="connsiteX1" fmla="*/ 21611 w 247668"/>
                <a:gd name="connsiteY1" fmla="*/ 54486 h 177958"/>
                <a:gd name="connsiteX2" fmla="*/ 32727 w 247668"/>
                <a:gd name="connsiteY2" fmla="*/ 42009 h 177958"/>
                <a:gd name="connsiteX3" fmla="*/ 44871 w 247668"/>
                <a:gd name="connsiteY3" fmla="*/ 36151 h 177958"/>
                <a:gd name="connsiteX4" fmla="*/ 204758 w 247668"/>
                <a:gd name="connsiteY4" fmla="*/ 37103 h 177958"/>
                <a:gd name="connsiteX5" fmla="*/ 219998 w 247668"/>
                <a:gd name="connsiteY5" fmla="*/ 45619 h 177958"/>
                <a:gd name="connsiteX6" fmla="*/ 228618 w 247668"/>
                <a:gd name="connsiteY6" fmla="*/ 66516 h 177958"/>
                <a:gd name="connsiteX7" fmla="*/ 228618 w 247668"/>
                <a:gd name="connsiteY7" fmla="*/ 81347 h 177958"/>
                <a:gd name="connsiteX8" fmla="*/ 247668 w 247668"/>
                <a:gd name="connsiteY8" fmla="*/ 78137 h 177958"/>
                <a:gd name="connsiteX9" fmla="*/ 247668 w 247668"/>
                <a:gd name="connsiteY9" fmla="*/ 66516 h 177958"/>
                <a:gd name="connsiteX10" fmla="*/ 233457 w 247668"/>
                <a:gd name="connsiteY10" fmla="*/ 32160 h 177958"/>
                <a:gd name="connsiteX11" fmla="*/ 212683 w 247668"/>
                <a:gd name="connsiteY11" fmla="*/ 19777 h 177958"/>
                <a:gd name="connsiteX12" fmla="*/ 37423 w 247668"/>
                <a:gd name="connsiteY12" fmla="*/ 18587 h 177958"/>
                <a:gd name="connsiteX13" fmla="*/ 14306 w 247668"/>
                <a:gd name="connsiteY13" fmla="*/ 31274 h 177958"/>
                <a:gd name="connsiteX14" fmla="*/ 12801 w 247668"/>
                <a:gd name="connsiteY14" fmla="*/ 32684 h 177958"/>
                <a:gd name="connsiteX15" fmla="*/ 18 w 247668"/>
                <a:gd name="connsiteY15" fmla="*/ 66516 h 177958"/>
                <a:gd name="connsiteX16" fmla="*/ 18 w 247668"/>
                <a:gd name="connsiteY16" fmla="*/ 177959 h 177958"/>
                <a:gd name="connsiteX17" fmla="*/ 19068 w 247668"/>
                <a:gd name="connsiteY17" fmla="*/ 162195 h 17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7668" h="177958">
                  <a:moveTo>
                    <a:pt x="19068" y="66516"/>
                  </a:moveTo>
                  <a:cubicBezTo>
                    <a:pt x="19123" y="62379"/>
                    <a:pt x="19987" y="58292"/>
                    <a:pt x="21611" y="54486"/>
                  </a:cubicBezTo>
                  <a:cubicBezTo>
                    <a:pt x="23824" y="49206"/>
                    <a:pt x="27736" y="44815"/>
                    <a:pt x="32727" y="42009"/>
                  </a:cubicBezTo>
                  <a:cubicBezTo>
                    <a:pt x="36639" y="39785"/>
                    <a:pt x="40697" y="37828"/>
                    <a:pt x="44871" y="36151"/>
                  </a:cubicBezTo>
                  <a:cubicBezTo>
                    <a:pt x="95819" y="13437"/>
                    <a:pt x="154084" y="13784"/>
                    <a:pt x="204758" y="37103"/>
                  </a:cubicBezTo>
                  <a:cubicBezTo>
                    <a:pt x="210210" y="39217"/>
                    <a:pt x="215340" y="42083"/>
                    <a:pt x="219998" y="45619"/>
                  </a:cubicBezTo>
                  <a:cubicBezTo>
                    <a:pt x="225396" y="51254"/>
                    <a:pt x="228473" y="58714"/>
                    <a:pt x="228618" y="66516"/>
                  </a:cubicBezTo>
                  <a:lnTo>
                    <a:pt x="228618" y="81347"/>
                  </a:lnTo>
                  <a:cubicBezTo>
                    <a:pt x="234898" y="80216"/>
                    <a:pt x="241248" y="79147"/>
                    <a:pt x="247668" y="78137"/>
                  </a:cubicBezTo>
                  <a:lnTo>
                    <a:pt x="247668" y="66516"/>
                  </a:lnTo>
                  <a:cubicBezTo>
                    <a:pt x="247494" y="53669"/>
                    <a:pt x="242408" y="41376"/>
                    <a:pt x="233457" y="32160"/>
                  </a:cubicBezTo>
                  <a:cubicBezTo>
                    <a:pt x="227265" y="26911"/>
                    <a:pt x="220245" y="22727"/>
                    <a:pt x="212683" y="19777"/>
                  </a:cubicBezTo>
                  <a:cubicBezTo>
                    <a:pt x="157234" y="-6170"/>
                    <a:pt x="93218" y="-6605"/>
                    <a:pt x="37423" y="18587"/>
                  </a:cubicBezTo>
                  <a:cubicBezTo>
                    <a:pt x="29213" y="21825"/>
                    <a:pt x="21446" y="26088"/>
                    <a:pt x="14306" y="31274"/>
                  </a:cubicBezTo>
                  <a:lnTo>
                    <a:pt x="12801" y="32684"/>
                  </a:lnTo>
                  <a:cubicBezTo>
                    <a:pt x="4264" y="41846"/>
                    <a:pt x="-327" y="53998"/>
                    <a:pt x="18" y="66516"/>
                  </a:cubicBezTo>
                  <a:lnTo>
                    <a:pt x="18" y="177959"/>
                  </a:lnTo>
                  <a:cubicBezTo>
                    <a:pt x="6091" y="172378"/>
                    <a:pt x="12450" y="167117"/>
                    <a:pt x="19068" y="162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36F5E42-90F1-418D-BEA4-8D38E0424B27}"/>
                </a:ext>
              </a:extLst>
            </p:cNvPr>
            <p:cNvSpPr/>
            <p:nvPr/>
          </p:nvSpPr>
          <p:spPr>
            <a:xfrm>
              <a:off x="12893647" y="4338713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3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3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6" y="19081"/>
                    <a:pt x="114270" y="40385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23DF3D4-4AC7-403F-A89D-64226C3F035B}"/>
                </a:ext>
              </a:extLst>
            </p:cNvPr>
            <p:cNvSpPr/>
            <p:nvPr/>
          </p:nvSpPr>
          <p:spPr>
            <a:xfrm>
              <a:off x="12626947" y="4376832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3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3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3" y="19087"/>
                    <a:pt x="114264" y="40388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D751C79-D73B-4607-91E9-DC35F8A3D4D9}"/>
                </a:ext>
              </a:extLst>
            </p:cNvPr>
            <p:cNvSpPr/>
            <p:nvPr/>
          </p:nvSpPr>
          <p:spPr>
            <a:xfrm>
              <a:off x="12835530" y="4481726"/>
              <a:ext cx="248618" cy="113666"/>
            </a:xfrm>
            <a:custGeom>
              <a:avLst/>
              <a:gdLst>
                <a:gd name="connsiteX0" fmla="*/ 19066 w 248618"/>
                <a:gd name="connsiteY0" fmla="*/ 66566 h 113666"/>
                <a:gd name="connsiteX1" fmla="*/ 26686 w 248618"/>
                <a:gd name="connsiteY1" fmla="*/ 46563 h 113666"/>
                <a:gd name="connsiteX2" fmla="*/ 45812 w 248618"/>
                <a:gd name="connsiteY2" fmla="*/ 36210 h 113666"/>
                <a:gd name="connsiteX3" fmla="*/ 205709 w 248618"/>
                <a:gd name="connsiteY3" fmla="*/ 37162 h 113666"/>
                <a:gd name="connsiteX4" fmla="*/ 220949 w 248618"/>
                <a:gd name="connsiteY4" fmla="*/ 45668 h 113666"/>
                <a:gd name="connsiteX5" fmla="*/ 229569 w 248618"/>
                <a:gd name="connsiteY5" fmla="*/ 66566 h 113666"/>
                <a:gd name="connsiteX6" fmla="*/ 229569 w 248618"/>
                <a:gd name="connsiteY6" fmla="*/ 111219 h 113666"/>
                <a:gd name="connsiteX7" fmla="*/ 248619 w 248618"/>
                <a:gd name="connsiteY7" fmla="*/ 113543 h 113666"/>
                <a:gd name="connsiteX8" fmla="*/ 248619 w 248618"/>
                <a:gd name="connsiteY8" fmla="*/ 66566 h 113666"/>
                <a:gd name="connsiteX9" fmla="*/ 234426 w 248618"/>
                <a:gd name="connsiteY9" fmla="*/ 32161 h 113666"/>
                <a:gd name="connsiteX10" fmla="*/ 213662 w 248618"/>
                <a:gd name="connsiteY10" fmla="*/ 19779 h 113666"/>
                <a:gd name="connsiteX11" fmla="*/ 38402 w 248618"/>
                <a:gd name="connsiteY11" fmla="*/ 18588 h 113666"/>
                <a:gd name="connsiteX12" fmla="*/ 14694 w 248618"/>
                <a:gd name="connsiteY12" fmla="*/ 31695 h 113666"/>
                <a:gd name="connsiteX13" fmla="*/ 16 w 248618"/>
                <a:gd name="connsiteY13" fmla="*/ 66566 h 113666"/>
                <a:gd name="connsiteX14" fmla="*/ 16 w 248618"/>
                <a:gd name="connsiteY14" fmla="*/ 113667 h 113666"/>
                <a:gd name="connsiteX15" fmla="*/ 19066 w 248618"/>
                <a:gd name="connsiteY15" fmla="*/ 111314 h 1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618" h="113666">
                  <a:moveTo>
                    <a:pt x="19066" y="66566"/>
                  </a:moveTo>
                  <a:cubicBezTo>
                    <a:pt x="18780" y="59139"/>
                    <a:pt x="21532" y="51917"/>
                    <a:pt x="26686" y="46563"/>
                  </a:cubicBezTo>
                  <a:cubicBezTo>
                    <a:pt x="32616" y="42346"/>
                    <a:pt x="39039" y="38869"/>
                    <a:pt x="45812" y="36210"/>
                  </a:cubicBezTo>
                  <a:cubicBezTo>
                    <a:pt x="96762" y="13486"/>
                    <a:pt x="155034" y="13833"/>
                    <a:pt x="205709" y="37162"/>
                  </a:cubicBezTo>
                  <a:cubicBezTo>
                    <a:pt x="211163" y="39268"/>
                    <a:pt x="216293" y="42131"/>
                    <a:pt x="220949" y="45668"/>
                  </a:cubicBezTo>
                  <a:cubicBezTo>
                    <a:pt x="226344" y="51304"/>
                    <a:pt x="229422" y="58765"/>
                    <a:pt x="229569" y="66566"/>
                  </a:cubicBezTo>
                  <a:lnTo>
                    <a:pt x="229569" y="111219"/>
                  </a:lnTo>
                  <a:cubicBezTo>
                    <a:pt x="235982" y="111931"/>
                    <a:pt x="242332" y="112705"/>
                    <a:pt x="248619" y="113543"/>
                  </a:cubicBezTo>
                  <a:lnTo>
                    <a:pt x="248619" y="66566"/>
                  </a:lnTo>
                  <a:cubicBezTo>
                    <a:pt x="248462" y="53705"/>
                    <a:pt x="243383" y="41393"/>
                    <a:pt x="234426" y="32161"/>
                  </a:cubicBezTo>
                  <a:cubicBezTo>
                    <a:pt x="228241" y="26909"/>
                    <a:pt x="221223" y="22725"/>
                    <a:pt x="213662" y="19779"/>
                  </a:cubicBezTo>
                  <a:cubicBezTo>
                    <a:pt x="158214" y="-6171"/>
                    <a:pt x="94197" y="-6605"/>
                    <a:pt x="38402" y="18588"/>
                  </a:cubicBezTo>
                  <a:cubicBezTo>
                    <a:pt x="29964" y="21909"/>
                    <a:pt x="21993" y="26314"/>
                    <a:pt x="14694" y="31695"/>
                  </a:cubicBezTo>
                  <a:cubicBezTo>
                    <a:pt x="5014" y="40666"/>
                    <a:pt x="-334" y="53372"/>
                    <a:pt x="16" y="66566"/>
                  </a:cubicBezTo>
                  <a:lnTo>
                    <a:pt x="16" y="113667"/>
                  </a:lnTo>
                  <a:cubicBezTo>
                    <a:pt x="6309" y="112822"/>
                    <a:pt x="12659" y="112038"/>
                    <a:pt x="19066" y="1113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2CC0243-65E6-48B8-B763-0444149C9580}"/>
                </a:ext>
              </a:extLst>
            </p:cNvPr>
            <p:cNvSpPr/>
            <p:nvPr/>
          </p:nvSpPr>
          <p:spPr>
            <a:xfrm>
              <a:off x="12541224" y="4606280"/>
              <a:ext cx="838200" cy="371475"/>
            </a:xfrm>
            <a:custGeom>
              <a:avLst/>
              <a:gdLst>
                <a:gd name="connsiteX0" fmla="*/ 419100 w 838200"/>
                <a:gd name="connsiteY0" fmla="*/ 0 h 371475"/>
                <a:gd name="connsiteX1" fmla="*/ 0 w 838200"/>
                <a:gd name="connsiteY1" fmla="*/ 185738 h 371475"/>
                <a:gd name="connsiteX2" fmla="*/ 419100 w 838200"/>
                <a:gd name="connsiteY2" fmla="*/ 371475 h 371475"/>
                <a:gd name="connsiteX3" fmla="*/ 838200 w 838200"/>
                <a:gd name="connsiteY3" fmla="*/ 185738 h 371475"/>
                <a:gd name="connsiteX4" fmla="*/ 419100 w 838200"/>
                <a:gd name="connsiteY4" fmla="*/ 0 h 371475"/>
                <a:gd name="connsiteX5" fmla="*/ 419100 w 838200"/>
                <a:gd name="connsiteY5" fmla="*/ 352425 h 371475"/>
                <a:gd name="connsiteX6" fmla="*/ 19050 w 838200"/>
                <a:gd name="connsiteY6" fmla="*/ 185738 h 371475"/>
                <a:gd name="connsiteX7" fmla="*/ 419100 w 838200"/>
                <a:gd name="connsiteY7" fmla="*/ 19050 h 371475"/>
                <a:gd name="connsiteX8" fmla="*/ 819150 w 838200"/>
                <a:gd name="connsiteY8" fmla="*/ 185738 h 371475"/>
                <a:gd name="connsiteX9" fmla="*/ 419100 w 838200"/>
                <a:gd name="connsiteY9" fmla="*/ 35242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8200" h="371475">
                  <a:moveTo>
                    <a:pt x="419100" y="0"/>
                  </a:moveTo>
                  <a:cubicBezTo>
                    <a:pt x="184090" y="0"/>
                    <a:pt x="0" y="81582"/>
                    <a:pt x="0" y="185738"/>
                  </a:cubicBezTo>
                  <a:cubicBezTo>
                    <a:pt x="0" y="289893"/>
                    <a:pt x="184090" y="371475"/>
                    <a:pt x="419100" y="371475"/>
                  </a:cubicBezTo>
                  <a:cubicBezTo>
                    <a:pt x="654110" y="371475"/>
                    <a:pt x="838200" y="289893"/>
                    <a:pt x="838200" y="185738"/>
                  </a:cubicBezTo>
                  <a:cubicBezTo>
                    <a:pt x="838200" y="81582"/>
                    <a:pt x="654110" y="0"/>
                    <a:pt x="419100" y="0"/>
                  </a:cubicBezTo>
                  <a:close/>
                  <a:moveTo>
                    <a:pt x="419100" y="352425"/>
                  </a:moveTo>
                  <a:cubicBezTo>
                    <a:pt x="202244" y="352425"/>
                    <a:pt x="19050" y="276092"/>
                    <a:pt x="19050" y="185738"/>
                  </a:cubicBezTo>
                  <a:cubicBezTo>
                    <a:pt x="19050" y="95383"/>
                    <a:pt x="202244" y="19050"/>
                    <a:pt x="419100" y="19050"/>
                  </a:cubicBezTo>
                  <a:cubicBezTo>
                    <a:pt x="635956" y="19050"/>
                    <a:pt x="819150" y="95383"/>
                    <a:pt x="819150" y="185738"/>
                  </a:cubicBezTo>
                  <a:cubicBezTo>
                    <a:pt x="819150" y="276092"/>
                    <a:pt x="635956" y="352425"/>
                    <a:pt x="419100" y="3524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02" name="Graphic 29" descr="Hierarchy outline">
            <a:extLst>
              <a:ext uri="{FF2B5EF4-FFF2-40B4-BE49-F238E27FC236}">
                <a16:creationId xmlns:a16="http://schemas.microsoft.com/office/drawing/2014/main" id="{308A8D2C-0D5E-4139-8A97-FA85BD05990A}"/>
              </a:ext>
            </a:extLst>
          </p:cNvPr>
          <p:cNvGrpSpPr/>
          <p:nvPr/>
        </p:nvGrpSpPr>
        <p:grpSpPr>
          <a:xfrm>
            <a:off x="10356988" y="3436784"/>
            <a:ext cx="762000" cy="647700"/>
            <a:chOff x="12579324" y="5146526"/>
            <a:chExt cx="762000" cy="647700"/>
          </a:xfrm>
          <a:solidFill>
            <a:schemeClr val="bg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09D9B24-DD24-4B42-B123-04DFC93A5090}"/>
                </a:ext>
              </a:extLst>
            </p:cNvPr>
            <p:cNvSpPr/>
            <p:nvPr/>
          </p:nvSpPr>
          <p:spPr>
            <a:xfrm>
              <a:off x="12665049" y="5308451"/>
              <a:ext cx="590550" cy="323850"/>
            </a:xfrm>
            <a:custGeom>
              <a:avLst/>
              <a:gdLst>
                <a:gd name="connsiteX0" fmla="*/ 19050 w 590550"/>
                <a:gd name="connsiteY0" fmla="*/ 171450 h 323850"/>
                <a:gd name="connsiteX1" fmla="*/ 285750 w 590550"/>
                <a:gd name="connsiteY1" fmla="*/ 171450 h 323850"/>
                <a:gd name="connsiteX2" fmla="*/ 285750 w 590550"/>
                <a:gd name="connsiteY2" fmla="*/ 323850 h 323850"/>
                <a:gd name="connsiteX3" fmla="*/ 304800 w 590550"/>
                <a:gd name="connsiteY3" fmla="*/ 323850 h 323850"/>
                <a:gd name="connsiteX4" fmla="*/ 304800 w 590550"/>
                <a:gd name="connsiteY4" fmla="*/ 171450 h 323850"/>
                <a:gd name="connsiteX5" fmla="*/ 571500 w 590550"/>
                <a:gd name="connsiteY5" fmla="*/ 171450 h 323850"/>
                <a:gd name="connsiteX6" fmla="*/ 571500 w 590550"/>
                <a:gd name="connsiteY6" fmla="*/ 323850 h 323850"/>
                <a:gd name="connsiteX7" fmla="*/ 590550 w 590550"/>
                <a:gd name="connsiteY7" fmla="*/ 323850 h 323850"/>
                <a:gd name="connsiteX8" fmla="*/ 590550 w 590550"/>
                <a:gd name="connsiteY8" fmla="*/ 152400 h 323850"/>
                <a:gd name="connsiteX9" fmla="*/ 304800 w 590550"/>
                <a:gd name="connsiteY9" fmla="*/ 152400 h 323850"/>
                <a:gd name="connsiteX10" fmla="*/ 304800 w 590550"/>
                <a:gd name="connsiteY10" fmla="*/ 0 h 323850"/>
                <a:gd name="connsiteX11" fmla="*/ 285750 w 590550"/>
                <a:gd name="connsiteY11" fmla="*/ 0 h 323850"/>
                <a:gd name="connsiteX12" fmla="*/ 285750 w 590550"/>
                <a:gd name="connsiteY12" fmla="*/ 152400 h 323850"/>
                <a:gd name="connsiteX13" fmla="*/ 0 w 590550"/>
                <a:gd name="connsiteY13" fmla="*/ 152400 h 323850"/>
                <a:gd name="connsiteX14" fmla="*/ 0 w 590550"/>
                <a:gd name="connsiteY14" fmla="*/ 323850 h 323850"/>
                <a:gd name="connsiteX15" fmla="*/ 19050 w 590550"/>
                <a:gd name="connsiteY15" fmla="*/ 323850 h 323850"/>
                <a:gd name="connsiteX16" fmla="*/ 19050 w 590550"/>
                <a:gd name="connsiteY16" fmla="*/ 1714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323850">
                  <a:moveTo>
                    <a:pt x="19050" y="171450"/>
                  </a:moveTo>
                  <a:lnTo>
                    <a:pt x="285750" y="171450"/>
                  </a:lnTo>
                  <a:lnTo>
                    <a:pt x="285750" y="323850"/>
                  </a:lnTo>
                  <a:lnTo>
                    <a:pt x="304800" y="323850"/>
                  </a:ln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323850"/>
                  </a:lnTo>
                  <a:lnTo>
                    <a:pt x="590550" y="323850"/>
                  </a:lnTo>
                  <a:lnTo>
                    <a:pt x="590550" y="152400"/>
                  </a:lnTo>
                  <a:lnTo>
                    <a:pt x="304800" y="152400"/>
                  </a:lnTo>
                  <a:lnTo>
                    <a:pt x="304800" y="0"/>
                  </a:lnTo>
                  <a:lnTo>
                    <a:pt x="285750" y="0"/>
                  </a:lnTo>
                  <a:lnTo>
                    <a:pt x="285750" y="152400"/>
                  </a:lnTo>
                  <a:lnTo>
                    <a:pt x="0" y="152400"/>
                  </a:lnTo>
                  <a:lnTo>
                    <a:pt x="0" y="323850"/>
                  </a:lnTo>
                  <a:lnTo>
                    <a:pt x="19050" y="323850"/>
                  </a:lnTo>
                  <a:lnTo>
                    <a:pt x="1905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3207CD-8F11-435B-90B1-3C0DFB8B3BA7}"/>
                </a:ext>
              </a:extLst>
            </p:cNvPr>
            <p:cNvSpPr/>
            <p:nvPr/>
          </p:nvSpPr>
          <p:spPr>
            <a:xfrm>
              <a:off x="12865074" y="5146526"/>
              <a:ext cx="190500" cy="133350"/>
            </a:xfrm>
            <a:custGeom>
              <a:avLst/>
              <a:gdLst>
                <a:gd name="connsiteX0" fmla="*/ 190500 w 190500"/>
                <a:gd name="connsiteY0" fmla="*/ 0 h 133350"/>
                <a:gd name="connsiteX1" fmla="*/ 0 w 190500"/>
                <a:gd name="connsiteY1" fmla="*/ 0 h 133350"/>
                <a:gd name="connsiteX2" fmla="*/ 0 w 190500"/>
                <a:gd name="connsiteY2" fmla="*/ 133350 h 133350"/>
                <a:gd name="connsiteX3" fmla="*/ 190500 w 190500"/>
                <a:gd name="connsiteY3" fmla="*/ 13335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1905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90500" y="13335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08EC42D-6492-4662-92BD-5D4BF253C4C1}"/>
                </a:ext>
              </a:extLst>
            </p:cNvPr>
            <p:cNvSpPr/>
            <p:nvPr/>
          </p:nvSpPr>
          <p:spPr>
            <a:xfrm>
              <a:off x="12865074" y="5660876"/>
              <a:ext cx="190500" cy="133350"/>
            </a:xfrm>
            <a:custGeom>
              <a:avLst/>
              <a:gdLst>
                <a:gd name="connsiteX0" fmla="*/ 0 w 190500"/>
                <a:gd name="connsiteY0" fmla="*/ 0 h 133350"/>
                <a:gd name="connsiteX1" fmla="*/ 0 w 190500"/>
                <a:gd name="connsiteY1" fmla="*/ 133350 h 133350"/>
                <a:gd name="connsiteX2" fmla="*/ 190500 w 190500"/>
                <a:gd name="connsiteY2" fmla="*/ 133350 h 133350"/>
                <a:gd name="connsiteX3" fmla="*/ 190500 w 190500"/>
                <a:gd name="connsiteY3" fmla="*/ 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0" y="0"/>
                  </a:moveTo>
                  <a:lnTo>
                    <a:pt x="0" y="133350"/>
                  </a:lnTo>
                  <a:lnTo>
                    <a:pt x="190500" y="133350"/>
                  </a:lnTo>
                  <a:lnTo>
                    <a:pt x="190500" y="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0F410E6-A98C-492D-8DFF-CF9A1C1BC732}"/>
                </a:ext>
              </a:extLst>
            </p:cNvPr>
            <p:cNvSpPr/>
            <p:nvPr/>
          </p:nvSpPr>
          <p:spPr>
            <a:xfrm>
              <a:off x="13150824" y="5660876"/>
              <a:ext cx="190500" cy="133350"/>
            </a:xfrm>
            <a:custGeom>
              <a:avLst/>
              <a:gdLst>
                <a:gd name="connsiteX0" fmla="*/ 0 w 190500"/>
                <a:gd name="connsiteY0" fmla="*/ 133350 h 133350"/>
                <a:gd name="connsiteX1" fmla="*/ 190500 w 190500"/>
                <a:gd name="connsiteY1" fmla="*/ 133350 h 133350"/>
                <a:gd name="connsiteX2" fmla="*/ 190500 w 190500"/>
                <a:gd name="connsiteY2" fmla="*/ 0 h 133350"/>
                <a:gd name="connsiteX3" fmla="*/ 0 w 190500"/>
                <a:gd name="connsiteY3" fmla="*/ 0 h 133350"/>
                <a:gd name="connsiteX4" fmla="*/ 19050 w 190500"/>
                <a:gd name="connsiteY4" fmla="*/ 19050 h 133350"/>
                <a:gd name="connsiteX5" fmla="*/ 171450 w 190500"/>
                <a:gd name="connsiteY5" fmla="*/ 19050 h 133350"/>
                <a:gd name="connsiteX6" fmla="*/ 171450 w 190500"/>
                <a:gd name="connsiteY6" fmla="*/ 114300 h 133350"/>
                <a:gd name="connsiteX7" fmla="*/ 19050 w 190500"/>
                <a:gd name="connsiteY7" fmla="*/ 1143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0" y="133350"/>
                  </a:moveTo>
                  <a:lnTo>
                    <a:pt x="190500" y="133350"/>
                  </a:lnTo>
                  <a:lnTo>
                    <a:pt x="1905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71450" y="19050"/>
                  </a:lnTo>
                  <a:lnTo>
                    <a:pt x="171450" y="114300"/>
                  </a:lnTo>
                  <a:lnTo>
                    <a:pt x="19050" y="114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DB98C31-8E97-44BB-9B05-206A419F9574}"/>
                </a:ext>
              </a:extLst>
            </p:cNvPr>
            <p:cNvSpPr/>
            <p:nvPr/>
          </p:nvSpPr>
          <p:spPr>
            <a:xfrm>
              <a:off x="12579324" y="5660876"/>
              <a:ext cx="190500" cy="133350"/>
            </a:xfrm>
            <a:custGeom>
              <a:avLst/>
              <a:gdLst>
                <a:gd name="connsiteX0" fmla="*/ 190500 w 190500"/>
                <a:gd name="connsiteY0" fmla="*/ 0 h 133350"/>
                <a:gd name="connsiteX1" fmla="*/ 0 w 190500"/>
                <a:gd name="connsiteY1" fmla="*/ 0 h 133350"/>
                <a:gd name="connsiteX2" fmla="*/ 0 w 190500"/>
                <a:gd name="connsiteY2" fmla="*/ 133350 h 133350"/>
                <a:gd name="connsiteX3" fmla="*/ 190500 w 190500"/>
                <a:gd name="connsiteY3" fmla="*/ 13335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1905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90500" y="13335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5A20D51-9A23-4194-9115-68D0633551C7}"/>
              </a:ext>
            </a:extLst>
          </p:cNvPr>
          <p:cNvSpPr/>
          <p:nvPr/>
        </p:nvSpPr>
        <p:spPr>
          <a:xfrm>
            <a:off x="303331" y="308114"/>
            <a:ext cx="2295012" cy="6241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9920F7-F8F7-4BA3-9B22-FDA5CA897C37}"/>
              </a:ext>
            </a:extLst>
          </p:cNvPr>
          <p:cNvSpPr/>
          <p:nvPr/>
        </p:nvSpPr>
        <p:spPr>
          <a:xfrm>
            <a:off x="303331" y="2289398"/>
            <a:ext cx="2295012" cy="8452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ED32FAA-1040-4A1E-B448-EC3DF7AB4816}"/>
              </a:ext>
            </a:extLst>
          </p:cNvPr>
          <p:cNvSpPr/>
          <p:nvPr/>
        </p:nvSpPr>
        <p:spPr>
          <a:xfrm>
            <a:off x="481687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356FA5-C063-4537-8176-413D2C262236}"/>
              </a:ext>
            </a:extLst>
          </p:cNvPr>
          <p:cNvSpPr txBox="1"/>
          <p:nvPr/>
        </p:nvSpPr>
        <p:spPr>
          <a:xfrm>
            <a:off x="494154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071A16B-5FF8-46DA-879F-A2DB71820E4A}"/>
              </a:ext>
            </a:extLst>
          </p:cNvPr>
          <p:cNvSpPr/>
          <p:nvPr/>
        </p:nvSpPr>
        <p:spPr>
          <a:xfrm>
            <a:off x="4946907" y="308114"/>
            <a:ext cx="2295012" cy="6241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2FA82B-51B5-4B31-AFE8-17110A0C2171}"/>
              </a:ext>
            </a:extLst>
          </p:cNvPr>
          <p:cNvSpPr/>
          <p:nvPr/>
        </p:nvSpPr>
        <p:spPr>
          <a:xfrm>
            <a:off x="4946907" y="2289398"/>
            <a:ext cx="2295012" cy="8452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DB305B-2104-4B10-8B07-5EC4DE1EC3BF}"/>
              </a:ext>
            </a:extLst>
          </p:cNvPr>
          <p:cNvSpPr txBox="1"/>
          <p:nvPr/>
        </p:nvSpPr>
        <p:spPr>
          <a:xfrm>
            <a:off x="5137730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2A6FDC-D66C-4C0F-8360-159FEDAB5E6C}"/>
              </a:ext>
            </a:extLst>
          </p:cNvPr>
          <p:cNvSpPr/>
          <p:nvPr/>
        </p:nvSpPr>
        <p:spPr>
          <a:xfrm>
            <a:off x="5125263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54FEFF7-0BF2-4438-AF9A-88DD5C4E4CAA}"/>
              </a:ext>
            </a:extLst>
          </p:cNvPr>
          <p:cNvSpPr/>
          <p:nvPr/>
        </p:nvSpPr>
        <p:spPr>
          <a:xfrm>
            <a:off x="2625119" y="308114"/>
            <a:ext cx="2295012" cy="6241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769793-5DC3-46C1-B55B-0B8207920AAE}"/>
              </a:ext>
            </a:extLst>
          </p:cNvPr>
          <p:cNvSpPr/>
          <p:nvPr/>
        </p:nvSpPr>
        <p:spPr>
          <a:xfrm>
            <a:off x="2625119" y="2289398"/>
            <a:ext cx="2295012" cy="845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2F578F-2B4F-4A0A-A601-1B6A8CD1F0E1}"/>
              </a:ext>
            </a:extLst>
          </p:cNvPr>
          <p:cNvSpPr txBox="1"/>
          <p:nvPr/>
        </p:nvSpPr>
        <p:spPr>
          <a:xfrm>
            <a:off x="2815942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205DE3C-4E56-4CE3-BAA2-B8D17F3E7A95}"/>
              </a:ext>
            </a:extLst>
          </p:cNvPr>
          <p:cNvSpPr/>
          <p:nvPr/>
        </p:nvSpPr>
        <p:spPr>
          <a:xfrm>
            <a:off x="2803475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94CFEB-689C-4873-AEE2-4E15299DC5AB}"/>
              </a:ext>
            </a:extLst>
          </p:cNvPr>
          <p:cNvSpPr/>
          <p:nvPr/>
        </p:nvSpPr>
        <p:spPr>
          <a:xfrm>
            <a:off x="851973" y="764704"/>
            <a:ext cx="1197728" cy="11977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2F19816-A024-448B-9264-2B2CC8507361}"/>
              </a:ext>
            </a:extLst>
          </p:cNvPr>
          <p:cNvSpPr/>
          <p:nvPr/>
        </p:nvSpPr>
        <p:spPr>
          <a:xfrm rot="18817656">
            <a:off x="1133624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DE326F4-13F5-4C33-91E2-1CAE71E5F5B2}"/>
              </a:ext>
            </a:extLst>
          </p:cNvPr>
          <p:cNvSpPr/>
          <p:nvPr/>
        </p:nvSpPr>
        <p:spPr>
          <a:xfrm>
            <a:off x="3173761" y="764704"/>
            <a:ext cx="1197728" cy="119772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533EBAF4-BE7C-41C4-A122-9257E9683925}"/>
              </a:ext>
            </a:extLst>
          </p:cNvPr>
          <p:cNvSpPr/>
          <p:nvPr/>
        </p:nvSpPr>
        <p:spPr>
          <a:xfrm rot="18817656">
            <a:off x="3455412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66B8661-CE81-43F0-8DBF-B56CA1A70967}"/>
              </a:ext>
            </a:extLst>
          </p:cNvPr>
          <p:cNvSpPr/>
          <p:nvPr/>
        </p:nvSpPr>
        <p:spPr>
          <a:xfrm>
            <a:off x="5495549" y="764704"/>
            <a:ext cx="1197728" cy="11977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495532B-B292-4366-B876-82FF61F9D371}"/>
              </a:ext>
            </a:extLst>
          </p:cNvPr>
          <p:cNvSpPr/>
          <p:nvPr/>
        </p:nvSpPr>
        <p:spPr>
          <a:xfrm rot="18817656">
            <a:off x="5777200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4" name="Graphic 20" descr="Handshake outline">
            <a:extLst>
              <a:ext uri="{FF2B5EF4-FFF2-40B4-BE49-F238E27FC236}">
                <a16:creationId xmlns:a16="http://schemas.microsoft.com/office/drawing/2014/main" id="{DEE22BAA-37C7-470D-9677-8F83BB53C13D}"/>
              </a:ext>
            </a:extLst>
          </p:cNvPr>
          <p:cNvSpPr/>
          <p:nvPr/>
        </p:nvSpPr>
        <p:spPr>
          <a:xfrm>
            <a:off x="3333999" y="3490601"/>
            <a:ext cx="877252" cy="540067"/>
          </a:xfrm>
          <a:custGeom>
            <a:avLst/>
            <a:gdLst>
              <a:gd name="connsiteX0" fmla="*/ 868680 w 877252"/>
              <a:gd name="connsiteY0" fmla="*/ 195263 h 540067"/>
              <a:gd name="connsiteX1" fmla="*/ 761048 w 877252"/>
              <a:gd name="connsiteY1" fmla="*/ 16192 h 540067"/>
              <a:gd name="connsiteX2" fmla="*/ 751523 w 877252"/>
              <a:gd name="connsiteY2" fmla="*/ 0 h 540067"/>
              <a:gd name="connsiteX3" fmla="*/ 735330 w 877252"/>
              <a:gd name="connsiteY3" fmla="*/ 10477 h 540067"/>
              <a:gd name="connsiteX4" fmla="*/ 662940 w 877252"/>
              <a:gd name="connsiteY4" fmla="*/ 55245 h 540067"/>
              <a:gd name="connsiteX5" fmla="*/ 644843 w 877252"/>
              <a:gd name="connsiteY5" fmla="*/ 78105 h 540067"/>
              <a:gd name="connsiteX6" fmla="*/ 645795 w 877252"/>
              <a:gd name="connsiteY6" fmla="*/ 99060 h 540067"/>
              <a:gd name="connsiteX7" fmla="*/ 584835 w 877252"/>
              <a:gd name="connsiteY7" fmla="*/ 109538 h 540067"/>
              <a:gd name="connsiteX8" fmla="*/ 500063 w 877252"/>
              <a:gd name="connsiteY8" fmla="*/ 95250 h 540067"/>
              <a:gd name="connsiteX9" fmla="*/ 458153 w 877252"/>
              <a:gd name="connsiteY9" fmla="*/ 85725 h 540067"/>
              <a:gd name="connsiteX10" fmla="*/ 456248 w 877252"/>
              <a:gd name="connsiteY10" fmla="*/ 85725 h 540067"/>
              <a:gd name="connsiteX11" fmla="*/ 456248 w 877252"/>
              <a:gd name="connsiteY11" fmla="*/ 85725 h 540067"/>
              <a:gd name="connsiteX12" fmla="*/ 454343 w 877252"/>
              <a:gd name="connsiteY12" fmla="*/ 85725 h 540067"/>
              <a:gd name="connsiteX13" fmla="*/ 452438 w 877252"/>
              <a:gd name="connsiteY13" fmla="*/ 85725 h 540067"/>
              <a:gd name="connsiteX14" fmla="*/ 450533 w 877252"/>
              <a:gd name="connsiteY14" fmla="*/ 85725 h 540067"/>
              <a:gd name="connsiteX15" fmla="*/ 445770 w 877252"/>
              <a:gd name="connsiteY15" fmla="*/ 85725 h 540067"/>
              <a:gd name="connsiteX16" fmla="*/ 445770 w 877252"/>
              <a:gd name="connsiteY16" fmla="*/ 85725 h 540067"/>
              <a:gd name="connsiteX17" fmla="*/ 402908 w 877252"/>
              <a:gd name="connsiteY17" fmla="*/ 104775 h 540067"/>
              <a:gd name="connsiteX18" fmla="*/ 395288 w 877252"/>
              <a:gd name="connsiteY18" fmla="*/ 113348 h 540067"/>
              <a:gd name="connsiteX19" fmla="*/ 356235 w 877252"/>
              <a:gd name="connsiteY19" fmla="*/ 105727 h 540067"/>
              <a:gd name="connsiteX20" fmla="*/ 348615 w 877252"/>
              <a:gd name="connsiteY20" fmla="*/ 105727 h 540067"/>
              <a:gd name="connsiteX21" fmla="*/ 332423 w 877252"/>
              <a:gd name="connsiteY21" fmla="*/ 106680 h 540067"/>
              <a:gd name="connsiteX22" fmla="*/ 295275 w 877252"/>
              <a:gd name="connsiteY22" fmla="*/ 108585 h 540067"/>
              <a:gd name="connsiteX23" fmla="*/ 234315 w 877252"/>
              <a:gd name="connsiteY23" fmla="*/ 96202 h 540067"/>
              <a:gd name="connsiteX24" fmla="*/ 234315 w 877252"/>
              <a:gd name="connsiteY24" fmla="*/ 78105 h 540067"/>
              <a:gd name="connsiteX25" fmla="*/ 216218 w 877252"/>
              <a:gd name="connsiteY25" fmla="*/ 55245 h 540067"/>
              <a:gd name="connsiteX26" fmla="*/ 144780 w 877252"/>
              <a:gd name="connsiteY26" fmla="*/ 10477 h 540067"/>
              <a:gd name="connsiteX27" fmla="*/ 128588 w 877252"/>
              <a:gd name="connsiteY27" fmla="*/ 0 h 540067"/>
              <a:gd name="connsiteX28" fmla="*/ 119063 w 877252"/>
              <a:gd name="connsiteY28" fmla="*/ 16192 h 540067"/>
              <a:gd name="connsiteX29" fmla="*/ 9525 w 877252"/>
              <a:gd name="connsiteY29" fmla="*/ 195263 h 540067"/>
              <a:gd name="connsiteX30" fmla="*/ 0 w 877252"/>
              <a:gd name="connsiteY30" fmla="*/ 211455 h 540067"/>
              <a:gd name="connsiteX31" fmla="*/ 16192 w 877252"/>
              <a:gd name="connsiteY31" fmla="*/ 220980 h 540067"/>
              <a:gd name="connsiteX32" fmla="*/ 89535 w 877252"/>
              <a:gd name="connsiteY32" fmla="*/ 265747 h 540067"/>
              <a:gd name="connsiteX33" fmla="*/ 131445 w 877252"/>
              <a:gd name="connsiteY33" fmla="*/ 263843 h 540067"/>
              <a:gd name="connsiteX34" fmla="*/ 193358 w 877252"/>
              <a:gd name="connsiteY34" fmla="*/ 336233 h 540067"/>
              <a:gd name="connsiteX35" fmla="*/ 194310 w 877252"/>
              <a:gd name="connsiteY35" fmla="*/ 338138 h 540067"/>
              <a:gd name="connsiteX36" fmla="*/ 196215 w 877252"/>
              <a:gd name="connsiteY36" fmla="*/ 339090 h 540067"/>
              <a:gd name="connsiteX37" fmla="*/ 196215 w 877252"/>
              <a:gd name="connsiteY37" fmla="*/ 339090 h 540067"/>
              <a:gd name="connsiteX38" fmla="*/ 182880 w 877252"/>
              <a:gd name="connsiteY38" fmla="*/ 354330 h 540067"/>
              <a:gd name="connsiteX39" fmla="*/ 186690 w 877252"/>
              <a:gd name="connsiteY39" fmla="*/ 421005 h 540067"/>
              <a:gd name="connsiteX40" fmla="*/ 186690 w 877252"/>
              <a:gd name="connsiteY40" fmla="*/ 421005 h 540067"/>
              <a:gd name="connsiteX41" fmla="*/ 186690 w 877252"/>
              <a:gd name="connsiteY41" fmla="*/ 421005 h 540067"/>
              <a:gd name="connsiteX42" fmla="*/ 217170 w 877252"/>
              <a:gd name="connsiteY42" fmla="*/ 432435 h 540067"/>
              <a:gd name="connsiteX43" fmla="*/ 222885 w 877252"/>
              <a:gd name="connsiteY43" fmla="*/ 432435 h 540067"/>
              <a:gd name="connsiteX44" fmla="*/ 240983 w 877252"/>
              <a:gd name="connsiteY44" fmla="*/ 425768 h 540067"/>
              <a:gd name="connsiteX45" fmla="*/ 256223 w 877252"/>
              <a:gd name="connsiteY45" fmla="*/ 456247 h 540067"/>
              <a:gd name="connsiteX46" fmla="*/ 256223 w 877252"/>
              <a:gd name="connsiteY46" fmla="*/ 456247 h 540067"/>
              <a:gd name="connsiteX47" fmla="*/ 256223 w 877252"/>
              <a:gd name="connsiteY47" fmla="*/ 456247 h 540067"/>
              <a:gd name="connsiteX48" fmla="*/ 286703 w 877252"/>
              <a:gd name="connsiteY48" fmla="*/ 467678 h 540067"/>
              <a:gd name="connsiteX49" fmla="*/ 290513 w 877252"/>
              <a:gd name="connsiteY49" fmla="*/ 467678 h 540067"/>
              <a:gd name="connsiteX50" fmla="*/ 304800 w 877252"/>
              <a:gd name="connsiteY50" fmla="*/ 464820 h 540067"/>
              <a:gd name="connsiteX51" fmla="*/ 319088 w 877252"/>
              <a:gd name="connsiteY51" fmla="*/ 492443 h 540067"/>
              <a:gd name="connsiteX52" fmla="*/ 319088 w 877252"/>
              <a:gd name="connsiteY52" fmla="*/ 492443 h 540067"/>
              <a:gd name="connsiteX53" fmla="*/ 319088 w 877252"/>
              <a:gd name="connsiteY53" fmla="*/ 492443 h 540067"/>
              <a:gd name="connsiteX54" fmla="*/ 345758 w 877252"/>
              <a:gd name="connsiteY54" fmla="*/ 502920 h 540067"/>
              <a:gd name="connsiteX55" fmla="*/ 350520 w 877252"/>
              <a:gd name="connsiteY55" fmla="*/ 502920 h 540067"/>
              <a:gd name="connsiteX56" fmla="*/ 368618 w 877252"/>
              <a:gd name="connsiteY56" fmla="*/ 497205 h 540067"/>
              <a:gd name="connsiteX57" fmla="*/ 380048 w 877252"/>
              <a:gd name="connsiteY57" fmla="*/ 515303 h 540067"/>
              <a:gd name="connsiteX58" fmla="*/ 407670 w 877252"/>
              <a:gd name="connsiteY58" fmla="*/ 524828 h 540067"/>
              <a:gd name="connsiteX59" fmla="*/ 409575 w 877252"/>
              <a:gd name="connsiteY59" fmla="*/ 524828 h 540067"/>
              <a:gd name="connsiteX60" fmla="*/ 411480 w 877252"/>
              <a:gd name="connsiteY60" fmla="*/ 524828 h 540067"/>
              <a:gd name="connsiteX61" fmla="*/ 427673 w 877252"/>
              <a:gd name="connsiteY61" fmla="*/ 518160 h 540067"/>
              <a:gd name="connsiteX62" fmla="*/ 428625 w 877252"/>
              <a:gd name="connsiteY62" fmla="*/ 519112 h 540067"/>
              <a:gd name="connsiteX63" fmla="*/ 441960 w 877252"/>
              <a:gd name="connsiteY63" fmla="*/ 529590 h 540067"/>
              <a:gd name="connsiteX64" fmla="*/ 442913 w 877252"/>
              <a:gd name="connsiteY64" fmla="*/ 530543 h 540067"/>
              <a:gd name="connsiteX65" fmla="*/ 443865 w 877252"/>
              <a:gd name="connsiteY65" fmla="*/ 531495 h 540067"/>
              <a:gd name="connsiteX66" fmla="*/ 472440 w 877252"/>
              <a:gd name="connsiteY66" fmla="*/ 540068 h 540067"/>
              <a:gd name="connsiteX67" fmla="*/ 478155 w 877252"/>
              <a:gd name="connsiteY67" fmla="*/ 540068 h 540067"/>
              <a:gd name="connsiteX68" fmla="*/ 527685 w 877252"/>
              <a:gd name="connsiteY68" fmla="*/ 498158 h 540067"/>
              <a:gd name="connsiteX69" fmla="*/ 571500 w 877252"/>
              <a:gd name="connsiteY69" fmla="*/ 457200 h 540067"/>
              <a:gd name="connsiteX70" fmla="*/ 615315 w 877252"/>
              <a:gd name="connsiteY70" fmla="*/ 415290 h 540067"/>
              <a:gd name="connsiteX71" fmla="*/ 619125 w 877252"/>
              <a:gd name="connsiteY71" fmla="*/ 415290 h 540067"/>
              <a:gd name="connsiteX72" fmla="*/ 670560 w 877252"/>
              <a:gd name="connsiteY72" fmla="*/ 355283 h 540067"/>
              <a:gd name="connsiteX73" fmla="*/ 670560 w 877252"/>
              <a:gd name="connsiteY73" fmla="*/ 348615 h 540067"/>
              <a:gd name="connsiteX74" fmla="*/ 678180 w 877252"/>
              <a:gd name="connsiteY74" fmla="*/ 339090 h 540067"/>
              <a:gd name="connsiteX75" fmla="*/ 743903 w 877252"/>
              <a:gd name="connsiteY75" fmla="*/ 262890 h 540067"/>
              <a:gd name="connsiteX76" fmla="*/ 787718 w 877252"/>
              <a:gd name="connsiteY76" fmla="*/ 264795 h 540067"/>
              <a:gd name="connsiteX77" fmla="*/ 861060 w 877252"/>
              <a:gd name="connsiteY77" fmla="*/ 220027 h 540067"/>
              <a:gd name="connsiteX78" fmla="*/ 877253 w 877252"/>
              <a:gd name="connsiteY78" fmla="*/ 210502 h 540067"/>
              <a:gd name="connsiteX79" fmla="*/ 868680 w 877252"/>
              <a:gd name="connsiteY79" fmla="*/ 195263 h 540067"/>
              <a:gd name="connsiteX80" fmla="*/ 99060 w 877252"/>
              <a:gd name="connsiteY80" fmla="*/ 249555 h 540067"/>
              <a:gd name="connsiteX81" fmla="*/ 25718 w 877252"/>
              <a:gd name="connsiteY81" fmla="*/ 204788 h 540067"/>
              <a:gd name="connsiteX82" fmla="*/ 134303 w 877252"/>
              <a:gd name="connsiteY82" fmla="*/ 25717 h 540067"/>
              <a:gd name="connsiteX83" fmla="*/ 206693 w 877252"/>
              <a:gd name="connsiteY83" fmla="*/ 70485 h 540067"/>
              <a:gd name="connsiteX84" fmla="*/ 215265 w 877252"/>
              <a:gd name="connsiteY84" fmla="*/ 91440 h 540067"/>
              <a:gd name="connsiteX85" fmla="*/ 209550 w 877252"/>
              <a:gd name="connsiteY85" fmla="*/ 100965 h 540067"/>
              <a:gd name="connsiteX86" fmla="*/ 126683 w 877252"/>
              <a:gd name="connsiteY86" fmla="*/ 238125 h 540067"/>
              <a:gd name="connsiteX87" fmla="*/ 120968 w 877252"/>
              <a:gd name="connsiteY87" fmla="*/ 246697 h 540067"/>
              <a:gd name="connsiteX88" fmla="*/ 108585 w 877252"/>
              <a:gd name="connsiteY88" fmla="*/ 251460 h 540067"/>
              <a:gd name="connsiteX89" fmla="*/ 99060 w 877252"/>
              <a:gd name="connsiteY89" fmla="*/ 249555 h 540067"/>
              <a:gd name="connsiteX90" fmla="*/ 220980 w 877252"/>
              <a:gd name="connsiteY90" fmla="*/ 413385 h 540067"/>
              <a:gd name="connsiteX91" fmla="*/ 218123 w 877252"/>
              <a:gd name="connsiteY91" fmla="*/ 413385 h 540067"/>
              <a:gd name="connsiteX92" fmla="*/ 190500 w 877252"/>
              <a:gd name="connsiteY92" fmla="*/ 384810 h 540067"/>
              <a:gd name="connsiteX93" fmla="*/ 197168 w 877252"/>
              <a:gd name="connsiteY93" fmla="*/ 366713 h 540067"/>
              <a:gd name="connsiteX94" fmla="*/ 247650 w 877252"/>
              <a:gd name="connsiteY94" fmla="*/ 309563 h 540067"/>
              <a:gd name="connsiteX95" fmla="*/ 269558 w 877252"/>
              <a:gd name="connsiteY95" fmla="*/ 300038 h 540067"/>
              <a:gd name="connsiteX96" fmla="*/ 287655 w 877252"/>
              <a:gd name="connsiteY96" fmla="*/ 306705 h 540067"/>
              <a:gd name="connsiteX97" fmla="*/ 290513 w 877252"/>
              <a:gd name="connsiteY97" fmla="*/ 346710 h 540067"/>
              <a:gd name="connsiteX98" fmla="*/ 240030 w 877252"/>
              <a:gd name="connsiteY98" fmla="*/ 403860 h 540067"/>
              <a:gd name="connsiteX99" fmla="*/ 220980 w 877252"/>
              <a:gd name="connsiteY99" fmla="*/ 413385 h 540067"/>
              <a:gd name="connsiteX100" fmla="*/ 291465 w 877252"/>
              <a:gd name="connsiteY100" fmla="*/ 449580 h 540067"/>
              <a:gd name="connsiteX101" fmla="*/ 288608 w 877252"/>
              <a:gd name="connsiteY101" fmla="*/ 449580 h 540067"/>
              <a:gd name="connsiteX102" fmla="*/ 260985 w 877252"/>
              <a:gd name="connsiteY102" fmla="*/ 421005 h 540067"/>
              <a:gd name="connsiteX103" fmla="*/ 267653 w 877252"/>
              <a:gd name="connsiteY103" fmla="*/ 402908 h 540067"/>
              <a:gd name="connsiteX104" fmla="*/ 311468 w 877252"/>
              <a:gd name="connsiteY104" fmla="*/ 352425 h 540067"/>
              <a:gd name="connsiteX105" fmla="*/ 333375 w 877252"/>
              <a:gd name="connsiteY105" fmla="*/ 342900 h 540067"/>
              <a:gd name="connsiteX106" fmla="*/ 351473 w 877252"/>
              <a:gd name="connsiteY106" fmla="*/ 349568 h 540067"/>
              <a:gd name="connsiteX107" fmla="*/ 354330 w 877252"/>
              <a:gd name="connsiteY107" fmla="*/ 389572 h 540067"/>
              <a:gd name="connsiteX108" fmla="*/ 310515 w 877252"/>
              <a:gd name="connsiteY108" fmla="*/ 440055 h 540067"/>
              <a:gd name="connsiteX109" fmla="*/ 291465 w 877252"/>
              <a:gd name="connsiteY109" fmla="*/ 449580 h 540067"/>
              <a:gd name="connsiteX110" fmla="*/ 291465 w 877252"/>
              <a:gd name="connsiteY110" fmla="*/ 449580 h 540067"/>
              <a:gd name="connsiteX111" fmla="*/ 351473 w 877252"/>
              <a:gd name="connsiteY111" fmla="*/ 484822 h 540067"/>
              <a:gd name="connsiteX112" fmla="*/ 348615 w 877252"/>
              <a:gd name="connsiteY112" fmla="*/ 484822 h 540067"/>
              <a:gd name="connsiteX113" fmla="*/ 333375 w 877252"/>
              <a:gd name="connsiteY113" fmla="*/ 479108 h 540067"/>
              <a:gd name="connsiteX114" fmla="*/ 331470 w 877252"/>
              <a:gd name="connsiteY114" fmla="*/ 445770 h 540067"/>
              <a:gd name="connsiteX115" fmla="*/ 375285 w 877252"/>
              <a:gd name="connsiteY115" fmla="*/ 395288 h 540067"/>
              <a:gd name="connsiteX116" fmla="*/ 393383 w 877252"/>
              <a:gd name="connsiteY116" fmla="*/ 387668 h 540067"/>
              <a:gd name="connsiteX117" fmla="*/ 408623 w 877252"/>
              <a:gd name="connsiteY117" fmla="*/ 393383 h 540067"/>
              <a:gd name="connsiteX118" fmla="*/ 410528 w 877252"/>
              <a:gd name="connsiteY118" fmla="*/ 426720 h 540067"/>
              <a:gd name="connsiteX119" fmla="*/ 366713 w 877252"/>
              <a:gd name="connsiteY119" fmla="*/ 477203 h 540067"/>
              <a:gd name="connsiteX120" fmla="*/ 351473 w 877252"/>
              <a:gd name="connsiteY120" fmla="*/ 484822 h 540067"/>
              <a:gd name="connsiteX121" fmla="*/ 351473 w 877252"/>
              <a:gd name="connsiteY121" fmla="*/ 484822 h 540067"/>
              <a:gd name="connsiteX122" fmla="*/ 409575 w 877252"/>
              <a:gd name="connsiteY122" fmla="*/ 507683 h 540067"/>
              <a:gd name="connsiteX123" fmla="*/ 395288 w 877252"/>
              <a:gd name="connsiteY123" fmla="*/ 502920 h 540067"/>
              <a:gd name="connsiteX124" fmla="*/ 393383 w 877252"/>
              <a:gd name="connsiteY124" fmla="*/ 476250 h 540067"/>
              <a:gd name="connsiteX125" fmla="*/ 430530 w 877252"/>
              <a:gd name="connsiteY125" fmla="*/ 433387 h 540067"/>
              <a:gd name="connsiteX126" fmla="*/ 444818 w 877252"/>
              <a:gd name="connsiteY126" fmla="*/ 426720 h 540067"/>
              <a:gd name="connsiteX127" fmla="*/ 457200 w 877252"/>
              <a:gd name="connsiteY127" fmla="*/ 431483 h 540067"/>
              <a:gd name="connsiteX128" fmla="*/ 459105 w 877252"/>
              <a:gd name="connsiteY128" fmla="*/ 458153 h 540067"/>
              <a:gd name="connsiteX129" fmla="*/ 421958 w 877252"/>
              <a:gd name="connsiteY129" fmla="*/ 501015 h 540067"/>
              <a:gd name="connsiteX130" fmla="*/ 409575 w 877252"/>
              <a:gd name="connsiteY130" fmla="*/ 507683 h 540067"/>
              <a:gd name="connsiteX131" fmla="*/ 409575 w 877252"/>
              <a:gd name="connsiteY131" fmla="*/ 507683 h 540067"/>
              <a:gd name="connsiteX132" fmla="*/ 619125 w 877252"/>
              <a:gd name="connsiteY132" fmla="*/ 396240 h 540067"/>
              <a:gd name="connsiteX133" fmla="*/ 615315 w 877252"/>
              <a:gd name="connsiteY133" fmla="*/ 396240 h 540067"/>
              <a:gd name="connsiteX134" fmla="*/ 599123 w 877252"/>
              <a:gd name="connsiteY134" fmla="*/ 392430 h 540067"/>
              <a:gd name="connsiteX135" fmla="*/ 600075 w 877252"/>
              <a:gd name="connsiteY135" fmla="*/ 398145 h 540067"/>
              <a:gd name="connsiteX136" fmla="*/ 565785 w 877252"/>
              <a:gd name="connsiteY136" fmla="*/ 439103 h 540067"/>
              <a:gd name="connsiteX137" fmla="*/ 565785 w 877252"/>
              <a:gd name="connsiteY137" fmla="*/ 439103 h 540067"/>
              <a:gd name="connsiteX138" fmla="*/ 556260 w 877252"/>
              <a:gd name="connsiteY138" fmla="*/ 438150 h 540067"/>
              <a:gd name="connsiteX139" fmla="*/ 556260 w 877252"/>
              <a:gd name="connsiteY139" fmla="*/ 439103 h 540067"/>
              <a:gd name="connsiteX140" fmla="*/ 521970 w 877252"/>
              <a:gd name="connsiteY140" fmla="*/ 480060 h 540067"/>
              <a:gd name="connsiteX141" fmla="*/ 521970 w 877252"/>
              <a:gd name="connsiteY141" fmla="*/ 480060 h 540067"/>
              <a:gd name="connsiteX142" fmla="*/ 512445 w 877252"/>
              <a:gd name="connsiteY142" fmla="*/ 479108 h 540067"/>
              <a:gd name="connsiteX143" fmla="*/ 512445 w 877252"/>
              <a:gd name="connsiteY143" fmla="*/ 480060 h 540067"/>
              <a:gd name="connsiteX144" fmla="*/ 478155 w 877252"/>
              <a:gd name="connsiteY144" fmla="*/ 521018 h 540067"/>
              <a:gd name="connsiteX145" fmla="*/ 478155 w 877252"/>
              <a:gd name="connsiteY145" fmla="*/ 521018 h 540067"/>
              <a:gd name="connsiteX146" fmla="*/ 475298 w 877252"/>
              <a:gd name="connsiteY146" fmla="*/ 521018 h 540067"/>
              <a:gd name="connsiteX147" fmla="*/ 455295 w 877252"/>
              <a:gd name="connsiteY147" fmla="*/ 515303 h 540067"/>
              <a:gd name="connsiteX148" fmla="*/ 442913 w 877252"/>
              <a:gd name="connsiteY148" fmla="*/ 505778 h 540067"/>
              <a:gd name="connsiteX149" fmla="*/ 473393 w 877252"/>
              <a:gd name="connsiteY149" fmla="*/ 470535 h 540067"/>
              <a:gd name="connsiteX150" fmla="*/ 469583 w 877252"/>
              <a:gd name="connsiteY150" fmla="*/ 417195 h 540067"/>
              <a:gd name="connsiteX151" fmla="*/ 444818 w 877252"/>
              <a:gd name="connsiteY151" fmla="*/ 407670 h 540067"/>
              <a:gd name="connsiteX152" fmla="*/ 435293 w 877252"/>
              <a:gd name="connsiteY152" fmla="*/ 408622 h 540067"/>
              <a:gd name="connsiteX153" fmla="*/ 421005 w 877252"/>
              <a:gd name="connsiteY153" fmla="*/ 379095 h 540067"/>
              <a:gd name="connsiteX154" fmla="*/ 392430 w 877252"/>
              <a:gd name="connsiteY154" fmla="*/ 368618 h 540067"/>
              <a:gd name="connsiteX155" fmla="*/ 392430 w 877252"/>
              <a:gd name="connsiteY155" fmla="*/ 368618 h 540067"/>
              <a:gd name="connsiteX156" fmla="*/ 379095 w 877252"/>
              <a:gd name="connsiteY156" fmla="*/ 370522 h 540067"/>
              <a:gd name="connsiteX157" fmla="*/ 362903 w 877252"/>
              <a:gd name="connsiteY157" fmla="*/ 335280 h 540067"/>
              <a:gd name="connsiteX158" fmla="*/ 332423 w 877252"/>
              <a:gd name="connsiteY158" fmla="*/ 323850 h 540067"/>
              <a:gd name="connsiteX159" fmla="*/ 332423 w 877252"/>
              <a:gd name="connsiteY159" fmla="*/ 323850 h 540067"/>
              <a:gd name="connsiteX160" fmla="*/ 315278 w 877252"/>
              <a:gd name="connsiteY160" fmla="*/ 326708 h 540067"/>
              <a:gd name="connsiteX161" fmla="*/ 299085 w 877252"/>
              <a:gd name="connsiteY161" fmla="*/ 292418 h 540067"/>
              <a:gd name="connsiteX162" fmla="*/ 268605 w 877252"/>
              <a:gd name="connsiteY162" fmla="*/ 280988 h 540067"/>
              <a:gd name="connsiteX163" fmla="*/ 268605 w 877252"/>
              <a:gd name="connsiteY163" fmla="*/ 280988 h 540067"/>
              <a:gd name="connsiteX164" fmla="*/ 232410 w 877252"/>
              <a:gd name="connsiteY164" fmla="*/ 297180 h 540067"/>
              <a:gd name="connsiteX165" fmla="*/ 207645 w 877252"/>
              <a:gd name="connsiteY165" fmla="*/ 325755 h 540067"/>
              <a:gd name="connsiteX166" fmla="*/ 206693 w 877252"/>
              <a:gd name="connsiteY166" fmla="*/ 324803 h 540067"/>
              <a:gd name="connsiteX167" fmla="*/ 141923 w 877252"/>
              <a:gd name="connsiteY167" fmla="*/ 249555 h 540067"/>
              <a:gd name="connsiteX168" fmla="*/ 224790 w 877252"/>
              <a:gd name="connsiteY168" fmla="*/ 112395 h 540067"/>
              <a:gd name="connsiteX169" fmla="*/ 293370 w 877252"/>
              <a:gd name="connsiteY169" fmla="*/ 126682 h 540067"/>
              <a:gd name="connsiteX170" fmla="*/ 348615 w 877252"/>
              <a:gd name="connsiteY170" fmla="*/ 122872 h 540067"/>
              <a:gd name="connsiteX171" fmla="*/ 354330 w 877252"/>
              <a:gd name="connsiteY171" fmla="*/ 122872 h 540067"/>
              <a:gd name="connsiteX172" fmla="*/ 379095 w 877252"/>
              <a:gd name="connsiteY172" fmla="*/ 126682 h 540067"/>
              <a:gd name="connsiteX173" fmla="*/ 326708 w 877252"/>
              <a:gd name="connsiteY173" fmla="*/ 188595 h 540067"/>
              <a:gd name="connsiteX174" fmla="*/ 312420 w 877252"/>
              <a:gd name="connsiteY174" fmla="*/ 230505 h 540067"/>
              <a:gd name="connsiteX175" fmla="*/ 332423 w 877252"/>
              <a:gd name="connsiteY175" fmla="*/ 269558 h 540067"/>
              <a:gd name="connsiteX176" fmla="*/ 332423 w 877252"/>
              <a:gd name="connsiteY176" fmla="*/ 269558 h 540067"/>
              <a:gd name="connsiteX177" fmla="*/ 332423 w 877252"/>
              <a:gd name="connsiteY177" fmla="*/ 269558 h 540067"/>
              <a:gd name="connsiteX178" fmla="*/ 369570 w 877252"/>
              <a:gd name="connsiteY178" fmla="*/ 282893 h 540067"/>
              <a:gd name="connsiteX179" fmla="*/ 374333 w 877252"/>
              <a:gd name="connsiteY179" fmla="*/ 282893 h 540067"/>
              <a:gd name="connsiteX180" fmla="*/ 413385 w 877252"/>
              <a:gd name="connsiteY180" fmla="*/ 262890 h 540067"/>
              <a:gd name="connsiteX181" fmla="*/ 478155 w 877252"/>
              <a:gd name="connsiteY181" fmla="*/ 188595 h 540067"/>
              <a:gd name="connsiteX182" fmla="*/ 478155 w 877252"/>
              <a:gd name="connsiteY182" fmla="*/ 188595 h 540067"/>
              <a:gd name="connsiteX183" fmla="*/ 488633 w 877252"/>
              <a:gd name="connsiteY183" fmla="*/ 198120 h 540067"/>
              <a:gd name="connsiteX184" fmla="*/ 641985 w 877252"/>
              <a:gd name="connsiteY184" fmla="*/ 329565 h 540067"/>
              <a:gd name="connsiteX185" fmla="*/ 652463 w 877252"/>
              <a:gd name="connsiteY185" fmla="*/ 353378 h 540067"/>
              <a:gd name="connsiteX186" fmla="*/ 652463 w 877252"/>
              <a:gd name="connsiteY186" fmla="*/ 357188 h 540067"/>
              <a:gd name="connsiteX187" fmla="*/ 619125 w 877252"/>
              <a:gd name="connsiteY187" fmla="*/ 396240 h 540067"/>
              <a:gd name="connsiteX188" fmla="*/ 619125 w 877252"/>
              <a:gd name="connsiteY188" fmla="*/ 396240 h 540067"/>
              <a:gd name="connsiteX189" fmla="*/ 665798 w 877252"/>
              <a:gd name="connsiteY189" fmla="*/ 326708 h 540067"/>
              <a:gd name="connsiteX190" fmla="*/ 655320 w 877252"/>
              <a:gd name="connsiteY190" fmla="*/ 314325 h 540067"/>
              <a:gd name="connsiteX191" fmla="*/ 477203 w 877252"/>
              <a:gd name="connsiteY191" fmla="*/ 160972 h 540067"/>
              <a:gd name="connsiteX192" fmla="*/ 399098 w 877252"/>
              <a:gd name="connsiteY192" fmla="*/ 250508 h 540067"/>
              <a:gd name="connsiteX193" fmla="*/ 373380 w 877252"/>
              <a:gd name="connsiteY193" fmla="*/ 263843 h 540067"/>
              <a:gd name="connsiteX194" fmla="*/ 370523 w 877252"/>
              <a:gd name="connsiteY194" fmla="*/ 263843 h 540067"/>
              <a:gd name="connsiteX195" fmla="*/ 344805 w 877252"/>
              <a:gd name="connsiteY195" fmla="*/ 254318 h 540067"/>
              <a:gd name="connsiteX196" fmla="*/ 340043 w 877252"/>
              <a:gd name="connsiteY196" fmla="*/ 201930 h 540067"/>
              <a:gd name="connsiteX197" fmla="*/ 340995 w 877252"/>
              <a:gd name="connsiteY197" fmla="*/ 200977 h 540067"/>
              <a:gd name="connsiteX198" fmla="*/ 416243 w 877252"/>
              <a:gd name="connsiteY198" fmla="*/ 115252 h 540067"/>
              <a:gd name="connsiteX199" fmla="*/ 444818 w 877252"/>
              <a:gd name="connsiteY199" fmla="*/ 102870 h 540067"/>
              <a:gd name="connsiteX200" fmla="*/ 448628 w 877252"/>
              <a:gd name="connsiteY200" fmla="*/ 102870 h 540067"/>
              <a:gd name="connsiteX201" fmla="*/ 453390 w 877252"/>
              <a:gd name="connsiteY201" fmla="*/ 103823 h 540067"/>
              <a:gd name="connsiteX202" fmla="*/ 583883 w 877252"/>
              <a:gd name="connsiteY202" fmla="*/ 127635 h 540067"/>
              <a:gd name="connsiteX203" fmla="*/ 653415 w 877252"/>
              <a:gd name="connsiteY203" fmla="*/ 115252 h 540067"/>
              <a:gd name="connsiteX204" fmla="*/ 708660 w 877252"/>
              <a:gd name="connsiteY204" fmla="*/ 204788 h 540067"/>
              <a:gd name="connsiteX205" fmla="*/ 734378 w 877252"/>
              <a:gd name="connsiteY205" fmla="*/ 247650 h 540067"/>
              <a:gd name="connsiteX206" fmla="*/ 665798 w 877252"/>
              <a:gd name="connsiteY206" fmla="*/ 326708 h 540067"/>
              <a:gd name="connsiteX207" fmla="*/ 779145 w 877252"/>
              <a:gd name="connsiteY207" fmla="*/ 249555 h 540067"/>
              <a:gd name="connsiteX208" fmla="*/ 769620 w 877252"/>
              <a:gd name="connsiteY208" fmla="*/ 252413 h 540067"/>
              <a:gd name="connsiteX209" fmla="*/ 756285 w 877252"/>
              <a:gd name="connsiteY209" fmla="*/ 246697 h 540067"/>
              <a:gd name="connsiteX210" fmla="*/ 750570 w 877252"/>
              <a:gd name="connsiteY210" fmla="*/ 237172 h 540067"/>
              <a:gd name="connsiteX211" fmla="*/ 724853 w 877252"/>
              <a:gd name="connsiteY211" fmla="*/ 195263 h 540067"/>
              <a:gd name="connsiteX212" fmla="*/ 664845 w 877252"/>
              <a:gd name="connsiteY212" fmla="*/ 96202 h 540067"/>
              <a:gd name="connsiteX213" fmla="*/ 669608 w 877252"/>
              <a:gd name="connsiteY213" fmla="*/ 71438 h 540067"/>
              <a:gd name="connsiteX214" fmla="*/ 671513 w 877252"/>
              <a:gd name="connsiteY214" fmla="*/ 70485 h 540067"/>
              <a:gd name="connsiteX215" fmla="*/ 744855 w 877252"/>
              <a:gd name="connsiteY215" fmla="*/ 25717 h 540067"/>
              <a:gd name="connsiteX216" fmla="*/ 852488 w 877252"/>
              <a:gd name="connsiteY216" fmla="*/ 204788 h 540067"/>
              <a:gd name="connsiteX217" fmla="*/ 779145 w 877252"/>
              <a:gd name="connsiteY217" fmla="*/ 249555 h 54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877252" h="540067">
                <a:moveTo>
                  <a:pt x="868680" y="195263"/>
                </a:moveTo>
                <a:lnTo>
                  <a:pt x="761048" y="16192"/>
                </a:lnTo>
                <a:lnTo>
                  <a:pt x="751523" y="0"/>
                </a:lnTo>
                <a:lnTo>
                  <a:pt x="735330" y="10477"/>
                </a:lnTo>
                <a:lnTo>
                  <a:pt x="662940" y="55245"/>
                </a:lnTo>
                <a:cubicBezTo>
                  <a:pt x="654368" y="60007"/>
                  <a:pt x="647700" y="68580"/>
                  <a:pt x="644843" y="78105"/>
                </a:cubicBezTo>
                <a:cubicBezTo>
                  <a:pt x="642938" y="84773"/>
                  <a:pt x="642938" y="92392"/>
                  <a:pt x="645795" y="99060"/>
                </a:cubicBezTo>
                <a:cubicBezTo>
                  <a:pt x="625793" y="105727"/>
                  <a:pt x="605790" y="109538"/>
                  <a:pt x="584835" y="109538"/>
                </a:cubicBezTo>
                <a:cubicBezTo>
                  <a:pt x="556260" y="108585"/>
                  <a:pt x="527685" y="103823"/>
                  <a:pt x="500063" y="95250"/>
                </a:cubicBezTo>
                <a:cubicBezTo>
                  <a:pt x="486728" y="91440"/>
                  <a:pt x="472440" y="88582"/>
                  <a:pt x="458153" y="85725"/>
                </a:cubicBezTo>
                <a:lnTo>
                  <a:pt x="456248" y="85725"/>
                </a:lnTo>
                <a:lnTo>
                  <a:pt x="456248" y="85725"/>
                </a:lnTo>
                <a:cubicBezTo>
                  <a:pt x="455295" y="85725"/>
                  <a:pt x="454343" y="85725"/>
                  <a:pt x="454343" y="85725"/>
                </a:cubicBezTo>
                <a:lnTo>
                  <a:pt x="452438" y="85725"/>
                </a:lnTo>
                <a:lnTo>
                  <a:pt x="450533" y="85725"/>
                </a:lnTo>
                <a:cubicBezTo>
                  <a:pt x="448628" y="85725"/>
                  <a:pt x="447675" y="85725"/>
                  <a:pt x="445770" y="85725"/>
                </a:cubicBezTo>
                <a:lnTo>
                  <a:pt x="445770" y="85725"/>
                </a:lnTo>
                <a:cubicBezTo>
                  <a:pt x="429578" y="85725"/>
                  <a:pt x="413385" y="92392"/>
                  <a:pt x="402908" y="104775"/>
                </a:cubicBezTo>
                <a:lnTo>
                  <a:pt x="395288" y="113348"/>
                </a:lnTo>
                <a:cubicBezTo>
                  <a:pt x="382905" y="108585"/>
                  <a:pt x="369570" y="105727"/>
                  <a:pt x="356235" y="105727"/>
                </a:cubicBezTo>
                <a:cubicBezTo>
                  <a:pt x="353378" y="105727"/>
                  <a:pt x="351473" y="105727"/>
                  <a:pt x="348615" y="105727"/>
                </a:cubicBezTo>
                <a:cubicBezTo>
                  <a:pt x="342900" y="105727"/>
                  <a:pt x="338138" y="106680"/>
                  <a:pt x="332423" y="106680"/>
                </a:cubicBezTo>
                <a:cubicBezTo>
                  <a:pt x="320040" y="107632"/>
                  <a:pt x="307658" y="108585"/>
                  <a:pt x="295275" y="108585"/>
                </a:cubicBezTo>
                <a:cubicBezTo>
                  <a:pt x="274320" y="109538"/>
                  <a:pt x="253365" y="104775"/>
                  <a:pt x="234315" y="96202"/>
                </a:cubicBezTo>
                <a:cubicBezTo>
                  <a:pt x="235268" y="90488"/>
                  <a:pt x="235268" y="84773"/>
                  <a:pt x="234315" y="78105"/>
                </a:cubicBezTo>
                <a:cubicBezTo>
                  <a:pt x="231458" y="68580"/>
                  <a:pt x="224790" y="60007"/>
                  <a:pt x="216218" y="55245"/>
                </a:cubicBezTo>
                <a:lnTo>
                  <a:pt x="144780" y="10477"/>
                </a:lnTo>
                <a:lnTo>
                  <a:pt x="128588" y="0"/>
                </a:lnTo>
                <a:lnTo>
                  <a:pt x="119063" y="16192"/>
                </a:lnTo>
                <a:lnTo>
                  <a:pt x="9525" y="195263"/>
                </a:lnTo>
                <a:lnTo>
                  <a:pt x="0" y="211455"/>
                </a:lnTo>
                <a:lnTo>
                  <a:pt x="16192" y="220980"/>
                </a:lnTo>
                <a:lnTo>
                  <a:pt x="89535" y="265747"/>
                </a:lnTo>
                <a:cubicBezTo>
                  <a:pt x="102870" y="274320"/>
                  <a:pt x="119063" y="273368"/>
                  <a:pt x="131445" y="263843"/>
                </a:cubicBezTo>
                <a:lnTo>
                  <a:pt x="193358" y="336233"/>
                </a:lnTo>
                <a:lnTo>
                  <a:pt x="194310" y="338138"/>
                </a:lnTo>
                <a:lnTo>
                  <a:pt x="196215" y="339090"/>
                </a:lnTo>
                <a:lnTo>
                  <a:pt x="196215" y="339090"/>
                </a:lnTo>
                <a:lnTo>
                  <a:pt x="182880" y="354330"/>
                </a:lnTo>
                <a:cubicBezTo>
                  <a:pt x="165735" y="374333"/>
                  <a:pt x="167640" y="403860"/>
                  <a:pt x="186690" y="421005"/>
                </a:cubicBezTo>
                <a:lnTo>
                  <a:pt x="186690" y="421005"/>
                </a:lnTo>
                <a:lnTo>
                  <a:pt x="186690" y="421005"/>
                </a:lnTo>
                <a:cubicBezTo>
                  <a:pt x="195263" y="428625"/>
                  <a:pt x="205740" y="432435"/>
                  <a:pt x="217170" y="432435"/>
                </a:cubicBezTo>
                <a:cubicBezTo>
                  <a:pt x="219075" y="432435"/>
                  <a:pt x="220980" y="432435"/>
                  <a:pt x="222885" y="432435"/>
                </a:cubicBezTo>
                <a:cubicBezTo>
                  <a:pt x="229553" y="431483"/>
                  <a:pt x="235268" y="429578"/>
                  <a:pt x="240983" y="425768"/>
                </a:cubicBezTo>
                <a:cubicBezTo>
                  <a:pt x="241935" y="437197"/>
                  <a:pt x="247650" y="448628"/>
                  <a:pt x="256223" y="456247"/>
                </a:cubicBezTo>
                <a:lnTo>
                  <a:pt x="256223" y="456247"/>
                </a:lnTo>
                <a:lnTo>
                  <a:pt x="256223" y="456247"/>
                </a:lnTo>
                <a:cubicBezTo>
                  <a:pt x="264795" y="463868"/>
                  <a:pt x="275273" y="467678"/>
                  <a:pt x="286703" y="467678"/>
                </a:cubicBezTo>
                <a:cubicBezTo>
                  <a:pt x="287655" y="467678"/>
                  <a:pt x="289560" y="467678"/>
                  <a:pt x="290513" y="467678"/>
                </a:cubicBezTo>
                <a:cubicBezTo>
                  <a:pt x="295275" y="467678"/>
                  <a:pt x="300038" y="466725"/>
                  <a:pt x="304800" y="464820"/>
                </a:cubicBezTo>
                <a:cubicBezTo>
                  <a:pt x="305753" y="475297"/>
                  <a:pt x="310515" y="485775"/>
                  <a:pt x="319088" y="492443"/>
                </a:cubicBezTo>
                <a:lnTo>
                  <a:pt x="319088" y="492443"/>
                </a:lnTo>
                <a:lnTo>
                  <a:pt x="319088" y="492443"/>
                </a:lnTo>
                <a:cubicBezTo>
                  <a:pt x="326708" y="499110"/>
                  <a:pt x="336233" y="502920"/>
                  <a:pt x="345758" y="502920"/>
                </a:cubicBezTo>
                <a:cubicBezTo>
                  <a:pt x="347663" y="502920"/>
                  <a:pt x="348615" y="502920"/>
                  <a:pt x="350520" y="502920"/>
                </a:cubicBezTo>
                <a:cubicBezTo>
                  <a:pt x="357188" y="502920"/>
                  <a:pt x="362903" y="500062"/>
                  <a:pt x="368618" y="497205"/>
                </a:cubicBezTo>
                <a:cubicBezTo>
                  <a:pt x="370523" y="503872"/>
                  <a:pt x="374333" y="510540"/>
                  <a:pt x="380048" y="515303"/>
                </a:cubicBezTo>
                <a:cubicBezTo>
                  <a:pt x="387668" y="521970"/>
                  <a:pt x="397193" y="525780"/>
                  <a:pt x="407670" y="524828"/>
                </a:cubicBezTo>
                <a:lnTo>
                  <a:pt x="409575" y="524828"/>
                </a:lnTo>
                <a:lnTo>
                  <a:pt x="411480" y="524828"/>
                </a:lnTo>
                <a:cubicBezTo>
                  <a:pt x="417195" y="523875"/>
                  <a:pt x="422910" y="521018"/>
                  <a:pt x="427673" y="518160"/>
                </a:cubicBezTo>
                <a:lnTo>
                  <a:pt x="428625" y="519112"/>
                </a:lnTo>
                <a:lnTo>
                  <a:pt x="441960" y="529590"/>
                </a:lnTo>
                <a:lnTo>
                  <a:pt x="442913" y="530543"/>
                </a:lnTo>
                <a:lnTo>
                  <a:pt x="443865" y="531495"/>
                </a:lnTo>
                <a:cubicBezTo>
                  <a:pt x="452438" y="537210"/>
                  <a:pt x="462915" y="540068"/>
                  <a:pt x="472440" y="540068"/>
                </a:cubicBezTo>
                <a:cubicBezTo>
                  <a:pt x="474345" y="540068"/>
                  <a:pt x="476250" y="540068"/>
                  <a:pt x="478155" y="540068"/>
                </a:cubicBezTo>
                <a:cubicBezTo>
                  <a:pt x="501968" y="538162"/>
                  <a:pt x="521018" y="521018"/>
                  <a:pt x="527685" y="498158"/>
                </a:cubicBezTo>
                <a:cubicBezTo>
                  <a:pt x="548640" y="494347"/>
                  <a:pt x="565785" y="478155"/>
                  <a:pt x="571500" y="457200"/>
                </a:cubicBezTo>
                <a:cubicBezTo>
                  <a:pt x="593408" y="452437"/>
                  <a:pt x="610553" y="436245"/>
                  <a:pt x="615315" y="415290"/>
                </a:cubicBezTo>
                <a:cubicBezTo>
                  <a:pt x="616268" y="415290"/>
                  <a:pt x="618173" y="415290"/>
                  <a:pt x="619125" y="415290"/>
                </a:cubicBezTo>
                <a:cubicBezTo>
                  <a:pt x="649605" y="412433"/>
                  <a:pt x="672465" y="385763"/>
                  <a:pt x="670560" y="355283"/>
                </a:cubicBezTo>
                <a:cubicBezTo>
                  <a:pt x="670560" y="353378"/>
                  <a:pt x="670560" y="350520"/>
                  <a:pt x="670560" y="348615"/>
                </a:cubicBezTo>
                <a:lnTo>
                  <a:pt x="678180" y="339090"/>
                </a:lnTo>
                <a:lnTo>
                  <a:pt x="743903" y="262890"/>
                </a:lnTo>
                <a:cubicBezTo>
                  <a:pt x="756285" y="273368"/>
                  <a:pt x="773430" y="273368"/>
                  <a:pt x="787718" y="264795"/>
                </a:cubicBezTo>
                <a:lnTo>
                  <a:pt x="861060" y="220027"/>
                </a:lnTo>
                <a:lnTo>
                  <a:pt x="877253" y="210502"/>
                </a:lnTo>
                <a:lnTo>
                  <a:pt x="868680" y="195263"/>
                </a:lnTo>
                <a:close/>
                <a:moveTo>
                  <a:pt x="99060" y="249555"/>
                </a:moveTo>
                <a:lnTo>
                  <a:pt x="25718" y="204788"/>
                </a:lnTo>
                <a:lnTo>
                  <a:pt x="134303" y="25717"/>
                </a:lnTo>
                <a:lnTo>
                  <a:pt x="206693" y="70485"/>
                </a:lnTo>
                <a:cubicBezTo>
                  <a:pt x="214313" y="74295"/>
                  <a:pt x="218123" y="83820"/>
                  <a:pt x="215265" y="91440"/>
                </a:cubicBezTo>
                <a:lnTo>
                  <a:pt x="209550" y="100965"/>
                </a:lnTo>
                <a:lnTo>
                  <a:pt x="126683" y="238125"/>
                </a:lnTo>
                <a:lnTo>
                  <a:pt x="120968" y="246697"/>
                </a:lnTo>
                <a:cubicBezTo>
                  <a:pt x="118110" y="249555"/>
                  <a:pt x="113348" y="251460"/>
                  <a:pt x="108585" y="251460"/>
                </a:cubicBezTo>
                <a:cubicBezTo>
                  <a:pt x="105728" y="252413"/>
                  <a:pt x="101918" y="251460"/>
                  <a:pt x="99060" y="249555"/>
                </a:cubicBezTo>
                <a:close/>
                <a:moveTo>
                  <a:pt x="220980" y="413385"/>
                </a:moveTo>
                <a:cubicBezTo>
                  <a:pt x="220028" y="413385"/>
                  <a:pt x="219075" y="413385"/>
                  <a:pt x="218123" y="413385"/>
                </a:cubicBezTo>
                <a:cubicBezTo>
                  <a:pt x="202883" y="413385"/>
                  <a:pt x="190500" y="400050"/>
                  <a:pt x="190500" y="384810"/>
                </a:cubicBezTo>
                <a:cubicBezTo>
                  <a:pt x="190500" y="378143"/>
                  <a:pt x="193358" y="371475"/>
                  <a:pt x="197168" y="366713"/>
                </a:cubicBezTo>
                <a:lnTo>
                  <a:pt x="247650" y="309563"/>
                </a:lnTo>
                <a:cubicBezTo>
                  <a:pt x="253365" y="303847"/>
                  <a:pt x="260985" y="300038"/>
                  <a:pt x="269558" y="300038"/>
                </a:cubicBezTo>
                <a:cubicBezTo>
                  <a:pt x="276225" y="300038"/>
                  <a:pt x="282893" y="302895"/>
                  <a:pt x="287655" y="306705"/>
                </a:cubicBezTo>
                <a:cubicBezTo>
                  <a:pt x="299085" y="317183"/>
                  <a:pt x="300990" y="335280"/>
                  <a:pt x="290513" y="346710"/>
                </a:cubicBezTo>
                <a:lnTo>
                  <a:pt x="240030" y="403860"/>
                </a:lnTo>
                <a:cubicBezTo>
                  <a:pt x="235268" y="409575"/>
                  <a:pt x="228600" y="412433"/>
                  <a:pt x="220980" y="413385"/>
                </a:cubicBezTo>
                <a:close/>
                <a:moveTo>
                  <a:pt x="291465" y="449580"/>
                </a:moveTo>
                <a:cubicBezTo>
                  <a:pt x="290513" y="449580"/>
                  <a:pt x="289560" y="449580"/>
                  <a:pt x="288608" y="449580"/>
                </a:cubicBezTo>
                <a:cubicBezTo>
                  <a:pt x="273368" y="449580"/>
                  <a:pt x="260985" y="436245"/>
                  <a:pt x="260985" y="421005"/>
                </a:cubicBezTo>
                <a:cubicBezTo>
                  <a:pt x="260985" y="414338"/>
                  <a:pt x="263843" y="407670"/>
                  <a:pt x="267653" y="402908"/>
                </a:cubicBezTo>
                <a:lnTo>
                  <a:pt x="311468" y="352425"/>
                </a:lnTo>
                <a:cubicBezTo>
                  <a:pt x="317183" y="346710"/>
                  <a:pt x="324803" y="342900"/>
                  <a:pt x="333375" y="342900"/>
                </a:cubicBezTo>
                <a:cubicBezTo>
                  <a:pt x="340043" y="342900"/>
                  <a:pt x="346710" y="345758"/>
                  <a:pt x="351473" y="349568"/>
                </a:cubicBezTo>
                <a:cubicBezTo>
                  <a:pt x="362903" y="360045"/>
                  <a:pt x="364808" y="378143"/>
                  <a:pt x="354330" y="389572"/>
                </a:cubicBezTo>
                <a:lnTo>
                  <a:pt x="310515" y="440055"/>
                </a:lnTo>
                <a:cubicBezTo>
                  <a:pt x="305753" y="445770"/>
                  <a:pt x="299085" y="449580"/>
                  <a:pt x="291465" y="449580"/>
                </a:cubicBezTo>
                <a:lnTo>
                  <a:pt x="291465" y="449580"/>
                </a:lnTo>
                <a:close/>
                <a:moveTo>
                  <a:pt x="351473" y="484822"/>
                </a:moveTo>
                <a:cubicBezTo>
                  <a:pt x="350520" y="484822"/>
                  <a:pt x="349568" y="484822"/>
                  <a:pt x="348615" y="484822"/>
                </a:cubicBezTo>
                <a:cubicBezTo>
                  <a:pt x="342900" y="484822"/>
                  <a:pt x="338138" y="482918"/>
                  <a:pt x="333375" y="479108"/>
                </a:cubicBezTo>
                <a:cubicBezTo>
                  <a:pt x="323850" y="470535"/>
                  <a:pt x="322898" y="455295"/>
                  <a:pt x="331470" y="445770"/>
                </a:cubicBezTo>
                <a:lnTo>
                  <a:pt x="375285" y="395288"/>
                </a:lnTo>
                <a:cubicBezTo>
                  <a:pt x="380048" y="390525"/>
                  <a:pt x="386715" y="387668"/>
                  <a:pt x="393383" y="387668"/>
                </a:cubicBezTo>
                <a:cubicBezTo>
                  <a:pt x="399098" y="387668"/>
                  <a:pt x="404813" y="389572"/>
                  <a:pt x="408623" y="393383"/>
                </a:cubicBezTo>
                <a:cubicBezTo>
                  <a:pt x="418148" y="401955"/>
                  <a:pt x="419100" y="417195"/>
                  <a:pt x="410528" y="426720"/>
                </a:cubicBezTo>
                <a:lnTo>
                  <a:pt x="366713" y="477203"/>
                </a:lnTo>
                <a:cubicBezTo>
                  <a:pt x="362903" y="481965"/>
                  <a:pt x="357188" y="484822"/>
                  <a:pt x="351473" y="484822"/>
                </a:cubicBezTo>
                <a:lnTo>
                  <a:pt x="351473" y="484822"/>
                </a:lnTo>
                <a:close/>
                <a:moveTo>
                  <a:pt x="409575" y="507683"/>
                </a:moveTo>
                <a:cubicBezTo>
                  <a:pt x="404813" y="507683"/>
                  <a:pt x="399098" y="506730"/>
                  <a:pt x="395288" y="502920"/>
                </a:cubicBezTo>
                <a:cubicBezTo>
                  <a:pt x="387668" y="496253"/>
                  <a:pt x="386715" y="483870"/>
                  <a:pt x="393383" y="476250"/>
                </a:cubicBezTo>
                <a:lnTo>
                  <a:pt x="430530" y="433387"/>
                </a:lnTo>
                <a:cubicBezTo>
                  <a:pt x="434340" y="429578"/>
                  <a:pt x="439103" y="426720"/>
                  <a:pt x="444818" y="426720"/>
                </a:cubicBezTo>
                <a:cubicBezTo>
                  <a:pt x="449580" y="426720"/>
                  <a:pt x="453390" y="428625"/>
                  <a:pt x="457200" y="431483"/>
                </a:cubicBezTo>
                <a:cubicBezTo>
                  <a:pt x="464820" y="438150"/>
                  <a:pt x="465773" y="450533"/>
                  <a:pt x="459105" y="458153"/>
                </a:cubicBezTo>
                <a:lnTo>
                  <a:pt x="421958" y="501015"/>
                </a:lnTo>
                <a:cubicBezTo>
                  <a:pt x="419100" y="504825"/>
                  <a:pt x="414338" y="506730"/>
                  <a:pt x="409575" y="507683"/>
                </a:cubicBezTo>
                <a:lnTo>
                  <a:pt x="409575" y="507683"/>
                </a:lnTo>
                <a:close/>
                <a:moveTo>
                  <a:pt x="619125" y="396240"/>
                </a:moveTo>
                <a:cubicBezTo>
                  <a:pt x="618173" y="396240"/>
                  <a:pt x="616268" y="396240"/>
                  <a:pt x="615315" y="396240"/>
                </a:cubicBezTo>
                <a:cubicBezTo>
                  <a:pt x="609600" y="396240"/>
                  <a:pt x="603885" y="394335"/>
                  <a:pt x="599123" y="392430"/>
                </a:cubicBezTo>
                <a:cubicBezTo>
                  <a:pt x="599123" y="394335"/>
                  <a:pt x="600075" y="396240"/>
                  <a:pt x="600075" y="398145"/>
                </a:cubicBezTo>
                <a:cubicBezTo>
                  <a:pt x="601980" y="419100"/>
                  <a:pt x="586740" y="437197"/>
                  <a:pt x="565785" y="439103"/>
                </a:cubicBezTo>
                <a:cubicBezTo>
                  <a:pt x="565785" y="439103"/>
                  <a:pt x="565785" y="439103"/>
                  <a:pt x="565785" y="439103"/>
                </a:cubicBezTo>
                <a:cubicBezTo>
                  <a:pt x="562928" y="439103"/>
                  <a:pt x="559118" y="439103"/>
                  <a:pt x="556260" y="438150"/>
                </a:cubicBezTo>
                <a:lnTo>
                  <a:pt x="556260" y="439103"/>
                </a:lnTo>
                <a:cubicBezTo>
                  <a:pt x="558165" y="460058"/>
                  <a:pt x="542925" y="478155"/>
                  <a:pt x="521970" y="480060"/>
                </a:cubicBezTo>
                <a:cubicBezTo>
                  <a:pt x="521970" y="480060"/>
                  <a:pt x="521970" y="480060"/>
                  <a:pt x="521970" y="480060"/>
                </a:cubicBezTo>
                <a:cubicBezTo>
                  <a:pt x="519113" y="480060"/>
                  <a:pt x="515303" y="480060"/>
                  <a:pt x="512445" y="479108"/>
                </a:cubicBezTo>
                <a:lnTo>
                  <a:pt x="512445" y="480060"/>
                </a:lnTo>
                <a:cubicBezTo>
                  <a:pt x="514350" y="501015"/>
                  <a:pt x="499110" y="519112"/>
                  <a:pt x="478155" y="521018"/>
                </a:cubicBezTo>
                <a:cubicBezTo>
                  <a:pt x="478155" y="521018"/>
                  <a:pt x="478155" y="521018"/>
                  <a:pt x="478155" y="521018"/>
                </a:cubicBezTo>
                <a:cubicBezTo>
                  <a:pt x="477203" y="521018"/>
                  <a:pt x="476250" y="521018"/>
                  <a:pt x="475298" y="521018"/>
                </a:cubicBezTo>
                <a:cubicBezTo>
                  <a:pt x="468630" y="521018"/>
                  <a:pt x="461963" y="519112"/>
                  <a:pt x="455295" y="515303"/>
                </a:cubicBezTo>
                <a:lnTo>
                  <a:pt x="442913" y="505778"/>
                </a:lnTo>
                <a:lnTo>
                  <a:pt x="473393" y="470535"/>
                </a:lnTo>
                <a:cubicBezTo>
                  <a:pt x="486728" y="454343"/>
                  <a:pt x="484823" y="430530"/>
                  <a:pt x="469583" y="417195"/>
                </a:cubicBezTo>
                <a:cubicBezTo>
                  <a:pt x="462915" y="411480"/>
                  <a:pt x="454343" y="407670"/>
                  <a:pt x="444818" y="407670"/>
                </a:cubicBezTo>
                <a:cubicBezTo>
                  <a:pt x="441960" y="407670"/>
                  <a:pt x="438150" y="407670"/>
                  <a:pt x="435293" y="408622"/>
                </a:cubicBezTo>
                <a:cubicBezTo>
                  <a:pt x="434340" y="397193"/>
                  <a:pt x="429578" y="386715"/>
                  <a:pt x="421005" y="379095"/>
                </a:cubicBezTo>
                <a:cubicBezTo>
                  <a:pt x="413385" y="372428"/>
                  <a:pt x="402908" y="368618"/>
                  <a:pt x="392430" y="368618"/>
                </a:cubicBezTo>
                <a:lnTo>
                  <a:pt x="392430" y="368618"/>
                </a:lnTo>
                <a:cubicBezTo>
                  <a:pt x="387668" y="368618"/>
                  <a:pt x="383858" y="369570"/>
                  <a:pt x="379095" y="370522"/>
                </a:cubicBezTo>
                <a:cubicBezTo>
                  <a:pt x="379095" y="357188"/>
                  <a:pt x="373380" y="344805"/>
                  <a:pt x="362903" y="335280"/>
                </a:cubicBezTo>
                <a:cubicBezTo>
                  <a:pt x="354330" y="327660"/>
                  <a:pt x="343853" y="322897"/>
                  <a:pt x="332423" y="323850"/>
                </a:cubicBezTo>
                <a:lnTo>
                  <a:pt x="332423" y="323850"/>
                </a:lnTo>
                <a:cubicBezTo>
                  <a:pt x="326708" y="323850"/>
                  <a:pt x="320993" y="324803"/>
                  <a:pt x="315278" y="326708"/>
                </a:cubicBezTo>
                <a:cubicBezTo>
                  <a:pt x="314325" y="313372"/>
                  <a:pt x="308610" y="300990"/>
                  <a:pt x="299085" y="292418"/>
                </a:cubicBezTo>
                <a:cubicBezTo>
                  <a:pt x="290513" y="284797"/>
                  <a:pt x="280035" y="280035"/>
                  <a:pt x="268605" y="280988"/>
                </a:cubicBezTo>
                <a:lnTo>
                  <a:pt x="268605" y="280988"/>
                </a:lnTo>
                <a:cubicBezTo>
                  <a:pt x="255270" y="280988"/>
                  <a:pt x="241935" y="286703"/>
                  <a:pt x="232410" y="297180"/>
                </a:cubicBezTo>
                <a:lnTo>
                  <a:pt x="207645" y="325755"/>
                </a:lnTo>
                <a:lnTo>
                  <a:pt x="206693" y="324803"/>
                </a:lnTo>
                <a:lnTo>
                  <a:pt x="141923" y="249555"/>
                </a:lnTo>
                <a:lnTo>
                  <a:pt x="224790" y="112395"/>
                </a:lnTo>
                <a:cubicBezTo>
                  <a:pt x="245745" y="122872"/>
                  <a:pt x="269558" y="127635"/>
                  <a:pt x="293370" y="126682"/>
                </a:cubicBezTo>
                <a:cubicBezTo>
                  <a:pt x="312420" y="126682"/>
                  <a:pt x="331470" y="124777"/>
                  <a:pt x="348615" y="122872"/>
                </a:cubicBezTo>
                <a:cubicBezTo>
                  <a:pt x="350520" y="122872"/>
                  <a:pt x="352425" y="122872"/>
                  <a:pt x="354330" y="122872"/>
                </a:cubicBezTo>
                <a:cubicBezTo>
                  <a:pt x="362903" y="122872"/>
                  <a:pt x="371475" y="123825"/>
                  <a:pt x="379095" y="126682"/>
                </a:cubicBezTo>
                <a:lnTo>
                  <a:pt x="326708" y="188595"/>
                </a:lnTo>
                <a:cubicBezTo>
                  <a:pt x="316230" y="200025"/>
                  <a:pt x="311468" y="215265"/>
                  <a:pt x="312420" y="230505"/>
                </a:cubicBezTo>
                <a:cubicBezTo>
                  <a:pt x="313373" y="245745"/>
                  <a:pt x="320993" y="259080"/>
                  <a:pt x="332423" y="269558"/>
                </a:cubicBezTo>
                <a:lnTo>
                  <a:pt x="332423" y="269558"/>
                </a:lnTo>
                <a:lnTo>
                  <a:pt x="332423" y="269558"/>
                </a:lnTo>
                <a:cubicBezTo>
                  <a:pt x="342900" y="278130"/>
                  <a:pt x="356235" y="282893"/>
                  <a:pt x="369570" y="282893"/>
                </a:cubicBezTo>
                <a:cubicBezTo>
                  <a:pt x="371475" y="282893"/>
                  <a:pt x="372428" y="282893"/>
                  <a:pt x="374333" y="282893"/>
                </a:cubicBezTo>
                <a:cubicBezTo>
                  <a:pt x="389573" y="281940"/>
                  <a:pt x="403860" y="274320"/>
                  <a:pt x="413385" y="262890"/>
                </a:cubicBezTo>
                <a:lnTo>
                  <a:pt x="478155" y="188595"/>
                </a:lnTo>
                <a:lnTo>
                  <a:pt x="478155" y="188595"/>
                </a:lnTo>
                <a:lnTo>
                  <a:pt x="488633" y="198120"/>
                </a:lnTo>
                <a:lnTo>
                  <a:pt x="641985" y="329565"/>
                </a:lnTo>
                <a:cubicBezTo>
                  <a:pt x="648653" y="335280"/>
                  <a:pt x="652463" y="344805"/>
                  <a:pt x="652463" y="353378"/>
                </a:cubicBezTo>
                <a:cubicBezTo>
                  <a:pt x="652463" y="354330"/>
                  <a:pt x="652463" y="357188"/>
                  <a:pt x="652463" y="357188"/>
                </a:cubicBezTo>
                <a:cubicBezTo>
                  <a:pt x="654368" y="377190"/>
                  <a:pt x="639128" y="394335"/>
                  <a:pt x="619125" y="396240"/>
                </a:cubicBezTo>
                <a:cubicBezTo>
                  <a:pt x="619125" y="396240"/>
                  <a:pt x="619125" y="396240"/>
                  <a:pt x="619125" y="396240"/>
                </a:cubicBezTo>
                <a:close/>
                <a:moveTo>
                  <a:pt x="665798" y="326708"/>
                </a:moveTo>
                <a:cubicBezTo>
                  <a:pt x="662940" y="321945"/>
                  <a:pt x="659130" y="318135"/>
                  <a:pt x="655320" y="314325"/>
                </a:cubicBezTo>
                <a:lnTo>
                  <a:pt x="477203" y="160972"/>
                </a:lnTo>
                <a:lnTo>
                  <a:pt x="399098" y="250508"/>
                </a:lnTo>
                <a:cubicBezTo>
                  <a:pt x="392430" y="258127"/>
                  <a:pt x="383858" y="262890"/>
                  <a:pt x="373380" y="263843"/>
                </a:cubicBezTo>
                <a:cubicBezTo>
                  <a:pt x="372428" y="263843"/>
                  <a:pt x="371475" y="263843"/>
                  <a:pt x="370523" y="263843"/>
                </a:cubicBezTo>
                <a:cubicBezTo>
                  <a:pt x="360998" y="263843"/>
                  <a:pt x="352425" y="260033"/>
                  <a:pt x="344805" y="254318"/>
                </a:cubicBezTo>
                <a:cubicBezTo>
                  <a:pt x="328613" y="240983"/>
                  <a:pt x="326708" y="218122"/>
                  <a:pt x="340043" y="201930"/>
                </a:cubicBezTo>
                <a:cubicBezTo>
                  <a:pt x="340043" y="201930"/>
                  <a:pt x="340995" y="200977"/>
                  <a:pt x="340995" y="200977"/>
                </a:cubicBezTo>
                <a:lnTo>
                  <a:pt x="416243" y="115252"/>
                </a:lnTo>
                <a:cubicBezTo>
                  <a:pt x="423863" y="106680"/>
                  <a:pt x="434340" y="102870"/>
                  <a:pt x="444818" y="102870"/>
                </a:cubicBezTo>
                <a:cubicBezTo>
                  <a:pt x="445770" y="102870"/>
                  <a:pt x="446723" y="102870"/>
                  <a:pt x="448628" y="102870"/>
                </a:cubicBezTo>
                <a:cubicBezTo>
                  <a:pt x="450533" y="102870"/>
                  <a:pt x="451485" y="103823"/>
                  <a:pt x="453390" y="103823"/>
                </a:cubicBezTo>
                <a:cubicBezTo>
                  <a:pt x="497205" y="112395"/>
                  <a:pt x="537210" y="127635"/>
                  <a:pt x="583883" y="127635"/>
                </a:cubicBezTo>
                <a:cubicBezTo>
                  <a:pt x="607695" y="127635"/>
                  <a:pt x="631508" y="123825"/>
                  <a:pt x="653415" y="115252"/>
                </a:cubicBezTo>
                <a:lnTo>
                  <a:pt x="708660" y="204788"/>
                </a:lnTo>
                <a:lnTo>
                  <a:pt x="734378" y="247650"/>
                </a:lnTo>
                <a:lnTo>
                  <a:pt x="665798" y="326708"/>
                </a:lnTo>
                <a:close/>
                <a:moveTo>
                  <a:pt x="779145" y="249555"/>
                </a:moveTo>
                <a:cubicBezTo>
                  <a:pt x="776288" y="251460"/>
                  <a:pt x="772478" y="252413"/>
                  <a:pt x="769620" y="252413"/>
                </a:cubicBezTo>
                <a:cubicBezTo>
                  <a:pt x="764858" y="252413"/>
                  <a:pt x="760095" y="250508"/>
                  <a:pt x="756285" y="246697"/>
                </a:cubicBezTo>
                <a:lnTo>
                  <a:pt x="750570" y="237172"/>
                </a:lnTo>
                <a:lnTo>
                  <a:pt x="724853" y="195263"/>
                </a:lnTo>
                <a:lnTo>
                  <a:pt x="664845" y="96202"/>
                </a:lnTo>
                <a:cubicBezTo>
                  <a:pt x="659130" y="87630"/>
                  <a:pt x="661988" y="77152"/>
                  <a:pt x="669608" y="71438"/>
                </a:cubicBezTo>
                <a:cubicBezTo>
                  <a:pt x="670560" y="71438"/>
                  <a:pt x="670560" y="70485"/>
                  <a:pt x="671513" y="70485"/>
                </a:cubicBezTo>
                <a:lnTo>
                  <a:pt x="744855" y="25717"/>
                </a:lnTo>
                <a:lnTo>
                  <a:pt x="852488" y="204788"/>
                </a:lnTo>
                <a:lnTo>
                  <a:pt x="779145" y="2495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77CE14F-BE29-481E-BCD3-AA4D90825269}"/>
              </a:ext>
            </a:extLst>
          </p:cNvPr>
          <p:cNvGrpSpPr/>
          <p:nvPr/>
        </p:nvGrpSpPr>
        <p:grpSpPr>
          <a:xfrm>
            <a:off x="1050788" y="3465004"/>
            <a:ext cx="800099" cy="591260"/>
            <a:chOff x="12560274" y="1151473"/>
            <a:chExt cx="800099" cy="591260"/>
          </a:xfrm>
          <a:solidFill>
            <a:schemeClr val="bg1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B5B7938-743D-44C6-B552-D20AD24599FD}"/>
                </a:ext>
              </a:extLst>
            </p:cNvPr>
            <p:cNvSpPr/>
            <p:nvPr/>
          </p:nvSpPr>
          <p:spPr>
            <a:xfrm>
              <a:off x="12740534" y="1151473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2CCA9EA-DA02-49B5-8D70-2581EB5D8460}"/>
                </a:ext>
              </a:extLst>
            </p:cNvPr>
            <p:cNvSpPr/>
            <p:nvPr/>
          </p:nvSpPr>
          <p:spPr>
            <a:xfrm>
              <a:off x="12865074" y="1237903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815D835-63A1-48BB-B1E8-F7C7A22E6349}"/>
                </a:ext>
              </a:extLst>
            </p:cNvPr>
            <p:cNvSpPr/>
            <p:nvPr/>
          </p:nvSpPr>
          <p:spPr>
            <a:xfrm>
              <a:off x="12818401" y="1447453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BD1683F-C351-4079-ACA6-CF554AAE22E6}"/>
                </a:ext>
              </a:extLst>
            </p:cNvPr>
            <p:cNvSpPr/>
            <p:nvPr/>
          </p:nvSpPr>
          <p:spPr>
            <a:xfrm>
              <a:off x="13138441" y="1183001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A57915E-AF0F-4168-9A62-2DE2AE6A3BD3}"/>
                </a:ext>
              </a:extLst>
            </p:cNvPr>
            <p:cNvSpPr/>
            <p:nvPr/>
          </p:nvSpPr>
          <p:spPr>
            <a:xfrm>
              <a:off x="13205459" y="1381511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563454F-8F57-4136-B3F6-00191398C228}"/>
                </a:ext>
              </a:extLst>
            </p:cNvPr>
            <p:cNvSpPr/>
            <p:nvPr/>
          </p:nvSpPr>
          <p:spPr>
            <a:xfrm>
              <a:off x="12646012" y="1183266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FFFE9FD-E4BD-41C7-BA3E-96E0EB5734A4}"/>
                </a:ext>
              </a:extLst>
            </p:cNvPr>
            <p:cNvSpPr/>
            <p:nvPr/>
          </p:nvSpPr>
          <p:spPr>
            <a:xfrm>
              <a:off x="12560274" y="1381749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362A73D-EE19-450E-B1C7-49ED0EB86BC5}"/>
                </a:ext>
              </a:extLst>
            </p:cNvPr>
            <p:cNvSpPr/>
            <p:nvPr/>
          </p:nvSpPr>
          <p:spPr>
            <a:xfrm>
              <a:off x="12788874" y="1564581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9" name="Graphic 24" descr="Flip calendar outline">
            <a:extLst>
              <a:ext uri="{FF2B5EF4-FFF2-40B4-BE49-F238E27FC236}">
                <a16:creationId xmlns:a16="http://schemas.microsoft.com/office/drawing/2014/main" id="{40A62B8A-EC47-4BE9-8A79-B361F82A886A}"/>
              </a:ext>
            </a:extLst>
          </p:cNvPr>
          <p:cNvSpPr/>
          <p:nvPr/>
        </p:nvSpPr>
        <p:spPr>
          <a:xfrm>
            <a:off x="5770563" y="3436784"/>
            <a:ext cx="647700" cy="647700"/>
          </a:xfrm>
          <a:custGeom>
            <a:avLst/>
            <a:gdLst>
              <a:gd name="connsiteX0" fmla="*/ 514350 w 647700"/>
              <a:gd name="connsiteY0" fmla="*/ 9525 h 647700"/>
              <a:gd name="connsiteX1" fmla="*/ 504825 w 647700"/>
              <a:gd name="connsiteY1" fmla="*/ 0 h 647700"/>
              <a:gd name="connsiteX2" fmla="*/ 495300 w 647700"/>
              <a:gd name="connsiteY2" fmla="*/ 9525 h 647700"/>
              <a:gd name="connsiteX3" fmla="*/ 495300 w 647700"/>
              <a:gd name="connsiteY3" fmla="*/ 57150 h 647700"/>
              <a:gd name="connsiteX4" fmla="*/ 152400 w 647700"/>
              <a:gd name="connsiteY4" fmla="*/ 57150 h 647700"/>
              <a:gd name="connsiteX5" fmla="*/ 152400 w 647700"/>
              <a:gd name="connsiteY5" fmla="*/ 9525 h 647700"/>
              <a:gd name="connsiteX6" fmla="*/ 142875 w 647700"/>
              <a:gd name="connsiteY6" fmla="*/ 0 h 647700"/>
              <a:gd name="connsiteX7" fmla="*/ 133350 w 647700"/>
              <a:gd name="connsiteY7" fmla="*/ 9525 h 647700"/>
              <a:gd name="connsiteX8" fmla="*/ 133350 w 647700"/>
              <a:gd name="connsiteY8" fmla="*/ 57150 h 647700"/>
              <a:gd name="connsiteX9" fmla="*/ 0 w 647700"/>
              <a:gd name="connsiteY9" fmla="*/ 57150 h 647700"/>
              <a:gd name="connsiteX10" fmla="*/ 0 w 647700"/>
              <a:gd name="connsiteY10" fmla="*/ 647700 h 647700"/>
              <a:gd name="connsiteX11" fmla="*/ 647700 w 647700"/>
              <a:gd name="connsiteY11" fmla="*/ 647700 h 647700"/>
              <a:gd name="connsiteX12" fmla="*/ 647700 w 647700"/>
              <a:gd name="connsiteY12" fmla="*/ 57150 h 647700"/>
              <a:gd name="connsiteX13" fmla="*/ 514350 w 647700"/>
              <a:gd name="connsiteY13" fmla="*/ 57150 h 647700"/>
              <a:gd name="connsiteX14" fmla="*/ 628650 w 647700"/>
              <a:gd name="connsiteY14" fmla="*/ 628650 h 647700"/>
              <a:gd name="connsiteX15" fmla="*/ 19050 w 647700"/>
              <a:gd name="connsiteY15" fmla="*/ 628650 h 647700"/>
              <a:gd name="connsiteX16" fmla="*/ 19050 w 647700"/>
              <a:gd name="connsiteY16" fmla="*/ 219075 h 647700"/>
              <a:gd name="connsiteX17" fmla="*/ 628650 w 647700"/>
              <a:gd name="connsiteY17" fmla="*/ 219075 h 647700"/>
              <a:gd name="connsiteX18" fmla="*/ 628650 w 647700"/>
              <a:gd name="connsiteY18" fmla="*/ 76200 h 647700"/>
              <a:gd name="connsiteX19" fmla="*/ 628650 w 647700"/>
              <a:gd name="connsiteY19" fmla="*/ 200025 h 647700"/>
              <a:gd name="connsiteX20" fmla="*/ 19050 w 647700"/>
              <a:gd name="connsiteY20" fmla="*/ 200025 h 647700"/>
              <a:gd name="connsiteX21" fmla="*/ 19050 w 647700"/>
              <a:gd name="connsiteY21" fmla="*/ 76200 h 647700"/>
              <a:gd name="connsiteX22" fmla="*/ 133350 w 647700"/>
              <a:gd name="connsiteY22" fmla="*/ 76200 h 647700"/>
              <a:gd name="connsiteX23" fmla="*/ 133350 w 647700"/>
              <a:gd name="connsiteY23" fmla="*/ 114300 h 647700"/>
              <a:gd name="connsiteX24" fmla="*/ 142875 w 647700"/>
              <a:gd name="connsiteY24" fmla="*/ 123825 h 647700"/>
              <a:gd name="connsiteX25" fmla="*/ 152400 w 647700"/>
              <a:gd name="connsiteY25" fmla="*/ 114300 h 647700"/>
              <a:gd name="connsiteX26" fmla="*/ 152400 w 647700"/>
              <a:gd name="connsiteY26" fmla="*/ 76200 h 647700"/>
              <a:gd name="connsiteX27" fmla="*/ 495300 w 647700"/>
              <a:gd name="connsiteY27" fmla="*/ 76200 h 647700"/>
              <a:gd name="connsiteX28" fmla="*/ 495300 w 647700"/>
              <a:gd name="connsiteY28" fmla="*/ 114300 h 647700"/>
              <a:gd name="connsiteX29" fmla="*/ 504825 w 647700"/>
              <a:gd name="connsiteY29" fmla="*/ 123825 h 647700"/>
              <a:gd name="connsiteX30" fmla="*/ 514350 w 647700"/>
              <a:gd name="connsiteY30" fmla="*/ 114300 h 647700"/>
              <a:gd name="connsiteX31" fmla="*/ 514350 w 647700"/>
              <a:gd name="connsiteY31" fmla="*/ 762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7700" h="647700">
                <a:moveTo>
                  <a:pt x="514350" y="9525"/>
                </a:moveTo>
                <a:cubicBezTo>
                  <a:pt x="514350" y="4264"/>
                  <a:pt x="510086" y="0"/>
                  <a:pt x="504825" y="0"/>
                </a:cubicBezTo>
                <a:cubicBezTo>
                  <a:pt x="499564" y="0"/>
                  <a:pt x="495300" y="4264"/>
                  <a:pt x="495300" y="9525"/>
                </a:cubicBezTo>
                <a:lnTo>
                  <a:pt x="495300" y="57150"/>
                </a:lnTo>
                <a:lnTo>
                  <a:pt x="152400" y="57150"/>
                </a:lnTo>
                <a:lnTo>
                  <a:pt x="152400" y="9525"/>
                </a:lnTo>
                <a:cubicBezTo>
                  <a:pt x="152400" y="4264"/>
                  <a:pt x="148136" y="0"/>
                  <a:pt x="142875" y="0"/>
                </a:cubicBezTo>
                <a:cubicBezTo>
                  <a:pt x="137614" y="0"/>
                  <a:pt x="133350" y="4264"/>
                  <a:pt x="133350" y="9525"/>
                </a:cubicBezTo>
                <a:lnTo>
                  <a:pt x="133350" y="57150"/>
                </a:lnTo>
                <a:lnTo>
                  <a:pt x="0" y="57150"/>
                </a:lnTo>
                <a:lnTo>
                  <a:pt x="0" y="647700"/>
                </a:lnTo>
                <a:lnTo>
                  <a:pt x="647700" y="647700"/>
                </a:lnTo>
                <a:lnTo>
                  <a:pt x="647700" y="57150"/>
                </a:lnTo>
                <a:lnTo>
                  <a:pt x="514350" y="57150"/>
                </a:lnTo>
                <a:close/>
                <a:moveTo>
                  <a:pt x="628650" y="628650"/>
                </a:moveTo>
                <a:lnTo>
                  <a:pt x="19050" y="628650"/>
                </a:lnTo>
                <a:lnTo>
                  <a:pt x="19050" y="219075"/>
                </a:lnTo>
                <a:lnTo>
                  <a:pt x="628650" y="219075"/>
                </a:lnTo>
                <a:close/>
                <a:moveTo>
                  <a:pt x="628650" y="76200"/>
                </a:moveTo>
                <a:lnTo>
                  <a:pt x="628650" y="200025"/>
                </a:lnTo>
                <a:lnTo>
                  <a:pt x="19050" y="200025"/>
                </a:lnTo>
                <a:lnTo>
                  <a:pt x="19050" y="76200"/>
                </a:lnTo>
                <a:lnTo>
                  <a:pt x="133350" y="76200"/>
                </a:lnTo>
                <a:lnTo>
                  <a:pt x="133350" y="114300"/>
                </a:lnTo>
                <a:cubicBezTo>
                  <a:pt x="133350" y="119561"/>
                  <a:pt x="137614" y="123825"/>
                  <a:pt x="142875" y="123825"/>
                </a:cubicBezTo>
                <a:cubicBezTo>
                  <a:pt x="148136" y="123825"/>
                  <a:pt x="152400" y="119561"/>
                  <a:pt x="152400" y="114300"/>
                </a:cubicBezTo>
                <a:lnTo>
                  <a:pt x="152400" y="76200"/>
                </a:lnTo>
                <a:lnTo>
                  <a:pt x="495300" y="76200"/>
                </a:lnTo>
                <a:lnTo>
                  <a:pt x="495300" y="114300"/>
                </a:lnTo>
                <a:cubicBezTo>
                  <a:pt x="495300" y="119561"/>
                  <a:pt x="499564" y="123825"/>
                  <a:pt x="504825" y="123825"/>
                </a:cubicBezTo>
                <a:cubicBezTo>
                  <a:pt x="510086" y="123825"/>
                  <a:pt x="514350" y="119561"/>
                  <a:pt x="514350" y="114300"/>
                </a:cubicBezTo>
                <a:lnTo>
                  <a:pt x="514350" y="7620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62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6680E92-76CE-4848-93EA-0FB7206C94E0}"/>
              </a:ext>
            </a:extLst>
          </p:cNvPr>
          <p:cNvSpPr/>
          <p:nvPr/>
        </p:nvSpPr>
        <p:spPr>
          <a:xfrm>
            <a:off x="9590482" y="308114"/>
            <a:ext cx="2295012" cy="6241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AF69C-DF3A-4E0C-9ED6-002F304D54CD}"/>
              </a:ext>
            </a:extLst>
          </p:cNvPr>
          <p:cNvSpPr/>
          <p:nvPr/>
        </p:nvSpPr>
        <p:spPr>
          <a:xfrm>
            <a:off x="9590482" y="2289398"/>
            <a:ext cx="2295012" cy="845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C8FE19-6F79-4BE6-817E-BD9FF36D5ACC}"/>
              </a:ext>
            </a:extLst>
          </p:cNvPr>
          <p:cNvSpPr txBox="1"/>
          <p:nvPr/>
        </p:nvSpPr>
        <p:spPr>
          <a:xfrm>
            <a:off x="9781305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F10805-9E7D-4E0E-B22E-32E27A479F3F}"/>
              </a:ext>
            </a:extLst>
          </p:cNvPr>
          <p:cNvSpPr/>
          <p:nvPr/>
        </p:nvSpPr>
        <p:spPr>
          <a:xfrm>
            <a:off x="9768838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C312AE-01CD-410C-BB23-215BBC0D21C2}"/>
              </a:ext>
            </a:extLst>
          </p:cNvPr>
          <p:cNvSpPr/>
          <p:nvPr/>
        </p:nvSpPr>
        <p:spPr>
          <a:xfrm>
            <a:off x="10139124" y="764704"/>
            <a:ext cx="1197728" cy="11977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" name="Graphic 29" descr="Hierarchy outline">
            <a:extLst>
              <a:ext uri="{FF2B5EF4-FFF2-40B4-BE49-F238E27FC236}">
                <a16:creationId xmlns:a16="http://schemas.microsoft.com/office/drawing/2014/main" id="{308A8D2C-0D5E-4139-8A97-FA85BD05990A}"/>
              </a:ext>
            </a:extLst>
          </p:cNvPr>
          <p:cNvGrpSpPr/>
          <p:nvPr/>
        </p:nvGrpSpPr>
        <p:grpSpPr>
          <a:xfrm>
            <a:off x="10356988" y="3436784"/>
            <a:ext cx="762000" cy="647700"/>
            <a:chOff x="12579324" y="5146526"/>
            <a:chExt cx="762000" cy="647700"/>
          </a:xfrm>
          <a:solidFill>
            <a:schemeClr val="bg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09D9B24-DD24-4B42-B123-04DFC93A5090}"/>
                </a:ext>
              </a:extLst>
            </p:cNvPr>
            <p:cNvSpPr/>
            <p:nvPr/>
          </p:nvSpPr>
          <p:spPr>
            <a:xfrm>
              <a:off x="12665049" y="5308451"/>
              <a:ext cx="590550" cy="323850"/>
            </a:xfrm>
            <a:custGeom>
              <a:avLst/>
              <a:gdLst>
                <a:gd name="connsiteX0" fmla="*/ 19050 w 590550"/>
                <a:gd name="connsiteY0" fmla="*/ 171450 h 323850"/>
                <a:gd name="connsiteX1" fmla="*/ 285750 w 590550"/>
                <a:gd name="connsiteY1" fmla="*/ 171450 h 323850"/>
                <a:gd name="connsiteX2" fmla="*/ 285750 w 590550"/>
                <a:gd name="connsiteY2" fmla="*/ 323850 h 323850"/>
                <a:gd name="connsiteX3" fmla="*/ 304800 w 590550"/>
                <a:gd name="connsiteY3" fmla="*/ 323850 h 323850"/>
                <a:gd name="connsiteX4" fmla="*/ 304800 w 590550"/>
                <a:gd name="connsiteY4" fmla="*/ 171450 h 323850"/>
                <a:gd name="connsiteX5" fmla="*/ 571500 w 590550"/>
                <a:gd name="connsiteY5" fmla="*/ 171450 h 323850"/>
                <a:gd name="connsiteX6" fmla="*/ 571500 w 590550"/>
                <a:gd name="connsiteY6" fmla="*/ 323850 h 323850"/>
                <a:gd name="connsiteX7" fmla="*/ 590550 w 590550"/>
                <a:gd name="connsiteY7" fmla="*/ 323850 h 323850"/>
                <a:gd name="connsiteX8" fmla="*/ 590550 w 590550"/>
                <a:gd name="connsiteY8" fmla="*/ 152400 h 323850"/>
                <a:gd name="connsiteX9" fmla="*/ 304800 w 590550"/>
                <a:gd name="connsiteY9" fmla="*/ 152400 h 323850"/>
                <a:gd name="connsiteX10" fmla="*/ 304800 w 590550"/>
                <a:gd name="connsiteY10" fmla="*/ 0 h 323850"/>
                <a:gd name="connsiteX11" fmla="*/ 285750 w 590550"/>
                <a:gd name="connsiteY11" fmla="*/ 0 h 323850"/>
                <a:gd name="connsiteX12" fmla="*/ 285750 w 590550"/>
                <a:gd name="connsiteY12" fmla="*/ 152400 h 323850"/>
                <a:gd name="connsiteX13" fmla="*/ 0 w 590550"/>
                <a:gd name="connsiteY13" fmla="*/ 152400 h 323850"/>
                <a:gd name="connsiteX14" fmla="*/ 0 w 590550"/>
                <a:gd name="connsiteY14" fmla="*/ 323850 h 323850"/>
                <a:gd name="connsiteX15" fmla="*/ 19050 w 590550"/>
                <a:gd name="connsiteY15" fmla="*/ 323850 h 323850"/>
                <a:gd name="connsiteX16" fmla="*/ 19050 w 590550"/>
                <a:gd name="connsiteY16" fmla="*/ 1714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323850">
                  <a:moveTo>
                    <a:pt x="19050" y="171450"/>
                  </a:moveTo>
                  <a:lnTo>
                    <a:pt x="285750" y="171450"/>
                  </a:lnTo>
                  <a:lnTo>
                    <a:pt x="285750" y="323850"/>
                  </a:lnTo>
                  <a:lnTo>
                    <a:pt x="304800" y="323850"/>
                  </a:ln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323850"/>
                  </a:lnTo>
                  <a:lnTo>
                    <a:pt x="590550" y="323850"/>
                  </a:lnTo>
                  <a:lnTo>
                    <a:pt x="590550" y="152400"/>
                  </a:lnTo>
                  <a:lnTo>
                    <a:pt x="304800" y="152400"/>
                  </a:lnTo>
                  <a:lnTo>
                    <a:pt x="304800" y="0"/>
                  </a:lnTo>
                  <a:lnTo>
                    <a:pt x="285750" y="0"/>
                  </a:lnTo>
                  <a:lnTo>
                    <a:pt x="285750" y="152400"/>
                  </a:lnTo>
                  <a:lnTo>
                    <a:pt x="0" y="152400"/>
                  </a:lnTo>
                  <a:lnTo>
                    <a:pt x="0" y="323850"/>
                  </a:lnTo>
                  <a:lnTo>
                    <a:pt x="19050" y="323850"/>
                  </a:lnTo>
                  <a:lnTo>
                    <a:pt x="1905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3207CD-8F11-435B-90B1-3C0DFB8B3BA7}"/>
                </a:ext>
              </a:extLst>
            </p:cNvPr>
            <p:cNvSpPr/>
            <p:nvPr/>
          </p:nvSpPr>
          <p:spPr>
            <a:xfrm>
              <a:off x="12865074" y="5146526"/>
              <a:ext cx="190500" cy="133350"/>
            </a:xfrm>
            <a:custGeom>
              <a:avLst/>
              <a:gdLst>
                <a:gd name="connsiteX0" fmla="*/ 190500 w 190500"/>
                <a:gd name="connsiteY0" fmla="*/ 0 h 133350"/>
                <a:gd name="connsiteX1" fmla="*/ 0 w 190500"/>
                <a:gd name="connsiteY1" fmla="*/ 0 h 133350"/>
                <a:gd name="connsiteX2" fmla="*/ 0 w 190500"/>
                <a:gd name="connsiteY2" fmla="*/ 133350 h 133350"/>
                <a:gd name="connsiteX3" fmla="*/ 190500 w 190500"/>
                <a:gd name="connsiteY3" fmla="*/ 13335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1905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90500" y="13335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08EC42D-6492-4662-92BD-5D4BF253C4C1}"/>
                </a:ext>
              </a:extLst>
            </p:cNvPr>
            <p:cNvSpPr/>
            <p:nvPr/>
          </p:nvSpPr>
          <p:spPr>
            <a:xfrm>
              <a:off x="12865074" y="5660876"/>
              <a:ext cx="190500" cy="133350"/>
            </a:xfrm>
            <a:custGeom>
              <a:avLst/>
              <a:gdLst>
                <a:gd name="connsiteX0" fmla="*/ 0 w 190500"/>
                <a:gd name="connsiteY0" fmla="*/ 0 h 133350"/>
                <a:gd name="connsiteX1" fmla="*/ 0 w 190500"/>
                <a:gd name="connsiteY1" fmla="*/ 133350 h 133350"/>
                <a:gd name="connsiteX2" fmla="*/ 190500 w 190500"/>
                <a:gd name="connsiteY2" fmla="*/ 133350 h 133350"/>
                <a:gd name="connsiteX3" fmla="*/ 190500 w 190500"/>
                <a:gd name="connsiteY3" fmla="*/ 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0" y="0"/>
                  </a:moveTo>
                  <a:lnTo>
                    <a:pt x="0" y="133350"/>
                  </a:lnTo>
                  <a:lnTo>
                    <a:pt x="190500" y="133350"/>
                  </a:lnTo>
                  <a:lnTo>
                    <a:pt x="190500" y="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0F410E6-A98C-492D-8DFF-CF9A1C1BC732}"/>
                </a:ext>
              </a:extLst>
            </p:cNvPr>
            <p:cNvSpPr/>
            <p:nvPr/>
          </p:nvSpPr>
          <p:spPr>
            <a:xfrm>
              <a:off x="13150824" y="5660876"/>
              <a:ext cx="190500" cy="133350"/>
            </a:xfrm>
            <a:custGeom>
              <a:avLst/>
              <a:gdLst>
                <a:gd name="connsiteX0" fmla="*/ 0 w 190500"/>
                <a:gd name="connsiteY0" fmla="*/ 133350 h 133350"/>
                <a:gd name="connsiteX1" fmla="*/ 190500 w 190500"/>
                <a:gd name="connsiteY1" fmla="*/ 133350 h 133350"/>
                <a:gd name="connsiteX2" fmla="*/ 190500 w 190500"/>
                <a:gd name="connsiteY2" fmla="*/ 0 h 133350"/>
                <a:gd name="connsiteX3" fmla="*/ 0 w 190500"/>
                <a:gd name="connsiteY3" fmla="*/ 0 h 133350"/>
                <a:gd name="connsiteX4" fmla="*/ 19050 w 190500"/>
                <a:gd name="connsiteY4" fmla="*/ 19050 h 133350"/>
                <a:gd name="connsiteX5" fmla="*/ 171450 w 190500"/>
                <a:gd name="connsiteY5" fmla="*/ 19050 h 133350"/>
                <a:gd name="connsiteX6" fmla="*/ 171450 w 190500"/>
                <a:gd name="connsiteY6" fmla="*/ 114300 h 133350"/>
                <a:gd name="connsiteX7" fmla="*/ 19050 w 190500"/>
                <a:gd name="connsiteY7" fmla="*/ 1143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0" y="133350"/>
                  </a:moveTo>
                  <a:lnTo>
                    <a:pt x="190500" y="133350"/>
                  </a:lnTo>
                  <a:lnTo>
                    <a:pt x="1905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71450" y="19050"/>
                  </a:lnTo>
                  <a:lnTo>
                    <a:pt x="171450" y="114300"/>
                  </a:lnTo>
                  <a:lnTo>
                    <a:pt x="19050" y="114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DB98C31-8E97-44BB-9B05-206A419F9574}"/>
                </a:ext>
              </a:extLst>
            </p:cNvPr>
            <p:cNvSpPr/>
            <p:nvPr/>
          </p:nvSpPr>
          <p:spPr>
            <a:xfrm>
              <a:off x="12579324" y="5660876"/>
              <a:ext cx="190500" cy="133350"/>
            </a:xfrm>
            <a:custGeom>
              <a:avLst/>
              <a:gdLst>
                <a:gd name="connsiteX0" fmla="*/ 190500 w 190500"/>
                <a:gd name="connsiteY0" fmla="*/ 0 h 133350"/>
                <a:gd name="connsiteX1" fmla="*/ 0 w 190500"/>
                <a:gd name="connsiteY1" fmla="*/ 0 h 133350"/>
                <a:gd name="connsiteX2" fmla="*/ 0 w 190500"/>
                <a:gd name="connsiteY2" fmla="*/ 133350 h 133350"/>
                <a:gd name="connsiteX3" fmla="*/ 190500 w 190500"/>
                <a:gd name="connsiteY3" fmla="*/ 13335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1905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90500" y="13335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B93C7CD4-7B2D-4BA9-9F03-F9C97AF07B2F}"/>
              </a:ext>
            </a:extLst>
          </p:cNvPr>
          <p:cNvSpPr/>
          <p:nvPr/>
        </p:nvSpPr>
        <p:spPr>
          <a:xfrm>
            <a:off x="303331" y="308114"/>
            <a:ext cx="2295012" cy="6241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DD482E-0732-44C2-B07C-D0F636A164FC}"/>
              </a:ext>
            </a:extLst>
          </p:cNvPr>
          <p:cNvSpPr/>
          <p:nvPr/>
        </p:nvSpPr>
        <p:spPr>
          <a:xfrm>
            <a:off x="303331" y="2289398"/>
            <a:ext cx="2295012" cy="8452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1BE8BBD-892C-4ACC-AC5E-ADD6DA858ACE}"/>
              </a:ext>
            </a:extLst>
          </p:cNvPr>
          <p:cNvSpPr/>
          <p:nvPr/>
        </p:nvSpPr>
        <p:spPr>
          <a:xfrm>
            <a:off x="481687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404E6A-A4FA-4D4A-B801-2D4F0DF005ED}"/>
              </a:ext>
            </a:extLst>
          </p:cNvPr>
          <p:cNvSpPr txBox="1"/>
          <p:nvPr/>
        </p:nvSpPr>
        <p:spPr>
          <a:xfrm>
            <a:off x="494154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0B36F6-2FCA-4C04-AF35-4223169B6BD1}"/>
              </a:ext>
            </a:extLst>
          </p:cNvPr>
          <p:cNvSpPr/>
          <p:nvPr/>
        </p:nvSpPr>
        <p:spPr>
          <a:xfrm>
            <a:off x="4946907" y="308114"/>
            <a:ext cx="2295012" cy="6241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6CD099-0008-4034-8BD3-33869B8F5F61}"/>
              </a:ext>
            </a:extLst>
          </p:cNvPr>
          <p:cNvSpPr/>
          <p:nvPr/>
        </p:nvSpPr>
        <p:spPr>
          <a:xfrm>
            <a:off x="4946907" y="2289398"/>
            <a:ext cx="2295012" cy="8452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59A0CF-451C-4265-BF1A-FC27F3327BB5}"/>
              </a:ext>
            </a:extLst>
          </p:cNvPr>
          <p:cNvSpPr txBox="1"/>
          <p:nvPr/>
        </p:nvSpPr>
        <p:spPr>
          <a:xfrm>
            <a:off x="5137730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0F0CF1-F501-4B5F-8B76-DB4AF6F095A9}"/>
              </a:ext>
            </a:extLst>
          </p:cNvPr>
          <p:cNvSpPr/>
          <p:nvPr/>
        </p:nvSpPr>
        <p:spPr>
          <a:xfrm>
            <a:off x="5125263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AB9ECF-CDDC-40B3-B9B6-D76B026FEA6E}"/>
              </a:ext>
            </a:extLst>
          </p:cNvPr>
          <p:cNvSpPr/>
          <p:nvPr/>
        </p:nvSpPr>
        <p:spPr>
          <a:xfrm>
            <a:off x="7268694" y="308114"/>
            <a:ext cx="2295012" cy="6241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0F43436-1426-4EE4-85C3-047C57A1381C}"/>
              </a:ext>
            </a:extLst>
          </p:cNvPr>
          <p:cNvSpPr/>
          <p:nvPr/>
        </p:nvSpPr>
        <p:spPr>
          <a:xfrm>
            <a:off x="7268694" y="2289398"/>
            <a:ext cx="2295012" cy="8452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006FD4-EB24-4736-A8AE-CFF2E4067F53}"/>
              </a:ext>
            </a:extLst>
          </p:cNvPr>
          <p:cNvSpPr txBox="1"/>
          <p:nvPr/>
        </p:nvSpPr>
        <p:spPr>
          <a:xfrm>
            <a:off x="7459517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BE940D2-0B8C-4E35-A2C5-042BB1464AF8}"/>
              </a:ext>
            </a:extLst>
          </p:cNvPr>
          <p:cNvSpPr/>
          <p:nvPr/>
        </p:nvSpPr>
        <p:spPr>
          <a:xfrm>
            <a:off x="7447050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21B315-D390-4A13-927E-1D7B312EC35B}"/>
              </a:ext>
            </a:extLst>
          </p:cNvPr>
          <p:cNvSpPr/>
          <p:nvPr/>
        </p:nvSpPr>
        <p:spPr>
          <a:xfrm>
            <a:off x="2625119" y="308114"/>
            <a:ext cx="2295012" cy="6241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8C03B97-7516-4BB3-BCF2-39DA369E4E3D}"/>
              </a:ext>
            </a:extLst>
          </p:cNvPr>
          <p:cNvSpPr/>
          <p:nvPr/>
        </p:nvSpPr>
        <p:spPr>
          <a:xfrm>
            <a:off x="2625119" y="2289398"/>
            <a:ext cx="2295012" cy="845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A48A63-06AF-4D9A-981F-B35A013E64BE}"/>
              </a:ext>
            </a:extLst>
          </p:cNvPr>
          <p:cNvSpPr txBox="1"/>
          <p:nvPr/>
        </p:nvSpPr>
        <p:spPr>
          <a:xfrm>
            <a:off x="2815942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7D655D9-D644-4774-A4A9-84920EB9A5C4}"/>
              </a:ext>
            </a:extLst>
          </p:cNvPr>
          <p:cNvSpPr/>
          <p:nvPr/>
        </p:nvSpPr>
        <p:spPr>
          <a:xfrm>
            <a:off x="2803475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DFBCBE1-D809-43C5-A8F4-B5C8F2C458FF}"/>
              </a:ext>
            </a:extLst>
          </p:cNvPr>
          <p:cNvSpPr/>
          <p:nvPr/>
        </p:nvSpPr>
        <p:spPr>
          <a:xfrm>
            <a:off x="851973" y="764704"/>
            <a:ext cx="1197728" cy="11977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C2506CB8-B872-4D77-946B-63504E2446E0}"/>
              </a:ext>
            </a:extLst>
          </p:cNvPr>
          <p:cNvSpPr/>
          <p:nvPr/>
        </p:nvSpPr>
        <p:spPr>
          <a:xfrm rot="18817656">
            <a:off x="1133624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D886656-CAD7-4F38-B895-490BA7DBF070}"/>
              </a:ext>
            </a:extLst>
          </p:cNvPr>
          <p:cNvSpPr/>
          <p:nvPr/>
        </p:nvSpPr>
        <p:spPr>
          <a:xfrm>
            <a:off x="3173761" y="764704"/>
            <a:ext cx="1197728" cy="119772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D261641D-04E5-49B4-AA71-55AE782ED40E}"/>
              </a:ext>
            </a:extLst>
          </p:cNvPr>
          <p:cNvSpPr/>
          <p:nvPr/>
        </p:nvSpPr>
        <p:spPr>
          <a:xfrm rot="18817656">
            <a:off x="3455412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8ECB5D7-5F10-4D56-A236-2DF923913BBF}"/>
              </a:ext>
            </a:extLst>
          </p:cNvPr>
          <p:cNvSpPr/>
          <p:nvPr/>
        </p:nvSpPr>
        <p:spPr>
          <a:xfrm>
            <a:off x="5495549" y="764704"/>
            <a:ext cx="1197728" cy="11977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CC781349-AAF2-4A10-A7DD-89155D760760}"/>
              </a:ext>
            </a:extLst>
          </p:cNvPr>
          <p:cNvSpPr/>
          <p:nvPr/>
        </p:nvSpPr>
        <p:spPr>
          <a:xfrm rot="18817656">
            <a:off x="5777200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DB9FA26-C3FA-4A81-B62B-0894E08EB8A4}"/>
              </a:ext>
            </a:extLst>
          </p:cNvPr>
          <p:cNvSpPr/>
          <p:nvPr/>
        </p:nvSpPr>
        <p:spPr>
          <a:xfrm>
            <a:off x="7817336" y="764704"/>
            <a:ext cx="1197728" cy="11977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B017CE03-3525-4F7D-A8B0-D58C84D32822}"/>
              </a:ext>
            </a:extLst>
          </p:cNvPr>
          <p:cNvSpPr/>
          <p:nvPr/>
        </p:nvSpPr>
        <p:spPr>
          <a:xfrm rot="18817656">
            <a:off x="8098987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5" name="Graphic 20" descr="Handshake outline">
            <a:extLst>
              <a:ext uri="{FF2B5EF4-FFF2-40B4-BE49-F238E27FC236}">
                <a16:creationId xmlns:a16="http://schemas.microsoft.com/office/drawing/2014/main" id="{00018FCE-65C0-437B-B3D8-76CBFE6D5E0B}"/>
              </a:ext>
            </a:extLst>
          </p:cNvPr>
          <p:cNvSpPr/>
          <p:nvPr/>
        </p:nvSpPr>
        <p:spPr>
          <a:xfrm>
            <a:off x="3333999" y="3490601"/>
            <a:ext cx="877252" cy="540067"/>
          </a:xfrm>
          <a:custGeom>
            <a:avLst/>
            <a:gdLst>
              <a:gd name="connsiteX0" fmla="*/ 868680 w 877252"/>
              <a:gd name="connsiteY0" fmla="*/ 195263 h 540067"/>
              <a:gd name="connsiteX1" fmla="*/ 761048 w 877252"/>
              <a:gd name="connsiteY1" fmla="*/ 16192 h 540067"/>
              <a:gd name="connsiteX2" fmla="*/ 751523 w 877252"/>
              <a:gd name="connsiteY2" fmla="*/ 0 h 540067"/>
              <a:gd name="connsiteX3" fmla="*/ 735330 w 877252"/>
              <a:gd name="connsiteY3" fmla="*/ 10477 h 540067"/>
              <a:gd name="connsiteX4" fmla="*/ 662940 w 877252"/>
              <a:gd name="connsiteY4" fmla="*/ 55245 h 540067"/>
              <a:gd name="connsiteX5" fmla="*/ 644843 w 877252"/>
              <a:gd name="connsiteY5" fmla="*/ 78105 h 540067"/>
              <a:gd name="connsiteX6" fmla="*/ 645795 w 877252"/>
              <a:gd name="connsiteY6" fmla="*/ 99060 h 540067"/>
              <a:gd name="connsiteX7" fmla="*/ 584835 w 877252"/>
              <a:gd name="connsiteY7" fmla="*/ 109538 h 540067"/>
              <a:gd name="connsiteX8" fmla="*/ 500063 w 877252"/>
              <a:gd name="connsiteY8" fmla="*/ 95250 h 540067"/>
              <a:gd name="connsiteX9" fmla="*/ 458153 w 877252"/>
              <a:gd name="connsiteY9" fmla="*/ 85725 h 540067"/>
              <a:gd name="connsiteX10" fmla="*/ 456248 w 877252"/>
              <a:gd name="connsiteY10" fmla="*/ 85725 h 540067"/>
              <a:gd name="connsiteX11" fmla="*/ 456248 w 877252"/>
              <a:gd name="connsiteY11" fmla="*/ 85725 h 540067"/>
              <a:gd name="connsiteX12" fmla="*/ 454343 w 877252"/>
              <a:gd name="connsiteY12" fmla="*/ 85725 h 540067"/>
              <a:gd name="connsiteX13" fmla="*/ 452438 w 877252"/>
              <a:gd name="connsiteY13" fmla="*/ 85725 h 540067"/>
              <a:gd name="connsiteX14" fmla="*/ 450533 w 877252"/>
              <a:gd name="connsiteY14" fmla="*/ 85725 h 540067"/>
              <a:gd name="connsiteX15" fmla="*/ 445770 w 877252"/>
              <a:gd name="connsiteY15" fmla="*/ 85725 h 540067"/>
              <a:gd name="connsiteX16" fmla="*/ 445770 w 877252"/>
              <a:gd name="connsiteY16" fmla="*/ 85725 h 540067"/>
              <a:gd name="connsiteX17" fmla="*/ 402908 w 877252"/>
              <a:gd name="connsiteY17" fmla="*/ 104775 h 540067"/>
              <a:gd name="connsiteX18" fmla="*/ 395288 w 877252"/>
              <a:gd name="connsiteY18" fmla="*/ 113348 h 540067"/>
              <a:gd name="connsiteX19" fmla="*/ 356235 w 877252"/>
              <a:gd name="connsiteY19" fmla="*/ 105727 h 540067"/>
              <a:gd name="connsiteX20" fmla="*/ 348615 w 877252"/>
              <a:gd name="connsiteY20" fmla="*/ 105727 h 540067"/>
              <a:gd name="connsiteX21" fmla="*/ 332423 w 877252"/>
              <a:gd name="connsiteY21" fmla="*/ 106680 h 540067"/>
              <a:gd name="connsiteX22" fmla="*/ 295275 w 877252"/>
              <a:gd name="connsiteY22" fmla="*/ 108585 h 540067"/>
              <a:gd name="connsiteX23" fmla="*/ 234315 w 877252"/>
              <a:gd name="connsiteY23" fmla="*/ 96202 h 540067"/>
              <a:gd name="connsiteX24" fmla="*/ 234315 w 877252"/>
              <a:gd name="connsiteY24" fmla="*/ 78105 h 540067"/>
              <a:gd name="connsiteX25" fmla="*/ 216218 w 877252"/>
              <a:gd name="connsiteY25" fmla="*/ 55245 h 540067"/>
              <a:gd name="connsiteX26" fmla="*/ 144780 w 877252"/>
              <a:gd name="connsiteY26" fmla="*/ 10477 h 540067"/>
              <a:gd name="connsiteX27" fmla="*/ 128588 w 877252"/>
              <a:gd name="connsiteY27" fmla="*/ 0 h 540067"/>
              <a:gd name="connsiteX28" fmla="*/ 119063 w 877252"/>
              <a:gd name="connsiteY28" fmla="*/ 16192 h 540067"/>
              <a:gd name="connsiteX29" fmla="*/ 9525 w 877252"/>
              <a:gd name="connsiteY29" fmla="*/ 195263 h 540067"/>
              <a:gd name="connsiteX30" fmla="*/ 0 w 877252"/>
              <a:gd name="connsiteY30" fmla="*/ 211455 h 540067"/>
              <a:gd name="connsiteX31" fmla="*/ 16192 w 877252"/>
              <a:gd name="connsiteY31" fmla="*/ 220980 h 540067"/>
              <a:gd name="connsiteX32" fmla="*/ 89535 w 877252"/>
              <a:gd name="connsiteY32" fmla="*/ 265747 h 540067"/>
              <a:gd name="connsiteX33" fmla="*/ 131445 w 877252"/>
              <a:gd name="connsiteY33" fmla="*/ 263843 h 540067"/>
              <a:gd name="connsiteX34" fmla="*/ 193358 w 877252"/>
              <a:gd name="connsiteY34" fmla="*/ 336233 h 540067"/>
              <a:gd name="connsiteX35" fmla="*/ 194310 w 877252"/>
              <a:gd name="connsiteY35" fmla="*/ 338138 h 540067"/>
              <a:gd name="connsiteX36" fmla="*/ 196215 w 877252"/>
              <a:gd name="connsiteY36" fmla="*/ 339090 h 540067"/>
              <a:gd name="connsiteX37" fmla="*/ 196215 w 877252"/>
              <a:gd name="connsiteY37" fmla="*/ 339090 h 540067"/>
              <a:gd name="connsiteX38" fmla="*/ 182880 w 877252"/>
              <a:gd name="connsiteY38" fmla="*/ 354330 h 540067"/>
              <a:gd name="connsiteX39" fmla="*/ 186690 w 877252"/>
              <a:gd name="connsiteY39" fmla="*/ 421005 h 540067"/>
              <a:gd name="connsiteX40" fmla="*/ 186690 w 877252"/>
              <a:gd name="connsiteY40" fmla="*/ 421005 h 540067"/>
              <a:gd name="connsiteX41" fmla="*/ 186690 w 877252"/>
              <a:gd name="connsiteY41" fmla="*/ 421005 h 540067"/>
              <a:gd name="connsiteX42" fmla="*/ 217170 w 877252"/>
              <a:gd name="connsiteY42" fmla="*/ 432435 h 540067"/>
              <a:gd name="connsiteX43" fmla="*/ 222885 w 877252"/>
              <a:gd name="connsiteY43" fmla="*/ 432435 h 540067"/>
              <a:gd name="connsiteX44" fmla="*/ 240983 w 877252"/>
              <a:gd name="connsiteY44" fmla="*/ 425768 h 540067"/>
              <a:gd name="connsiteX45" fmla="*/ 256223 w 877252"/>
              <a:gd name="connsiteY45" fmla="*/ 456247 h 540067"/>
              <a:gd name="connsiteX46" fmla="*/ 256223 w 877252"/>
              <a:gd name="connsiteY46" fmla="*/ 456247 h 540067"/>
              <a:gd name="connsiteX47" fmla="*/ 256223 w 877252"/>
              <a:gd name="connsiteY47" fmla="*/ 456247 h 540067"/>
              <a:gd name="connsiteX48" fmla="*/ 286703 w 877252"/>
              <a:gd name="connsiteY48" fmla="*/ 467678 h 540067"/>
              <a:gd name="connsiteX49" fmla="*/ 290513 w 877252"/>
              <a:gd name="connsiteY49" fmla="*/ 467678 h 540067"/>
              <a:gd name="connsiteX50" fmla="*/ 304800 w 877252"/>
              <a:gd name="connsiteY50" fmla="*/ 464820 h 540067"/>
              <a:gd name="connsiteX51" fmla="*/ 319088 w 877252"/>
              <a:gd name="connsiteY51" fmla="*/ 492443 h 540067"/>
              <a:gd name="connsiteX52" fmla="*/ 319088 w 877252"/>
              <a:gd name="connsiteY52" fmla="*/ 492443 h 540067"/>
              <a:gd name="connsiteX53" fmla="*/ 319088 w 877252"/>
              <a:gd name="connsiteY53" fmla="*/ 492443 h 540067"/>
              <a:gd name="connsiteX54" fmla="*/ 345758 w 877252"/>
              <a:gd name="connsiteY54" fmla="*/ 502920 h 540067"/>
              <a:gd name="connsiteX55" fmla="*/ 350520 w 877252"/>
              <a:gd name="connsiteY55" fmla="*/ 502920 h 540067"/>
              <a:gd name="connsiteX56" fmla="*/ 368618 w 877252"/>
              <a:gd name="connsiteY56" fmla="*/ 497205 h 540067"/>
              <a:gd name="connsiteX57" fmla="*/ 380048 w 877252"/>
              <a:gd name="connsiteY57" fmla="*/ 515303 h 540067"/>
              <a:gd name="connsiteX58" fmla="*/ 407670 w 877252"/>
              <a:gd name="connsiteY58" fmla="*/ 524828 h 540067"/>
              <a:gd name="connsiteX59" fmla="*/ 409575 w 877252"/>
              <a:gd name="connsiteY59" fmla="*/ 524828 h 540067"/>
              <a:gd name="connsiteX60" fmla="*/ 411480 w 877252"/>
              <a:gd name="connsiteY60" fmla="*/ 524828 h 540067"/>
              <a:gd name="connsiteX61" fmla="*/ 427673 w 877252"/>
              <a:gd name="connsiteY61" fmla="*/ 518160 h 540067"/>
              <a:gd name="connsiteX62" fmla="*/ 428625 w 877252"/>
              <a:gd name="connsiteY62" fmla="*/ 519112 h 540067"/>
              <a:gd name="connsiteX63" fmla="*/ 441960 w 877252"/>
              <a:gd name="connsiteY63" fmla="*/ 529590 h 540067"/>
              <a:gd name="connsiteX64" fmla="*/ 442913 w 877252"/>
              <a:gd name="connsiteY64" fmla="*/ 530543 h 540067"/>
              <a:gd name="connsiteX65" fmla="*/ 443865 w 877252"/>
              <a:gd name="connsiteY65" fmla="*/ 531495 h 540067"/>
              <a:gd name="connsiteX66" fmla="*/ 472440 w 877252"/>
              <a:gd name="connsiteY66" fmla="*/ 540068 h 540067"/>
              <a:gd name="connsiteX67" fmla="*/ 478155 w 877252"/>
              <a:gd name="connsiteY67" fmla="*/ 540068 h 540067"/>
              <a:gd name="connsiteX68" fmla="*/ 527685 w 877252"/>
              <a:gd name="connsiteY68" fmla="*/ 498158 h 540067"/>
              <a:gd name="connsiteX69" fmla="*/ 571500 w 877252"/>
              <a:gd name="connsiteY69" fmla="*/ 457200 h 540067"/>
              <a:gd name="connsiteX70" fmla="*/ 615315 w 877252"/>
              <a:gd name="connsiteY70" fmla="*/ 415290 h 540067"/>
              <a:gd name="connsiteX71" fmla="*/ 619125 w 877252"/>
              <a:gd name="connsiteY71" fmla="*/ 415290 h 540067"/>
              <a:gd name="connsiteX72" fmla="*/ 670560 w 877252"/>
              <a:gd name="connsiteY72" fmla="*/ 355283 h 540067"/>
              <a:gd name="connsiteX73" fmla="*/ 670560 w 877252"/>
              <a:gd name="connsiteY73" fmla="*/ 348615 h 540067"/>
              <a:gd name="connsiteX74" fmla="*/ 678180 w 877252"/>
              <a:gd name="connsiteY74" fmla="*/ 339090 h 540067"/>
              <a:gd name="connsiteX75" fmla="*/ 743903 w 877252"/>
              <a:gd name="connsiteY75" fmla="*/ 262890 h 540067"/>
              <a:gd name="connsiteX76" fmla="*/ 787718 w 877252"/>
              <a:gd name="connsiteY76" fmla="*/ 264795 h 540067"/>
              <a:gd name="connsiteX77" fmla="*/ 861060 w 877252"/>
              <a:gd name="connsiteY77" fmla="*/ 220027 h 540067"/>
              <a:gd name="connsiteX78" fmla="*/ 877253 w 877252"/>
              <a:gd name="connsiteY78" fmla="*/ 210502 h 540067"/>
              <a:gd name="connsiteX79" fmla="*/ 868680 w 877252"/>
              <a:gd name="connsiteY79" fmla="*/ 195263 h 540067"/>
              <a:gd name="connsiteX80" fmla="*/ 99060 w 877252"/>
              <a:gd name="connsiteY80" fmla="*/ 249555 h 540067"/>
              <a:gd name="connsiteX81" fmla="*/ 25718 w 877252"/>
              <a:gd name="connsiteY81" fmla="*/ 204788 h 540067"/>
              <a:gd name="connsiteX82" fmla="*/ 134303 w 877252"/>
              <a:gd name="connsiteY82" fmla="*/ 25717 h 540067"/>
              <a:gd name="connsiteX83" fmla="*/ 206693 w 877252"/>
              <a:gd name="connsiteY83" fmla="*/ 70485 h 540067"/>
              <a:gd name="connsiteX84" fmla="*/ 215265 w 877252"/>
              <a:gd name="connsiteY84" fmla="*/ 91440 h 540067"/>
              <a:gd name="connsiteX85" fmla="*/ 209550 w 877252"/>
              <a:gd name="connsiteY85" fmla="*/ 100965 h 540067"/>
              <a:gd name="connsiteX86" fmla="*/ 126683 w 877252"/>
              <a:gd name="connsiteY86" fmla="*/ 238125 h 540067"/>
              <a:gd name="connsiteX87" fmla="*/ 120968 w 877252"/>
              <a:gd name="connsiteY87" fmla="*/ 246697 h 540067"/>
              <a:gd name="connsiteX88" fmla="*/ 108585 w 877252"/>
              <a:gd name="connsiteY88" fmla="*/ 251460 h 540067"/>
              <a:gd name="connsiteX89" fmla="*/ 99060 w 877252"/>
              <a:gd name="connsiteY89" fmla="*/ 249555 h 540067"/>
              <a:gd name="connsiteX90" fmla="*/ 220980 w 877252"/>
              <a:gd name="connsiteY90" fmla="*/ 413385 h 540067"/>
              <a:gd name="connsiteX91" fmla="*/ 218123 w 877252"/>
              <a:gd name="connsiteY91" fmla="*/ 413385 h 540067"/>
              <a:gd name="connsiteX92" fmla="*/ 190500 w 877252"/>
              <a:gd name="connsiteY92" fmla="*/ 384810 h 540067"/>
              <a:gd name="connsiteX93" fmla="*/ 197168 w 877252"/>
              <a:gd name="connsiteY93" fmla="*/ 366713 h 540067"/>
              <a:gd name="connsiteX94" fmla="*/ 247650 w 877252"/>
              <a:gd name="connsiteY94" fmla="*/ 309563 h 540067"/>
              <a:gd name="connsiteX95" fmla="*/ 269558 w 877252"/>
              <a:gd name="connsiteY95" fmla="*/ 300038 h 540067"/>
              <a:gd name="connsiteX96" fmla="*/ 287655 w 877252"/>
              <a:gd name="connsiteY96" fmla="*/ 306705 h 540067"/>
              <a:gd name="connsiteX97" fmla="*/ 290513 w 877252"/>
              <a:gd name="connsiteY97" fmla="*/ 346710 h 540067"/>
              <a:gd name="connsiteX98" fmla="*/ 240030 w 877252"/>
              <a:gd name="connsiteY98" fmla="*/ 403860 h 540067"/>
              <a:gd name="connsiteX99" fmla="*/ 220980 w 877252"/>
              <a:gd name="connsiteY99" fmla="*/ 413385 h 540067"/>
              <a:gd name="connsiteX100" fmla="*/ 291465 w 877252"/>
              <a:gd name="connsiteY100" fmla="*/ 449580 h 540067"/>
              <a:gd name="connsiteX101" fmla="*/ 288608 w 877252"/>
              <a:gd name="connsiteY101" fmla="*/ 449580 h 540067"/>
              <a:gd name="connsiteX102" fmla="*/ 260985 w 877252"/>
              <a:gd name="connsiteY102" fmla="*/ 421005 h 540067"/>
              <a:gd name="connsiteX103" fmla="*/ 267653 w 877252"/>
              <a:gd name="connsiteY103" fmla="*/ 402908 h 540067"/>
              <a:gd name="connsiteX104" fmla="*/ 311468 w 877252"/>
              <a:gd name="connsiteY104" fmla="*/ 352425 h 540067"/>
              <a:gd name="connsiteX105" fmla="*/ 333375 w 877252"/>
              <a:gd name="connsiteY105" fmla="*/ 342900 h 540067"/>
              <a:gd name="connsiteX106" fmla="*/ 351473 w 877252"/>
              <a:gd name="connsiteY106" fmla="*/ 349568 h 540067"/>
              <a:gd name="connsiteX107" fmla="*/ 354330 w 877252"/>
              <a:gd name="connsiteY107" fmla="*/ 389572 h 540067"/>
              <a:gd name="connsiteX108" fmla="*/ 310515 w 877252"/>
              <a:gd name="connsiteY108" fmla="*/ 440055 h 540067"/>
              <a:gd name="connsiteX109" fmla="*/ 291465 w 877252"/>
              <a:gd name="connsiteY109" fmla="*/ 449580 h 540067"/>
              <a:gd name="connsiteX110" fmla="*/ 291465 w 877252"/>
              <a:gd name="connsiteY110" fmla="*/ 449580 h 540067"/>
              <a:gd name="connsiteX111" fmla="*/ 351473 w 877252"/>
              <a:gd name="connsiteY111" fmla="*/ 484822 h 540067"/>
              <a:gd name="connsiteX112" fmla="*/ 348615 w 877252"/>
              <a:gd name="connsiteY112" fmla="*/ 484822 h 540067"/>
              <a:gd name="connsiteX113" fmla="*/ 333375 w 877252"/>
              <a:gd name="connsiteY113" fmla="*/ 479108 h 540067"/>
              <a:gd name="connsiteX114" fmla="*/ 331470 w 877252"/>
              <a:gd name="connsiteY114" fmla="*/ 445770 h 540067"/>
              <a:gd name="connsiteX115" fmla="*/ 375285 w 877252"/>
              <a:gd name="connsiteY115" fmla="*/ 395288 h 540067"/>
              <a:gd name="connsiteX116" fmla="*/ 393383 w 877252"/>
              <a:gd name="connsiteY116" fmla="*/ 387668 h 540067"/>
              <a:gd name="connsiteX117" fmla="*/ 408623 w 877252"/>
              <a:gd name="connsiteY117" fmla="*/ 393383 h 540067"/>
              <a:gd name="connsiteX118" fmla="*/ 410528 w 877252"/>
              <a:gd name="connsiteY118" fmla="*/ 426720 h 540067"/>
              <a:gd name="connsiteX119" fmla="*/ 366713 w 877252"/>
              <a:gd name="connsiteY119" fmla="*/ 477203 h 540067"/>
              <a:gd name="connsiteX120" fmla="*/ 351473 w 877252"/>
              <a:gd name="connsiteY120" fmla="*/ 484822 h 540067"/>
              <a:gd name="connsiteX121" fmla="*/ 351473 w 877252"/>
              <a:gd name="connsiteY121" fmla="*/ 484822 h 540067"/>
              <a:gd name="connsiteX122" fmla="*/ 409575 w 877252"/>
              <a:gd name="connsiteY122" fmla="*/ 507683 h 540067"/>
              <a:gd name="connsiteX123" fmla="*/ 395288 w 877252"/>
              <a:gd name="connsiteY123" fmla="*/ 502920 h 540067"/>
              <a:gd name="connsiteX124" fmla="*/ 393383 w 877252"/>
              <a:gd name="connsiteY124" fmla="*/ 476250 h 540067"/>
              <a:gd name="connsiteX125" fmla="*/ 430530 w 877252"/>
              <a:gd name="connsiteY125" fmla="*/ 433387 h 540067"/>
              <a:gd name="connsiteX126" fmla="*/ 444818 w 877252"/>
              <a:gd name="connsiteY126" fmla="*/ 426720 h 540067"/>
              <a:gd name="connsiteX127" fmla="*/ 457200 w 877252"/>
              <a:gd name="connsiteY127" fmla="*/ 431483 h 540067"/>
              <a:gd name="connsiteX128" fmla="*/ 459105 w 877252"/>
              <a:gd name="connsiteY128" fmla="*/ 458153 h 540067"/>
              <a:gd name="connsiteX129" fmla="*/ 421958 w 877252"/>
              <a:gd name="connsiteY129" fmla="*/ 501015 h 540067"/>
              <a:gd name="connsiteX130" fmla="*/ 409575 w 877252"/>
              <a:gd name="connsiteY130" fmla="*/ 507683 h 540067"/>
              <a:gd name="connsiteX131" fmla="*/ 409575 w 877252"/>
              <a:gd name="connsiteY131" fmla="*/ 507683 h 540067"/>
              <a:gd name="connsiteX132" fmla="*/ 619125 w 877252"/>
              <a:gd name="connsiteY132" fmla="*/ 396240 h 540067"/>
              <a:gd name="connsiteX133" fmla="*/ 615315 w 877252"/>
              <a:gd name="connsiteY133" fmla="*/ 396240 h 540067"/>
              <a:gd name="connsiteX134" fmla="*/ 599123 w 877252"/>
              <a:gd name="connsiteY134" fmla="*/ 392430 h 540067"/>
              <a:gd name="connsiteX135" fmla="*/ 600075 w 877252"/>
              <a:gd name="connsiteY135" fmla="*/ 398145 h 540067"/>
              <a:gd name="connsiteX136" fmla="*/ 565785 w 877252"/>
              <a:gd name="connsiteY136" fmla="*/ 439103 h 540067"/>
              <a:gd name="connsiteX137" fmla="*/ 565785 w 877252"/>
              <a:gd name="connsiteY137" fmla="*/ 439103 h 540067"/>
              <a:gd name="connsiteX138" fmla="*/ 556260 w 877252"/>
              <a:gd name="connsiteY138" fmla="*/ 438150 h 540067"/>
              <a:gd name="connsiteX139" fmla="*/ 556260 w 877252"/>
              <a:gd name="connsiteY139" fmla="*/ 439103 h 540067"/>
              <a:gd name="connsiteX140" fmla="*/ 521970 w 877252"/>
              <a:gd name="connsiteY140" fmla="*/ 480060 h 540067"/>
              <a:gd name="connsiteX141" fmla="*/ 521970 w 877252"/>
              <a:gd name="connsiteY141" fmla="*/ 480060 h 540067"/>
              <a:gd name="connsiteX142" fmla="*/ 512445 w 877252"/>
              <a:gd name="connsiteY142" fmla="*/ 479108 h 540067"/>
              <a:gd name="connsiteX143" fmla="*/ 512445 w 877252"/>
              <a:gd name="connsiteY143" fmla="*/ 480060 h 540067"/>
              <a:gd name="connsiteX144" fmla="*/ 478155 w 877252"/>
              <a:gd name="connsiteY144" fmla="*/ 521018 h 540067"/>
              <a:gd name="connsiteX145" fmla="*/ 478155 w 877252"/>
              <a:gd name="connsiteY145" fmla="*/ 521018 h 540067"/>
              <a:gd name="connsiteX146" fmla="*/ 475298 w 877252"/>
              <a:gd name="connsiteY146" fmla="*/ 521018 h 540067"/>
              <a:gd name="connsiteX147" fmla="*/ 455295 w 877252"/>
              <a:gd name="connsiteY147" fmla="*/ 515303 h 540067"/>
              <a:gd name="connsiteX148" fmla="*/ 442913 w 877252"/>
              <a:gd name="connsiteY148" fmla="*/ 505778 h 540067"/>
              <a:gd name="connsiteX149" fmla="*/ 473393 w 877252"/>
              <a:gd name="connsiteY149" fmla="*/ 470535 h 540067"/>
              <a:gd name="connsiteX150" fmla="*/ 469583 w 877252"/>
              <a:gd name="connsiteY150" fmla="*/ 417195 h 540067"/>
              <a:gd name="connsiteX151" fmla="*/ 444818 w 877252"/>
              <a:gd name="connsiteY151" fmla="*/ 407670 h 540067"/>
              <a:gd name="connsiteX152" fmla="*/ 435293 w 877252"/>
              <a:gd name="connsiteY152" fmla="*/ 408622 h 540067"/>
              <a:gd name="connsiteX153" fmla="*/ 421005 w 877252"/>
              <a:gd name="connsiteY153" fmla="*/ 379095 h 540067"/>
              <a:gd name="connsiteX154" fmla="*/ 392430 w 877252"/>
              <a:gd name="connsiteY154" fmla="*/ 368618 h 540067"/>
              <a:gd name="connsiteX155" fmla="*/ 392430 w 877252"/>
              <a:gd name="connsiteY155" fmla="*/ 368618 h 540067"/>
              <a:gd name="connsiteX156" fmla="*/ 379095 w 877252"/>
              <a:gd name="connsiteY156" fmla="*/ 370522 h 540067"/>
              <a:gd name="connsiteX157" fmla="*/ 362903 w 877252"/>
              <a:gd name="connsiteY157" fmla="*/ 335280 h 540067"/>
              <a:gd name="connsiteX158" fmla="*/ 332423 w 877252"/>
              <a:gd name="connsiteY158" fmla="*/ 323850 h 540067"/>
              <a:gd name="connsiteX159" fmla="*/ 332423 w 877252"/>
              <a:gd name="connsiteY159" fmla="*/ 323850 h 540067"/>
              <a:gd name="connsiteX160" fmla="*/ 315278 w 877252"/>
              <a:gd name="connsiteY160" fmla="*/ 326708 h 540067"/>
              <a:gd name="connsiteX161" fmla="*/ 299085 w 877252"/>
              <a:gd name="connsiteY161" fmla="*/ 292418 h 540067"/>
              <a:gd name="connsiteX162" fmla="*/ 268605 w 877252"/>
              <a:gd name="connsiteY162" fmla="*/ 280988 h 540067"/>
              <a:gd name="connsiteX163" fmla="*/ 268605 w 877252"/>
              <a:gd name="connsiteY163" fmla="*/ 280988 h 540067"/>
              <a:gd name="connsiteX164" fmla="*/ 232410 w 877252"/>
              <a:gd name="connsiteY164" fmla="*/ 297180 h 540067"/>
              <a:gd name="connsiteX165" fmla="*/ 207645 w 877252"/>
              <a:gd name="connsiteY165" fmla="*/ 325755 h 540067"/>
              <a:gd name="connsiteX166" fmla="*/ 206693 w 877252"/>
              <a:gd name="connsiteY166" fmla="*/ 324803 h 540067"/>
              <a:gd name="connsiteX167" fmla="*/ 141923 w 877252"/>
              <a:gd name="connsiteY167" fmla="*/ 249555 h 540067"/>
              <a:gd name="connsiteX168" fmla="*/ 224790 w 877252"/>
              <a:gd name="connsiteY168" fmla="*/ 112395 h 540067"/>
              <a:gd name="connsiteX169" fmla="*/ 293370 w 877252"/>
              <a:gd name="connsiteY169" fmla="*/ 126682 h 540067"/>
              <a:gd name="connsiteX170" fmla="*/ 348615 w 877252"/>
              <a:gd name="connsiteY170" fmla="*/ 122872 h 540067"/>
              <a:gd name="connsiteX171" fmla="*/ 354330 w 877252"/>
              <a:gd name="connsiteY171" fmla="*/ 122872 h 540067"/>
              <a:gd name="connsiteX172" fmla="*/ 379095 w 877252"/>
              <a:gd name="connsiteY172" fmla="*/ 126682 h 540067"/>
              <a:gd name="connsiteX173" fmla="*/ 326708 w 877252"/>
              <a:gd name="connsiteY173" fmla="*/ 188595 h 540067"/>
              <a:gd name="connsiteX174" fmla="*/ 312420 w 877252"/>
              <a:gd name="connsiteY174" fmla="*/ 230505 h 540067"/>
              <a:gd name="connsiteX175" fmla="*/ 332423 w 877252"/>
              <a:gd name="connsiteY175" fmla="*/ 269558 h 540067"/>
              <a:gd name="connsiteX176" fmla="*/ 332423 w 877252"/>
              <a:gd name="connsiteY176" fmla="*/ 269558 h 540067"/>
              <a:gd name="connsiteX177" fmla="*/ 332423 w 877252"/>
              <a:gd name="connsiteY177" fmla="*/ 269558 h 540067"/>
              <a:gd name="connsiteX178" fmla="*/ 369570 w 877252"/>
              <a:gd name="connsiteY178" fmla="*/ 282893 h 540067"/>
              <a:gd name="connsiteX179" fmla="*/ 374333 w 877252"/>
              <a:gd name="connsiteY179" fmla="*/ 282893 h 540067"/>
              <a:gd name="connsiteX180" fmla="*/ 413385 w 877252"/>
              <a:gd name="connsiteY180" fmla="*/ 262890 h 540067"/>
              <a:gd name="connsiteX181" fmla="*/ 478155 w 877252"/>
              <a:gd name="connsiteY181" fmla="*/ 188595 h 540067"/>
              <a:gd name="connsiteX182" fmla="*/ 478155 w 877252"/>
              <a:gd name="connsiteY182" fmla="*/ 188595 h 540067"/>
              <a:gd name="connsiteX183" fmla="*/ 488633 w 877252"/>
              <a:gd name="connsiteY183" fmla="*/ 198120 h 540067"/>
              <a:gd name="connsiteX184" fmla="*/ 641985 w 877252"/>
              <a:gd name="connsiteY184" fmla="*/ 329565 h 540067"/>
              <a:gd name="connsiteX185" fmla="*/ 652463 w 877252"/>
              <a:gd name="connsiteY185" fmla="*/ 353378 h 540067"/>
              <a:gd name="connsiteX186" fmla="*/ 652463 w 877252"/>
              <a:gd name="connsiteY186" fmla="*/ 357188 h 540067"/>
              <a:gd name="connsiteX187" fmla="*/ 619125 w 877252"/>
              <a:gd name="connsiteY187" fmla="*/ 396240 h 540067"/>
              <a:gd name="connsiteX188" fmla="*/ 619125 w 877252"/>
              <a:gd name="connsiteY188" fmla="*/ 396240 h 540067"/>
              <a:gd name="connsiteX189" fmla="*/ 665798 w 877252"/>
              <a:gd name="connsiteY189" fmla="*/ 326708 h 540067"/>
              <a:gd name="connsiteX190" fmla="*/ 655320 w 877252"/>
              <a:gd name="connsiteY190" fmla="*/ 314325 h 540067"/>
              <a:gd name="connsiteX191" fmla="*/ 477203 w 877252"/>
              <a:gd name="connsiteY191" fmla="*/ 160972 h 540067"/>
              <a:gd name="connsiteX192" fmla="*/ 399098 w 877252"/>
              <a:gd name="connsiteY192" fmla="*/ 250508 h 540067"/>
              <a:gd name="connsiteX193" fmla="*/ 373380 w 877252"/>
              <a:gd name="connsiteY193" fmla="*/ 263843 h 540067"/>
              <a:gd name="connsiteX194" fmla="*/ 370523 w 877252"/>
              <a:gd name="connsiteY194" fmla="*/ 263843 h 540067"/>
              <a:gd name="connsiteX195" fmla="*/ 344805 w 877252"/>
              <a:gd name="connsiteY195" fmla="*/ 254318 h 540067"/>
              <a:gd name="connsiteX196" fmla="*/ 340043 w 877252"/>
              <a:gd name="connsiteY196" fmla="*/ 201930 h 540067"/>
              <a:gd name="connsiteX197" fmla="*/ 340995 w 877252"/>
              <a:gd name="connsiteY197" fmla="*/ 200977 h 540067"/>
              <a:gd name="connsiteX198" fmla="*/ 416243 w 877252"/>
              <a:gd name="connsiteY198" fmla="*/ 115252 h 540067"/>
              <a:gd name="connsiteX199" fmla="*/ 444818 w 877252"/>
              <a:gd name="connsiteY199" fmla="*/ 102870 h 540067"/>
              <a:gd name="connsiteX200" fmla="*/ 448628 w 877252"/>
              <a:gd name="connsiteY200" fmla="*/ 102870 h 540067"/>
              <a:gd name="connsiteX201" fmla="*/ 453390 w 877252"/>
              <a:gd name="connsiteY201" fmla="*/ 103823 h 540067"/>
              <a:gd name="connsiteX202" fmla="*/ 583883 w 877252"/>
              <a:gd name="connsiteY202" fmla="*/ 127635 h 540067"/>
              <a:gd name="connsiteX203" fmla="*/ 653415 w 877252"/>
              <a:gd name="connsiteY203" fmla="*/ 115252 h 540067"/>
              <a:gd name="connsiteX204" fmla="*/ 708660 w 877252"/>
              <a:gd name="connsiteY204" fmla="*/ 204788 h 540067"/>
              <a:gd name="connsiteX205" fmla="*/ 734378 w 877252"/>
              <a:gd name="connsiteY205" fmla="*/ 247650 h 540067"/>
              <a:gd name="connsiteX206" fmla="*/ 665798 w 877252"/>
              <a:gd name="connsiteY206" fmla="*/ 326708 h 540067"/>
              <a:gd name="connsiteX207" fmla="*/ 779145 w 877252"/>
              <a:gd name="connsiteY207" fmla="*/ 249555 h 540067"/>
              <a:gd name="connsiteX208" fmla="*/ 769620 w 877252"/>
              <a:gd name="connsiteY208" fmla="*/ 252413 h 540067"/>
              <a:gd name="connsiteX209" fmla="*/ 756285 w 877252"/>
              <a:gd name="connsiteY209" fmla="*/ 246697 h 540067"/>
              <a:gd name="connsiteX210" fmla="*/ 750570 w 877252"/>
              <a:gd name="connsiteY210" fmla="*/ 237172 h 540067"/>
              <a:gd name="connsiteX211" fmla="*/ 724853 w 877252"/>
              <a:gd name="connsiteY211" fmla="*/ 195263 h 540067"/>
              <a:gd name="connsiteX212" fmla="*/ 664845 w 877252"/>
              <a:gd name="connsiteY212" fmla="*/ 96202 h 540067"/>
              <a:gd name="connsiteX213" fmla="*/ 669608 w 877252"/>
              <a:gd name="connsiteY213" fmla="*/ 71438 h 540067"/>
              <a:gd name="connsiteX214" fmla="*/ 671513 w 877252"/>
              <a:gd name="connsiteY214" fmla="*/ 70485 h 540067"/>
              <a:gd name="connsiteX215" fmla="*/ 744855 w 877252"/>
              <a:gd name="connsiteY215" fmla="*/ 25717 h 540067"/>
              <a:gd name="connsiteX216" fmla="*/ 852488 w 877252"/>
              <a:gd name="connsiteY216" fmla="*/ 204788 h 540067"/>
              <a:gd name="connsiteX217" fmla="*/ 779145 w 877252"/>
              <a:gd name="connsiteY217" fmla="*/ 249555 h 54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877252" h="540067">
                <a:moveTo>
                  <a:pt x="868680" y="195263"/>
                </a:moveTo>
                <a:lnTo>
                  <a:pt x="761048" y="16192"/>
                </a:lnTo>
                <a:lnTo>
                  <a:pt x="751523" y="0"/>
                </a:lnTo>
                <a:lnTo>
                  <a:pt x="735330" y="10477"/>
                </a:lnTo>
                <a:lnTo>
                  <a:pt x="662940" y="55245"/>
                </a:lnTo>
                <a:cubicBezTo>
                  <a:pt x="654368" y="60007"/>
                  <a:pt x="647700" y="68580"/>
                  <a:pt x="644843" y="78105"/>
                </a:cubicBezTo>
                <a:cubicBezTo>
                  <a:pt x="642938" y="84773"/>
                  <a:pt x="642938" y="92392"/>
                  <a:pt x="645795" y="99060"/>
                </a:cubicBezTo>
                <a:cubicBezTo>
                  <a:pt x="625793" y="105727"/>
                  <a:pt x="605790" y="109538"/>
                  <a:pt x="584835" y="109538"/>
                </a:cubicBezTo>
                <a:cubicBezTo>
                  <a:pt x="556260" y="108585"/>
                  <a:pt x="527685" y="103823"/>
                  <a:pt x="500063" y="95250"/>
                </a:cubicBezTo>
                <a:cubicBezTo>
                  <a:pt x="486728" y="91440"/>
                  <a:pt x="472440" y="88582"/>
                  <a:pt x="458153" y="85725"/>
                </a:cubicBezTo>
                <a:lnTo>
                  <a:pt x="456248" y="85725"/>
                </a:lnTo>
                <a:lnTo>
                  <a:pt x="456248" y="85725"/>
                </a:lnTo>
                <a:cubicBezTo>
                  <a:pt x="455295" y="85725"/>
                  <a:pt x="454343" y="85725"/>
                  <a:pt x="454343" y="85725"/>
                </a:cubicBezTo>
                <a:lnTo>
                  <a:pt x="452438" y="85725"/>
                </a:lnTo>
                <a:lnTo>
                  <a:pt x="450533" y="85725"/>
                </a:lnTo>
                <a:cubicBezTo>
                  <a:pt x="448628" y="85725"/>
                  <a:pt x="447675" y="85725"/>
                  <a:pt x="445770" y="85725"/>
                </a:cubicBezTo>
                <a:lnTo>
                  <a:pt x="445770" y="85725"/>
                </a:lnTo>
                <a:cubicBezTo>
                  <a:pt x="429578" y="85725"/>
                  <a:pt x="413385" y="92392"/>
                  <a:pt x="402908" y="104775"/>
                </a:cubicBezTo>
                <a:lnTo>
                  <a:pt x="395288" y="113348"/>
                </a:lnTo>
                <a:cubicBezTo>
                  <a:pt x="382905" y="108585"/>
                  <a:pt x="369570" y="105727"/>
                  <a:pt x="356235" y="105727"/>
                </a:cubicBezTo>
                <a:cubicBezTo>
                  <a:pt x="353378" y="105727"/>
                  <a:pt x="351473" y="105727"/>
                  <a:pt x="348615" y="105727"/>
                </a:cubicBezTo>
                <a:cubicBezTo>
                  <a:pt x="342900" y="105727"/>
                  <a:pt x="338138" y="106680"/>
                  <a:pt x="332423" y="106680"/>
                </a:cubicBezTo>
                <a:cubicBezTo>
                  <a:pt x="320040" y="107632"/>
                  <a:pt x="307658" y="108585"/>
                  <a:pt x="295275" y="108585"/>
                </a:cubicBezTo>
                <a:cubicBezTo>
                  <a:pt x="274320" y="109538"/>
                  <a:pt x="253365" y="104775"/>
                  <a:pt x="234315" y="96202"/>
                </a:cubicBezTo>
                <a:cubicBezTo>
                  <a:pt x="235268" y="90488"/>
                  <a:pt x="235268" y="84773"/>
                  <a:pt x="234315" y="78105"/>
                </a:cubicBezTo>
                <a:cubicBezTo>
                  <a:pt x="231458" y="68580"/>
                  <a:pt x="224790" y="60007"/>
                  <a:pt x="216218" y="55245"/>
                </a:cubicBezTo>
                <a:lnTo>
                  <a:pt x="144780" y="10477"/>
                </a:lnTo>
                <a:lnTo>
                  <a:pt x="128588" y="0"/>
                </a:lnTo>
                <a:lnTo>
                  <a:pt x="119063" y="16192"/>
                </a:lnTo>
                <a:lnTo>
                  <a:pt x="9525" y="195263"/>
                </a:lnTo>
                <a:lnTo>
                  <a:pt x="0" y="211455"/>
                </a:lnTo>
                <a:lnTo>
                  <a:pt x="16192" y="220980"/>
                </a:lnTo>
                <a:lnTo>
                  <a:pt x="89535" y="265747"/>
                </a:lnTo>
                <a:cubicBezTo>
                  <a:pt x="102870" y="274320"/>
                  <a:pt x="119063" y="273368"/>
                  <a:pt x="131445" y="263843"/>
                </a:cubicBezTo>
                <a:lnTo>
                  <a:pt x="193358" y="336233"/>
                </a:lnTo>
                <a:lnTo>
                  <a:pt x="194310" y="338138"/>
                </a:lnTo>
                <a:lnTo>
                  <a:pt x="196215" y="339090"/>
                </a:lnTo>
                <a:lnTo>
                  <a:pt x="196215" y="339090"/>
                </a:lnTo>
                <a:lnTo>
                  <a:pt x="182880" y="354330"/>
                </a:lnTo>
                <a:cubicBezTo>
                  <a:pt x="165735" y="374333"/>
                  <a:pt x="167640" y="403860"/>
                  <a:pt x="186690" y="421005"/>
                </a:cubicBezTo>
                <a:lnTo>
                  <a:pt x="186690" y="421005"/>
                </a:lnTo>
                <a:lnTo>
                  <a:pt x="186690" y="421005"/>
                </a:lnTo>
                <a:cubicBezTo>
                  <a:pt x="195263" y="428625"/>
                  <a:pt x="205740" y="432435"/>
                  <a:pt x="217170" y="432435"/>
                </a:cubicBezTo>
                <a:cubicBezTo>
                  <a:pt x="219075" y="432435"/>
                  <a:pt x="220980" y="432435"/>
                  <a:pt x="222885" y="432435"/>
                </a:cubicBezTo>
                <a:cubicBezTo>
                  <a:pt x="229553" y="431483"/>
                  <a:pt x="235268" y="429578"/>
                  <a:pt x="240983" y="425768"/>
                </a:cubicBezTo>
                <a:cubicBezTo>
                  <a:pt x="241935" y="437197"/>
                  <a:pt x="247650" y="448628"/>
                  <a:pt x="256223" y="456247"/>
                </a:cubicBezTo>
                <a:lnTo>
                  <a:pt x="256223" y="456247"/>
                </a:lnTo>
                <a:lnTo>
                  <a:pt x="256223" y="456247"/>
                </a:lnTo>
                <a:cubicBezTo>
                  <a:pt x="264795" y="463868"/>
                  <a:pt x="275273" y="467678"/>
                  <a:pt x="286703" y="467678"/>
                </a:cubicBezTo>
                <a:cubicBezTo>
                  <a:pt x="287655" y="467678"/>
                  <a:pt x="289560" y="467678"/>
                  <a:pt x="290513" y="467678"/>
                </a:cubicBezTo>
                <a:cubicBezTo>
                  <a:pt x="295275" y="467678"/>
                  <a:pt x="300038" y="466725"/>
                  <a:pt x="304800" y="464820"/>
                </a:cubicBezTo>
                <a:cubicBezTo>
                  <a:pt x="305753" y="475297"/>
                  <a:pt x="310515" y="485775"/>
                  <a:pt x="319088" y="492443"/>
                </a:cubicBezTo>
                <a:lnTo>
                  <a:pt x="319088" y="492443"/>
                </a:lnTo>
                <a:lnTo>
                  <a:pt x="319088" y="492443"/>
                </a:lnTo>
                <a:cubicBezTo>
                  <a:pt x="326708" y="499110"/>
                  <a:pt x="336233" y="502920"/>
                  <a:pt x="345758" y="502920"/>
                </a:cubicBezTo>
                <a:cubicBezTo>
                  <a:pt x="347663" y="502920"/>
                  <a:pt x="348615" y="502920"/>
                  <a:pt x="350520" y="502920"/>
                </a:cubicBezTo>
                <a:cubicBezTo>
                  <a:pt x="357188" y="502920"/>
                  <a:pt x="362903" y="500062"/>
                  <a:pt x="368618" y="497205"/>
                </a:cubicBezTo>
                <a:cubicBezTo>
                  <a:pt x="370523" y="503872"/>
                  <a:pt x="374333" y="510540"/>
                  <a:pt x="380048" y="515303"/>
                </a:cubicBezTo>
                <a:cubicBezTo>
                  <a:pt x="387668" y="521970"/>
                  <a:pt x="397193" y="525780"/>
                  <a:pt x="407670" y="524828"/>
                </a:cubicBezTo>
                <a:lnTo>
                  <a:pt x="409575" y="524828"/>
                </a:lnTo>
                <a:lnTo>
                  <a:pt x="411480" y="524828"/>
                </a:lnTo>
                <a:cubicBezTo>
                  <a:pt x="417195" y="523875"/>
                  <a:pt x="422910" y="521018"/>
                  <a:pt x="427673" y="518160"/>
                </a:cubicBezTo>
                <a:lnTo>
                  <a:pt x="428625" y="519112"/>
                </a:lnTo>
                <a:lnTo>
                  <a:pt x="441960" y="529590"/>
                </a:lnTo>
                <a:lnTo>
                  <a:pt x="442913" y="530543"/>
                </a:lnTo>
                <a:lnTo>
                  <a:pt x="443865" y="531495"/>
                </a:lnTo>
                <a:cubicBezTo>
                  <a:pt x="452438" y="537210"/>
                  <a:pt x="462915" y="540068"/>
                  <a:pt x="472440" y="540068"/>
                </a:cubicBezTo>
                <a:cubicBezTo>
                  <a:pt x="474345" y="540068"/>
                  <a:pt x="476250" y="540068"/>
                  <a:pt x="478155" y="540068"/>
                </a:cubicBezTo>
                <a:cubicBezTo>
                  <a:pt x="501968" y="538162"/>
                  <a:pt x="521018" y="521018"/>
                  <a:pt x="527685" y="498158"/>
                </a:cubicBezTo>
                <a:cubicBezTo>
                  <a:pt x="548640" y="494347"/>
                  <a:pt x="565785" y="478155"/>
                  <a:pt x="571500" y="457200"/>
                </a:cubicBezTo>
                <a:cubicBezTo>
                  <a:pt x="593408" y="452437"/>
                  <a:pt x="610553" y="436245"/>
                  <a:pt x="615315" y="415290"/>
                </a:cubicBezTo>
                <a:cubicBezTo>
                  <a:pt x="616268" y="415290"/>
                  <a:pt x="618173" y="415290"/>
                  <a:pt x="619125" y="415290"/>
                </a:cubicBezTo>
                <a:cubicBezTo>
                  <a:pt x="649605" y="412433"/>
                  <a:pt x="672465" y="385763"/>
                  <a:pt x="670560" y="355283"/>
                </a:cubicBezTo>
                <a:cubicBezTo>
                  <a:pt x="670560" y="353378"/>
                  <a:pt x="670560" y="350520"/>
                  <a:pt x="670560" y="348615"/>
                </a:cubicBezTo>
                <a:lnTo>
                  <a:pt x="678180" y="339090"/>
                </a:lnTo>
                <a:lnTo>
                  <a:pt x="743903" y="262890"/>
                </a:lnTo>
                <a:cubicBezTo>
                  <a:pt x="756285" y="273368"/>
                  <a:pt x="773430" y="273368"/>
                  <a:pt x="787718" y="264795"/>
                </a:cubicBezTo>
                <a:lnTo>
                  <a:pt x="861060" y="220027"/>
                </a:lnTo>
                <a:lnTo>
                  <a:pt x="877253" y="210502"/>
                </a:lnTo>
                <a:lnTo>
                  <a:pt x="868680" y="195263"/>
                </a:lnTo>
                <a:close/>
                <a:moveTo>
                  <a:pt x="99060" y="249555"/>
                </a:moveTo>
                <a:lnTo>
                  <a:pt x="25718" y="204788"/>
                </a:lnTo>
                <a:lnTo>
                  <a:pt x="134303" y="25717"/>
                </a:lnTo>
                <a:lnTo>
                  <a:pt x="206693" y="70485"/>
                </a:lnTo>
                <a:cubicBezTo>
                  <a:pt x="214313" y="74295"/>
                  <a:pt x="218123" y="83820"/>
                  <a:pt x="215265" y="91440"/>
                </a:cubicBezTo>
                <a:lnTo>
                  <a:pt x="209550" y="100965"/>
                </a:lnTo>
                <a:lnTo>
                  <a:pt x="126683" y="238125"/>
                </a:lnTo>
                <a:lnTo>
                  <a:pt x="120968" y="246697"/>
                </a:lnTo>
                <a:cubicBezTo>
                  <a:pt x="118110" y="249555"/>
                  <a:pt x="113348" y="251460"/>
                  <a:pt x="108585" y="251460"/>
                </a:cubicBezTo>
                <a:cubicBezTo>
                  <a:pt x="105728" y="252413"/>
                  <a:pt x="101918" y="251460"/>
                  <a:pt x="99060" y="249555"/>
                </a:cubicBezTo>
                <a:close/>
                <a:moveTo>
                  <a:pt x="220980" y="413385"/>
                </a:moveTo>
                <a:cubicBezTo>
                  <a:pt x="220028" y="413385"/>
                  <a:pt x="219075" y="413385"/>
                  <a:pt x="218123" y="413385"/>
                </a:cubicBezTo>
                <a:cubicBezTo>
                  <a:pt x="202883" y="413385"/>
                  <a:pt x="190500" y="400050"/>
                  <a:pt x="190500" y="384810"/>
                </a:cubicBezTo>
                <a:cubicBezTo>
                  <a:pt x="190500" y="378143"/>
                  <a:pt x="193358" y="371475"/>
                  <a:pt x="197168" y="366713"/>
                </a:cubicBezTo>
                <a:lnTo>
                  <a:pt x="247650" y="309563"/>
                </a:lnTo>
                <a:cubicBezTo>
                  <a:pt x="253365" y="303847"/>
                  <a:pt x="260985" y="300038"/>
                  <a:pt x="269558" y="300038"/>
                </a:cubicBezTo>
                <a:cubicBezTo>
                  <a:pt x="276225" y="300038"/>
                  <a:pt x="282893" y="302895"/>
                  <a:pt x="287655" y="306705"/>
                </a:cubicBezTo>
                <a:cubicBezTo>
                  <a:pt x="299085" y="317183"/>
                  <a:pt x="300990" y="335280"/>
                  <a:pt x="290513" y="346710"/>
                </a:cubicBezTo>
                <a:lnTo>
                  <a:pt x="240030" y="403860"/>
                </a:lnTo>
                <a:cubicBezTo>
                  <a:pt x="235268" y="409575"/>
                  <a:pt x="228600" y="412433"/>
                  <a:pt x="220980" y="413385"/>
                </a:cubicBezTo>
                <a:close/>
                <a:moveTo>
                  <a:pt x="291465" y="449580"/>
                </a:moveTo>
                <a:cubicBezTo>
                  <a:pt x="290513" y="449580"/>
                  <a:pt x="289560" y="449580"/>
                  <a:pt x="288608" y="449580"/>
                </a:cubicBezTo>
                <a:cubicBezTo>
                  <a:pt x="273368" y="449580"/>
                  <a:pt x="260985" y="436245"/>
                  <a:pt x="260985" y="421005"/>
                </a:cubicBezTo>
                <a:cubicBezTo>
                  <a:pt x="260985" y="414338"/>
                  <a:pt x="263843" y="407670"/>
                  <a:pt x="267653" y="402908"/>
                </a:cubicBezTo>
                <a:lnTo>
                  <a:pt x="311468" y="352425"/>
                </a:lnTo>
                <a:cubicBezTo>
                  <a:pt x="317183" y="346710"/>
                  <a:pt x="324803" y="342900"/>
                  <a:pt x="333375" y="342900"/>
                </a:cubicBezTo>
                <a:cubicBezTo>
                  <a:pt x="340043" y="342900"/>
                  <a:pt x="346710" y="345758"/>
                  <a:pt x="351473" y="349568"/>
                </a:cubicBezTo>
                <a:cubicBezTo>
                  <a:pt x="362903" y="360045"/>
                  <a:pt x="364808" y="378143"/>
                  <a:pt x="354330" y="389572"/>
                </a:cubicBezTo>
                <a:lnTo>
                  <a:pt x="310515" y="440055"/>
                </a:lnTo>
                <a:cubicBezTo>
                  <a:pt x="305753" y="445770"/>
                  <a:pt x="299085" y="449580"/>
                  <a:pt x="291465" y="449580"/>
                </a:cubicBezTo>
                <a:lnTo>
                  <a:pt x="291465" y="449580"/>
                </a:lnTo>
                <a:close/>
                <a:moveTo>
                  <a:pt x="351473" y="484822"/>
                </a:moveTo>
                <a:cubicBezTo>
                  <a:pt x="350520" y="484822"/>
                  <a:pt x="349568" y="484822"/>
                  <a:pt x="348615" y="484822"/>
                </a:cubicBezTo>
                <a:cubicBezTo>
                  <a:pt x="342900" y="484822"/>
                  <a:pt x="338138" y="482918"/>
                  <a:pt x="333375" y="479108"/>
                </a:cubicBezTo>
                <a:cubicBezTo>
                  <a:pt x="323850" y="470535"/>
                  <a:pt x="322898" y="455295"/>
                  <a:pt x="331470" y="445770"/>
                </a:cubicBezTo>
                <a:lnTo>
                  <a:pt x="375285" y="395288"/>
                </a:lnTo>
                <a:cubicBezTo>
                  <a:pt x="380048" y="390525"/>
                  <a:pt x="386715" y="387668"/>
                  <a:pt x="393383" y="387668"/>
                </a:cubicBezTo>
                <a:cubicBezTo>
                  <a:pt x="399098" y="387668"/>
                  <a:pt x="404813" y="389572"/>
                  <a:pt x="408623" y="393383"/>
                </a:cubicBezTo>
                <a:cubicBezTo>
                  <a:pt x="418148" y="401955"/>
                  <a:pt x="419100" y="417195"/>
                  <a:pt x="410528" y="426720"/>
                </a:cubicBezTo>
                <a:lnTo>
                  <a:pt x="366713" y="477203"/>
                </a:lnTo>
                <a:cubicBezTo>
                  <a:pt x="362903" y="481965"/>
                  <a:pt x="357188" y="484822"/>
                  <a:pt x="351473" y="484822"/>
                </a:cubicBezTo>
                <a:lnTo>
                  <a:pt x="351473" y="484822"/>
                </a:lnTo>
                <a:close/>
                <a:moveTo>
                  <a:pt x="409575" y="507683"/>
                </a:moveTo>
                <a:cubicBezTo>
                  <a:pt x="404813" y="507683"/>
                  <a:pt x="399098" y="506730"/>
                  <a:pt x="395288" y="502920"/>
                </a:cubicBezTo>
                <a:cubicBezTo>
                  <a:pt x="387668" y="496253"/>
                  <a:pt x="386715" y="483870"/>
                  <a:pt x="393383" y="476250"/>
                </a:cubicBezTo>
                <a:lnTo>
                  <a:pt x="430530" y="433387"/>
                </a:lnTo>
                <a:cubicBezTo>
                  <a:pt x="434340" y="429578"/>
                  <a:pt x="439103" y="426720"/>
                  <a:pt x="444818" y="426720"/>
                </a:cubicBezTo>
                <a:cubicBezTo>
                  <a:pt x="449580" y="426720"/>
                  <a:pt x="453390" y="428625"/>
                  <a:pt x="457200" y="431483"/>
                </a:cubicBezTo>
                <a:cubicBezTo>
                  <a:pt x="464820" y="438150"/>
                  <a:pt x="465773" y="450533"/>
                  <a:pt x="459105" y="458153"/>
                </a:cubicBezTo>
                <a:lnTo>
                  <a:pt x="421958" y="501015"/>
                </a:lnTo>
                <a:cubicBezTo>
                  <a:pt x="419100" y="504825"/>
                  <a:pt x="414338" y="506730"/>
                  <a:pt x="409575" y="507683"/>
                </a:cubicBezTo>
                <a:lnTo>
                  <a:pt x="409575" y="507683"/>
                </a:lnTo>
                <a:close/>
                <a:moveTo>
                  <a:pt x="619125" y="396240"/>
                </a:moveTo>
                <a:cubicBezTo>
                  <a:pt x="618173" y="396240"/>
                  <a:pt x="616268" y="396240"/>
                  <a:pt x="615315" y="396240"/>
                </a:cubicBezTo>
                <a:cubicBezTo>
                  <a:pt x="609600" y="396240"/>
                  <a:pt x="603885" y="394335"/>
                  <a:pt x="599123" y="392430"/>
                </a:cubicBezTo>
                <a:cubicBezTo>
                  <a:pt x="599123" y="394335"/>
                  <a:pt x="600075" y="396240"/>
                  <a:pt x="600075" y="398145"/>
                </a:cubicBezTo>
                <a:cubicBezTo>
                  <a:pt x="601980" y="419100"/>
                  <a:pt x="586740" y="437197"/>
                  <a:pt x="565785" y="439103"/>
                </a:cubicBezTo>
                <a:cubicBezTo>
                  <a:pt x="565785" y="439103"/>
                  <a:pt x="565785" y="439103"/>
                  <a:pt x="565785" y="439103"/>
                </a:cubicBezTo>
                <a:cubicBezTo>
                  <a:pt x="562928" y="439103"/>
                  <a:pt x="559118" y="439103"/>
                  <a:pt x="556260" y="438150"/>
                </a:cubicBezTo>
                <a:lnTo>
                  <a:pt x="556260" y="439103"/>
                </a:lnTo>
                <a:cubicBezTo>
                  <a:pt x="558165" y="460058"/>
                  <a:pt x="542925" y="478155"/>
                  <a:pt x="521970" y="480060"/>
                </a:cubicBezTo>
                <a:cubicBezTo>
                  <a:pt x="521970" y="480060"/>
                  <a:pt x="521970" y="480060"/>
                  <a:pt x="521970" y="480060"/>
                </a:cubicBezTo>
                <a:cubicBezTo>
                  <a:pt x="519113" y="480060"/>
                  <a:pt x="515303" y="480060"/>
                  <a:pt x="512445" y="479108"/>
                </a:cubicBezTo>
                <a:lnTo>
                  <a:pt x="512445" y="480060"/>
                </a:lnTo>
                <a:cubicBezTo>
                  <a:pt x="514350" y="501015"/>
                  <a:pt x="499110" y="519112"/>
                  <a:pt x="478155" y="521018"/>
                </a:cubicBezTo>
                <a:cubicBezTo>
                  <a:pt x="478155" y="521018"/>
                  <a:pt x="478155" y="521018"/>
                  <a:pt x="478155" y="521018"/>
                </a:cubicBezTo>
                <a:cubicBezTo>
                  <a:pt x="477203" y="521018"/>
                  <a:pt x="476250" y="521018"/>
                  <a:pt x="475298" y="521018"/>
                </a:cubicBezTo>
                <a:cubicBezTo>
                  <a:pt x="468630" y="521018"/>
                  <a:pt x="461963" y="519112"/>
                  <a:pt x="455295" y="515303"/>
                </a:cubicBezTo>
                <a:lnTo>
                  <a:pt x="442913" y="505778"/>
                </a:lnTo>
                <a:lnTo>
                  <a:pt x="473393" y="470535"/>
                </a:lnTo>
                <a:cubicBezTo>
                  <a:pt x="486728" y="454343"/>
                  <a:pt x="484823" y="430530"/>
                  <a:pt x="469583" y="417195"/>
                </a:cubicBezTo>
                <a:cubicBezTo>
                  <a:pt x="462915" y="411480"/>
                  <a:pt x="454343" y="407670"/>
                  <a:pt x="444818" y="407670"/>
                </a:cubicBezTo>
                <a:cubicBezTo>
                  <a:pt x="441960" y="407670"/>
                  <a:pt x="438150" y="407670"/>
                  <a:pt x="435293" y="408622"/>
                </a:cubicBezTo>
                <a:cubicBezTo>
                  <a:pt x="434340" y="397193"/>
                  <a:pt x="429578" y="386715"/>
                  <a:pt x="421005" y="379095"/>
                </a:cubicBezTo>
                <a:cubicBezTo>
                  <a:pt x="413385" y="372428"/>
                  <a:pt x="402908" y="368618"/>
                  <a:pt x="392430" y="368618"/>
                </a:cubicBezTo>
                <a:lnTo>
                  <a:pt x="392430" y="368618"/>
                </a:lnTo>
                <a:cubicBezTo>
                  <a:pt x="387668" y="368618"/>
                  <a:pt x="383858" y="369570"/>
                  <a:pt x="379095" y="370522"/>
                </a:cubicBezTo>
                <a:cubicBezTo>
                  <a:pt x="379095" y="357188"/>
                  <a:pt x="373380" y="344805"/>
                  <a:pt x="362903" y="335280"/>
                </a:cubicBezTo>
                <a:cubicBezTo>
                  <a:pt x="354330" y="327660"/>
                  <a:pt x="343853" y="322897"/>
                  <a:pt x="332423" y="323850"/>
                </a:cubicBezTo>
                <a:lnTo>
                  <a:pt x="332423" y="323850"/>
                </a:lnTo>
                <a:cubicBezTo>
                  <a:pt x="326708" y="323850"/>
                  <a:pt x="320993" y="324803"/>
                  <a:pt x="315278" y="326708"/>
                </a:cubicBezTo>
                <a:cubicBezTo>
                  <a:pt x="314325" y="313372"/>
                  <a:pt x="308610" y="300990"/>
                  <a:pt x="299085" y="292418"/>
                </a:cubicBezTo>
                <a:cubicBezTo>
                  <a:pt x="290513" y="284797"/>
                  <a:pt x="280035" y="280035"/>
                  <a:pt x="268605" y="280988"/>
                </a:cubicBezTo>
                <a:lnTo>
                  <a:pt x="268605" y="280988"/>
                </a:lnTo>
                <a:cubicBezTo>
                  <a:pt x="255270" y="280988"/>
                  <a:pt x="241935" y="286703"/>
                  <a:pt x="232410" y="297180"/>
                </a:cubicBezTo>
                <a:lnTo>
                  <a:pt x="207645" y="325755"/>
                </a:lnTo>
                <a:lnTo>
                  <a:pt x="206693" y="324803"/>
                </a:lnTo>
                <a:lnTo>
                  <a:pt x="141923" y="249555"/>
                </a:lnTo>
                <a:lnTo>
                  <a:pt x="224790" y="112395"/>
                </a:lnTo>
                <a:cubicBezTo>
                  <a:pt x="245745" y="122872"/>
                  <a:pt x="269558" y="127635"/>
                  <a:pt x="293370" y="126682"/>
                </a:cubicBezTo>
                <a:cubicBezTo>
                  <a:pt x="312420" y="126682"/>
                  <a:pt x="331470" y="124777"/>
                  <a:pt x="348615" y="122872"/>
                </a:cubicBezTo>
                <a:cubicBezTo>
                  <a:pt x="350520" y="122872"/>
                  <a:pt x="352425" y="122872"/>
                  <a:pt x="354330" y="122872"/>
                </a:cubicBezTo>
                <a:cubicBezTo>
                  <a:pt x="362903" y="122872"/>
                  <a:pt x="371475" y="123825"/>
                  <a:pt x="379095" y="126682"/>
                </a:cubicBezTo>
                <a:lnTo>
                  <a:pt x="326708" y="188595"/>
                </a:lnTo>
                <a:cubicBezTo>
                  <a:pt x="316230" y="200025"/>
                  <a:pt x="311468" y="215265"/>
                  <a:pt x="312420" y="230505"/>
                </a:cubicBezTo>
                <a:cubicBezTo>
                  <a:pt x="313373" y="245745"/>
                  <a:pt x="320993" y="259080"/>
                  <a:pt x="332423" y="269558"/>
                </a:cubicBezTo>
                <a:lnTo>
                  <a:pt x="332423" y="269558"/>
                </a:lnTo>
                <a:lnTo>
                  <a:pt x="332423" y="269558"/>
                </a:lnTo>
                <a:cubicBezTo>
                  <a:pt x="342900" y="278130"/>
                  <a:pt x="356235" y="282893"/>
                  <a:pt x="369570" y="282893"/>
                </a:cubicBezTo>
                <a:cubicBezTo>
                  <a:pt x="371475" y="282893"/>
                  <a:pt x="372428" y="282893"/>
                  <a:pt x="374333" y="282893"/>
                </a:cubicBezTo>
                <a:cubicBezTo>
                  <a:pt x="389573" y="281940"/>
                  <a:pt x="403860" y="274320"/>
                  <a:pt x="413385" y="262890"/>
                </a:cubicBezTo>
                <a:lnTo>
                  <a:pt x="478155" y="188595"/>
                </a:lnTo>
                <a:lnTo>
                  <a:pt x="478155" y="188595"/>
                </a:lnTo>
                <a:lnTo>
                  <a:pt x="488633" y="198120"/>
                </a:lnTo>
                <a:lnTo>
                  <a:pt x="641985" y="329565"/>
                </a:lnTo>
                <a:cubicBezTo>
                  <a:pt x="648653" y="335280"/>
                  <a:pt x="652463" y="344805"/>
                  <a:pt x="652463" y="353378"/>
                </a:cubicBezTo>
                <a:cubicBezTo>
                  <a:pt x="652463" y="354330"/>
                  <a:pt x="652463" y="357188"/>
                  <a:pt x="652463" y="357188"/>
                </a:cubicBezTo>
                <a:cubicBezTo>
                  <a:pt x="654368" y="377190"/>
                  <a:pt x="639128" y="394335"/>
                  <a:pt x="619125" y="396240"/>
                </a:cubicBezTo>
                <a:cubicBezTo>
                  <a:pt x="619125" y="396240"/>
                  <a:pt x="619125" y="396240"/>
                  <a:pt x="619125" y="396240"/>
                </a:cubicBezTo>
                <a:close/>
                <a:moveTo>
                  <a:pt x="665798" y="326708"/>
                </a:moveTo>
                <a:cubicBezTo>
                  <a:pt x="662940" y="321945"/>
                  <a:pt x="659130" y="318135"/>
                  <a:pt x="655320" y="314325"/>
                </a:cubicBezTo>
                <a:lnTo>
                  <a:pt x="477203" y="160972"/>
                </a:lnTo>
                <a:lnTo>
                  <a:pt x="399098" y="250508"/>
                </a:lnTo>
                <a:cubicBezTo>
                  <a:pt x="392430" y="258127"/>
                  <a:pt x="383858" y="262890"/>
                  <a:pt x="373380" y="263843"/>
                </a:cubicBezTo>
                <a:cubicBezTo>
                  <a:pt x="372428" y="263843"/>
                  <a:pt x="371475" y="263843"/>
                  <a:pt x="370523" y="263843"/>
                </a:cubicBezTo>
                <a:cubicBezTo>
                  <a:pt x="360998" y="263843"/>
                  <a:pt x="352425" y="260033"/>
                  <a:pt x="344805" y="254318"/>
                </a:cubicBezTo>
                <a:cubicBezTo>
                  <a:pt x="328613" y="240983"/>
                  <a:pt x="326708" y="218122"/>
                  <a:pt x="340043" y="201930"/>
                </a:cubicBezTo>
                <a:cubicBezTo>
                  <a:pt x="340043" y="201930"/>
                  <a:pt x="340995" y="200977"/>
                  <a:pt x="340995" y="200977"/>
                </a:cubicBezTo>
                <a:lnTo>
                  <a:pt x="416243" y="115252"/>
                </a:lnTo>
                <a:cubicBezTo>
                  <a:pt x="423863" y="106680"/>
                  <a:pt x="434340" y="102870"/>
                  <a:pt x="444818" y="102870"/>
                </a:cubicBezTo>
                <a:cubicBezTo>
                  <a:pt x="445770" y="102870"/>
                  <a:pt x="446723" y="102870"/>
                  <a:pt x="448628" y="102870"/>
                </a:cubicBezTo>
                <a:cubicBezTo>
                  <a:pt x="450533" y="102870"/>
                  <a:pt x="451485" y="103823"/>
                  <a:pt x="453390" y="103823"/>
                </a:cubicBezTo>
                <a:cubicBezTo>
                  <a:pt x="497205" y="112395"/>
                  <a:pt x="537210" y="127635"/>
                  <a:pt x="583883" y="127635"/>
                </a:cubicBezTo>
                <a:cubicBezTo>
                  <a:pt x="607695" y="127635"/>
                  <a:pt x="631508" y="123825"/>
                  <a:pt x="653415" y="115252"/>
                </a:cubicBezTo>
                <a:lnTo>
                  <a:pt x="708660" y="204788"/>
                </a:lnTo>
                <a:lnTo>
                  <a:pt x="734378" y="247650"/>
                </a:lnTo>
                <a:lnTo>
                  <a:pt x="665798" y="326708"/>
                </a:lnTo>
                <a:close/>
                <a:moveTo>
                  <a:pt x="779145" y="249555"/>
                </a:moveTo>
                <a:cubicBezTo>
                  <a:pt x="776288" y="251460"/>
                  <a:pt x="772478" y="252413"/>
                  <a:pt x="769620" y="252413"/>
                </a:cubicBezTo>
                <a:cubicBezTo>
                  <a:pt x="764858" y="252413"/>
                  <a:pt x="760095" y="250508"/>
                  <a:pt x="756285" y="246697"/>
                </a:cubicBezTo>
                <a:lnTo>
                  <a:pt x="750570" y="237172"/>
                </a:lnTo>
                <a:lnTo>
                  <a:pt x="724853" y="195263"/>
                </a:lnTo>
                <a:lnTo>
                  <a:pt x="664845" y="96202"/>
                </a:lnTo>
                <a:cubicBezTo>
                  <a:pt x="659130" y="87630"/>
                  <a:pt x="661988" y="77152"/>
                  <a:pt x="669608" y="71438"/>
                </a:cubicBezTo>
                <a:cubicBezTo>
                  <a:pt x="670560" y="71438"/>
                  <a:pt x="670560" y="70485"/>
                  <a:pt x="671513" y="70485"/>
                </a:cubicBezTo>
                <a:lnTo>
                  <a:pt x="744855" y="25717"/>
                </a:lnTo>
                <a:lnTo>
                  <a:pt x="852488" y="204788"/>
                </a:lnTo>
                <a:lnTo>
                  <a:pt x="779145" y="2495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0A245F-2A4B-443F-BB74-593517C5C0BD}"/>
              </a:ext>
            </a:extLst>
          </p:cNvPr>
          <p:cNvGrpSpPr/>
          <p:nvPr/>
        </p:nvGrpSpPr>
        <p:grpSpPr>
          <a:xfrm>
            <a:off x="1050788" y="3465004"/>
            <a:ext cx="800099" cy="591260"/>
            <a:chOff x="12560274" y="1151473"/>
            <a:chExt cx="800099" cy="591260"/>
          </a:xfrm>
          <a:solidFill>
            <a:schemeClr val="bg1"/>
          </a:solidFill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FFD89EF-6C4B-4BC2-BF39-9D9398B00CC3}"/>
                </a:ext>
              </a:extLst>
            </p:cNvPr>
            <p:cNvSpPr/>
            <p:nvPr/>
          </p:nvSpPr>
          <p:spPr>
            <a:xfrm>
              <a:off x="12740534" y="1151473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FAF898C-9BBE-402F-8346-673B842238F7}"/>
                </a:ext>
              </a:extLst>
            </p:cNvPr>
            <p:cNvSpPr/>
            <p:nvPr/>
          </p:nvSpPr>
          <p:spPr>
            <a:xfrm>
              <a:off x="12865074" y="1237903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EA1D92D-672F-4A8F-866D-5674E5206589}"/>
                </a:ext>
              </a:extLst>
            </p:cNvPr>
            <p:cNvSpPr/>
            <p:nvPr/>
          </p:nvSpPr>
          <p:spPr>
            <a:xfrm>
              <a:off x="12818401" y="1447453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73753D3-0FAB-41EA-B915-4DDB0758102C}"/>
                </a:ext>
              </a:extLst>
            </p:cNvPr>
            <p:cNvSpPr/>
            <p:nvPr/>
          </p:nvSpPr>
          <p:spPr>
            <a:xfrm>
              <a:off x="13138441" y="1183001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D7F58C1-3260-4FA8-B1C4-4325C50CDBA5}"/>
                </a:ext>
              </a:extLst>
            </p:cNvPr>
            <p:cNvSpPr/>
            <p:nvPr/>
          </p:nvSpPr>
          <p:spPr>
            <a:xfrm>
              <a:off x="13205459" y="1381511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594CA81-587D-40B3-80F6-AF92A7160B27}"/>
                </a:ext>
              </a:extLst>
            </p:cNvPr>
            <p:cNvSpPr/>
            <p:nvPr/>
          </p:nvSpPr>
          <p:spPr>
            <a:xfrm>
              <a:off x="12646012" y="1183266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C7435FB-4227-4527-A12E-0BA58A28F02F}"/>
                </a:ext>
              </a:extLst>
            </p:cNvPr>
            <p:cNvSpPr/>
            <p:nvPr/>
          </p:nvSpPr>
          <p:spPr>
            <a:xfrm>
              <a:off x="12560274" y="1381749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6A1D868-9041-46C1-A6DF-EF3A5C0731ED}"/>
                </a:ext>
              </a:extLst>
            </p:cNvPr>
            <p:cNvSpPr/>
            <p:nvPr/>
          </p:nvSpPr>
          <p:spPr>
            <a:xfrm>
              <a:off x="12788874" y="1564581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9BEBA47-F674-496A-BCF4-757ABC2D1281}"/>
              </a:ext>
            </a:extLst>
          </p:cNvPr>
          <p:cNvGrpSpPr/>
          <p:nvPr/>
        </p:nvGrpSpPr>
        <p:grpSpPr>
          <a:xfrm>
            <a:off x="7997100" y="3441113"/>
            <a:ext cx="838200" cy="639042"/>
            <a:chOff x="12541224" y="4338713"/>
            <a:chExt cx="838200" cy="639042"/>
          </a:xfrm>
          <a:solidFill>
            <a:schemeClr val="bg1"/>
          </a:solidFill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94ECAD6-39DC-4A4D-89A3-89C7ED8CC87A}"/>
                </a:ext>
              </a:extLst>
            </p:cNvPr>
            <p:cNvSpPr/>
            <p:nvPr/>
          </p:nvSpPr>
          <p:spPr>
            <a:xfrm>
              <a:off x="13102230" y="4519875"/>
              <a:ext cx="248620" cy="177968"/>
            </a:xfrm>
            <a:custGeom>
              <a:avLst/>
              <a:gdLst>
                <a:gd name="connsiteX0" fmla="*/ 19066 w 248620"/>
                <a:gd name="connsiteY0" fmla="*/ 66526 h 177968"/>
                <a:gd name="connsiteX1" fmla="*/ 26685 w 248620"/>
                <a:gd name="connsiteY1" fmla="*/ 46523 h 177968"/>
                <a:gd name="connsiteX2" fmla="*/ 45812 w 248620"/>
                <a:gd name="connsiteY2" fmla="*/ 36170 h 177968"/>
                <a:gd name="connsiteX3" fmla="*/ 205698 w 248620"/>
                <a:gd name="connsiteY3" fmla="*/ 37122 h 177968"/>
                <a:gd name="connsiteX4" fmla="*/ 220938 w 248620"/>
                <a:gd name="connsiteY4" fmla="*/ 45638 h 177968"/>
                <a:gd name="connsiteX5" fmla="*/ 229568 w 248620"/>
                <a:gd name="connsiteY5" fmla="*/ 66526 h 177968"/>
                <a:gd name="connsiteX6" fmla="*/ 229568 w 248620"/>
                <a:gd name="connsiteY6" fmla="*/ 162195 h 177968"/>
                <a:gd name="connsiteX7" fmla="*/ 248618 w 248620"/>
                <a:gd name="connsiteY7" fmla="*/ 177968 h 177968"/>
                <a:gd name="connsiteX8" fmla="*/ 248618 w 248620"/>
                <a:gd name="connsiteY8" fmla="*/ 66526 h 177968"/>
                <a:gd name="connsiteX9" fmla="*/ 234397 w 248620"/>
                <a:gd name="connsiteY9" fmla="*/ 32160 h 177968"/>
                <a:gd name="connsiteX10" fmla="*/ 213642 w 248620"/>
                <a:gd name="connsiteY10" fmla="*/ 19777 h 177968"/>
                <a:gd name="connsiteX11" fmla="*/ 38382 w 248620"/>
                <a:gd name="connsiteY11" fmla="*/ 18587 h 177968"/>
                <a:gd name="connsiteX12" fmla="*/ 14694 w 248620"/>
                <a:gd name="connsiteY12" fmla="*/ 31693 h 177968"/>
                <a:gd name="connsiteX13" fmla="*/ 16 w 248620"/>
                <a:gd name="connsiteY13" fmla="*/ 66526 h 177968"/>
                <a:gd name="connsiteX14" fmla="*/ 16 w 248620"/>
                <a:gd name="connsiteY14" fmla="*/ 78004 h 177968"/>
                <a:gd name="connsiteX15" fmla="*/ 19066 w 248620"/>
                <a:gd name="connsiteY15" fmla="*/ 81194 h 1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620" h="177968">
                  <a:moveTo>
                    <a:pt x="19066" y="66526"/>
                  </a:moveTo>
                  <a:cubicBezTo>
                    <a:pt x="18776" y="59099"/>
                    <a:pt x="21528" y="51875"/>
                    <a:pt x="26685" y="46523"/>
                  </a:cubicBezTo>
                  <a:cubicBezTo>
                    <a:pt x="32618" y="42310"/>
                    <a:pt x="39040" y="38833"/>
                    <a:pt x="45812" y="36170"/>
                  </a:cubicBezTo>
                  <a:cubicBezTo>
                    <a:pt x="96758" y="13451"/>
                    <a:pt x="155026" y="13798"/>
                    <a:pt x="205698" y="37122"/>
                  </a:cubicBezTo>
                  <a:cubicBezTo>
                    <a:pt x="211150" y="39238"/>
                    <a:pt x="216280" y="42104"/>
                    <a:pt x="220938" y="45638"/>
                  </a:cubicBezTo>
                  <a:cubicBezTo>
                    <a:pt x="226337" y="51269"/>
                    <a:pt x="229418" y="58726"/>
                    <a:pt x="229568" y="66526"/>
                  </a:cubicBezTo>
                  <a:lnTo>
                    <a:pt x="229568" y="162195"/>
                  </a:lnTo>
                  <a:cubicBezTo>
                    <a:pt x="236187" y="167119"/>
                    <a:pt x="242545" y="172385"/>
                    <a:pt x="248618" y="177968"/>
                  </a:cubicBezTo>
                  <a:lnTo>
                    <a:pt x="248618" y="66526"/>
                  </a:lnTo>
                  <a:cubicBezTo>
                    <a:pt x="248744" y="53614"/>
                    <a:pt x="243610" y="41208"/>
                    <a:pt x="234397" y="32160"/>
                  </a:cubicBezTo>
                  <a:cubicBezTo>
                    <a:pt x="228172" y="26969"/>
                    <a:pt x="221167" y="22790"/>
                    <a:pt x="213642" y="19777"/>
                  </a:cubicBezTo>
                  <a:cubicBezTo>
                    <a:pt x="158193" y="-6170"/>
                    <a:pt x="94178" y="-6605"/>
                    <a:pt x="38382" y="18587"/>
                  </a:cubicBezTo>
                  <a:cubicBezTo>
                    <a:pt x="29949" y="21904"/>
                    <a:pt x="21985" y="26310"/>
                    <a:pt x="14694" y="31693"/>
                  </a:cubicBezTo>
                  <a:cubicBezTo>
                    <a:pt x="5020" y="40653"/>
                    <a:pt x="-327" y="53344"/>
                    <a:pt x="16" y="66526"/>
                  </a:cubicBezTo>
                  <a:lnTo>
                    <a:pt x="16" y="78004"/>
                  </a:lnTo>
                  <a:cubicBezTo>
                    <a:pt x="6448" y="79001"/>
                    <a:pt x="12798" y="80064"/>
                    <a:pt x="19066" y="81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9D23393-C9E6-41C2-839C-CED397AEC84E}"/>
                </a:ext>
              </a:extLst>
            </p:cNvPr>
            <p:cNvSpPr/>
            <p:nvPr/>
          </p:nvSpPr>
          <p:spPr>
            <a:xfrm>
              <a:off x="13159909" y="4376832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4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4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3" y="19087"/>
                    <a:pt x="114264" y="40388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5590EC8-3F6E-4FBF-9D91-3BE29DA7CDF7}"/>
                </a:ext>
              </a:extLst>
            </p:cNvPr>
            <p:cNvSpPr/>
            <p:nvPr/>
          </p:nvSpPr>
          <p:spPr>
            <a:xfrm>
              <a:off x="12569780" y="4519884"/>
              <a:ext cx="247668" cy="177958"/>
            </a:xfrm>
            <a:custGeom>
              <a:avLst/>
              <a:gdLst>
                <a:gd name="connsiteX0" fmla="*/ 19068 w 247668"/>
                <a:gd name="connsiteY0" fmla="*/ 66516 h 177958"/>
                <a:gd name="connsiteX1" fmla="*/ 21611 w 247668"/>
                <a:gd name="connsiteY1" fmla="*/ 54486 h 177958"/>
                <a:gd name="connsiteX2" fmla="*/ 32727 w 247668"/>
                <a:gd name="connsiteY2" fmla="*/ 42009 h 177958"/>
                <a:gd name="connsiteX3" fmla="*/ 44871 w 247668"/>
                <a:gd name="connsiteY3" fmla="*/ 36151 h 177958"/>
                <a:gd name="connsiteX4" fmla="*/ 204758 w 247668"/>
                <a:gd name="connsiteY4" fmla="*/ 37103 h 177958"/>
                <a:gd name="connsiteX5" fmla="*/ 219998 w 247668"/>
                <a:gd name="connsiteY5" fmla="*/ 45619 h 177958"/>
                <a:gd name="connsiteX6" fmla="*/ 228618 w 247668"/>
                <a:gd name="connsiteY6" fmla="*/ 66516 h 177958"/>
                <a:gd name="connsiteX7" fmla="*/ 228618 w 247668"/>
                <a:gd name="connsiteY7" fmla="*/ 81347 h 177958"/>
                <a:gd name="connsiteX8" fmla="*/ 247668 w 247668"/>
                <a:gd name="connsiteY8" fmla="*/ 78137 h 177958"/>
                <a:gd name="connsiteX9" fmla="*/ 247668 w 247668"/>
                <a:gd name="connsiteY9" fmla="*/ 66516 h 177958"/>
                <a:gd name="connsiteX10" fmla="*/ 233457 w 247668"/>
                <a:gd name="connsiteY10" fmla="*/ 32160 h 177958"/>
                <a:gd name="connsiteX11" fmla="*/ 212683 w 247668"/>
                <a:gd name="connsiteY11" fmla="*/ 19777 h 177958"/>
                <a:gd name="connsiteX12" fmla="*/ 37423 w 247668"/>
                <a:gd name="connsiteY12" fmla="*/ 18587 h 177958"/>
                <a:gd name="connsiteX13" fmla="*/ 14306 w 247668"/>
                <a:gd name="connsiteY13" fmla="*/ 31274 h 177958"/>
                <a:gd name="connsiteX14" fmla="*/ 12801 w 247668"/>
                <a:gd name="connsiteY14" fmla="*/ 32684 h 177958"/>
                <a:gd name="connsiteX15" fmla="*/ 18 w 247668"/>
                <a:gd name="connsiteY15" fmla="*/ 66516 h 177958"/>
                <a:gd name="connsiteX16" fmla="*/ 18 w 247668"/>
                <a:gd name="connsiteY16" fmla="*/ 177959 h 177958"/>
                <a:gd name="connsiteX17" fmla="*/ 19068 w 247668"/>
                <a:gd name="connsiteY17" fmla="*/ 162195 h 17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7668" h="177958">
                  <a:moveTo>
                    <a:pt x="19068" y="66516"/>
                  </a:moveTo>
                  <a:cubicBezTo>
                    <a:pt x="19123" y="62379"/>
                    <a:pt x="19987" y="58292"/>
                    <a:pt x="21611" y="54486"/>
                  </a:cubicBezTo>
                  <a:cubicBezTo>
                    <a:pt x="23824" y="49206"/>
                    <a:pt x="27736" y="44815"/>
                    <a:pt x="32727" y="42009"/>
                  </a:cubicBezTo>
                  <a:cubicBezTo>
                    <a:pt x="36639" y="39785"/>
                    <a:pt x="40697" y="37828"/>
                    <a:pt x="44871" y="36151"/>
                  </a:cubicBezTo>
                  <a:cubicBezTo>
                    <a:pt x="95819" y="13437"/>
                    <a:pt x="154084" y="13784"/>
                    <a:pt x="204758" y="37103"/>
                  </a:cubicBezTo>
                  <a:cubicBezTo>
                    <a:pt x="210210" y="39217"/>
                    <a:pt x="215340" y="42083"/>
                    <a:pt x="219998" y="45619"/>
                  </a:cubicBezTo>
                  <a:cubicBezTo>
                    <a:pt x="225396" y="51254"/>
                    <a:pt x="228473" y="58714"/>
                    <a:pt x="228618" y="66516"/>
                  </a:cubicBezTo>
                  <a:lnTo>
                    <a:pt x="228618" y="81347"/>
                  </a:lnTo>
                  <a:cubicBezTo>
                    <a:pt x="234898" y="80216"/>
                    <a:pt x="241248" y="79147"/>
                    <a:pt x="247668" y="78137"/>
                  </a:cubicBezTo>
                  <a:lnTo>
                    <a:pt x="247668" y="66516"/>
                  </a:lnTo>
                  <a:cubicBezTo>
                    <a:pt x="247494" y="53669"/>
                    <a:pt x="242408" y="41376"/>
                    <a:pt x="233457" y="32160"/>
                  </a:cubicBezTo>
                  <a:cubicBezTo>
                    <a:pt x="227265" y="26911"/>
                    <a:pt x="220245" y="22727"/>
                    <a:pt x="212683" y="19777"/>
                  </a:cubicBezTo>
                  <a:cubicBezTo>
                    <a:pt x="157234" y="-6170"/>
                    <a:pt x="93218" y="-6605"/>
                    <a:pt x="37423" y="18587"/>
                  </a:cubicBezTo>
                  <a:cubicBezTo>
                    <a:pt x="29213" y="21825"/>
                    <a:pt x="21446" y="26088"/>
                    <a:pt x="14306" y="31274"/>
                  </a:cubicBezTo>
                  <a:lnTo>
                    <a:pt x="12801" y="32684"/>
                  </a:lnTo>
                  <a:cubicBezTo>
                    <a:pt x="4264" y="41846"/>
                    <a:pt x="-327" y="53998"/>
                    <a:pt x="18" y="66516"/>
                  </a:cubicBezTo>
                  <a:lnTo>
                    <a:pt x="18" y="177959"/>
                  </a:lnTo>
                  <a:cubicBezTo>
                    <a:pt x="6091" y="172378"/>
                    <a:pt x="12450" y="167117"/>
                    <a:pt x="19068" y="162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C86C98D-7926-4538-91FE-36B377E3D8A5}"/>
                </a:ext>
              </a:extLst>
            </p:cNvPr>
            <p:cNvSpPr/>
            <p:nvPr/>
          </p:nvSpPr>
          <p:spPr>
            <a:xfrm>
              <a:off x="12893647" y="4338713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3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3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6" y="19081"/>
                    <a:pt x="114270" y="40385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7F90069-FD77-4B5C-9CFE-43C7E0CDF03F}"/>
                </a:ext>
              </a:extLst>
            </p:cNvPr>
            <p:cNvSpPr/>
            <p:nvPr/>
          </p:nvSpPr>
          <p:spPr>
            <a:xfrm>
              <a:off x="12626947" y="4376832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3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3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3" y="19087"/>
                    <a:pt x="114264" y="40388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0C1B665-7B86-4991-ACF2-50AA5099C39E}"/>
                </a:ext>
              </a:extLst>
            </p:cNvPr>
            <p:cNvSpPr/>
            <p:nvPr/>
          </p:nvSpPr>
          <p:spPr>
            <a:xfrm>
              <a:off x="12835530" y="4481726"/>
              <a:ext cx="248618" cy="113666"/>
            </a:xfrm>
            <a:custGeom>
              <a:avLst/>
              <a:gdLst>
                <a:gd name="connsiteX0" fmla="*/ 19066 w 248618"/>
                <a:gd name="connsiteY0" fmla="*/ 66566 h 113666"/>
                <a:gd name="connsiteX1" fmla="*/ 26686 w 248618"/>
                <a:gd name="connsiteY1" fmla="*/ 46563 h 113666"/>
                <a:gd name="connsiteX2" fmla="*/ 45812 w 248618"/>
                <a:gd name="connsiteY2" fmla="*/ 36210 h 113666"/>
                <a:gd name="connsiteX3" fmla="*/ 205709 w 248618"/>
                <a:gd name="connsiteY3" fmla="*/ 37162 h 113666"/>
                <a:gd name="connsiteX4" fmla="*/ 220949 w 248618"/>
                <a:gd name="connsiteY4" fmla="*/ 45668 h 113666"/>
                <a:gd name="connsiteX5" fmla="*/ 229569 w 248618"/>
                <a:gd name="connsiteY5" fmla="*/ 66566 h 113666"/>
                <a:gd name="connsiteX6" fmla="*/ 229569 w 248618"/>
                <a:gd name="connsiteY6" fmla="*/ 111219 h 113666"/>
                <a:gd name="connsiteX7" fmla="*/ 248619 w 248618"/>
                <a:gd name="connsiteY7" fmla="*/ 113543 h 113666"/>
                <a:gd name="connsiteX8" fmla="*/ 248619 w 248618"/>
                <a:gd name="connsiteY8" fmla="*/ 66566 h 113666"/>
                <a:gd name="connsiteX9" fmla="*/ 234426 w 248618"/>
                <a:gd name="connsiteY9" fmla="*/ 32161 h 113666"/>
                <a:gd name="connsiteX10" fmla="*/ 213662 w 248618"/>
                <a:gd name="connsiteY10" fmla="*/ 19779 h 113666"/>
                <a:gd name="connsiteX11" fmla="*/ 38402 w 248618"/>
                <a:gd name="connsiteY11" fmla="*/ 18588 h 113666"/>
                <a:gd name="connsiteX12" fmla="*/ 14694 w 248618"/>
                <a:gd name="connsiteY12" fmla="*/ 31695 h 113666"/>
                <a:gd name="connsiteX13" fmla="*/ 16 w 248618"/>
                <a:gd name="connsiteY13" fmla="*/ 66566 h 113666"/>
                <a:gd name="connsiteX14" fmla="*/ 16 w 248618"/>
                <a:gd name="connsiteY14" fmla="*/ 113667 h 113666"/>
                <a:gd name="connsiteX15" fmla="*/ 19066 w 248618"/>
                <a:gd name="connsiteY15" fmla="*/ 111314 h 1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618" h="113666">
                  <a:moveTo>
                    <a:pt x="19066" y="66566"/>
                  </a:moveTo>
                  <a:cubicBezTo>
                    <a:pt x="18780" y="59139"/>
                    <a:pt x="21532" y="51917"/>
                    <a:pt x="26686" y="46563"/>
                  </a:cubicBezTo>
                  <a:cubicBezTo>
                    <a:pt x="32616" y="42346"/>
                    <a:pt x="39039" y="38869"/>
                    <a:pt x="45812" y="36210"/>
                  </a:cubicBezTo>
                  <a:cubicBezTo>
                    <a:pt x="96762" y="13486"/>
                    <a:pt x="155034" y="13833"/>
                    <a:pt x="205709" y="37162"/>
                  </a:cubicBezTo>
                  <a:cubicBezTo>
                    <a:pt x="211163" y="39268"/>
                    <a:pt x="216293" y="42131"/>
                    <a:pt x="220949" y="45668"/>
                  </a:cubicBezTo>
                  <a:cubicBezTo>
                    <a:pt x="226344" y="51304"/>
                    <a:pt x="229422" y="58765"/>
                    <a:pt x="229569" y="66566"/>
                  </a:cubicBezTo>
                  <a:lnTo>
                    <a:pt x="229569" y="111219"/>
                  </a:lnTo>
                  <a:cubicBezTo>
                    <a:pt x="235982" y="111931"/>
                    <a:pt x="242332" y="112705"/>
                    <a:pt x="248619" y="113543"/>
                  </a:cubicBezTo>
                  <a:lnTo>
                    <a:pt x="248619" y="66566"/>
                  </a:lnTo>
                  <a:cubicBezTo>
                    <a:pt x="248462" y="53705"/>
                    <a:pt x="243383" y="41393"/>
                    <a:pt x="234426" y="32161"/>
                  </a:cubicBezTo>
                  <a:cubicBezTo>
                    <a:pt x="228241" y="26909"/>
                    <a:pt x="221223" y="22725"/>
                    <a:pt x="213662" y="19779"/>
                  </a:cubicBezTo>
                  <a:cubicBezTo>
                    <a:pt x="158214" y="-6171"/>
                    <a:pt x="94197" y="-6605"/>
                    <a:pt x="38402" y="18588"/>
                  </a:cubicBezTo>
                  <a:cubicBezTo>
                    <a:pt x="29964" y="21909"/>
                    <a:pt x="21993" y="26314"/>
                    <a:pt x="14694" y="31695"/>
                  </a:cubicBezTo>
                  <a:cubicBezTo>
                    <a:pt x="5014" y="40666"/>
                    <a:pt x="-334" y="53372"/>
                    <a:pt x="16" y="66566"/>
                  </a:cubicBezTo>
                  <a:lnTo>
                    <a:pt x="16" y="113667"/>
                  </a:lnTo>
                  <a:cubicBezTo>
                    <a:pt x="6309" y="112822"/>
                    <a:pt x="12659" y="112038"/>
                    <a:pt x="19066" y="1113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FD56439-E34E-4FF5-9011-48511CB52888}"/>
                </a:ext>
              </a:extLst>
            </p:cNvPr>
            <p:cNvSpPr/>
            <p:nvPr/>
          </p:nvSpPr>
          <p:spPr>
            <a:xfrm>
              <a:off x="12541224" y="4606280"/>
              <a:ext cx="838200" cy="371475"/>
            </a:xfrm>
            <a:custGeom>
              <a:avLst/>
              <a:gdLst>
                <a:gd name="connsiteX0" fmla="*/ 419100 w 838200"/>
                <a:gd name="connsiteY0" fmla="*/ 0 h 371475"/>
                <a:gd name="connsiteX1" fmla="*/ 0 w 838200"/>
                <a:gd name="connsiteY1" fmla="*/ 185738 h 371475"/>
                <a:gd name="connsiteX2" fmla="*/ 419100 w 838200"/>
                <a:gd name="connsiteY2" fmla="*/ 371475 h 371475"/>
                <a:gd name="connsiteX3" fmla="*/ 838200 w 838200"/>
                <a:gd name="connsiteY3" fmla="*/ 185738 h 371475"/>
                <a:gd name="connsiteX4" fmla="*/ 419100 w 838200"/>
                <a:gd name="connsiteY4" fmla="*/ 0 h 371475"/>
                <a:gd name="connsiteX5" fmla="*/ 419100 w 838200"/>
                <a:gd name="connsiteY5" fmla="*/ 352425 h 371475"/>
                <a:gd name="connsiteX6" fmla="*/ 19050 w 838200"/>
                <a:gd name="connsiteY6" fmla="*/ 185738 h 371475"/>
                <a:gd name="connsiteX7" fmla="*/ 419100 w 838200"/>
                <a:gd name="connsiteY7" fmla="*/ 19050 h 371475"/>
                <a:gd name="connsiteX8" fmla="*/ 819150 w 838200"/>
                <a:gd name="connsiteY8" fmla="*/ 185738 h 371475"/>
                <a:gd name="connsiteX9" fmla="*/ 419100 w 838200"/>
                <a:gd name="connsiteY9" fmla="*/ 35242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8200" h="371475">
                  <a:moveTo>
                    <a:pt x="419100" y="0"/>
                  </a:moveTo>
                  <a:cubicBezTo>
                    <a:pt x="184090" y="0"/>
                    <a:pt x="0" y="81582"/>
                    <a:pt x="0" y="185738"/>
                  </a:cubicBezTo>
                  <a:cubicBezTo>
                    <a:pt x="0" y="289893"/>
                    <a:pt x="184090" y="371475"/>
                    <a:pt x="419100" y="371475"/>
                  </a:cubicBezTo>
                  <a:cubicBezTo>
                    <a:pt x="654110" y="371475"/>
                    <a:pt x="838200" y="289893"/>
                    <a:pt x="838200" y="185738"/>
                  </a:cubicBezTo>
                  <a:cubicBezTo>
                    <a:pt x="838200" y="81582"/>
                    <a:pt x="654110" y="0"/>
                    <a:pt x="419100" y="0"/>
                  </a:cubicBezTo>
                  <a:close/>
                  <a:moveTo>
                    <a:pt x="419100" y="352425"/>
                  </a:moveTo>
                  <a:cubicBezTo>
                    <a:pt x="202244" y="352425"/>
                    <a:pt x="19050" y="276092"/>
                    <a:pt x="19050" y="185738"/>
                  </a:cubicBezTo>
                  <a:cubicBezTo>
                    <a:pt x="19050" y="95383"/>
                    <a:pt x="202244" y="19050"/>
                    <a:pt x="419100" y="19050"/>
                  </a:cubicBezTo>
                  <a:cubicBezTo>
                    <a:pt x="635956" y="19050"/>
                    <a:pt x="819150" y="95383"/>
                    <a:pt x="819150" y="185738"/>
                  </a:cubicBezTo>
                  <a:cubicBezTo>
                    <a:pt x="819150" y="276092"/>
                    <a:pt x="635956" y="352425"/>
                    <a:pt x="419100" y="3524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33" name="Graphic 24" descr="Flip calendar outline">
            <a:extLst>
              <a:ext uri="{FF2B5EF4-FFF2-40B4-BE49-F238E27FC236}">
                <a16:creationId xmlns:a16="http://schemas.microsoft.com/office/drawing/2014/main" id="{3EA6ED01-2B18-4D6F-B091-5B3FAF44205F}"/>
              </a:ext>
            </a:extLst>
          </p:cNvPr>
          <p:cNvSpPr/>
          <p:nvPr/>
        </p:nvSpPr>
        <p:spPr>
          <a:xfrm>
            <a:off x="5770563" y="3436784"/>
            <a:ext cx="647700" cy="647700"/>
          </a:xfrm>
          <a:custGeom>
            <a:avLst/>
            <a:gdLst>
              <a:gd name="connsiteX0" fmla="*/ 514350 w 647700"/>
              <a:gd name="connsiteY0" fmla="*/ 9525 h 647700"/>
              <a:gd name="connsiteX1" fmla="*/ 504825 w 647700"/>
              <a:gd name="connsiteY1" fmla="*/ 0 h 647700"/>
              <a:gd name="connsiteX2" fmla="*/ 495300 w 647700"/>
              <a:gd name="connsiteY2" fmla="*/ 9525 h 647700"/>
              <a:gd name="connsiteX3" fmla="*/ 495300 w 647700"/>
              <a:gd name="connsiteY3" fmla="*/ 57150 h 647700"/>
              <a:gd name="connsiteX4" fmla="*/ 152400 w 647700"/>
              <a:gd name="connsiteY4" fmla="*/ 57150 h 647700"/>
              <a:gd name="connsiteX5" fmla="*/ 152400 w 647700"/>
              <a:gd name="connsiteY5" fmla="*/ 9525 h 647700"/>
              <a:gd name="connsiteX6" fmla="*/ 142875 w 647700"/>
              <a:gd name="connsiteY6" fmla="*/ 0 h 647700"/>
              <a:gd name="connsiteX7" fmla="*/ 133350 w 647700"/>
              <a:gd name="connsiteY7" fmla="*/ 9525 h 647700"/>
              <a:gd name="connsiteX8" fmla="*/ 133350 w 647700"/>
              <a:gd name="connsiteY8" fmla="*/ 57150 h 647700"/>
              <a:gd name="connsiteX9" fmla="*/ 0 w 647700"/>
              <a:gd name="connsiteY9" fmla="*/ 57150 h 647700"/>
              <a:gd name="connsiteX10" fmla="*/ 0 w 647700"/>
              <a:gd name="connsiteY10" fmla="*/ 647700 h 647700"/>
              <a:gd name="connsiteX11" fmla="*/ 647700 w 647700"/>
              <a:gd name="connsiteY11" fmla="*/ 647700 h 647700"/>
              <a:gd name="connsiteX12" fmla="*/ 647700 w 647700"/>
              <a:gd name="connsiteY12" fmla="*/ 57150 h 647700"/>
              <a:gd name="connsiteX13" fmla="*/ 514350 w 647700"/>
              <a:gd name="connsiteY13" fmla="*/ 57150 h 647700"/>
              <a:gd name="connsiteX14" fmla="*/ 628650 w 647700"/>
              <a:gd name="connsiteY14" fmla="*/ 628650 h 647700"/>
              <a:gd name="connsiteX15" fmla="*/ 19050 w 647700"/>
              <a:gd name="connsiteY15" fmla="*/ 628650 h 647700"/>
              <a:gd name="connsiteX16" fmla="*/ 19050 w 647700"/>
              <a:gd name="connsiteY16" fmla="*/ 219075 h 647700"/>
              <a:gd name="connsiteX17" fmla="*/ 628650 w 647700"/>
              <a:gd name="connsiteY17" fmla="*/ 219075 h 647700"/>
              <a:gd name="connsiteX18" fmla="*/ 628650 w 647700"/>
              <a:gd name="connsiteY18" fmla="*/ 76200 h 647700"/>
              <a:gd name="connsiteX19" fmla="*/ 628650 w 647700"/>
              <a:gd name="connsiteY19" fmla="*/ 200025 h 647700"/>
              <a:gd name="connsiteX20" fmla="*/ 19050 w 647700"/>
              <a:gd name="connsiteY20" fmla="*/ 200025 h 647700"/>
              <a:gd name="connsiteX21" fmla="*/ 19050 w 647700"/>
              <a:gd name="connsiteY21" fmla="*/ 76200 h 647700"/>
              <a:gd name="connsiteX22" fmla="*/ 133350 w 647700"/>
              <a:gd name="connsiteY22" fmla="*/ 76200 h 647700"/>
              <a:gd name="connsiteX23" fmla="*/ 133350 w 647700"/>
              <a:gd name="connsiteY23" fmla="*/ 114300 h 647700"/>
              <a:gd name="connsiteX24" fmla="*/ 142875 w 647700"/>
              <a:gd name="connsiteY24" fmla="*/ 123825 h 647700"/>
              <a:gd name="connsiteX25" fmla="*/ 152400 w 647700"/>
              <a:gd name="connsiteY25" fmla="*/ 114300 h 647700"/>
              <a:gd name="connsiteX26" fmla="*/ 152400 w 647700"/>
              <a:gd name="connsiteY26" fmla="*/ 76200 h 647700"/>
              <a:gd name="connsiteX27" fmla="*/ 495300 w 647700"/>
              <a:gd name="connsiteY27" fmla="*/ 76200 h 647700"/>
              <a:gd name="connsiteX28" fmla="*/ 495300 w 647700"/>
              <a:gd name="connsiteY28" fmla="*/ 114300 h 647700"/>
              <a:gd name="connsiteX29" fmla="*/ 504825 w 647700"/>
              <a:gd name="connsiteY29" fmla="*/ 123825 h 647700"/>
              <a:gd name="connsiteX30" fmla="*/ 514350 w 647700"/>
              <a:gd name="connsiteY30" fmla="*/ 114300 h 647700"/>
              <a:gd name="connsiteX31" fmla="*/ 514350 w 647700"/>
              <a:gd name="connsiteY31" fmla="*/ 762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7700" h="647700">
                <a:moveTo>
                  <a:pt x="514350" y="9525"/>
                </a:moveTo>
                <a:cubicBezTo>
                  <a:pt x="514350" y="4264"/>
                  <a:pt x="510086" y="0"/>
                  <a:pt x="504825" y="0"/>
                </a:cubicBezTo>
                <a:cubicBezTo>
                  <a:pt x="499564" y="0"/>
                  <a:pt x="495300" y="4264"/>
                  <a:pt x="495300" y="9525"/>
                </a:cubicBezTo>
                <a:lnTo>
                  <a:pt x="495300" y="57150"/>
                </a:lnTo>
                <a:lnTo>
                  <a:pt x="152400" y="57150"/>
                </a:lnTo>
                <a:lnTo>
                  <a:pt x="152400" y="9525"/>
                </a:lnTo>
                <a:cubicBezTo>
                  <a:pt x="152400" y="4264"/>
                  <a:pt x="148136" y="0"/>
                  <a:pt x="142875" y="0"/>
                </a:cubicBezTo>
                <a:cubicBezTo>
                  <a:pt x="137614" y="0"/>
                  <a:pt x="133350" y="4264"/>
                  <a:pt x="133350" y="9525"/>
                </a:cubicBezTo>
                <a:lnTo>
                  <a:pt x="133350" y="57150"/>
                </a:lnTo>
                <a:lnTo>
                  <a:pt x="0" y="57150"/>
                </a:lnTo>
                <a:lnTo>
                  <a:pt x="0" y="647700"/>
                </a:lnTo>
                <a:lnTo>
                  <a:pt x="647700" y="647700"/>
                </a:lnTo>
                <a:lnTo>
                  <a:pt x="647700" y="57150"/>
                </a:lnTo>
                <a:lnTo>
                  <a:pt x="514350" y="57150"/>
                </a:lnTo>
                <a:close/>
                <a:moveTo>
                  <a:pt x="628650" y="628650"/>
                </a:moveTo>
                <a:lnTo>
                  <a:pt x="19050" y="628650"/>
                </a:lnTo>
                <a:lnTo>
                  <a:pt x="19050" y="219075"/>
                </a:lnTo>
                <a:lnTo>
                  <a:pt x="628650" y="219075"/>
                </a:lnTo>
                <a:close/>
                <a:moveTo>
                  <a:pt x="628650" y="76200"/>
                </a:moveTo>
                <a:lnTo>
                  <a:pt x="628650" y="200025"/>
                </a:lnTo>
                <a:lnTo>
                  <a:pt x="19050" y="200025"/>
                </a:lnTo>
                <a:lnTo>
                  <a:pt x="19050" y="76200"/>
                </a:lnTo>
                <a:lnTo>
                  <a:pt x="133350" y="76200"/>
                </a:lnTo>
                <a:lnTo>
                  <a:pt x="133350" y="114300"/>
                </a:lnTo>
                <a:cubicBezTo>
                  <a:pt x="133350" y="119561"/>
                  <a:pt x="137614" y="123825"/>
                  <a:pt x="142875" y="123825"/>
                </a:cubicBezTo>
                <a:cubicBezTo>
                  <a:pt x="148136" y="123825"/>
                  <a:pt x="152400" y="119561"/>
                  <a:pt x="152400" y="114300"/>
                </a:cubicBezTo>
                <a:lnTo>
                  <a:pt x="152400" y="76200"/>
                </a:lnTo>
                <a:lnTo>
                  <a:pt x="495300" y="76200"/>
                </a:lnTo>
                <a:lnTo>
                  <a:pt x="495300" y="114300"/>
                </a:lnTo>
                <a:cubicBezTo>
                  <a:pt x="495300" y="119561"/>
                  <a:pt x="499564" y="123825"/>
                  <a:pt x="504825" y="123825"/>
                </a:cubicBezTo>
                <a:cubicBezTo>
                  <a:pt x="510086" y="123825"/>
                  <a:pt x="514350" y="119561"/>
                  <a:pt x="514350" y="114300"/>
                </a:cubicBezTo>
                <a:lnTo>
                  <a:pt x="514350" y="7620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9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3AA2639-FBA2-440D-A112-4B2FDCF9C19F}"/>
              </a:ext>
            </a:extLst>
          </p:cNvPr>
          <p:cNvSpPr/>
          <p:nvPr/>
        </p:nvSpPr>
        <p:spPr>
          <a:xfrm>
            <a:off x="303331" y="308114"/>
            <a:ext cx="2295012" cy="6241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DDA8F-E04B-4632-9C4F-738FE69FB3C8}"/>
              </a:ext>
            </a:extLst>
          </p:cNvPr>
          <p:cNvSpPr/>
          <p:nvPr/>
        </p:nvSpPr>
        <p:spPr>
          <a:xfrm>
            <a:off x="303331" y="2289398"/>
            <a:ext cx="2295012" cy="8452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94AA559-B4D4-4E57-B553-7E30EBDD0FC2}"/>
              </a:ext>
            </a:extLst>
          </p:cNvPr>
          <p:cNvSpPr/>
          <p:nvPr/>
        </p:nvSpPr>
        <p:spPr>
          <a:xfrm>
            <a:off x="481687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89CD31-3CE8-4AED-B7AA-6CE53E0F2F2E}"/>
              </a:ext>
            </a:extLst>
          </p:cNvPr>
          <p:cNvSpPr txBox="1"/>
          <p:nvPr/>
        </p:nvSpPr>
        <p:spPr>
          <a:xfrm>
            <a:off x="494154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E80BA6-10C5-41B1-B53B-5F538AD4EFD9}"/>
              </a:ext>
            </a:extLst>
          </p:cNvPr>
          <p:cNvSpPr/>
          <p:nvPr/>
        </p:nvSpPr>
        <p:spPr>
          <a:xfrm>
            <a:off x="4946907" y="308114"/>
            <a:ext cx="2295012" cy="6241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1CA3503-A6EF-4D1F-9AA0-7E314E0335AA}"/>
              </a:ext>
            </a:extLst>
          </p:cNvPr>
          <p:cNvSpPr/>
          <p:nvPr/>
        </p:nvSpPr>
        <p:spPr>
          <a:xfrm>
            <a:off x="4946907" y="2289398"/>
            <a:ext cx="2295012" cy="8452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FCF566-3C48-4E89-8F15-B64616FD5AC5}"/>
              </a:ext>
            </a:extLst>
          </p:cNvPr>
          <p:cNvSpPr txBox="1"/>
          <p:nvPr/>
        </p:nvSpPr>
        <p:spPr>
          <a:xfrm>
            <a:off x="5137730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ECD1003-40F3-4417-B7E0-9BDFD97E48C3}"/>
              </a:ext>
            </a:extLst>
          </p:cNvPr>
          <p:cNvSpPr/>
          <p:nvPr/>
        </p:nvSpPr>
        <p:spPr>
          <a:xfrm>
            <a:off x="5125263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F53F72-6FA1-4545-A9D5-34C2664C7B7B}"/>
              </a:ext>
            </a:extLst>
          </p:cNvPr>
          <p:cNvSpPr/>
          <p:nvPr/>
        </p:nvSpPr>
        <p:spPr>
          <a:xfrm>
            <a:off x="7268694" y="308114"/>
            <a:ext cx="2295012" cy="6241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733B2C-8A2C-494D-A2C2-2AF1C8ABE904}"/>
              </a:ext>
            </a:extLst>
          </p:cNvPr>
          <p:cNvSpPr/>
          <p:nvPr/>
        </p:nvSpPr>
        <p:spPr>
          <a:xfrm>
            <a:off x="7268694" y="2289398"/>
            <a:ext cx="2295012" cy="8452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867544-212D-40BF-B0E4-595D5FF6A437}"/>
              </a:ext>
            </a:extLst>
          </p:cNvPr>
          <p:cNvSpPr txBox="1"/>
          <p:nvPr/>
        </p:nvSpPr>
        <p:spPr>
          <a:xfrm>
            <a:off x="7459517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E91023-CBF4-44F7-8B2C-DAF4D4F8F5F2}"/>
              </a:ext>
            </a:extLst>
          </p:cNvPr>
          <p:cNvSpPr/>
          <p:nvPr/>
        </p:nvSpPr>
        <p:spPr>
          <a:xfrm>
            <a:off x="7447050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E2D614-2C7A-4D4C-84DA-837CBCE81736}"/>
              </a:ext>
            </a:extLst>
          </p:cNvPr>
          <p:cNvSpPr/>
          <p:nvPr/>
        </p:nvSpPr>
        <p:spPr>
          <a:xfrm>
            <a:off x="2625119" y="308114"/>
            <a:ext cx="2295012" cy="6241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1DA582B-24E4-4135-B4B0-4323DDD46741}"/>
              </a:ext>
            </a:extLst>
          </p:cNvPr>
          <p:cNvSpPr/>
          <p:nvPr/>
        </p:nvSpPr>
        <p:spPr>
          <a:xfrm>
            <a:off x="2625119" y="2289398"/>
            <a:ext cx="2295012" cy="8452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5AD48E6-F34B-4DDC-B85B-11344953D623}"/>
              </a:ext>
            </a:extLst>
          </p:cNvPr>
          <p:cNvSpPr txBox="1"/>
          <p:nvPr/>
        </p:nvSpPr>
        <p:spPr>
          <a:xfrm>
            <a:off x="2815942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E039CE8-871E-47B3-BA04-DB6EC1F6E10F}"/>
              </a:ext>
            </a:extLst>
          </p:cNvPr>
          <p:cNvSpPr/>
          <p:nvPr/>
        </p:nvSpPr>
        <p:spPr>
          <a:xfrm>
            <a:off x="2803475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D6C3545-6E09-46E5-AB91-A9B279D37DAA}"/>
              </a:ext>
            </a:extLst>
          </p:cNvPr>
          <p:cNvSpPr/>
          <p:nvPr/>
        </p:nvSpPr>
        <p:spPr>
          <a:xfrm>
            <a:off x="9590482" y="308114"/>
            <a:ext cx="2295012" cy="624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bIns="504000" rtlCol="0" anchor="ctr"/>
          <a:lstStyle/>
          <a:p>
            <a:pPr algn="ctr"/>
            <a:endParaRPr lang="en-IN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8067AE9-4AFB-4220-B4C0-AB2E0378B727}"/>
              </a:ext>
            </a:extLst>
          </p:cNvPr>
          <p:cNvSpPr/>
          <p:nvPr/>
        </p:nvSpPr>
        <p:spPr>
          <a:xfrm>
            <a:off x="9590482" y="2289398"/>
            <a:ext cx="2295012" cy="8452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9F7FA0-F47E-400F-B30D-490F677D2036}"/>
              </a:ext>
            </a:extLst>
          </p:cNvPr>
          <p:cNvSpPr txBox="1"/>
          <p:nvPr/>
        </p:nvSpPr>
        <p:spPr>
          <a:xfrm>
            <a:off x="9781305" y="2430685"/>
            <a:ext cx="1913367" cy="5626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800" b="1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1771273-ED1D-4B88-9A53-C8F9B3F583F8}"/>
              </a:ext>
            </a:extLst>
          </p:cNvPr>
          <p:cNvSpPr/>
          <p:nvPr/>
        </p:nvSpPr>
        <p:spPr>
          <a:xfrm>
            <a:off x="9768838" y="4534828"/>
            <a:ext cx="1938301" cy="17000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  <a:p>
            <a:pPr algn="ctr"/>
            <a:endParaRPr lang="en-IN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6DDCA58-35AB-4990-BE86-0E540A5F0DB3}"/>
              </a:ext>
            </a:extLst>
          </p:cNvPr>
          <p:cNvSpPr/>
          <p:nvPr/>
        </p:nvSpPr>
        <p:spPr>
          <a:xfrm>
            <a:off x="851973" y="764704"/>
            <a:ext cx="1197728" cy="11977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24D0C20-CE7C-4F36-B9A9-303C7D33B739}"/>
              </a:ext>
            </a:extLst>
          </p:cNvPr>
          <p:cNvSpPr/>
          <p:nvPr/>
        </p:nvSpPr>
        <p:spPr>
          <a:xfrm rot="18817656">
            <a:off x="1133624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B87E0A2-0E68-43F2-9B7D-3119D57496A4}"/>
              </a:ext>
            </a:extLst>
          </p:cNvPr>
          <p:cNvSpPr/>
          <p:nvPr/>
        </p:nvSpPr>
        <p:spPr>
          <a:xfrm>
            <a:off x="3173761" y="764704"/>
            <a:ext cx="1197728" cy="119772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19D488AC-9EBE-452A-B25D-43416763849D}"/>
              </a:ext>
            </a:extLst>
          </p:cNvPr>
          <p:cNvSpPr/>
          <p:nvPr/>
        </p:nvSpPr>
        <p:spPr>
          <a:xfrm rot="18817656">
            <a:off x="3455412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C208E6D-2CF3-4F23-A40B-A2883405FAB4}"/>
              </a:ext>
            </a:extLst>
          </p:cNvPr>
          <p:cNvSpPr/>
          <p:nvPr/>
        </p:nvSpPr>
        <p:spPr>
          <a:xfrm>
            <a:off x="5495549" y="764704"/>
            <a:ext cx="1197728" cy="119772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2B9F86E2-A29A-45F0-9395-79BB15BCC545}"/>
              </a:ext>
            </a:extLst>
          </p:cNvPr>
          <p:cNvSpPr/>
          <p:nvPr/>
        </p:nvSpPr>
        <p:spPr>
          <a:xfrm rot="18817656">
            <a:off x="5777200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A74F77A-B466-4EBE-B524-868AFC7D3055}"/>
              </a:ext>
            </a:extLst>
          </p:cNvPr>
          <p:cNvSpPr/>
          <p:nvPr/>
        </p:nvSpPr>
        <p:spPr>
          <a:xfrm>
            <a:off x="7817336" y="764704"/>
            <a:ext cx="1197728" cy="11977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9A42630B-AE61-45E5-A3E6-D5B4BB5DE750}"/>
              </a:ext>
            </a:extLst>
          </p:cNvPr>
          <p:cNvSpPr/>
          <p:nvPr/>
        </p:nvSpPr>
        <p:spPr>
          <a:xfrm rot="18817656">
            <a:off x="8098987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3830100-8EC6-478D-A7F4-F8D8ADEA6F20}"/>
              </a:ext>
            </a:extLst>
          </p:cNvPr>
          <p:cNvSpPr/>
          <p:nvPr/>
        </p:nvSpPr>
        <p:spPr>
          <a:xfrm>
            <a:off x="10139124" y="764704"/>
            <a:ext cx="1197728" cy="11977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FB392779-1E20-4FA4-A24A-6B3EB76ACFB4}"/>
              </a:ext>
            </a:extLst>
          </p:cNvPr>
          <p:cNvSpPr/>
          <p:nvPr/>
        </p:nvSpPr>
        <p:spPr>
          <a:xfrm rot="18817656">
            <a:off x="10420775" y="858253"/>
            <a:ext cx="1046836" cy="469828"/>
          </a:xfrm>
          <a:custGeom>
            <a:avLst/>
            <a:gdLst>
              <a:gd name="connsiteX0" fmla="*/ 1378797 w 1378797"/>
              <a:gd name="connsiteY0" fmla="*/ 832810 h 946747"/>
              <a:gd name="connsiteX1" fmla="*/ 1266068 w 1378797"/>
              <a:gd name="connsiteY1" fmla="*/ 945539 h 946747"/>
              <a:gd name="connsiteX2" fmla="*/ 119926 w 1378797"/>
              <a:gd name="connsiteY2" fmla="*/ 945539 h 946747"/>
              <a:gd name="connsiteX3" fmla="*/ 113940 w 1378797"/>
              <a:gd name="connsiteY3" fmla="*/ 946747 h 946747"/>
              <a:gd name="connsiteX4" fmla="*/ 34228 w 1378797"/>
              <a:gd name="connsiteY4" fmla="*/ 913730 h 946747"/>
              <a:gd name="connsiteX5" fmla="*/ 33743 w 1378797"/>
              <a:gd name="connsiteY5" fmla="*/ 913011 h 946747"/>
              <a:gd name="connsiteX6" fmla="*/ 33017 w 1378797"/>
              <a:gd name="connsiteY6" fmla="*/ 912522 h 946747"/>
              <a:gd name="connsiteX7" fmla="*/ 0 w 1378797"/>
              <a:gd name="connsiteY7" fmla="*/ 832810 h 946747"/>
              <a:gd name="connsiteX8" fmla="*/ 1211 w 1378797"/>
              <a:gd name="connsiteY8" fmla="*/ 826814 h 946747"/>
              <a:gd name="connsiteX9" fmla="*/ 1211 w 1378797"/>
              <a:gd name="connsiteY9" fmla="*/ 112729 h 946747"/>
              <a:gd name="connsiteX10" fmla="*/ 113940 w 1378797"/>
              <a:gd name="connsiteY10" fmla="*/ 0 h 946747"/>
              <a:gd name="connsiteX11" fmla="*/ 226669 w 1378797"/>
              <a:gd name="connsiteY11" fmla="*/ 112729 h 946747"/>
              <a:gd name="connsiteX12" fmla="*/ 226669 w 1378797"/>
              <a:gd name="connsiteY12" fmla="*/ 720081 h 946747"/>
              <a:gd name="connsiteX13" fmla="*/ 1266068 w 1378797"/>
              <a:gd name="connsiteY13" fmla="*/ 720081 h 946747"/>
              <a:gd name="connsiteX14" fmla="*/ 1378797 w 1378797"/>
              <a:gd name="connsiteY14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266068 w 1378797"/>
              <a:gd name="connsiteY12" fmla="*/ 720081 h 946747"/>
              <a:gd name="connsiteX13" fmla="*/ 1378797 w 1378797"/>
              <a:gd name="connsiteY13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378797 w 1378797"/>
              <a:gd name="connsiteY0" fmla="*/ 832810 h 946747"/>
              <a:gd name="connsiteX1" fmla="*/ 119926 w 1378797"/>
              <a:gd name="connsiteY1" fmla="*/ 945539 h 946747"/>
              <a:gd name="connsiteX2" fmla="*/ 113940 w 1378797"/>
              <a:gd name="connsiteY2" fmla="*/ 946747 h 946747"/>
              <a:gd name="connsiteX3" fmla="*/ 34228 w 1378797"/>
              <a:gd name="connsiteY3" fmla="*/ 913730 h 946747"/>
              <a:gd name="connsiteX4" fmla="*/ 33743 w 1378797"/>
              <a:gd name="connsiteY4" fmla="*/ 913011 h 946747"/>
              <a:gd name="connsiteX5" fmla="*/ 33017 w 1378797"/>
              <a:gd name="connsiteY5" fmla="*/ 912522 h 946747"/>
              <a:gd name="connsiteX6" fmla="*/ 0 w 1378797"/>
              <a:gd name="connsiteY6" fmla="*/ 832810 h 946747"/>
              <a:gd name="connsiteX7" fmla="*/ 1211 w 1378797"/>
              <a:gd name="connsiteY7" fmla="*/ 826814 h 946747"/>
              <a:gd name="connsiteX8" fmla="*/ 1211 w 1378797"/>
              <a:gd name="connsiteY8" fmla="*/ 112729 h 946747"/>
              <a:gd name="connsiteX9" fmla="*/ 113940 w 1378797"/>
              <a:gd name="connsiteY9" fmla="*/ 0 h 946747"/>
              <a:gd name="connsiteX10" fmla="*/ 226669 w 1378797"/>
              <a:gd name="connsiteY10" fmla="*/ 112729 h 946747"/>
              <a:gd name="connsiteX11" fmla="*/ 226669 w 1378797"/>
              <a:gd name="connsiteY11" fmla="*/ 720081 h 946747"/>
              <a:gd name="connsiteX12" fmla="*/ 1378797 w 1378797"/>
              <a:gd name="connsiteY12" fmla="*/ 832810 h 946747"/>
              <a:gd name="connsiteX0" fmla="*/ 1611766 w 1611766"/>
              <a:gd name="connsiteY0" fmla="*/ 946817 h 946817"/>
              <a:gd name="connsiteX1" fmla="*/ 119926 w 1611766"/>
              <a:gd name="connsiteY1" fmla="*/ 945539 h 946817"/>
              <a:gd name="connsiteX2" fmla="*/ 113940 w 1611766"/>
              <a:gd name="connsiteY2" fmla="*/ 946747 h 946817"/>
              <a:gd name="connsiteX3" fmla="*/ 34228 w 1611766"/>
              <a:gd name="connsiteY3" fmla="*/ 913730 h 946817"/>
              <a:gd name="connsiteX4" fmla="*/ 33743 w 1611766"/>
              <a:gd name="connsiteY4" fmla="*/ 913011 h 946817"/>
              <a:gd name="connsiteX5" fmla="*/ 33017 w 1611766"/>
              <a:gd name="connsiteY5" fmla="*/ 912522 h 946817"/>
              <a:gd name="connsiteX6" fmla="*/ 0 w 1611766"/>
              <a:gd name="connsiteY6" fmla="*/ 832810 h 946817"/>
              <a:gd name="connsiteX7" fmla="*/ 1211 w 1611766"/>
              <a:gd name="connsiteY7" fmla="*/ 826814 h 946817"/>
              <a:gd name="connsiteX8" fmla="*/ 1211 w 1611766"/>
              <a:gd name="connsiteY8" fmla="*/ 112729 h 946817"/>
              <a:gd name="connsiteX9" fmla="*/ 113940 w 1611766"/>
              <a:gd name="connsiteY9" fmla="*/ 0 h 946817"/>
              <a:gd name="connsiteX10" fmla="*/ 226669 w 1611766"/>
              <a:gd name="connsiteY10" fmla="*/ 112729 h 946817"/>
              <a:gd name="connsiteX11" fmla="*/ 226669 w 1611766"/>
              <a:gd name="connsiteY11" fmla="*/ 720081 h 946817"/>
              <a:gd name="connsiteX12" fmla="*/ 1611766 w 1611766"/>
              <a:gd name="connsiteY12" fmla="*/ 946817 h 946817"/>
              <a:gd name="connsiteX0" fmla="*/ 2239892 w 2239892"/>
              <a:gd name="connsiteY0" fmla="*/ 1005281 h 1005282"/>
              <a:gd name="connsiteX1" fmla="*/ 119926 w 2239892"/>
              <a:gd name="connsiteY1" fmla="*/ 945539 h 1005282"/>
              <a:gd name="connsiteX2" fmla="*/ 113940 w 2239892"/>
              <a:gd name="connsiteY2" fmla="*/ 946747 h 1005282"/>
              <a:gd name="connsiteX3" fmla="*/ 34228 w 2239892"/>
              <a:gd name="connsiteY3" fmla="*/ 913730 h 1005282"/>
              <a:gd name="connsiteX4" fmla="*/ 33743 w 2239892"/>
              <a:gd name="connsiteY4" fmla="*/ 913011 h 1005282"/>
              <a:gd name="connsiteX5" fmla="*/ 33017 w 2239892"/>
              <a:gd name="connsiteY5" fmla="*/ 912522 h 1005282"/>
              <a:gd name="connsiteX6" fmla="*/ 0 w 2239892"/>
              <a:gd name="connsiteY6" fmla="*/ 832810 h 1005282"/>
              <a:gd name="connsiteX7" fmla="*/ 1211 w 2239892"/>
              <a:gd name="connsiteY7" fmla="*/ 826814 h 1005282"/>
              <a:gd name="connsiteX8" fmla="*/ 1211 w 2239892"/>
              <a:gd name="connsiteY8" fmla="*/ 112729 h 1005282"/>
              <a:gd name="connsiteX9" fmla="*/ 113940 w 2239892"/>
              <a:gd name="connsiteY9" fmla="*/ 0 h 1005282"/>
              <a:gd name="connsiteX10" fmla="*/ 226669 w 2239892"/>
              <a:gd name="connsiteY10" fmla="*/ 112729 h 1005282"/>
              <a:gd name="connsiteX11" fmla="*/ 226669 w 2239892"/>
              <a:gd name="connsiteY11" fmla="*/ 720081 h 1005282"/>
              <a:gd name="connsiteX12" fmla="*/ 2239892 w 2239892"/>
              <a:gd name="connsiteY12" fmla="*/ 1005281 h 100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9892" h="1005282">
                <a:moveTo>
                  <a:pt x="2239892" y="1005281"/>
                </a:moveTo>
                <a:lnTo>
                  <a:pt x="119926" y="945539"/>
                </a:lnTo>
                <a:lnTo>
                  <a:pt x="113940" y="946747"/>
                </a:lnTo>
                <a:cubicBezTo>
                  <a:pt x="82810" y="946747"/>
                  <a:pt x="54628" y="934130"/>
                  <a:pt x="34228" y="913730"/>
                </a:cubicBezTo>
                <a:lnTo>
                  <a:pt x="33743" y="913011"/>
                </a:lnTo>
                <a:lnTo>
                  <a:pt x="33017" y="912522"/>
                </a:lnTo>
                <a:cubicBezTo>
                  <a:pt x="12618" y="892122"/>
                  <a:pt x="0" y="863939"/>
                  <a:pt x="0" y="832810"/>
                </a:cubicBezTo>
                <a:lnTo>
                  <a:pt x="1211" y="826814"/>
                </a:lnTo>
                <a:lnTo>
                  <a:pt x="1211" y="112729"/>
                </a:lnTo>
                <a:cubicBezTo>
                  <a:pt x="1211" y="50470"/>
                  <a:pt x="51681" y="0"/>
                  <a:pt x="113940" y="0"/>
                </a:cubicBezTo>
                <a:cubicBezTo>
                  <a:pt x="176199" y="0"/>
                  <a:pt x="226669" y="50470"/>
                  <a:pt x="226669" y="112729"/>
                </a:cubicBezTo>
                <a:lnTo>
                  <a:pt x="226669" y="720081"/>
                </a:lnTo>
                <a:lnTo>
                  <a:pt x="2239892" y="1005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1" name="Graphic 20" descr="Handshake outline">
            <a:extLst>
              <a:ext uri="{FF2B5EF4-FFF2-40B4-BE49-F238E27FC236}">
                <a16:creationId xmlns:a16="http://schemas.microsoft.com/office/drawing/2014/main" id="{2A6CDC3B-B63C-4C84-8D07-117E326B730F}"/>
              </a:ext>
            </a:extLst>
          </p:cNvPr>
          <p:cNvSpPr/>
          <p:nvPr/>
        </p:nvSpPr>
        <p:spPr>
          <a:xfrm>
            <a:off x="3333999" y="3490601"/>
            <a:ext cx="877252" cy="540067"/>
          </a:xfrm>
          <a:custGeom>
            <a:avLst/>
            <a:gdLst>
              <a:gd name="connsiteX0" fmla="*/ 868680 w 877252"/>
              <a:gd name="connsiteY0" fmla="*/ 195263 h 540067"/>
              <a:gd name="connsiteX1" fmla="*/ 761048 w 877252"/>
              <a:gd name="connsiteY1" fmla="*/ 16192 h 540067"/>
              <a:gd name="connsiteX2" fmla="*/ 751523 w 877252"/>
              <a:gd name="connsiteY2" fmla="*/ 0 h 540067"/>
              <a:gd name="connsiteX3" fmla="*/ 735330 w 877252"/>
              <a:gd name="connsiteY3" fmla="*/ 10477 h 540067"/>
              <a:gd name="connsiteX4" fmla="*/ 662940 w 877252"/>
              <a:gd name="connsiteY4" fmla="*/ 55245 h 540067"/>
              <a:gd name="connsiteX5" fmla="*/ 644843 w 877252"/>
              <a:gd name="connsiteY5" fmla="*/ 78105 h 540067"/>
              <a:gd name="connsiteX6" fmla="*/ 645795 w 877252"/>
              <a:gd name="connsiteY6" fmla="*/ 99060 h 540067"/>
              <a:gd name="connsiteX7" fmla="*/ 584835 w 877252"/>
              <a:gd name="connsiteY7" fmla="*/ 109538 h 540067"/>
              <a:gd name="connsiteX8" fmla="*/ 500063 w 877252"/>
              <a:gd name="connsiteY8" fmla="*/ 95250 h 540067"/>
              <a:gd name="connsiteX9" fmla="*/ 458153 w 877252"/>
              <a:gd name="connsiteY9" fmla="*/ 85725 h 540067"/>
              <a:gd name="connsiteX10" fmla="*/ 456248 w 877252"/>
              <a:gd name="connsiteY10" fmla="*/ 85725 h 540067"/>
              <a:gd name="connsiteX11" fmla="*/ 456248 w 877252"/>
              <a:gd name="connsiteY11" fmla="*/ 85725 h 540067"/>
              <a:gd name="connsiteX12" fmla="*/ 454343 w 877252"/>
              <a:gd name="connsiteY12" fmla="*/ 85725 h 540067"/>
              <a:gd name="connsiteX13" fmla="*/ 452438 w 877252"/>
              <a:gd name="connsiteY13" fmla="*/ 85725 h 540067"/>
              <a:gd name="connsiteX14" fmla="*/ 450533 w 877252"/>
              <a:gd name="connsiteY14" fmla="*/ 85725 h 540067"/>
              <a:gd name="connsiteX15" fmla="*/ 445770 w 877252"/>
              <a:gd name="connsiteY15" fmla="*/ 85725 h 540067"/>
              <a:gd name="connsiteX16" fmla="*/ 445770 w 877252"/>
              <a:gd name="connsiteY16" fmla="*/ 85725 h 540067"/>
              <a:gd name="connsiteX17" fmla="*/ 402908 w 877252"/>
              <a:gd name="connsiteY17" fmla="*/ 104775 h 540067"/>
              <a:gd name="connsiteX18" fmla="*/ 395288 w 877252"/>
              <a:gd name="connsiteY18" fmla="*/ 113348 h 540067"/>
              <a:gd name="connsiteX19" fmla="*/ 356235 w 877252"/>
              <a:gd name="connsiteY19" fmla="*/ 105727 h 540067"/>
              <a:gd name="connsiteX20" fmla="*/ 348615 w 877252"/>
              <a:gd name="connsiteY20" fmla="*/ 105727 h 540067"/>
              <a:gd name="connsiteX21" fmla="*/ 332423 w 877252"/>
              <a:gd name="connsiteY21" fmla="*/ 106680 h 540067"/>
              <a:gd name="connsiteX22" fmla="*/ 295275 w 877252"/>
              <a:gd name="connsiteY22" fmla="*/ 108585 h 540067"/>
              <a:gd name="connsiteX23" fmla="*/ 234315 w 877252"/>
              <a:gd name="connsiteY23" fmla="*/ 96202 h 540067"/>
              <a:gd name="connsiteX24" fmla="*/ 234315 w 877252"/>
              <a:gd name="connsiteY24" fmla="*/ 78105 h 540067"/>
              <a:gd name="connsiteX25" fmla="*/ 216218 w 877252"/>
              <a:gd name="connsiteY25" fmla="*/ 55245 h 540067"/>
              <a:gd name="connsiteX26" fmla="*/ 144780 w 877252"/>
              <a:gd name="connsiteY26" fmla="*/ 10477 h 540067"/>
              <a:gd name="connsiteX27" fmla="*/ 128588 w 877252"/>
              <a:gd name="connsiteY27" fmla="*/ 0 h 540067"/>
              <a:gd name="connsiteX28" fmla="*/ 119063 w 877252"/>
              <a:gd name="connsiteY28" fmla="*/ 16192 h 540067"/>
              <a:gd name="connsiteX29" fmla="*/ 9525 w 877252"/>
              <a:gd name="connsiteY29" fmla="*/ 195263 h 540067"/>
              <a:gd name="connsiteX30" fmla="*/ 0 w 877252"/>
              <a:gd name="connsiteY30" fmla="*/ 211455 h 540067"/>
              <a:gd name="connsiteX31" fmla="*/ 16192 w 877252"/>
              <a:gd name="connsiteY31" fmla="*/ 220980 h 540067"/>
              <a:gd name="connsiteX32" fmla="*/ 89535 w 877252"/>
              <a:gd name="connsiteY32" fmla="*/ 265747 h 540067"/>
              <a:gd name="connsiteX33" fmla="*/ 131445 w 877252"/>
              <a:gd name="connsiteY33" fmla="*/ 263843 h 540067"/>
              <a:gd name="connsiteX34" fmla="*/ 193358 w 877252"/>
              <a:gd name="connsiteY34" fmla="*/ 336233 h 540067"/>
              <a:gd name="connsiteX35" fmla="*/ 194310 w 877252"/>
              <a:gd name="connsiteY35" fmla="*/ 338138 h 540067"/>
              <a:gd name="connsiteX36" fmla="*/ 196215 w 877252"/>
              <a:gd name="connsiteY36" fmla="*/ 339090 h 540067"/>
              <a:gd name="connsiteX37" fmla="*/ 196215 w 877252"/>
              <a:gd name="connsiteY37" fmla="*/ 339090 h 540067"/>
              <a:gd name="connsiteX38" fmla="*/ 182880 w 877252"/>
              <a:gd name="connsiteY38" fmla="*/ 354330 h 540067"/>
              <a:gd name="connsiteX39" fmla="*/ 186690 w 877252"/>
              <a:gd name="connsiteY39" fmla="*/ 421005 h 540067"/>
              <a:gd name="connsiteX40" fmla="*/ 186690 w 877252"/>
              <a:gd name="connsiteY40" fmla="*/ 421005 h 540067"/>
              <a:gd name="connsiteX41" fmla="*/ 186690 w 877252"/>
              <a:gd name="connsiteY41" fmla="*/ 421005 h 540067"/>
              <a:gd name="connsiteX42" fmla="*/ 217170 w 877252"/>
              <a:gd name="connsiteY42" fmla="*/ 432435 h 540067"/>
              <a:gd name="connsiteX43" fmla="*/ 222885 w 877252"/>
              <a:gd name="connsiteY43" fmla="*/ 432435 h 540067"/>
              <a:gd name="connsiteX44" fmla="*/ 240983 w 877252"/>
              <a:gd name="connsiteY44" fmla="*/ 425768 h 540067"/>
              <a:gd name="connsiteX45" fmla="*/ 256223 w 877252"/>
              <a:gd name="connsiteY45" fmla="*/ 456247 h 540067"/>
              <a:gd name="connsiteX46" fmla="*/ 256223 w 877252"/>
              <a:gd name="connsiteY46" fmla="*/ 456247 h 540067"/>
              <a:gd name="connsiteX47" fmla="*/ 256223 w 877252"/>
              <a:gd name="connsiteY47" fmla="*/ 456247 h 540067"/>
              <a:gd name="connsiteX48" fmla="*/ 286703 w 877252"/>
              <a:gd name="connsiteY48" fmla="*/ 467678 h 540067"/>
              <a:gd name="connsiteX49" fmla="*/ 290513 w 877252"/>
              <a:gd name="connsiteY49" fmla="*/ 467678 h 540067"/>
              <a:gd name="connsiteX50" fmla="*/ 304800 w 877252"/>
              <a:gd name="connsiteY50" fmla="*/ 464820 h 540067"/>
              <a:gd name="connsiteX51" fmla="*/ 319088 w 877252"/>
              <a:gd name="connsiteY51" fmla="*/ 492443 h 540067"/>
              <a:gd name="connsiteX52" fmla="*/ 319088 w 877252"/>
              <a:gd name="connsiteY52" fmla="*/ 492443 h 540067"/>
              <a:gd name="connsiteX53" fmla="*/ 319088 w 877252"/>
              <a:gd name="connsiteY53" fmla="*/ 492443 h 540067"/>
              <a:gd name="connsiteX54" fmla="*/ 345758 w 877252"/>
              <a:gd name="connsiteY54" fmla="*/ 502920 h 540067"/>
              <a:gd name="connsiteX55" fmla="*/ 350520 w 877252"/>
              <a:gd name="connsiteY55" fmla="*/ 502920 h 540067"/>
              <a:gd name="connsiteX56" fmla="*/ 368618 w 877252"/>
              <a:gd name="connsiteY56" fmla="*/ 497205 h 540067"/>
              <a:gd name="connsiteX57" fmla="*/ 380048 w 877252"/>
              <a:gd name="connsiteY57" fmla="*/ 515303 h 540067"/>
              <a:gd name="connsiteX58" fmla="*/ 407670 w 877252"/>
              <a:gd name="connsiteY58" fmla="*/ 524828 h 540067"/>
              <a:gd name="connsiteX59" fmla="*/ 409575 w 877252"/>
              <a:gd name="connsiteY59" fmla="*/ 524828 h 540067"/>
              <a:gd name="connsiteX60" fmla="*/ 411480 w 877252"/>
              <a:gd name="connsiteY60" fmla="*/ 524828 h 540067"/>
              <a:gd name="connsiteX61" fmla="*/ 427673 w 877252"/>
              <a:gd name="connsiteY61" fmla="*/ 518160 h 540067"/>
              <a:gd name="connsiteX62" fmla="*/ 428625 w 877252"/>
              <a:gd name="connsiteY62" fmla="*/ 519112 h 540067"/>
              <a:gd name="connsiteX63" fmla="*/ 441960 w 877252"/>
              <a:gd name="connsiteY63" fmla="*/ 529590 h 540067"/>
              <a:gd name="connsiteX64" fmla="*/ 442913 w 877252"/>
              <a:gd name="connsiteY64" fmla="*/ 530543 h 540067"/>
              <a:gd name="connsiteX65" fmla="*/ 443865 w 877252"/>
              <a:gd name="connsiteY65" fmla="*/ 531495 h 540067"/>
              <a:gd name="connsiteX66" fmla="*/ 472440 w 877252"/>
              <a:gd name="connsiteY66" fmla="*/ 540068 h 540067"/>
              <a:gd name="connsiteX67" fmla="*/ 478155 w 877252"/>
              <a:gd name="connsiteY67" fmla="*/ 540068 h 540067"/>
              <a:gd name="connsiteX68" fmla="*/ 527685 w 877252"/>
              <a:gd name="connsiteY68" fmla="*/ 498158 h 540067"/>
              <a:gd name="connsiteX69" fmla="*/ 571500 w 877252"/>
              <a:gd name="connsiteY69" fmla="*/ 457200 h 540067"/>
              <a:gd name="connsiteX70" fmla="*/ 615315 w 877252"/>
              <a:gd name="connsiteY70" fmla="*/ 415290 h 540067"/>
              <a:gd name="connsiteX71" fmla="*/ 619125 w 877252"/>
              <a:gd name="connsiteY71" fmla="*/ 415290 h 540067"/>
              <a:gd name="connsiteX72" fmla="*/ 670560 w 877252"/>
              <a:gd name="connsiteY72" fmla="*/ 355283 h 540067"/>
              <a:gd name="connsiteX73" fmla="*/ 670560 w 877252"/>
              <a:gd name="connsiteY73" fmla="*/ 348615 h 540067"/>
              <a:gd name="connsiteX74" fmla="*/ 678180 w 877252"/>
              <a:gd name="connsiteY74" fmla="*/ 339090 h 540067"/>
              <a:gd name="connsiteX75" fmla="*/ 743903 w 877252"/>
              <a:gd name="connsiteY75" fmla="*/ 262890 h 540067"/>
              <a:gd name="connsiteX76" fmla="*/ 787718 w 877252"/>
              <a:gd name="connsiteY76" fmla="*/ 264795 h 540067"/>
              <a:gd name="connsiteX77" fmla="*/ 861060 w 877252"/>
              <a:gd name="connsiteY77" fmla="*/ 220027 h 540067"/>
              <a:gd name="connsiteX78" fmla="*/ 877253 w 877252"/>
              <a:gd name="connsiteY78" fmla="*/ 210502 h 540067"/>
              <a:gd name="connsiteX79" fmla="*/ 868680 w 877252"/>
              <a:gd name="connsiteY79" fmla="*/ 195263 h 540067"/>
              <a:gd name="connsiteX80" fmla="*/ 99060 w 877252"/>
              <a:gd name="connsiteY80" fmla="*/ 249555 h 540067"/>
              <a:gd name="connsiteX81" fmla="*/ 25718 w 877252"/>
              <a:gd name="connsiteY81" fmla="*/ 204788 h 540067"/>
              <a:gd name="connsiteX82" fmla="*/ 134303 w 877252"/>
              <a:gd name="connsiteY82" fmla="*/ 25717 h 540067"/>
              <a:gd name="connsiteX83" fmla="*/ 206693 w 877252"/>
              <a:gd name="connsiteY83" fmla="*/ 70485 h 540067"/>
              <a:gd name="connsiteX84" fmla="*/ 215265 w 877252"/>
              <a:gd name="connsiteY84" fmla="*/ 91440 h 540067"/>
              <a:gd name="connsiteX85" fmla="*/ 209550 w 877252"/>
              <a:gd name="connsiteY85" fmla="*/ 100965 h 540067"/>
              <a:gd name="connsiteX86" fmla="*/ 126683 w 877252"/>
              <a:gd name="connsiteY86" fmla="*/ 238125 h 540067"/>
              <a:gd name="connsiteX87" fmla="*/ 120968 w 877252"/>
              <a:gd name="connsiteY87" fmla="*/ 246697 h 540067"/>
              <a:gd name="connsiteX88" fmla="*/ 108585 w 877252"/>
              <a:gd name="connsiteY88" fmla="*/ 251460 h 540067"/>
              <a:gd name="connsiteX89" fmla="*/ 99060 w 877252"/>
              <a:gd name="connsiteY89" fmla="*/ 249555 h 540067"/>
              <a:gd name="connsiteX90" fmla="*/ 220980 w 877252"/>
              <a:gd name="connsiteY90" fmla="*/ 413385 h 540067"/>
              <a:gd name="connsiteX91" fmla="*/ 218123 w 877252"/>
              <a:gd name="connsiteY91" fmla="*/ 413385 h 540067"/>
              <a:gd name="connsiteX92" fmla="*/ 190500 w 877252"/>
              <a:gd name="connsiteY92" fmla="*/ 384810 h 540067"/>
              <a:gd name="connsiteX93" fmla="*/ 197168 w 877252"/>
              <a:gd name="connsiteY93" fmla="*/ 366713 h 540067"/>
              <a:gd name="connsiteX94" fmla="*/ 247650 w 877252"/>
              <a:gd name="connsiteY94" fmla="*/ 309563 h 540067"/>
              <a:gd name="connsiteX95" fmla="*/ 269558 w 877252"/>
              <a:gd name="connsiteY95" fmla="*/ 300038 h 540067"/>
              <a:gd name="connsiteX96" fmla="*/ 287655 w 877252"/>
              <a:gd name="connsiteY96" fmla="*/ 306705 h 540067"/>
              <a:gd name="connsiteX97" fmla="*/ 290513 w 877252"/>
              <a:gd name="connsiteY97" fmla="*/ 346710 h 540067"/>
              <a:gd name="connsiteX98" fmla="*/ 240030 w 877252"/>
              <a:gd name="connsiteY98" fmla="*/ 403860 h 540067"/>
              <a:gd name="connsiteX99" fmla="*/ 220980 w 877252"/>
              <a:gd name="connsiteY99" fmla="*/ 413385 h 540067"/>
              <a:gd name="connsiteX100" fmla="*/ 291465 w 877252"/>
              <a:gd name="connsiteY100" fmla="*/ 449580 h 540067"/>
              <a:gd name="connsiteX101" fmla="*/ 288608 w 877252"/>
              <a:gd name="connsiteY101" fmla="*/ 449580 h 540067"/>
              <a:gd name="connsiteX102" fmla="*/ 260985 w 877252"/>
              <a:gd name="connsiteY102" fmla="*/ 421005 h 540067"/>
              <a:gd name="connsiteX103" fmla="*/ 267653 w 877252"/>
              <a:gd name="connsiteY103" fmla="*/ 402908 h 540067"/>
              <a:gd name="connsiteX104" fmla="*/ 311468 w 877252"/>
              <a:gd name="connsiteY104" fmla="*/ 352425 h 540067"/>
              <a:gd name="connsiteX105" fmla="*/ 333375 w 877252"/>
              <a:gd name="connsiteY105" fmla="*/ 342900 h 540067"/>
              <a:gd name="connsiteX106" fmla="*/ 351473 w 877252"/>
              <a:gd name="connsiteY106" fmla="*/ 349568 h 540067"/>
              <a:gd name="connsiteX107" fmla="*/ 354330 w 877252"/>
              <a:gd name="connsiteY107" fmla="*/ 389572 h 540067"/>
              <a:gd name="connsiteX108" fmla="*/ 310515 w 877252"/>
              <a:gd name="connsiteY108" fmla="*/ 440055 h 540067"/>
              <a:gd name="connsiteX109" fmla="*/ 291465 w 877252"/>
              <a:gd name="connsiteY109" fmla="*/ 449580 h 540067"/>
              <a:gd name="connsiteX110" fmla="*/ 291465 w 877252"/>
              <a:gd name="connsiteY110" fmla="*/ 449580 h 540067"/>
              <a:gd name="connsiteX111" fmla="*/ 351473 w 877252"/>
              <a:gd name="connsiteY111" fmla="*/ 484822 h 540067"/>
              <a:gd name="connsiteX112" fmla="*/ 348615 w 877252"/>
              <a:gd name="connsiteY112" fmla="*/ 484822 h 540067"/>
              <a:gd name="connsiteX113" fmla="*/ 333375 w 877252"/>
              <a:gd name="connsiteY113" fmla="*/ 479108 h 540067"/>
              <a:gd name="connsiteX114" fmla="*/ 331470 w 877252"/>
              <a:gd name="connsiteY114" fmla="*/ 445770 h 540067"/>
              <a:gd name="connsiteX115" fmla="*/ 375285 w 877252"/>
              <a:gd name="connsiteY115" fmla="*/ 395288 h 540067"/>
              <a:gd name="connsiteX116" fmla="*/ 393383 w 877252"/>
              <a:gd name="connsiteY116" fmla="*/ 387668 h 540067"/>
              <a:gd name="connsiteX117" fmla="*/ 408623 w 877252"/>
              <a:gd name="connsiteY117" fmla="*/ 393383 h 540067"/>
              <a:gd name="connsiteX118" fmla="*/ 410528 w 877252"/>
              <a:gd name="connsiteY118" fmla="*/ 426720 h 540067"/>
              <a:gd name="connsiteX119" fmla="*/ 366713 w 877252"/>
              <a:gd name="connsiteY119" fmla="*/ 477203 h 540067"/>
              <a:gd name="connsiteX120" fmla="*/ 351473 w 877252"/>
              <a:gd name="connsiteY120" fmla="*/ 484822 h 540067"/>
              <a:gd name="connsiteX121" fmla="*/ 351473 w 877252"/>
              <a:gd name="connsiteY121" fmla="*/ 484822 h 540067"/>
              <a:gd name="connsiteX122" fmla="*/ 409575 w 877252"/>
              <a:gd name="connsiteY122" fmla="*/ 507683 h 540067"/>
              <a:gd name="connsiteX123" fmla="*/ 395288 w 877252"/>
              <a:gd name="connsiteY123" fmla="*/ 502920 h 540067"/>
              <a:gd name="connsiteX124" fmla="*/ 393383 w 877252"/>
              <a:gd name="connsiteY124" fmla="*/ 476250 h 540067"/>
              <a:gd name="connsiteX125" fmla="*/ 430530 w 877252"/>
              <a:gd name="connsiteY125" fmla="*/ 433387 h 540067"/>
              <a:gd name="connsiteX126" fmla="*/ 444818 w 877252"/>
              <a:gd name="connsiteY126" fmla="*/ 426720 h 540067"/>
              <a:gd name="connsiteX127" fmla="*/ 457200 w 877252"/>
              <a:gd name="connsiteY127" fmla="*/ 431483 h 540067"/>
              <a:gd name="connsiteX128" fmla="*/ 459105 w 877252"/>
              <a:gd name="connsiteY128" fmla="*/ 458153 h 540067"/>
              <a:gd name="connsiteX129" fmla="*/ 421958 w 877252"/>
              <a:gd name="connsiteY129" fmla="*/ 501015 h 540067"/>
              <a:gd name="connsiteX130" fmla="*/ 409575 w 877252"/>
              <a:gd name="connsiteY130" fmla="*/ 507683 h 540067"/>
              <a:gd name="connsiteX131" fmla="*/ 409575 w 877252"/>
              <a:gd name="connsiteY131" fmla="*/ 507683 h 540067"/>
              <a:gd name="connsiteX132" fmla="*/ 619125 w 877252"/>
              <a:gd name="connsiteY132" fmla="*/ 396240 h 540067"/>
              <a:gd name="connsiteX133" fmla="*/ 615315 w 877252"/>
              <a:gd name="connsiteY133" fmla="*/ 396240 h 540067"/>
              <a:gd name="connsiteX134" fmla="*/ 599123 w 877252"/>
              <a:gd name="connsiteY134" fmla="*/ 392430 h 540067"/>
              <a:gd name="connsiteX135" fmla="*/ 600075 w 877252"/>
              <a:gd name="connsiteY135" fmla="*/ 398145 h 540067"/>
              <a:gd name="connsiteX136" fmla="*/ 565785 w 877252"/>
              <a:gd name="connsiteY136" fmla="*/ 439103 h 540067"/>
              <a:gd name="connsiteX137" fmla="*/ 565785 w 877252"/>
              <a:gd name="connsiteY137" fmla="*/ 439103 h 540067"/>
              <a:gd name="connsiteX138" fmla="*/ 556260 w 877252"/>
              <a:gd name="connsiteY138" fmla="*/ 438150 h 540067"/>
              <a:gd name="connsiteX139" fmla="*/ 556260 w 877252"/>
              <a:gd name="connsiteY139" fmla="*/ 439103 h 540067"/>
              <a:gd name="connsiteX140" fmla="*/ 521970 w 877252"/>
              <a:gd name="connsiteY140" fmla="*/ 480060 h 540067"/>
              <a:gd name="connsiteX141" fmla="*/ 521970 w 877252"/>
              <a:gd name="connsiteY141" fmla="*/ 480060 h 540067"/>
              <a:gd name="connsiteX142" fmla="*/ 512445 w 877252"/>
              <a:gd name="connsiteY142" fmla="*/ 479108 h 540067"/>
              <a:gd name="connsiteX143" fmla="*/ 512445 w 877252"/>
              <a:gd name="connsiteY143" fmla="*/ 480060 h 540067"/>
              <a:gd name="connsiteX144" fmla="*/ 478155 w 877252"/>
              <a:gd name="connsiteY144" fmla="*/ 521018 h 540067"/>
              <a:gd name="connsiteX145" fmla="*/ 478155 w 877252"/>
              <a:gd name="connsiteY145" fmla="*/ 521018 h 540067"/>
              <a:gd name="connsiteX146" fmla="*/ 475298 w 877252"/>
              <a:gd name="connsiteY146" fmla="*/ 521018 h 540067"/>
              <a:gd name="connsiteX147" fmla="*/ 455295 w 877252"/>
              <a:gd name="connsiteY147" fmla="*/ 515303 h 540067"/>
              <a:gd name="connsiteX148" fmla="*/ 442913 w 877252"/>
              <a:gd name="connsiteY148" fmla="*/ 505778 h 540067"/>
              <a:gd name="connsiteX149" fmla="*/ 473393 w 877252"/>
              <a:gd name="connsiteY149" fmla="*/ 470535 h 540067"/>
              <a:gd name="connsiteX150" fmla="*/ 469583 w 877252"/>
              <a:gd name="connsiteY150" fmla="*/ 417195 h 540067"/>
              <a:gd name="connsiteX151" fmla="*/ 444818 w 877252"/>
              <a:gd name="connsiteY151" fmla="*/ 407670 h 540067"/>
              <a:gd name="connsiteX152" fmla="*/ 435293 w 877252"/>
              <a:gd name="connsiteY152" fmla="*/ 408622 h 540067"/>
              <a:gd name="connsiteX153" fmla="*/ 421005 w 877252"/>
              <a:gd name="connsiteY153" fmla="*/ 379095 h 540067"/>
              <a:gd name="connsiteX154" fmla="*/ 392430 w 877252"/>
              <a:gd name="connsiteY154" fmla="*/ 368618 h 540067"/>
              <a:gd name="connsiteX155" fmla="*/ 392430 w 877252"/>
              <a:gd name="connsiteY155" fmla="*/ 368618 h 540067"/>
              <a:gd name="connsiteX156" fmla="*/ 379095 w 877252"/>
              <a:gd name="connsiteY156" fmla="*/ 370522 h 540067"/>
              <a:gd name="connsiteX157" fmla="*/ 362903 w 877252"/>
              <a:gd name="connsiteY157" fmla="*/ 335280 h 540067"/>
              <a:gd name="connsiteX158" fmla="*/ 332423 w 877252"/>
              <a:gd name="connsiteY158" fmla="*/ 323850 h 540067"/>
              <a:gd name="connsiteX159" fmla="*/ 332423 w 877252"/>
              <a:gd name="connsiteY159" fmla="*/ 323850 h 540067"/>
              <a:gd name="connsiteX160" fmla="*/ 315278 w 877252"/>
              <a:gd name="connsiteY160" fmla="*/ 326708 h 540067"/>
              <a:gd name="connsiteX161" fmla="*/ 299085 w 877252"/>
              <a:gd name="connsiteY161" fmla="*/ 292418 h 540067"/>
              <a:gd name="connsiteX162" fmla="*/ 268605 w 877252"/>
              <a:gd name="connsiteY162" fmla="*/ 280988 h 540067"/>
              <a:gd name="connsiteX163" fmla="*/ 268605 w 877252"/>
              <a:gd name="connsiteY163" fmla="*/ 280988 h 540067"/>
              <a:gd name="connsiteX164" fmla="*/ 232410 w 877252"/>
              <a:gd name="connsiteY164" fmla="*/ 297180 h 540067"/>
              <a:gd name="connsiteX165" fmla="*/ 207645 w 877252"/>
              <a:gd name="connsiteY165" fmla="*/ 325755 h 540067"/>
              <a:gd name="connsiteX166" fmla="*/ 206693 w 877252"/>
              <a:gd name="connsiteY166" fmla="*/ 324803 h 540067"/>
              <a:gd name="connsiteX167" fmla="*/ 141923 w 877252"/>
              <a:gd name="connsiteY167" fmla="*/ 249555 h 540067"/>
              <a:gd name="connsiteX168" fmla="*/ 224790 w 877252"/>
              <a:gd name="connsiteY168" fmla="*/ 112395 h 540067"/>
              <a:gd name="connsiteX169" fmla="*/ 293370 w 877252"/>
              <a:gd name="connsiteY169" fmla="*/ 126682 h 540067"/>
              <a:gd name="connsiteX170" fmla="*/ 348615 w 877252"/>
              <a:gd name="connsiteY170" fmla="*/ 122872 h 540067"/>
              <a:gd name="connsiteX171" fmla="*/ 354330 w 877252"/>
              <a:gd name="connsiteY171" fmla="*/ 122872 h 540067"/>
              <a:gd name="connsiteX172" fmla="*/ 379095 w 877252"/>
              <a:gd name="connsiteY172" fmla="*/ 126682 h 540067"/>
              <a:gd name="connsiteX173" fmla="*/ 326708 w 877252"/>
              <a:gd name="connsiteY173" fmla="*/ 188595 h 540067"/>
              <a:gd name="connsiteX174" fmla="*/ 312420 w 877252"/>
              <a:gd name="connsiteY174" fmla="*/ 230505 h 540067"/>
              <a:gd name="connsiteX175" fmla="*/ 332423 w 877252"/>
              <a:gd name="connsiteY175" fmla="*/ 269558 h 540067"/>
              <a:gd name="connsiteX176" fmla="*/ 332423 w 877252"/>
              <a:gd name="connsiteY176" fmla="*/ 269558 h 540067"/>
              <a:gd name="connsiteX177" fmla="*/ 332423 w 877252"/>
              <a:gd name="connsiteY177" fmla="*/ 269558 h 540067"/>
              <a:gd name="connsiteX178" fmla="*/ 369570 w 877252"/>
              <a:gd name="connsiteY178" fmla="*/ 282893 h 540067"/>
              <a:gd name="connsiteX179" fmla="*/ 374333 w 877252"/>
              <a:gd name="connsiteY179" fmla="*/ 282893 h 540067"/>
              <a:gd name="connsiteX180" fmla="*/ 413385 w 877252"/>
              <a:gd name="connsiteY180" fmla="*/ 262890 h 540067"/>
              <a:gd name="connsiteX181" fmla="*/ 478155 w 877252"/>
              <a:gd name="connsiteY181" fmla="*/ 188595 h 540067"/>
              <a:gd name="connsiteX182" fmla="*/ 478155 w 877252"/>
              <a:gd name="connsiteY182" fmla="*/ 188595 h 540067"/>
              <a:gd name="connsiteX183" fmla="*/ 488633 w 877252"/>
              <a:gd name="connsiteY183" fmla="*/ 198120 h 540067"/>
              <a:gd name="connsiteX184" fmla="*/ 641985 w 877252"/>
              <a:gd name="connsiteY184" fmla="*/ 329565 h 540067"/>
              <a:gd name="connsiteX185" fmla="*/ 652463 w 877252"/>
              <a:gd name="connsiteY185" fmla="*/ 353378 h 540067"/>
              <a:gd name="connsiteX186" fmla="*/ 652463 w 877252"/>
              <a:gd name="connsiteY186" fmla="*/ 357188 h 540067"/>
              <a:gd name="connsiteX187" fmla="*/ 619125 w 877252"/>
              <a:gd name="connsiteY187" fmla="*/ 396240 h 540067"/>
              <a:gd name="connsiteX188" fmla="*/ 619125 w 877252"/>
              <a:gd name="connsiteY188" fmla="*/ 396240 h 540067"/>
              <a:gd name="connsiteX189" fmla="*/ 665798 w 877252"/>
              <a:gd name="connsiteY189" fmla="*/ 326708 h 540067"/>
              <a:gd name="connsiteX190" fmla="*/ 655320 w 877252"/>
              <a:gd name="connsiteY190" fmla="*/ 314325 h 540067"/>
              <a:gd name="connsiteX191" fmla="*/ 477203 w 877252"/>
              <a:gd name="connsiteY191" fmla="*/ 160972 h 540067"/>
              <a:gd name="connsiteX192" fmla="*/ 399098 w 877252"/>
              <a:gd name="connsiteY192" fmla="*/ 250508 h 540067"/>
              <a:gd name="connsiteX193" fmla="*/ 373380 w 877252"/>
              <a:gd name="connsiteY193" fmla="*/ 263843 h 540067"/>
              <a:gd name="connsiteX194" fmla="*/ 370523 w 877252"/>
              <a:gd name="connsiteY194" fmla="*/ 263843 h 540067"/>
              <a:gd name="connsiteX195" fmla="*/ 344805 w 877252"/>
              <a:gd name="connsiteY195" fmla="*/ 254318 h 540067"/>
              <a:gd name="connsiteX196" fmla="*/ 340043 w 877252"/>
              <a:gd name="connsiteY196" fmla="*/ 201930 h 540067"/>
              <a:gd name="connsiteX197" fmla="*/ 340995 w 877252"/>
              <a:gd name="connsiteY197" fmla="*/ 200977 h 540067"/>
              <a:gd name="connsiteX198" fmla="*/ 416243 w 877252"/>
              <a:gd name="connsiteY198" fmla="*/ 115252 h 540067"/>
              <a:gd name="connsiteX199" fmla="*/ 444818 w 877252"/>
              <a:gd name="connsiteY199" fmla="*/ 102870 h 540067"/>
              <a:gd name="connsiteX200" fmla="*/ 448628 w 877252"/>
              <a:gd name="connsiteY200" fmla="*/ 102870 h 540067"/>
              <a:gd name="connsiteX201" fmla="*/ 453390 w 877252"/>
              <a:gd name="connsiteY201" fmla="*/ 103823 h 540067"/>
              <a:gd name="connsiteX202" fmla="*/ 583883 w 877252"/>
              <a:gd name="connsiteY202" fmla="*/ 127635 h 540067"/>
              <a:gd name="connsiteX203" fmla="*/ 653415 w 877252"/>
              <a:gd name="connsiteY203" fmla="*/ 115252 h 540067"/>
              <a:gd name="connsiteX204" fmla="*/ 708660 w 877252"/>
              <a:gd name="connsiteY204" fmla="*/ 204788 h 540067"/>
              <a:gd name="connsiteX205" fmla="*/ 734378 w 877252"/>
              <a:gd name="connsiteY205" fmla="*/ 247650 h 540067"/>
              <a:gd name="connsiteX206" fmla="*/ 665798 w 877252"/>
              <a:gd name="connsiteY206" fmla="*/ 326708 h 540067"/>
              <a:gd name="connsiteX207" fmla="*/ 779145 w 877252"/>
              <a:gd name="connsiteY207" fmla="*/ 249555 h 540067"/>
              <a:gd name="connsiteX208" fmla="*/ 769620 w 877252"/>
              <a:gd name="connsiteY208" fmla="*/ 252413 h 540067"/>
              <a:gd name="connsiteX209" fmla="*/ 756285 w 877252"/>
              <a:gd name="connsiteY209" fmla="*/ 246697 h 540067"/>
              <a:gd name="connsiteX210" fmla="*/ 750570 w 877252"/>
              <a:gd name="connsiteY210" fmla="*/ 237172 h 540067"/>
              <a:gd name="connsiteX211" fmla="*/ 724853 w 877252"/>
              <a:gd name="connsiteY211" fmla="*/ 195263 h 540067"/>
              <a:gd name="connsiteX212" fmla="*/ 664845 w 877252"/>
              <a:gd name="connsiteY212" fmla="*/ 96202 h 540067"/>
              <a:gd name="connsiteX213" fmla="*/ 669608 w 877252"/>
              <a:gd name="connsiteY213" fmla="*/ 71438 h 540067"/>
              <a:gd name="connsiteX214" fmla="*/ 671513 w 877252"/>
              <a:gd name="connsiteY214" fmla="*/ 70485 h 540067"/>
              <a:gd name="connsiteX215" fmla="*/ 744855 w 877252"/>
              <a:gd name="connsiteY215" fmla="*/ 25717 h 540067"/>
              <a:gd name="connsiteX216" fmla="*/ 852488 w 877252"/>
              <a:gd name="connsiteY216" fmla="*/ 204788 h 540067"/>
              <a:gd name="connsiteX217" fmla="*/ 779145 w 877252"/>
              <a:gd name="connsiteY217" fmla="*/ 249555 h 54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877252" h="540067">
                <a:moveTo>
                  <a:pt x="868680" y="195263"/>
                </a:moveTo>
                <a:lnTo>
                  <a:pt x="761048" y="16192"/>
                </a:lnTo>
                <a:lnTo>
                  <a:pt x="751523" y="0"/>
                </a:lnTo>
                <a:lnTo>
                  <a:pt x="735330" y="10477"/>
                </a:lnTo>
                <a:lnTo>
                  <a:pt x="662940" y="55245"/>
                </a:lnTo>
                <a:cubicBezTo>
                  <a:pt x="654368" y="60007"/>
                  <a:pt x="647700" y="68580"/>
                  <a:pt x="644843" y="78105"/>
                </a:cubicBezTo>
                <a:cubicBezTo>
                  <a:pt x="642938" y="84773"/>
                  <a:pt x="642938" y="92392"/>
                  <a:pt x="645795" y="99060"/>
                </a:cubicBezTo>
                <a:cubicBezTo>
                  <a:pt x="625793" y="105727"/>
                  <a:pt x="605790" y="109538"/>
                  <a:pt x="584835" y="109538"/>
                </a:cubicBezTo>
                <a:cubicBezTo>
                  <a:pt x="556260" y="108585"/>
                  <a:pt x="527685" y="103823"/>
                  <a:pt x="500063" y="95250"/>
                </a:cubicBezTo>
                <a:cubicBezTo>
                  <a:pt x="486728" y="91440"/>
                  <a:pt x="472440" y="88582"/>
                  <a:pt x="458153" y="85725"/>
                </a:cubicBezTo>
                <a:lnTo>
                  <a:pt x="456248" y="85725"/>
                </a:lnTo>
                <a:lnTo>
                  <a:pt x="456248" y="85725"/>
                </a:lnTo>
                <a:cubicBezTo>
                  <a:pt x="455295" y="85725"/>
                  <a:pt x="454343" y="85725"/>
                  <a:pt x="454343" y="85725"/>
                </a:cubicBezTo>
                <a:lnTo>
                  <a:pt x="452438" y="85725"/>
                </a:lnTo>
                <a:lnTo>
                  <a:pt x="450533" y="85725"/>
                </a:lnTo>
                <a:cubicBezTo>
                  <a:pt x="448628" y="85725"/>
                  <a:pt x="447675" y="85725"/>
                  <a:pt x="445770" y="85725"/>
                </a:cubicBezTo>
                <a:lnTo>
                  <a:pt x="445770" y="85725"/>
                </a:lnTo>
                <a:cubicBezTo>
                  <a:pt x="429578" y="85725"/>
                  <a:pt x="413385" y="92392"/>
                  <a:pt x="402908" y="104775"/>
                </a:cubicBezTo>
                <a:lnTo>
                  <a:pt x="395288" y="113348"/>
                </a:lnTo>
                <a:cubicBezTo>
                  <a:pt x="382905" y="108585"/>
                  <a:pt x="369570" y="105727"/>
                  <a:pt x="356235" y="105727"/>
                </a:cubicBezTo>
                <a:cubicBezTo>
                  <a:pt x="353378" y="105727"/>
                  <a:pt x="351473" y="105727"/>
                  <a:pt x="348615" y="105727"/>
                </a:cubicBezTo>
                <a:cubicBezTo>
                  <a:pt x="342900" y="105727"/>
                  <a:pt x="338138" y="106680"/>
                  <a:pt x="332423" y="106680"/>
                </a:cubicBezTo>
                <a:cubicBezTo>
                  <a:pt x="320040" y="107632"/>
                  <a:pt x="307658" y="108585"/>
                  <a:pt x="295275" y="108585"/>
                </a:cubicBezTo>
                <a:cubicBezTo>
                  <a:pt x="274320" y="109538"/>
                  <a:pt x="253365" y="104775"/>
                  <a:pt x="234315" y="96202"/>
                </a:cubicBezTo>
                <a:cubicBezTo>
                  <a:pt x="235268" y="90488"/>
                  <a:pt x="235268" y="84773"/>
                  <a:pt x="234315" y="78105"/>
                </a:cubicBezTo>
                <a:cubicBezTo>
                  <a:pt x="231458" y="68580"/>
                  <a:pt x="224790" y="60007"/>
                  <a:pt x="216218" y="55245"/>
                </a:cubicBezTo>
                <a:lnTo>
                  <a:pt x="144780" y="10477"/>
                </a:lnTo>
                <a:lnTo>
                  <a:pt x="128588" y="0"/>
                </a:lnTo>
                <a:lnTo>
                  <a:pt x="119063" y="16192"/>
                </a:lnTo>
                <a:lnTo>
                  <a:pt x="9525" y="195263"/>
                </a:lnTo>
                <a:lnTo>
                  <a:pt x="0" y="211455"/>
                </a:lnTo>
                <a:lnTo>
                  <a:pt x="16192" y="220980"/>
                </a:lnTo>
                <a:lnTo>
                  <a:pt x="89535" y="265747"/>
                </a:lnTo>
                <a:cubicBezTo>
                  <a:pt x="102870" y="274320"/>
                  <a:pt x="119063" y="273368"/>
                  <a:pt x="131445" y="263843"/>
                </a:cubicBezTo>
                <a:lnTo>
                  <a:pt x="193358" y="336233"/>
                </a:lnTo>
                <a:lnTo>
                  <a:pt x="194310" y="338138"/>
                </a:lnTo>
                <a:lnTo>
                  <a:pt x="196215" y="339090"/>
                </a:lnTo>
                <a:lnTo>
                  <a:pt x="196215" y="339090"/>
                </a:lnTo>
                <a:lnTo>
                  <a:pt x="182880" y="354330"/>
                </a:lnTo>
                <a:cubicBezTo>
                  <a:pt x="165735" y="374333"/>
                  <a:pt x="167640" y="403860"/>
                  <a:pt x="186690" y="421005"/>
                </a:cubicBezTo>
                <a:lnTo>
                  <a:pt x="186690" y="421005"/>
                </a:lnTo>
                <a:lnTo>
                  <a:pt x="186690" y="421005"/>
                </a:lnTo>
                <a:cubicBezTo>
                  <a:pt x="195263" y="428625"/>
                  <a:pt x="205740" y="432435"/>
                  <a:pt x="217170" y="432435"/>
                </a:cubicBezTo>
                <a:cubicBezTo>
                  <a:pt x="219075" y="432435"/>
                  <a:pt x="220980" y="432435"/>
                  <a:pt x="222885" y="432435"/>
                </a:cubicBezTo>
                <a:cubicBezTo>
                  <a:pt x="229553" y="431483"/>
                  <a:pt x="235268" y="429578"/>
                  <a:pt x="240983" y="425768"/>
                </a:cubicBezTo>
                <a:cubicBezTo>
                  <a:pt x="241935" y="437197"/>
                  <a:pt x="247650" y="448628"/>
                  <a:pt x="256223" y="456247"/>
                </a:cubicBezTo>
                <a:lnTo>
                  <a:pt x="256223" y="456247"/>
                </a:lnTo>
                <a:lnTo>
                  <a:pt x="256223" y="456247"/>
                </a:lnTo>
                <a:cubicBezTo>
                  <a:pt x="264795" y="463868"/>
                  <a:pt x="275273" y="467678"/>
                  <a:pt x="286703" y="467678"/>
                </a:cubicBezTo>
                <a:cubicBezTo>
                  <a:pt x="287655" y="467678"/>
                  <a:pt x="289560" y="467678"/>
                  <a:pt x="290513" y="467678"/>
                </a:cubicBezTo>
                <a:cubicBezTo>
                  <a:pt x="295275" y="467678"/>
                  <a:pt x="300038" y="466725"/>
                  <a:pt x="304800" y="464820"/>
                </a:cubicBezTo>
                <a:cubicBezTo>
                  <a:pt x="305753" y="475297"/>
                  <a:pt x="310515" y="485775"/>
                  <a:pt x="319088" y="492443"/>
                </a:cubicBezTo>
                <a:lnTo>
                  <a:pt x="319088" y="492443"/>
                </a:lnTo>
                <a:lnTo>
                  <a:pt x="319088" y="492443"/>
                </a:lnTo>
                <a:cubicBezTo>
                  <a:pt x="326708" y="499110"/>
                  <a:pt x="336233" y="502920"/>
                  <a:pt x="345758" y="502920"/>
                </a:cubicBezTo>
                <a:cubicBezTo>
                  <a:pt x="347663" y="502920"/>
                  <a:pt x="348615" y="502920"/>
                  <a:pt x="350520" y="502920"/>
                </a:cubicBezTo>
                <a:cubicBezTo>
                  <a:pt x="357188" y="502920"/>
                  <a:pt x="362903" y="500062"/>
                  <a:pt x="368618" y="497205"/>
                </a:cubicBezTo>
                <a:cubicBezTo>
                  <a:pt x="370523" y="503872"/>
                  <a:pt x="374333" y="510540"/>
                  <a:pt x="380048" y="515303"/>
                </a:cubicBezTo>
                <a:cubicBezTo>
                  <a:pt x="387668" y="521970"/>
                  <a:pt x="397193" y="525780"/>
                  <a:pt x="407670" y="524828"/>
                </a:cubicBezTo>
                <a:lnTo>
                  <a:pt x="409575" y="524828"/>
                </a:lnTo>
                <a:lnTo>
                  <a:pt x="411480" y="524828"/>
                </a:lnTo>
                <a:cubicBezTo>
                  <a:pt x="417195" y="523875"/>
                  <a:pt x="422910" y="521018"/>
                  <a:pt x="427673" y="518160"/>
                </a:cubicBezTo>
                <a:lnTo>
                  <a:pt x="428625" y="519112"/>
                </a:lnTo>
                <a:lnTo>
                  <a:pt x="441960" y="529590"/>
                </a:lnTo>
                <a:lnTo>
                  <a:pt x="442913" y="530543"/>
                </a:lnTo>
                <a:lnTo>
                  <a:pt x="443865" y="531495"/>
                </a:lnTo>
                <a:cubicBezTo>
                  <a:pt x="452438" y="537210"/>
                  <a:pt x="462915" y="540068"/>
                  <a:pt x="472440" y="540068"/>
                </a:cubicBezTo>
                <a:cubicBezTo>
                  <a:pt x="474345" y="540068"/>
                  <a:pt x="476250" y="540068"/>
                  <a:pt x="478155" y="540068"/>
                </a:cubicBezTo>
                <a:cubicBezTo>
                  <a:pt x="501968" y="538162"/>
                  <a:pt x="521018" y="521018"/>
                  <a:pt x="527685" y="498158"/>
                </a:cubicBezTo>
                <a:cubicBezTo>
                  <a:pt x="548640" y="494347"/>
                  <a:pt x="565785" y="478155"/>
                  <a:pt x="571500" y="457200"/>
                </a:cubicBezTo>
                <a:cubicBezTo>
                  <a:pt x="593408" y="452437"/>
                  <a:pt x="610553" y="436245"/>
                  <a:pt x="615315" y="415290"/>
                </a:cubicBezTo>
                <a:cubicBezTo>
                  <a:pt x="616268" y="415290"/>
                  <a:pt x="618173" y="415290"/>
                  <a:pt x="619125" y="415290"/>
                </a:cubicBezTo>
                <a:cubicBezTo>
                  <a:pt x="649605" y="412433"/>
                  <a:pt x="672465" y="385763"/>
                  <a:pt x="670560" y="355283"/>
                </a:cubicBezTo>
                <a:cubicBezTo>
                  <a:pt x="670560" y="353378"/>
                  <a:pt x="670560" y="350520"/>
                  <a:pt x="670560" y="348615"/>
                </a:cubicBezTo>
                <a:lnTo>
                  <a:pt x="678180" y="339090"/>
                </a:lnTo>
                <a:lnTo>
                  <a:pt x="743903" y="262890"/>
                </a:lnTo>
                <a:cubicBezTo>
                  <a:pt x="756285" y="273368"/>
                  <a:pt x="773430" y="273368"/>
                  <a:pt x="787718" y="264795"/>
                </a:cubicBezTo>
                <a:lnTo>
                  <a:pt x="861060" y="220027"/>
                </a:lnTo>
                <a:lnTo>
                  <a:pt x="877253" y="210502"/>
                </a:lnTo>
                <a:lnTo>
                  <a:pt x="868680" y="195263"/>
                </a:lnTo>
                <a:close/>
                <a:moveTo>
                  <a:pt x="99060" y="249555"/>
                </a:moveTo>
                <a:lnTo>
                  <a:pt x="25718" y="204788"/>
                </a:lnTo>
                <a:lnTo>
                  <a:pt x="134303" y="25717"/>
                </a:lnTo>
                <a:lnTo>
                  <a:pt x="206693" y="70485"/>
                </a:lnTo>
                <a:cubicBezTo>
                  <a:pt x="214313" y="74295"/>
                  <a:pt x="218123" y="83820"/>
                  <a:pt x="215265" y="91440"/>
                </a:cubicBezTo>
                <a:lnTo>
                  <a:pt x="209550" y="100965"/>
                </a:lnTo>
                <a:lnTo>
                  <a:pt x="126683" y="238125"/>
                </a:lnTo>
                <a:lnTo>
                  <a:pt x="120968" y="246697"/>
                </a:lnTo>
                <a:cubicBezTo>
                  <a:pt x="118110" y="249555"/>
                  <a:pt x="113348" y="251460"/>
                  <a:pt x="108585" y="251460"/>
                </a:cubicBezTo>
                <a:cubicBezTo>
                  <a:pt x="105728" y="252413"/>
                  <a:pt x="101918" y="251460"/>
                  <a:pt x="99060" y="249555"/>
                </a:cubicBezTo>
                <a:close/>
                <a:moveTo>
                  <a:pt x="220980" y="413385"/>
                </a:moveTo>
                <a:cubicBezTo>
                  <a:pt x="220028" y="413385"/>
                  <a:pt x="219075" y="413385"/>
                  <a:pt x="218123" y="413385"/>
                </a:cubicBezTo>
                <a:cubicBezTo>
                  <a:pt x="202883" y="413385"/>
                  <a:pt x="190500" y="400050"/>
                  <a:pt x="190500" y="384810"/>
                </a:cubicBezTo>
                <a:cubicBezTo>
                  <a:pt x="190500" y="378143"/>
                  <a:pt x="193358" y="371475"/>
                  <a:pt x="197168" y="366713"/>
                </a:cubicBezTo>
                <a:lnTo>
                  <a:pt x="247650" y="309563"/>
                </a:lnTo>
                <a:cubicBezTo>
                  <a:pt x="253365" y="303847"/>
                  <a:pt x="260985" y="300038"/>
                  <a:pt x="269558" y="300038"/>
                </a:cubicBezTo>
                <a:cubicBezTo>
                  <a:pt x="276225" y="300038"/>
                  <a:pt x="282893" y="302895"/>
                  <a:pt x="287655" y="306705"/>
                </a:cubicBezTo>
                <a:cubicBezTo>
                  <a:pt x="299085" y="317183"/>
                  <a:pt x="300990" y="335280"/>
                  <a:pt x="290513" y="346710"/>
                </a:cubicBezTo>
                <a:lnTo>
                  <a:pt x="240030" y="403860"/>
                </a:lnTo>
                <a:cubicBezTo>
                  <a:pt x="235268" y="409575"/>
                  <a:pt x="228600" y="412433"/>
                  <a:pt x="220980" y="413385"/>
                </a:cubicBezTo>
                <a:close/>
                <a:moveTo>
                  <a:pt x="291465" y="449580"/>
                </a:moveTo>
                <a:cubicBezTo>
                  <a:pt x="290513" y="449580"/>
                  <a:pt x="289560" y="449580"/>
                  <a:pt x="288608" y="449580"/>
                </a:cubicBezTo>
                <a:cubicBezTo>
                  <a:pt x="273368" y="449580"/>
                  <a:pt x="260985" y="436245"/>
                  <a:pt x="260985" y="421005"/>
                </a:cubicBezTo>
                <a:cubicBezTo>
                  <a:pt x="260985" y="414338"/>
                  <a:pt x="263843" y="407670"/>
                  <a:pt x="267653" y="402908"/>
                </a:cubicBezTo>
                <a:lnTo>
                  <a:pt x="311468" y="352425"/>
                </a:lnTo>
                <a:cubicBezTo>
                  <a:pt x="317183" y="346710"/>
                  <a:pt x="324803" y="342900"/>
                  <a:pt x="333375" y="342900"/>
                </a:cubicBezTo>
                <a:cubicBezTo>
                  <a:pt x="340043" y="342900"/>
                  <a:pt x="346710" y="345758"/>
                  <a:pt x="351473" y="349568"/>
                </a:cubicBezTo>
                <a:cubicBezTo>
                  <a:pt x="362903" y="360045"/>
                  <a:pt x="364808" y="378143"/>
                  <a:pt x="354330" y="389572"/>
                </a:cubicBezTo>
                <a:lnTo>
                  <a:pt x="310515" y="440055"/>
                </a:lnTo>
                <a:cubicBezTo>
                  <a:pt x="305753" y="445770"/>
                  <a:pt x="299085" y="449580"/>
                  <a:pt x="291465" y="449580"/>
                </a:cubicBezTo>
                <a:lnTo>
                  <a:pt x="291465" y="449580"/>
                </a:lnTo>
                <a:close/>
                <a:moveTo>
                  <a:pt x="351473" y="484822"/>
                </a:moveTo>
                <a:cubicBezTo>
                  <a:pt x="350520" y="484822"/>
                  <a:pt x="349568" y="484822"/>
                  <a:pt x="348615" y="484822"/>
                </a:cubicBezTo>
                <a:cubicBezTo>
                  <a:pt x="342900" y="484822"/>
                  <a:pt x="338138" y="482918"/>
                  <a:pt x="333375" y="479108"/>
                </a:cubicBezTo>
                <a:cubicBezTo>
                  <a:pt x="323850" y="470535"/>
                  <a:pt x="322898" y="455295"/>
                  <a:pt x="331470" y="445770"/>
                </a:cubicBezTo>
                <a:lnTo>
                  <a:pt x="375285" y="395288"/>
                </a:lnTo>
                <a:cubicBezTo>
                  <a:pt x="380048" y="390525"/>
                  <a:pt x="386715" y="387668"/>
                  <a:pt x="393383" y="387668"/>
                </a:cubicBezTo>
                <a:cubicBezTo>
                  <a:pt x="399098" y="387668"/>
                  <a:pt x="404813" y="389572"/>
                  <a:pt x="408623" y="393383"/>
                </a:cubicBezTo>
                <a:cubicBezTo>
                  <a:pt x="418148" y="401955"/>
                  <a:pt x="419100" y="417195"/>
                  <a:pt x="410528" y="426720"/>
                </a:cubicBezTo>
                <a:lnTo>
                  <a:pt x="366713" y="477203"/>
                </a:lnTo>
                <a:cubicBezTo>
                  <a:pt x="362903" y="481965"/>
                  <a:pt x="357188" y="484822"/>
                  <a:pt x="351473" y="484822"/>
                </a:cubicBezTo>
                <a:lnTo>
                  <a:pt x="351473" y="484822"/>
                </a:lnTo>
                <a:close/>
                <a:moveTo>
                  <a:pt x="409575" y="507683"/>
                </a:moveTo>
                <a:cubicBezTo>
                  <a:pt x="404813" y="507683"/>
                  <a:pt x="399098" y="506730"/>
                  <a:pt x="395288" y="502920"/>
                </a:cubicBezTo>
                <a:cubicBezTo>
                  <a:pt x="387668" y="496253"/>
                  <a:pt x="386715" y="483870"/>
                  <a:pt x="393383" y="476250"/>
                </a:cubicBezTo>
                <a:lnTo>
                  <a:pt x="430530" y="433387"/>
                </a:lnTo>
                <a:cubicBezTo>
                  <a:pt x="434340" y="429578"/>
                  <a:pt x="439103" y="426720"/>
                  <a:pt x="444818" y="426720"/>
                </a:cubicBezTo>
                <a:cubicBezTo>
                  <a:pt x="449580" y="426720"/>
                  <a:pt x="453390" y="428625"/>
                  <a:pt x="457200" y="431483"/>
                </a:cubicBezTo>
                <a:cubicBezTo>
                  <a:pt x="464820" y="438150"/>
                  <a:pt x="465773" y="450533"/>
                  <a:pt x="459105" y="458153"/>
                </a:cubicBezTo>
                <a:lnTo>
                  <a:pt x="421958" y="501015"/>
                </a:lnTo>
                <a:cubicBezTo>
                  <a:pt x="419100" y="504825"/>
                  <a:pt x="414338" y="506730"/>
                  <a:pt x="409575" y="507683"/>
                </a:cubicBezTo>
                <a:lnTo>
                  <a:pt x="409575" y="507683"/>
                </a:lnTo>
                <a:close/>
                <a:moveTo>
                  <a:pt x="619125" y="396240"/>
                </a:moveTo>
                <a:cubicBezTo>
                  <a:pt x="618173" y="396240"/>
                  <a:pt x="616268" y="396240"/>
                  <a:pt x="615315" y="396240"/>
                </a:cubicBezTo>
                <a:cubicBezTo>
                  <a:pt x="609600" y="396240"/>
                  <a:pt x="603885" y="394335"/>
                  <a:pt x="599123" y="392430"/>
                </a:cubicBezTo>
                <a:cubicBezTo>
                  <a:pt x="599123" y="394335"/>
                  <a:pt x="600075" y="396240"/>
                  <a:pt x="600075" y="398145"/>
                </a:cubicBezTo>
                <a:cubicBezTo>
                  <a:pt x="601980" y="419100"/>
                  <a:pt x="586740" y="437197"/>
                  <a:pt x="565785" y="439103"/>
                </a:cubicBezTo>
                <a:cubicBezTo>
                  <a:pt x="565785" y="439103"/>
                  <a:pt x="565785" y="439103"/>
                  <a:pt x="565785" y="439103"/>
                </a:cubicBezTo>
                <a:cubicBezTo>
                  <a:pt x="562928" y="439103"/>
                  <a:pt x="559118" y="439103"/>
                  <a:pt x="556260" y="438150"/>
                </a:cubicBezTo>
                <a:lnTo>
                  <a:pt x="556260" y="439103"/>
                </a:lnTo>
                <a:cubicBezTo>
                  <a:pt x="558165" y="460058"/>
                  <a:pt x="542925" y="478155"/>
                  <a:pt x="521970" y="480060"/>
                </a:cubicBezTo>
                <a:cubicBezTo>
                  <a:pt x="521970" y="480060"/>
                  <a:pt x="521970" y="480060"/>
                  <a:pt x="521970" y="480060"/>
                </a:cubicBezTo>
                <a:cubicBezTo>
                  <a:pt x="519113" y="480060"/>
                  <a:pt x="515303" y="480060"/>
                  <a:pt x="512445" y="479108"/>
                </a:cubicBezTo>
                <a:lnTo>
                  <a:pt x="512445" y="480060"/>
                </a:lnTo>
                <a:cubicBezTo>
                  <a:pt x="514350" y="501015"/>
                  <a:pt x="499110" y="519112"/>
                  <a:pt x="478155" y="521018"/>
                </a:cubicBezTo>
                <a:cubicBezTo>
                  <a:pt x="478155" y="521018"/>
                  <a:pt x="478155" y="521018"/>
                  <a:pt x="478155" y="521018"/>
                </a:cubicBezTo>
                <a:cubicBezTo>
                  <a:pt x="477203" y="521018"/>
                  <a:pt x="476250" y="521018"/>
                  <a:pt x="475298" y="521018"/>
                </a:cubicBezTo>
                <a:cubicBezTo>
                  <a:pt x="468630" y="521018"/>
                  <a:pt x="461963" y="519112"/>
                  <a:pt x="455295" y="515303"/>
                </a:cubicBezTo>
                <a:lnTo>
                  <a:pt x="442913" y="505778"/>
                </a:lnTo>
                <a:lnTo>
                  <a:pt x="473393" y="470535"/>
                </a:lnTo>
                <a:cubicBezTo>
                  <a:pt x="486728" y="454343"/>
                  <a:pt x="484823" y="430530"/>
                  <a:pt x="469583" y="417195"/>
                </a:cubicBezTo>
                <a:cubicBezTo>
                  <a:pt x="462915" y="411480"/>
                  <a:pt x="454343" y="407670"/>
                  <a:pt x="444818" y="407670"/>
                </a:cubicBezTo>
                <a:cubicBezTo>
                  <a:pt x="441960" y="407670"/>
                  <a:pt x="438150" y="407670"/>
                  <a:pt x="435293" y="408622"/>
                </a:cubicBezTo>
                <a:cubicBezTo>
                  <a:pt x="434340" y="397193"/>
                  <a:pt x="429578" y="386715"/>
                  <a:pt x="421005" y="379095"/>
                </a:cubicBezTo>
                <a:cubicBezTo>
                  <a:pt x="413385" y="372428"/>
                  <a:pt x="402908" y="368618"/>
                  <a:pt x="392430" y="368618"/>
                </a:cubicBezTo>
                <a:lnTo>
                  <a:pt x="392430" y="368618"/>
                </a:lnTo>
                <a:cubicBezTo>
                  <a:pt x="387668" y="368618"/>
                  <a:pt x="383858" y="369570"/>
                  <a:pt x="379095" y="370522"/>
                </a:cubicBezTo>
                <a:cubicBezTo>
                  <a:pt x="379095" y="357188"/>
                  <a:pt x="373380" y="344805"/>
                  <a:pt x="362903" y="335280"/>
                </a:cubicBezTo>
                <a:cubicBezTo>
                  <a:pt x="354330" y="327660"/>
                  <a:pt x="343853" y="322897"/>
                  <a:pt x="332423" y="323850"/>
                </a:cubicBezTo>
                <a:lnTo>
                  <a:pt x="332423" y="323850"/>
                </a:lnTo>
                <a:cubicBezTo>
                  <a:pt x="326708" y="323850"/>
                  <a:pt x="320993" y="324803"/>
                  <a:pt x="315278" y="326708"/>
                </a:cubicBezTo>
                <a:cubicBezTo>
                  <a:pt x="314325" y="313372"/>
                  <a:pt x="308610" y="300990"/>
                  <a:pt x="299085" y="292418"/>
                </a:cubicBezTo>
                <a:cubicBezTo>
                  <a:pt x="290513" y="284797"/>
                  <a:pt x="280035" y="280035"/>
                  <a:pt x="268605" y="280988"/>
                </a:cubicBezTo>
                <a:lnTo>
                  <a:pt x="268605" y="280988"/>
                </a:lnTo>
                <a:cubicBezTo>
                  <a:pt x="255270" y="280988"/>
                  <a:pt x="241935" y="286703"/>
                  <a:pt x="232410" y="297180"/>
                </a:cubicBezTo>
                <a:lnTo>
                  <a:pt x="207645" y="325755"/>
                </a:lnTo>
                <a:lnTo>
                  <a:pt x="206693" y="324803"/>
                </a:lnTo>
                <a:lnTo>
                  <a:pt x="141923" y="249555"/>
                </a:lnTo>
                <a:lnTo>
                  <a:pt x="224790" y="112395"/>
                </a:lnTo>
                <a:cubicBezTo>
                  <a:pt x="245745" y="122872"/>
                  <a:pt x="269558" y="127635"/>
                  <a:pt x="293370" y="126682"/>
                </a:cubicBezTo>
                <a:cubicBezTo>
                  <a:pt x="312420" y="126682"/>
                  <a:pt x="331470" y="124777"/>
                  <a:pt x="348615" y="122872"/>
                </a:cubicBezTo>
                <a:cubicBezTo>
                  <a:pt x="350520" y="122872"/>
                  <a:pt x="352425" y="122872"/>
                  <a:pt x="354330" y="122872"/>
                </a:cubicBezTo>
                <a:cubicBezTo>
                  <a:pt x="362903" y="122872"/>
                  <a:pt x="371475" y="123825"/>
                  <a:pt x="379095" y="126682"/>
                </a:cubicBezTo>
                <a:lnTo>
                  <a:pt x="326708" y="188595"/>
                </a:lnTo>
                <a:cubicBezTo>
                  <a:pt x="316230" y="200025"/>
                  <a:pt x="311468" y="215265"/>
                  <a:pt x="312420" y="230505"/>
                </a:cubicBezTo>
                <a:cubicBezTo>
                  <a:pt x="313373" y="245745"/>
                  <a:pt x="320993" y="259080"/>
                  <a:pt x="332423" y="269558"/>
                </a:cubicBezTo>
                <a:lnTo>
                  <a:pt x="332423" y="269558"/>
                </a:lnTo>
                <a:lnTo>
                  <a:pt x="332423" y="269558"/>
                </a:lnTo>
                <a:cubicBezTo>
                  <a:pt x="342900" y="278130"/>
                  <a:pt x="356235" y="282893"/>
                  <a:pt x="369570" y="282893"/>
                </a:cubicBezTo>
                <a:cubicBezTo>
                  <a:pt x="371475" y="282893"/>
                  <a:pt x="372428" y="282893"/>
                  <a:pt x="374333" y="282893"/>
                </a:cubicBezTo>
                <a:cubicBezTo>
                  <a:pt x="389573" y="281940"/>
                  <a:pt x="403860" y="274320"/>
                  <a:pt x="413385" y="262890"/>
                </a:cubicBezTo>
                <a:lnTo>
                  <a:pt x="478155" y="188595"/>
                </a:lnTo>
                <a:lnTo>
                  <a:pt x="478155" y="188595"/>
                </a:lnTo>
                <a:lnTo>
                  <a:pt x="488633" y="198120"/>
                </a:lnTo>
                <a:lnTo>
                  <a:pt x="641985" y="329565"/>
                </a:lnTo>
                <a:cubicBezTo>
                  <a:pt x="648653" y="335280"/>
                  <a:pt x="652463" y="344805"/>
                  <a:pt x="652463" y="353378"/>
                </a:cubicBezTo>
                <a:cubicBezTo>
                  <a:pt x="652463" y="354330"/>
                  <a:pt x="652463" y="357188"/>
                  <a:pt x="652463" y="357188"/>
                </a:cubicBezTo>
                <a:cubicBezTo>
                  <a:pt x="654368" y="377190"/>
                  <a:pt x="639128" y="394335"/>
                  <a:pt x="619125" y="396240"/>
                </a:cubicBezTo>
                <a:cubicBezTo>
                  <a:pt x="619125" y="396240"/>
                  <a:pt x="619125" y="396240"/>
                  <a:pt x="619125" y="396240"/>
                </a:cubicBezTo>
                <a:close/>
                <a:moveTo>
                  <a:pt x="665798" y="326708"/>
                </a:moveTo>
                <a:cubicBezTo>
                  <a:pt x="662940" y="321945"/>
                  <a:pt x="659130" y="318135"/>
                  <a:pt x="655320" y="314325"/>
                </a:cubicBezTo>
                <a:lnTo>
                  <a:pt x="477203" y="160972"/>
                </a:lnTo>
                <a:lnTo>
                  <a:pt x="399098" y="250508"/>
                </a:lnTo>
                <a:cubicBezTo>
                  <a:pt x="392430" y="258127"/>
                  <a:pt x="383858" y="262890"/>
                  <a:pt x="373380" y="263843"/>
                </a:cubicBezTo>
                <a:cubicBezTo>
                  <a:pt x="372428" y="263843"/>
                  <a:pt x="371475" y="263843"/>
                  <a:pt x="370523" y="263843"/>
                </a:cubicBezTo>
                <a:cubicBezTo>
                  <a:pt x="360998" y="263843"/>
                  <a:pt x="352425" y="260033"/>
                  <a:pt x="344805" y="254318"/>
                </a:cubicBezTo>
                <a:cubicBezTo>
                  <a:pt x="328613" y="240983"/>
                  <a:pt x="326708" y="218122"/>
                  <a:pt x="340043" y="201930"/>
                </a:cubicBezTo>
                <a:cubicBezTo>
                  <a:pt x="340043" y="201930"/>
                  <a:pt x="340995" y="200977"/>
                  <a:pt x="340995" y="200977"/>
                </a:cubicBezTo>
                <a:lnTo>
                  <a:pt x="416243" y="115252"/>
                </a:lnTo>
                <a:cubicBezTo>
                  <a:pt x="423863" y="106680"/>
                  <a:pt x="434340" y="102870"/>
                  <a:pt x="444818" y="102870"/>
                </a:cubicBezTo>
                <a:cubicBezTo>
                  <a:pt x="445770" y="102870"/>
                  <a:pt x="446723" y="102870"/>
                  <a:pt x="448628" y="102870"/>
                </a:cubicBezTo>
                <a:cubicBezTo>
                  <a:pt x="450533" y="102870"/>
                  <a:pt x="451485" y="103823"/>
                  <a:pt x="453390" y="103823"/>
                </a:cubicBezTo>
                <a:cubicBezTo>
                  <a:pt x="497205" y="112395"/>
                  <a:pt x="537210" y="127635"/>
                  <a:pt x="583883" y="127635"/>
                </a:cubicBezTo>
                <a:cubicBezTo>
                  <a:pt x="607695" y="127635"/>
                  <a:pt x="631508" y="123825"/>
                  <a:pt x="653415" y="115252"/>
                </a:cubicBezTo>
                <a:lnTo>
                  <a:pt x="708660" y="204788"/>
                </a:lnTo>
                <a:lnTo>
                  <a:pt x="734378" y="247650"/>
                </a:lnTo>
                <a:lnTo>
                  <a:pt x="665798" y="326708"/>
                </a:lnTo>
                <a:close/>
                <a:moveTo>
                  <a:pt x="779145" y="249555"/>
                </a:moveTo>
                <a:cubicBezTo>
                  <a:pt x="776288" y="251460"/>
                  <a:pt x="772478" y="252413"/>
                  <a:pt x="769620" y="252413"/>
                </a:cubicBezTo>
                <a:cubicBezTo>
                  <a:pt x="764858" y="252413"/>
                  <a:pt x="760095" y="250508"/>
                  <a:pt x="756285" y="246697"/>
                </a:cubicBezTo>
                <a:lnTo>
                  <a:pt x="750570" y="237172"/>
                </a:lnTo>
                <a:lnTo>
                  <a:pt x="724853" y="195263"/>
                </a:lnTo>
                <a:lnTo>
                  <a:pt x="664845" y="96202"/>
                </a:lnTo>
                <a:cubicBezTo>
                  <a:pt x="659130" y="87630"/>
                  <a:pt x="661988" y="77152"/>
                  <a:pt x="669608" y="71438"/>
                </a:cubicBezTo>
                <a:cubicBezTo>
                  <a:pt x="670560" y="71438"/>
                  <a:pt x="670560" y="70485"/>
                  <a:pt x="671513" y="70485"/>
                </a:cubicBezTo>
                <a:lnTo>
                  <a:pt x="744855" y="25717"/>
                </a:lnTo>
                <a:lnTo>
                  <a:pt x="852488" y="204788"/>
                </a:lnTo>
                <a:lnTo>
                  <a:pt x="779145" y="24955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7E0A1CF-6A27-4D4A-915F-35613377386D}"/>
              </a:ext>
            </a:extLst>
          </p:cNvPr>
          <p:cNvGrpSpPr/>
          <p:nvPr/>
        </p:nvGrpSpPr>
        <p:grpSpPr>
          <a:xfrm>
            <a:off x="1050788" y="3465004"/>
            <a:ext cx="800099" cy="591260"/>
            <a:chOff x="12560274" y="1151473"/>
            <a:chExt cx="800099" cy="591260"/>
          </a:xfrm>
          <a:solidFill>
            <a:schemeClr val="bg1"/>
          </a:solidFill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56717B5-D3AF-4194-93B3-CC9FD8EEF906}"/>
                </a:ext>
              </a:extLst>
            </p:cNvPr>
            <p:cNvSpPr/>
            <p:nvPr/>
          </p:nvSpPr>
          <p:spPr>
            <a:xfrm>
              <a:off x="12740534" y="1151473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FFC4383-F279-418D-899B-5FB422018CEF}"/>
                </a:ext>
              </a:extLst>
            </p:cNvPr>
            <p:cNvSpPr/>
            <p:nvPr/>
          </p:nvSpPr>
          <p:spPr>
            <a:xfrm>
              <a:off x="12865074" y="1237903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133E89-29E1-4638-915F-E2BDCF48292B}"/>
                </a:ext>
              </a:extLst>
            </p:cNvPr>
            <p:cNvSpPr/>
            <p:nvPr/>
          </p:nvSpPr>
          <p:spPr>
            <a:xfrm>
              <a:off x="12818401" y="1447453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D929841-8EB0-4D19-BFCF-888C54131942}"/>
                </a:ext>
              </a:extLst>
            </p:cNvPr>
            <p:cNvSpPr/>
            <p:nvPr/>
          </p:nvSpPr>
          <p:spPr>
            <a:xfrm>
              <a:off x="13138441" y="1183001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F4C3E7D-4DC6-4F67-9456-50C1E162EC3E}"/>
                </a:ext>
              </a:extLst>
            </p:cNvPr>
            <p:cNvSpPr/>
            <p:nvPr/>
          </p:nvSpPr>
          <p:spPr>
            <a:xfrm>
              <a:off x="13205459" y="1381511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41BE32B-208D-4DF3-B2D1-3EBCD01A0FB7}"/>
                </a:ext>
              </a:extLst>
            </p:cNvPr>
            <p:cNvSpPr/>
            <p:nvPr/>
          </p:nvSpPr>
          <p:spPr>
            <a:xfrm>
              <a:off x="12646012" y="1183266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8C2F6CC-1F8E-4E33-903C-182AE922679E}"/>
                </a:ext>
              </a:extLst>
            </p:cNvPr>
            <p:cNvSpPr/>
            <p:nvPr/>
          </p:nvSpPr>
          <p:spPr>
            <a:xfrm>
              <a:off x="12560274" y="1381749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732B240-CD47-436F-B375-95169BC21CC7}"/>
                </a:ext>
              </a:extLst>
            </p:cNvPr>
            <p:cNvSpPr/>
            <p:nvPr/>
          </p:nvSpPr>
          <p:spPr>
            <a:xfrm>
              <a:off x="12788874" y="1564581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D438D9-B40E-4AAE-969A-D869FA9ADA8C}"/>
              </a:ext>
            </a:extLst>
          </p:cNvPr>
          <p:cNvGrpSpPr/>
          <p:nvPr/>
        </p:nvGrpSpPr>
        <p:grpSpPr>
          <a:xfrm>
            <a:off x="7997100" y="3441113"/>
            <a:ext cx="838200" cy="639042"/>
            <a:chOff x="12541224" y="4338713"/>
            <a:chExt cx="838200" cy="639042"/>
          </a:xfrm>
          <a:solidFill>
            <a:schemeClr val="bg1"/>
          </a:solidFill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4ADD12C-0F6A-4834-832F-97235BCD3CFD}"/>
                </a:ext>
              </a:extLst>
            </p:cNvPr>
            <p:cNvSpPr/>
            <p:nvPr/>
          </p:nvSpPr>
          <p:spPr>
            <a:xfrm>
              <a:off x="13102230" y="4519875"/>
              <a:ext cx="248620" cy="177968"/>
            </a:xfrm>
            <a:custGeom>
              <a:avLst/>
              <a:gdLst>
                <a:gd name="connsiteX0" fmla="*/ 19066 w 248620"/>
                <a:gd name="connsiteY0" fmla="*/ 66526 h 177968"/>
                <a:gd name="connsiteX1" fmla="*/ 26685 w 248620"/>
                <a:gd name="connsiteY1" fmla="*/ 46523 h 177968"/>
                <a:gd name="connsiteX2" fmla="*/ 45812 w 248620"/>
                <a:gd name="connsiteY2" fmla="*/ 36170 h 177968"/>
                <a:gd name="connsiteX3" fmla="*/ 205698 w 248620"/>
                <a:gd name="connsiteY3" fmla="*/ 37122 h 177968"/>
                <a:gd name="connsiteX4" fmla="*/ 220938 w 248620"/>
                <a:gd name="connsiteY4" fmla="*/ 45638 h 177968"/>
                <a:gd name="connsiteX5" fmla="*/ 229568 w 248620"/>
                <a:gd name="connsiteY5" fmla="*/ 66526 h 177968"/>
                <a:gd name="connsiteX6" fmla="*/ 229568 w 248620"/>
                <a:gd name="connsiteY6" fmla="*/ 162195 h 177968"/>
                <a:gd name="connsiteX7" fmla="*/ 248618 w 248620"/>
                <a:gd name="connsiteY7" fmla="*/ 177968 h 177968"/>
                <a:gd name="connsiteX8" fmla="*/ 248618 w 248620"/>
                <a:gd name="connsiteY8" fmla="*/ 66526 h 177968"/>
                <a:gd name="connsiteX9" fmla="*/ 234397 w 248620"/>
                <a:gd name="connsiteY9" fmla="*/ 32160 h 177968"/>
                <a:gd name="connsiteX10" fmla="*/ 213642 w 248620"/>
                <a:gd name="connsiteY10" fmla="*/ 19777 h 177968"/>
                <a:gd name="connsiteX11" fmla="*/ 38382 w 248620"/>
                <a:gd name="connsiteY11" fmla="*/ 18587 h 177968"/>
                <a:gd name="connsiteX12" fmla="*/ 14694 w 248620"/>
                <a:gd name="connsiteY12" fmla="*/ 31693 h 177968"/>
                <a:gd name="connsiteX13" fmla="*/ 16 w 248620"/>
                <a:gd name="connsiteY13" fmla="*/ 66526 h 177968"/>
                <a:gd name="connsiteX14" fmla="*/ 16 w 248620"/>
                <a:gd name="connsiteY14" fmla="*/ 78004 h 177968"/>
                <a:gd name="connsiteX15" fmla="*/ 19066 w 248620"/>
                <a:gd name="connsiteY15" fmla="*/ 81194 h 1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620" h="177968">
                  <a:moveTo>
                    <a:pt x="19066" y="66526"/>
                  </a:moveTo>
                  <a:cubicBezTo>
                    <a:pt x="18776" y="59099"/>
                    <a:pt x="21528" y="51875"/>
                    <a:pt x="26685" y="46523"/>
                  </a:cubicBezTo>
                  <a:cubicBezTo>
                    <a:pt x="32618" y="42310"/>
                    <a:pt x="39040" y="38833"/>
                    <a:pt x="45812" y="36170"/>
                  </a:cubicBezTo>
                  <a:cubicBezTo>
                    <a:pt x="96758" y="13451"/>
                    <a:pt x="155026" y="13798"/>
                    <a:pt x="205698" y="37122"/>
                  </a:cubicBezTo>
                  <a:cubicBezTo>
                    <a:pt x="211150" y="39238"/>
                    <a:pt x="216280" y="42104"/>
                    <a:pt x="220938" y="45638"/>
                  </a:cubicBezTo>
                  <a:cubicBezTo>
                    <a:pt x="226337" y="51269"/>
                    <a:pt x="229418" y="58726"/>
                    <a:pt x="229568" y="66526"/>
                  </a:cubicBezTo>
                  <a:lnTo>
                    <a:pt x="229568" y="162195"/>
                  </a:lnTo>
                  <a:cubicBezTo>
                    <a:pt x="236187" y="167119"/>
                    <a:pt x="242545" y="172385"/>
                    <a:pt x="248618" y="177968"/>
                  </a:cubicBezTo>
                  <a:lnTo>
                    <a:pt x="248618" y="66526"/>
                  </a:lnTo>
                  <a:cubicBezTo>
                    <a:pt x="248744" y="53614"/>
                    <a:pt x="243610" y="41208"/>
                    <a:pt x="234397" y="32160"/>
                  </a:cubicBezTo>
                  <a:cubicBezTo>
                    <a:pt x="228172" y="26969"/>
                    <a:pt x="221167" y="22790"/>
                    <a:pt x="213642" y="19777"/>
                  </a:cubicBezTo>
                  <a:cubicBezTo>
                    <a:pt x="158193" y="-6170"/>
                    <a:pt x="94178" y="-6605"/>
                    <a:pt x="38382" y="18587"/>
                  </a:cubicBezTo>
                  <a:cubicBezTo>
                    <a:pt x="29949" y="21904"/>
                    <a:pt x="21985" y="26310"/>
                    <a:pt x="14694" y="31693"/>
                  </a:cubicBezTo>
                  <a:cubicBezTo>
                    <a:pt x="5020" y="40653"/>
                    <a:pt x="-327" y="53344"/>
                    <a:pt x="16" y="66526"/>
                  </a:cubicBezTo>
                  <a:lnTo>
                    <a:pt x="16" y="78004"/>
                  </a:lnTo>
                  <a:cubicBezTo>
                    <a:pt x="6448" y="79001"/>
                    <a:pt x="12798" y="80064"/>
                    <a:pt x="19066" y="81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9385B0E-E435-44C2-9F58-3B2C7C0BA451}"/>
                </a:ext>
              </a:extLst>
            </p:cNvPr>
            <p:cNvSpPr/>
            <p:nvPr/>
          </p:nvSpPr>
          <p:spPr>
            <a:xfrm>
              <a:off x="13159909" y="4376832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4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4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3" y="19087"/>
                    <a:pt x="114264" y="40388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9FE3433-F17A-4FD1-BEB3-65136E31A070}"/>
                </a:ext>
              </a:extLst>
            </p:cNvPr>
            <p:cNvSpPr/>
            <p:nvPr/>
          </p:nvSpPr>
          <p:spPr>
            <a:xfrm>
              <a:off x="12569780" y="4519884"/>
              <a:ext cx="247668" cy="177958"/>
            </a:xfrm>
            <a:custGeom>
              <a:avLst/>
              <a:gdLst>
                <a:gd name="connsiteX0" fmla="*/ 19068 w 247668"/>
                <a:gd name="connsiteY0" fmla="*/ 66516 h 177958"/>
                <a:gd name="connsiteX1" fmla="*/ 21611 w 247668"/>
                <a:gd name="connsiteY1" fmla="*/ 54486 h 177958"/>
                <a:gd name="connsiteX2" fmla="*/ 32727 w 247668"/>
                <a:gd name="connsiteY2" fmla="*/ 42009 h 177958"/>
                <a:gd name="connsiteX3" fmla="*/ 44871 w 247668"/>
                <a:gd name="connsiteY3" fmla="*/ 36151 h 177958"/>
                <a:gd name="connsiteX4" fmla="*/ 204758 w 247668"/>
                <a:gd name="connsiteY4" fmla="*/ 37103 h 177958"/>
                <a:gd name="connsiteX5" fmla="*/ 219998 w 247668"/>
                <a:gd name="connsiteY5" fmla="*/ 45619 h 177958"/>
                <a:gd name="connsiteX6" fmla="*/ 228618 w 247668"/>
                <a:gd name="connsiteY6" fmla="*/ 66516 h 177958"/>
                <a:gd name="connsiteX7" fmla="*/ 228618 w 247668"/>
                <a:gd name="connsiteY7" fmla="*/ 81347 h 177958"/>
                <a:gd name="connsiteX8" fmla="*/ 247668 w 247668"/>
                <a:gd name="connsiteY8" fmla="*/ 78137 h 177958"/>
                <a:gd name="connsiteX9" fmla="*/ 247668 w 247668"/>
                <a:gd name="connsiteY9" fmla="*/ 66516 h 177958"/>
                <a:gd name="connsiteX10" fmla="*/ 233457 w 247668"/>
                <a:gd name="connsiteY10" fmla="*/ 32160 h 177958"/>
                <a:gd name="connsiteX11" fmla="*/ 212683 w 247668"/>
                <a:gd name="connsiteY11" fmla="*/ 19777 h 177958"/>
                <a:gd name="connsiteX12" fmla="*/ 37423 w 247668"/>
                <a:gd name="connsiteY12" fmla="*/ 18587 h 177958"/>
                <a:gd name="connsiteX13" fmla="*/ 14306 w 247668"/>
                <a:gd name="connsiteY13" fmla="*/ 31274 h 177958"/>
                <a:gd name="connsiteX14" fmla="*/ 12801 w 247668"/>
                <a:gd name="connsiteY14" fmla="*/ 32684 h 177958"/>
                <a:gd name="connsiteX15" fmla="*/ 18 w 247668"/>
                <a:gd name="connsiteY15" fmla="*/ 66516 h 177958"/>
                <a:gd name="connsiteX16" fmla="*/ 18 w 247668"/>
                <a:gd name="connsiteY16" fmla="*/ 177959 h 177958"/>
                <a:gd name="connsiteX17" fmla="*/ 19068 w 247668"/>
                <a:gd name="connsiteY17" fmla="*/ 162195 h 17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7668" h="177958">
                  <a:moveTo>
                    <a:pt x="19068" y="66516"/>
                  </a:moveTo>
                  <a:cubicBezTo>
                    <a:pt x="19123" y="62379"/>
                    <a:pt x="19987" y="58292"/>
                    <a:pt x="21611" y="54486"/>
                  </a:cubicBezTo>
                  <a:cubicBezTo>
                    <a:pt x="23824" y="49206"/>
                    <a:pt x="27736" y="44815"/>
                    <a:pt x="32727" y="42009"/>
                  </a:cubicBezTo>
                  <a:cubicBezTo>
                    <a:pt x="36639" y="39785"/>
                    <a:pt x="40697" y="37828"/>
                    <a:pt x="44871" y="36151"/>
                  </a:cubicBezTo>
                  <a:cubicBezTo>
                    <a:pt x="95819" y="13437"/>
                    <a:pt x="154084" y="13784"/>
                    <a:pt x="204758" y="37103"/>
                  </a:cubicBezTo>
                  <a:cubicBezTo>
                    <a:pt x="210210" y="39217"/>
                    <a:pt x="215340" y="42083"/>
                    <a:pt x="219998" y="45619"/>
                  </a:cubicBezTo>
                  <a:cubicBezTo>
                    <a:pt x="225396" y="51254"/>
                    <a:pt x="228473" y="58714"/>
                    <a:pt x="228618" y="66516"/>
                  </a:cubicBezTo>
                  <a:lnTo>
                    <a:pt x="228618" y="81347"/>
                  </a:lnTo>
                  <a:cubicBezTo>
                    <a:pt x="234898" y="80216"/>
                    <a:pt x="241248" y="79147"/>
                    <a:pt x="247668" y="78137"/>
                  </a:cubicBezTo>
                  <a:lnTo>
                    <a:pt x="247668" y="66516"/>
                  </a:lnTo>
                  <a:cubicBezTo>
                    <a:pt x="247494" y="53669"/>
                    <a:pt x="242408" y="41376"/>
                    <a:pt x="233457" y="32160"/>
                  </a:cubicBezTo>
                  <a:cubicBezTo>
                    <a:pt x="227265" y="26911"/>
                    <a:pt x="220245" y="22727"/>
                    <a:pt x="212683" y="19777"/>
                  </a:cubicBezTo>
                  <a:cubicBezTo>
                    <a:pt x="157234" y="-6170"/>
                    <a:pt x="93218" y="-6605"/>
                    <a:pt x="37423" y="18587"/>
                  </a:cubicBezTo>
                  <a:cubicBezTo>
                    <a:pt x="29213" y="21825"/>
                    <a:pt x="21446" y="26088"/>
                    <a:pt x="14306" y="31274"/>
                  </a:cubicBezTo>
                  <a:lnTo>
                    <a:pt x="12801" y="32684"/>
                  </a:lnTo>
                  <a:cubicBezTo>
                    <a:pt x="4264" y="41846"/>
                    <a:pt x="-327" y="53998"/>
                    <a:pt x="18" y="66516"/>
                  </a:cubicBezTo>
                  <a:lnTo>
                    <a:pt x="18" y="177959"/>
                  </a:lnTo>
                  <a:cubicBezTo>
                    <a:pt x="6091" y="172378"/>
                    <a:pt x="12450" y="167117"/>
                    <a:pt x="19068" y="162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368D88C-3E46-411D-B591-24913E41ADDD}"/>
                </a:ext>
              </a:extLst>
            </p:cNvPr>
            <p:cNvSpPr/>
            <p:nvPr/>
          </p:nvSpPr>
          <p:spPr>
            <a:xfrm>
              <a:off x="12893647" y="4338713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3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3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6" y="19081"/>
                    <a:pt x="114270" y="40385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3F0BDAE-84BD-44EA-BF4C-0936BA8526D8}"/>
                </a:ext>
              </a:extLst>
            </p:cNvPr>
            <p:cNvSpPr/>
            <p:nvPr/>
          </p:nvSpPr>
          <p:spPr>
            <a:xfrm>
              <a:off x="12626947" y="4376832"/>
              <a:ext cx="133351" cy="133351"/>
            </a:xfrm>
            <a:custGeom>
              <a:avLst/>
              <a:gdLst>
                <a:gd name="connsiteX0" fmla="*/ 66676 w 133351"/>
                <a:gd name="connsiteY0" fmla="*/ 133350 h 133351"/>
                <a:gd name="connsiteX1" fmla="*/ 133351 w 133351"/>
                <a:gd name="connsiteY1" fmla="*/ 66675 h 133351"/>
                <a:gd name="connsiteX2" fmla="*/ 66676 w 133351"/>
                <a:gd name="connsiteY2" fmla="*/ 0 h 133351"/>
                <a:gd name="connsiteX3" fmla="*/ 1 w 133351"/>
                <a:gd name="connsiteY3" fmla="*/ 66675 h 133351"/>
                <a:gd name="connsiteX4" fmla="*/ 65873 w 133351"/>
                <a:gd name="connsiteY4" fmla="*/ 133350 h 133351"/>
                <a:gd name="connsiteX5" fmla="*/ 66676 w 133351"/>
                <a:gd name="connsiteY5" fmla="*/ 133350 h 133351"/>
                <a:gd name="connsiteX6" fmla="*/ 66676 w 133351"/>
                <a:gd name="connsiteY6" fmla="*/ 19050 h 133351"/>
                <a:gd name="connsiteX7" fmla="*/ 114301 w 133351"/>
                <a:gd name="connsiteY7" fmla="*/ 66675 h 133351"/>
                <a:gd name="connsiteX8" fmla="*/ 66676 w 133351"/>
                <a:gd name="connsiteY8" fmla="*/ 114300 h 133351"/>
                <a:gd name="connsiteX9" fmla="*/ 19051 w 133351"/>
                <a:gd name="connsiteY9" fmla="*/ 66675 h 133351"/>
                <a:gd name="connsiteX10" fmla="*/ 66676 w 133351"/>
                <a:gd name="connsiteY10" fmla="*/ 19050 h 13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1" h="133351">
                  <a:moveTo>
                    <a:pt x="66676" y="133350"/>
                  </a:moveTo>
                  <a:cubicBezTo>
                    <a:pt x="103500" y="133350"/>
                    <a:pt x="133351" y="103499"/>
                    <a:pt x="133351" y="66675"/>
                  </a:cubicBezTo>
                  <a:cubicBezTo>
                    <a:pt x="133351" y="29851"/>
                    <a:pt x="103500" y="0"/>
                    <a:pt x="66676" y="0"/>
                  </a:cubicBezTo>
                  <a:cubicBezTo>
                    <a:pt x="29853" y="0"/>
                    <a:pt x="1" y="29851"/>
                    <a:pt x="1" y="66675"/>
                  </a:cubicBezTo>
                  <a:cubicBezTo>
                    <a:pt x="-221" y="103277"/>
                    <a:pt x="29272" y="133128"/>
                    <a:pt x="65873" y="133350"/>
                  </a:cubicBezTo>
                  <a:cubicBezTo>
                    <a:pt x="66141" y="133352"/>
                    <a:pt x="66409" y="133352"/>
                    <a:pt x="66676" y="133350"/>
                  </a:cubicBezTo>
                  <a:close/>
                  <a:moveTo>
                    <a:pt x="66676" y="19050"/>
                  </a:moveTo>
                  <a:cubicBezTo>
                    <a:pt x="92963" y="19087"/>
                    <a:pt x="114264" y="40388"/>
                    <a:pt x="114301" y="66675"/>
                  </a:cubicBezTo>
                  <a:cubicBezTo>
                    <a:pt x="114301" y="92977"/>
                    <a:pt x="92979" y="114300"/>
                    <a:pt x="66676" y="114300"/>
                  </a:cubicBezTo>
                  <a:cubicBezTo>
                    <a:pt x="40374" y="114300"/>
                    <a:pt x="19051" y="92977"/>
                    <a:pt x="19051" y="66675"/>
                  </a:cubicBezTo>
                  <a:cubicBezTo>
                    <a:pt x="19051" y="40373"/>
                    <a:pt x="40374" y="19050"/>
                    <a:pt x="66676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9AFC238-AD7D-46AF-AAE2-98A9CAD53B26}"/>
                </a:ext>
              </a:extLst>
            </p:cNvPr>
            <p:cNvSpPr/>
            <p:nvPr/>
          </p:nvSpPr>
          <p:spPr>
            <a:xfrm>
              <a:off x="12835530" y="4481726"/>
              <a:ext cx="248618" cy="113666"/>
            </a:xfrm>
            <a:custGeom>
              <a:avLst/>
              <a:gdLst>
                <a:gd name="connsiteX0" fmla="*/ 19066 w 248618"/>
                <a:gd name="connsiteY0" fmla="*/ 66566 h 113666"/>
                <a:gd name="connsiteX1" fmla="*/ 26686 w 248618"/>
                <a:gd name="connsiteY1" fmla="*/ 46563 h 113666"/>
                <a:gd name="connsiteX2" fmla="*/ 45812 w 248618"/>
                <a:gd name="connsiteY2" fmla="*/ 36210 h 113666"/>
                <a:gd name="connsiteX3" fmla="*/ 205709 w 248618"/>
                <a:gd name="connsiteY3" fmla="*/ 37162 h 113666"/>
                <a:gd name="connsiteX4" fmla="*/ 220949 w 248618"/>
                <a:gd name="connsiteY4" fmla="*/ 45668 h 113666"/>
                <a:gd name="connsiteX5" fmla="*/ 229569 w 248618"/>
                <a:gd name="connsiteY5" fmla="*/ 66566 h 113666"/>
                <a:gd name="connsiteX6" fmla="*/ 229569 w 248618"/>
                <a:gd name="connsiteY6" fmla="*/ 111219 h 113666"/>
                <a:gd name="connsiteX7" fmla="*/ 248619 w 248618"/>
                <a:gd name="connsiteY7" fmla="*/ 113543 h 113666"/>
                <a:gd name="connsiteX8" fmla="*/ 248619 w 248618"/>
                <a:gd name="connsiteY8" fmla="*/ 66566 h 113666"/>
                <a:gd name="connsiteX9" fmla="*/ 234426 w 248618"/>
                <a:gd name="connsiteY9" fmla="*/ 32161 h 113666"/>
                <a:gd name="connsiteX10" fmla="*/ 213662 w 248618"/>
                <a:gd name="connsiteY10" fmla="*/ 19779 h 113666"/>
                <a:gd name="connsiteX11" fmla="*/ 38402 w 248618"/>
                <a:gd name="connsiteY11" fmla="*/ 18588 h 113666"/>
                <a:gd name="connsiteX12" fmla="*/ 14694 w 248618"/>
                <a:gd name="connsiteY12" fmla="*/ 31695 h 113666"/>
                <a:gd name="connsiteX13" fmla="*/ 16 w 248618"/>
                <a:gd name="connsiteY13" fmla="*/ 66566 h 113666"/>
                <a:gd name="connsiteX14" fmla="*/ 16 w 248618"/>
                <a:gd name="connsiteY14" fmla="*/ 113667 h 113666"/>
                <a:gd name="connsiteX15" fmla="*/ 19066 w 248618"/>
                <a:gd name="connsiteY15" fmla="*/ 111314 h 1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618" h="113666">
                  <a:moveTo>
                    <a:pt x="19066" y="66566"/>
                  </a:moveTo>
                  <a:cubicBezTo>
                    <a:pt x="18780" y="59139"/>
                    <a:pt x="21532" y="51917"/>
                    <a:pt x="26686" y="46563"/>
                  </a:cubicBezTo>
                  <a:cubicBezTo>
                    <a:pt x="32616" y="42346"/>
                    <a:pt x="39039" y="38869"/>
                    <a:pt x="45812" y="36210"/>
                  </a:cubicBezTo>
                  <a:cubicBezTo>
                    <a:pt x="96762" y="13486"/>
                    <a:pt x="155034" y="13833"/>
                    <a:pt x="205709" y="37162"/>
                  </a:cubicBezTo>
                  <a:cubicBezTo>
                    <a:pt x="211163" y="39268"/>
                    <a:pt x="216293" y="42131"/>
                    <a:pt x="220949" y="45668"/>
                  </a:cubicBezTo>
                  <a:cubicBezTo>
                    <a:pt x="226344" y="51304"/>
                    <a:pt x="229422" y="58765"/>
                    <a:pt x="229569" y="66566"/>
                  </a:cubicBezTo>
                  <a:lnTo>
                    <a:pt x="229569" y="111219"/>
                  </a:lnTo>
                  <a:cubicBezTo>
                    <a:pt x="235982" y="111931"/>
                    <a:pt x="242332" y="112705"/>
                    <a:pt x="248619" y="113543"/>
                  </a:cubicBezTo>
                  <a:lnTo>
                    <a:pt x="248619" y="66566"/>
                  </a:lnTo>
                  <a:cubicBezTo>
                    <a:pt x="248462" y="53705"/>
                    <a:pt x="243383" y="41393"/>
                    <a:pt x="234426" y="32161"/>
                  </a:cubicBezTo>
                  <a:cubicBezTo>
                    <a:pt x="228241" y="26909"/>
                    <a:pt x="221223" y="22725"/>
                    <a:pt x="213662" y="19779"/>
                  </a:cubicBezTo>
                  <a:cubicBezTo>
                    <a:pt x="158214" y="-6171"/>
                    <a:pt x="94197" y="-6605"/>
                    <a:pt x="38402" y="18588"/>
                  </a:cubicBezTo>
                  <a:cubicBezTo>
                    <a:pt x="29964" y="21909"/>
                    <a:pt x="21993" y="26314"/>
                    <a:pt x="14694" y="31695"/>
                  </a:cubicBezTo>
                  <a:cubicBezTo>
                    <a:pt x="5014" y="40666"/>
                    <a:pt x="-334" y="53372"/>
                    <a:pt x="16" y="66566"/>
                  </a:cubicBezTo>
                  <a:lnTo>
                    <a:pt x="16" y="113667"/>
                  </a:lnTo>
                  <a:cubicBezTo>
                    <a:pt x="6309" y="112822"/>
                    <a:pt x="12659" y="112038"/>
                    <a:pt x="19066" y="1113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FB2693D-4CA3-4BCD-BF0A-449EB4DE48EF}"/>
                </a:ext>
              </a:extLst>
            </p:cNvPr>
            <p:cNvSpPr/>
            <p:nvPr/>
          </p:nvSpPr>
          <p:spPr>
            <a:xfrm>
              <a:off x="12541224" y="4606280"/>
              <a:ext cx="838200" cy="371475"/>
            </a:xfrm>
            <a:custGeom>
              <a:avLst/>
              <a:gdLst>
                <a:gd name="connsiteX0" fmla="*/ 419100 w 838200"/>
                <a:gd name="connsiteY0" fmla="*/ 0 h 371475"/>
                <a:gd name="connsiteX1" fmla="*/ 0 w 838200"/>
                <a:gd name="connsiteY1" fmla="*/ 185738 h 371475"/>
                <a:gd name="connsiteX2" fmla="*/ 419100 w 838200"/>
                <a:gd name="connsiteY2" fmla="*/ 371475 h 371475"/>
                <a:gd name="connsiteX3" fmla="*/ 838200 w 838200"/>
                <a:gd name="connsiteY3" fmla="*/ 185738 h 371475"/>
                <a:gd name="connsiteX4" fmla="*/ 419100 w 838200"/>
                <a:gd name="connsiteY4" fmla="*/ 0 h 371475"/>
                <a:gd name="connsiteX5" fmla="*/ 419100 w 838200"/>
                <a:gd name="connsiteY5" fmla="*/ 352425 h 371475"/>
                <a:gd name="connsiteX6" fmla="*/ 19050 w 838200"/>
                <a:gd name="connsiteY6" fmla="*/ 185738 h 371475"/>
                <a:gd name="connsiteX7" fmla="*/ 419100 w 838200"/>
                <a:gd name="connsiteY7" fmla="*/ 19050 h 371475"/>
                <a:gd name="connsiteX8" fmla="*/ 819150 w 838200"/>
                <a:gd name="connsiteY8" fmla="*/ 185738 h 371475"/>
                <a:gd name="connsiteX9" fmla="*/ 419100 w 838200"/>
                <a:gd name="connsiteY9" fmla="*/ 35242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8200" h="371475">
                  <a:moveTo>
                    <a:pt x="419100" y="0"/>
                  </a:moveTo>
                  <a:cubicBezTo>
                    <a:pt x="184090" y="0"/>
                    <a:pt x="0" y="81582"/>
                    <a:pt x="0" y="185738"/>
                  </a:cubicBezTo>
                  <a:cubicBezTo>
                    <a:pt x="0" y="289893"/>
                    <a:pt x="184090" y="371475"/>
                    <a:pt x="419100" y="371475"/>
                  </a:cubicBezTo>
                  <a:cubicBezTo>
                    <a:pt x="654110" y="371475"/>
                    <a:pt x="838200" y="289893"/>
                    <a:pt x="838200" y="185738"/>
                  </a:cubicBezTo>
                  <a:cubicBezTo>
                    <a:pt x="838200" y="81582"/>
                    <a:pt x="654110" y="0"/>
                    <a:pt x="419100" y="0"/>
                  </a:cubicBezTo>
                  <a:close/>
                  <a:moveTo>
                    <a:pt x="419100" y="352425"/>
                  </a:moveTo>
                  <a:cubicBezTo>
                    <a:pt x="202244" y="352425"/>
                    <a:pt x="19050" y="276092"/>
                    <a:pt x="19050" y="185738"/>
                  </a:cubicBezTo>
                  <a:cubicBezTo>
                    <a:pt x="19050" y="95383"/>
                    <a:pt x="202244" y="19050"/>
                    <a:pt x="419100" y="19050"/>
                  </a:cubicBezTo>
                  <a:cubicBezTo>
                    <a:pt x="635956" y="19050"/>
                    <a:pt x="819150" y="95383"/>
                    <a:pt x="819150" y="185738"/>
                  </a:cubicBezTo>
                  <a:cubicBezTo>
                    <a:pt x="819150" y="276092"/>
                    <a:pt x="635956" y="352425"/>
                    <a:pt x="419100" y="3524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39" name="Graphic 29" descr="Hierarchy outline">
            <a:extLst>
              <a:ext uri="{FF2B5EF4-FFF2-40B4-BE49-F238E27FC236}">
                <a16:creationId xmlns:a16="http://schemas.microsoft.com/office/drawing/2014/main" id="{3AA3CAAE-2803-4D71-B020-5F368EF9DF67}"/>
              </a:ext>
            </a:extLst>
          </p:cNvPr>
          <p:cNvGrpSpPr/>
          <p:nvPr/>
        </p:nvGrpSpPr>
        <p:grpSpPr>
          <a:xfrm>
            <a:off x="10356988" y="3436784"/>
            <a:ext cx="762000" cy="647700"/>
            <a:chOff x="12579324" y="5146526"/>
            <a:chExt cx="762000" cy="647700"/>
          </a:xfrm>
          <a:solidFill>
            <a:schemeClr val="bg1"/>
          </a:solidFill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2944960-1DCD-4F72-80CE-E9FD892265C2}"/>
                </a:ext>
              </a:extLst>
            </p:cNvPr>
            <p:cNvSpPr/>
            <p:nvPr/>
          </p:nvSpPr>
          <p:spPr>
            <a:xfrm>
              <a:off x="12665049" y="5308451"/>
              <a:ext cx="590550" cy="323850"/>
            </a:xfrm>
            <a:custGeom>
              <a:avLst/>
              <a:gdLst>
                <a:gd name="connsiteX0" fmla="*/ 19050 w 590550"/>
                <a:gd name="connsiteY0" fmla="*/ 171450 h 323850"/>
                <a:gd name="connsiteX1" fmla="*/ 285750 w 590550"/>
                <a:gd name="connsiteY1" fmla="*/ 171450 h 323850"/>
                <a:gd name="connsiteX2" fmla="*/ 285750 w 590550"/>
                <a:gd name="connsiteY2" fmla="*/ 323850 h 323850"/>
                <a:gd name="connsiteX3" fmla="*/ 304800 w 590550"/>
                <a:gd name="connsiteY3" fmla="*/ 323850 h 323850"/>
                <a:gd name="connsiteX4" fmla="*/ 304800 w 590550"/>
                <a:gd name="connsiteY4" fmla="*/ 171450 h 323850"/>
                <a:gd name="connsiteX5" fmla="*/ 571500 w 590550"/>
                <a:gd name="connsiteY5" fmla="*/ 171450 h 323850"/>
                <a:gd name="connsiteX6" fmla="*/ 571500 w 590550"/>
                <a:gd name="connsiteY6" fmla="*/ 323850 h 323850"/>
                <a:gd name="connsiteX7" fmla="*/ 590550 w 590550"/>
                <a:gd name="connsiteY7" fmla="*/ 323850 h 323850"/>
                <a:gd name="connsiteX8" fmla="*/ 590550 w 590550"/>
                <a:gd name="connsiteY8" fmla="*/ 152400 h 323850"/>
                <a:gd name="connsiteX9" fmla="*/ 304800 w 590550"/>
                <a:gd name="connsiteY9" fmla="*/ 152400 h 323850"/>
                <a:gd name="connsiteX10" fmla="*/ 304800 w 590550"/>
                <a:gd name="connsiteY10" fmla="*/ 0 h 323850"/>
                <a:gd name="connsiteX11" fmla="*/ 285750 w 590550"/>
                <a:gd name="connsiteY11" fmla="*/ 0 h 323850"/>
                <a:gd name="connsiteX12" fmla="*/ 285750 w 590550"/>
                <a:gd name="connsiteY12" fmla="*/ 152400 h 323850"/>
                <a:gd name="connsiteX13" fmla="*/ 0 w 590550"/>
                <a:gd name="connsiteY13" fmla="*/ 152400 h 323850"/>
                <a:gd name="connsiteX14" fmla="*/ 0 w 590550"/>
                <a:gd name="connsiteY14" fmla="*/ 323850 h 323850"/>
                <a:gd name="connsiteX15" fmla="*/ 19050 w 590550"/>
                <a:gd name="connsiteY15" fmla="*/ 323850 h 323850"/>
                <a:gd name="connsiteX16" fmla="*/ 19050 w 590550"/>
                <a:gd name="connsiteY16" fmla="*/ 1714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323850">
                  <a:moveTo>
                    <a:pt x="19050" y="171450"/>
                  </a:moveTo>
                  <a:lnTo>
                    <a:pt x="285750" y="171450"/>
                  </a:lnTo>
                  <a:lnTo>
                    <a:pt x="285750" y="323850"/>
                  </a:lnTo>
                  <a:lnTo>
                    <a:pt x="304800" y="323850"/>
                  </a:ln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323850"/>
                  </a:lnTo>
                  <a:lnTo>
                    <a:pt x="590550" y="323850"/>
                  </a:lnTo>
                  <a:lnTo>
                    <a:pt x="590550" y="152400"/>
                  </a:lnTo>
                  <a:lnTo>
                    <a:pt x="304800" y="152400"/>
                  </a:lnTo>
                  <a:lnTo>
                    <a:pt x="304800" y="0"/>
                  </a:lnTo>
                  <a:lnTo>
                    <a:pt x="285750" y="0"/>
                  </a:lnTo>
                  <a:lnTo>
                    <a:pt x="285750" y="152400"/>
                  </a:lnTo>
                  <a:lnTo>
                    <a:pt x="0" y="152400"/>
                  </a:lnTo>
                  <a:lnTo>
                    <a:pt x="0" y="323850"/>
                  </a:lnTo>
                  <a:lnTo>
                    <a:pt x="19050" y="323850"/>
                  </a:lnTo>
                  <a:lnTo>
                    <a:pt x="1905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5A8FC26-40DE-40BD-84A8-AEEC4F7C79B7}"/>
                </a:ext>
              </a:extLst>
            </p:cNvPr>
            <p:cNvSpPr/>
            <p:nvPr/>
          </p:nvSpPr>
          <p:spPr>
            <a:xfrm>
              <a:off x="12865074" y="5146526"/>
              <a:ext cx="190500" cy="133350"/>
            </a:xfrm>
            <a:custGeom>
              <a:avLst/>
              <a:gdLst>
                <a:gd name="connsiteX0" fmla="*/ 190500 w 190500"/>
                <a:gd name="connsiteY0" fmla="*/ 0 h 133350"/>
                <a:gd name="connsiteX1" fmla="*/ 0 w 190500"/>
                <a:gd name="connsiteY1" fmla="*/ 0 h 133350"/>
                <a:gd name="connsiteX2" fmla="*/ 0 w 190500"/>
                <a:gd name="connsiteY2" fmla="*/ 133350 h 133350"/>
                <a:gd name="connsiteX3" fmla="*/ 190500 w 190500"/>
                <a:gd name="connsiteY3" fmla="*/ 13335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1905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90500" y="13335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0C6E842-C3DF-4E62-AE58-3A623A815A22}"/>
                </a:ext>
              </a:extLst>
            </p:cNvPr>
            <p:cNvSpPr/>
            <p:nvPr/>
          </p:nvSpPr>
          <p:spPr>
            <a:xfrm>
              <a:off x="12865074" y="5660876"/>
              <a:ext cx="190500" cy="133350"/>
            </a:xfrm>
            <a:custGeom>
              <a:avLst/>
              <a:gdLst>
                <a:gd name="connsiteX0" fmla="*/ 0 w 190500"/>
                <a:gd name="connsiteY0" fmla="*/ 0 h 133350"/>
                <a:gd name="connsiteX1" fmla="*/ 0 w 190500"/>
                <a:gd name="connsiteY1" fmla="*/ 133350 h 133350"/>
                <a:gd name="connsiteX2" fmla="*/ 190500 w 190500"/>
                <a:gd name="connsiteY2" fmla="*/ 133350 h 133350"/>
                <a:gd name="connsiteX3" fmla="*/ 190500 w 190500"/>
                <a:gd name="connsiteY3" fmla="*/ 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0" y="0"/>
                  </a:moveTo>
                  <a:lnTo>
                    <a:pt x="0" y="133350"/>
                  </a:lnTo>
                  <a:lnTo>
                    <a:pt x="190500" y="133350"/>
                  </a:lnTo>
                  <a:lnTo>
                    <a:pt x="190500" y="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21D48BE-3221-436E-B3DD-C8CF8B41BFB0}"/>
                </a:ext>
              </a:extLst>
            </p:cNvPr>
            <p:cNvSpPr/>
            <p:nvPr/>
          </p:nvSpPr>
          <p:spPr>
            <a:xfrm>
              <a:off x="13150824" y="5660876"/>
              <a:ext cx="190500" cy="133350"/>
            </a:xfrm>
            <a:custGeom>
              <a:avLst/>
              <a:gdLst>
                <a:gd name="connsiteX0" fmla="*/ 0 w 190500"/>
                <a:gd name="connsiteY0" fmla="*/ 133350 h 133350"/>
                <a:gd name="connsiteX1" fmla="*/ 190500 w 190500"/>
                <a:gd name="connsiteY1" fmla="*/ 133350 h 133350"/>
                <a:gd name="connsiteX2" fmla="*/ 190500 w 190500"/>
                <a:gd name="connsiteY2" fmla="*/ 0 h 133350"/>
                <a:gd name="connsiteX3" fmla="*/ 0 w 190500"/>
                <a:gd name="connsiteY3" fmla="*/ 0 h 133350"/>
                <a:gd name="connsiteX4" fmla="*/ 19050 w 190500"/>
                <a:gd name="connsiteY4" fmla="*/ 19050 h 133350"/>
                <a:gd name="connsiteX5" fmla="*/ 171450 w 190500"/>
                <a:gd name="connsiteY5" fmla="*/ 19050 h 133350"/>
                <a:gd name="connsiteX6" fmla="*/ 171450 w 190500"/>
                <a:gd name="connsiteY6" fmla="*/ 114300 h 133350"/>
                <a:gd name="connsiteX7" fmla="*/ 19050 w 190500"/>
                <a:gd name="connsiteY7" fmla="*/ 11430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0" y="133350"/>
                  </a:moveTo>
                  <a:lnTo>
                    <a:pt x="190500" y="133350"/>
                  </a:lnTo>
                  <a:lnTo>
                    <a:pt x="1905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71450" y="19050"/>
                  </a:lnTo>
                  <a:lnTo>
                    <a:pt x="171450" y="114300"/>
                  </a:lnTo>
                  <a:lnTo>
                    <a:pt x="19050" y="114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090D83D-604F-4CF6-A467-769A09C2A38B}"/>
                </a:ext>
              </a:extLst>
            </p:cNvPr>
            <p:cNvSpPr/>
            <p:nvPr/>
          </p:nvSpPr>
          <p:spPr>
            <a:xfrm>
              <a:off x="12579324" y="5660876"/>
              <a:ext cx="190500" cy="133350"/>
            </a:xfrm>
            <a:custGeom>
              <a:avLst/>
              <a:gdLst>
                <a:gd name="connsiteX0" fmla="*/ 190500 w 190500"/>
                <a:gd name="connsiteY0" fmla="*/ 0 h 133350"/>
                <a:gd name="connsiteX1" fmla="*/ 0 w 190500"/>
                <a:gd name="connsiteY1" fmla="*/ 0 h 133350"/>
                <a:gd name="connsiteX2" fmla="*/ 0 w 190500"/>
                <a:gd name="connsiteY2" fmla="*/ 133350 h 133350"/>
                <a:gd name="connsiteX3" fmla="*/ 190500 w 190500"/>
                <a:gd name="connsiteY3" fmla="*/ 133350 h 133350"/>
                <a:gd name="connsiteX4" fmla="*/ 171450 w 190500"/>
                <a:gd name="connsiteY4" fmla="*/ 114300 h 133350"/>
                <a:gd name="connsiteX5" fmla="*/ 19050 w 190500"/>
                <a:gd name="connsiteY5" fmla="*/ 114300 h 133350"/>
                <a:gd name="connsiteX6" fmla="*/ 19050 w 190500"/>
                <a:gd name="connsiteY6" fmla="*/ 19050 h 133350"/>
                <a:gd name="connsiteX7" fmla="*/ 171450 w 190500"/>
                <a:gd name="connsiteY7" fmla="*/ 190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33350">
                  <a:moveTo>
                    <a:pt x="1905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90500" y="133350"/>
                  </a:lnTo>
                  <a:close/>
                  <a:moveTo>
                    <a:pt x="171450" y="114300"/>
                  </a:moveTo>
                  <a:lnTo>
                    <a:pt x="19050" y="114300"/>
                  </a:lnTo>
                  <a:lnTo>
                    <a:pt x="19050" y="19050"/>
                  </a:lnTo>
                  <a:lnTo>
                    <a:pt x="17145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5" name="Graphic 24" descr="Flip calendar outline">
            <a:extLst>
              <a:ext uri="{FF2B5EF4-FFF2-40B4-BE49-F238E27FC236}">
                <a16:creationId xmlns:a16="http://schemas.microsoft.com/office/drawing/2014/main" id="{57A3E4E0-69F6-4FB3-B159-8FA2C8B932CC}"/>
              </a:ext>
            </a:extLst>
          </p:cNvPr>
          <p:cNvSpPr/>
          <p:nvPr/>
        </p:nvSpPr>
        <p:spPr>
          <a:xfrm>
            <a:off x="5770563" y="3436784"/>
            <a:ext cx="647700" cy="647700"/>
          </a:xfrm>
          <a:custGeom>
            <a:avLst/>
            <a:gdLst>
              <a:gd name="connsiteX0" fmla="*/ 514350 w 647700"/>
              <a:gd name="connsiteY0" fmla="*/ 9525 h 647700"/>
              <a:gd name="connsiteX1" fmla="*/ 504825 w 647700"/>
              <a:gd name="connsiteY1" fmla="*/ 0 h 647700"/>
              <a:gd name="connsiteX2" fmla="*/ 495300 w 647700"/>
              <a:gd name="connsiteY2" fmla="*/ 9525 h 647700"/>
              <a:gd name="connsiteX3" fmla="*/ 495300 w 647700"/>
              <a:gd name="connsiteY3" fmla="*/ 57150 h 647700"/>
              <a:gd name="connsiteX4" fmla="*/ 152400 w 647700"/>
              <a:gd name="connsiteY4" fmla="*/ 57150 h 647700"/>
              <a:gd name="connsiteX5" fmla="*/ 152400 w 647700"/>
              <a:gd name="connsiteY5" fmla="*/ 9525 h 647700"/>
              <a:gd name="connsiteX6" fmla="*/ 142875 w 647700"/>
              <a:gd name="connsiteY6" fmla="*/ 0 h 647700"/>
              <a:gd name="connsiteX7" fmla="*/ 133350 w 647700"/>
              <a:gd name="connsiteY7" fmla="*/ 9525 h 647700"/>
              <a:gd name="connsiteX8" fmla="*/ 133350 w 647700"/>
              <a:gd name="connsiteY8" fmla="*/ 57150 h 647700"/>
              <a:gd name="connsiteX9" fmla="*/ 0 w 647700"/>
              <a:gd name="connsiteY9" fmla="*/ 57150 h 647700"/>
              <a:gd name="connsiteX10" fmla="*/ 0 w 647700"/>
              <a:gd name="connsiteY10" fmla="*/ 647700 h 647700"/>
              <a:gd name="connsiteX11" fmla="*/ 647700 w 647700"/>
              <a:gd name="connsiteY11" fmla="*/ 647700 h 647700"/>
              <a:gd name="connsiteX12" fmla="*/ 647700 w 647700"/>
              <a:gd name="connsiteY12" fmla="*/ 57150 h 647700"/>
              <a:gd name="connsiteX13" fmla="*/ 514350 w 647700"/>
              <a:gd name="connsiteY13" fmla="*/ 57150 h 647700"/>
              <a:gd name="connsiteX14" fmla="*/ 628650 w 647700"/>
              <a:gd name="connsiteY14" fmla="*/ 628650 h 647700"/>
              <a:gd name="connsiteX15" fmla="*/ 19050 w 647700"/>
              <a:gd name="connsiteY15" fmla="*/ 628650 h 647700"/>
              <a:gd name="connsiteX16" fmla="*/ 19050 w 647700"/>
              <a:gd name="connsiteY16" fmla="*/ 219075 h 647700"/>
              <a:gd name="connsiteX17" fmla="*/ 628650 w 647700"/>
              <a:gd name="connsiteY17" fmla="*/ 219075 h 647700"/>
              <a:gd name="connsiteX18" fmla="*/ 628650 w 647700"/>
              <a:gd name="connsiteY18" fmla="*/ 76200 h 647700"/>
              <a:gd name="connsiteX19" fmla="*/ 628650 w 647700"/>
              <a:gd name="connsiteY19" fmla="*/ 200025 h 647700"/>
              <a:gd name="connsiteX20" fmla="*/ 19050 w 647700"/>
              <a:gd name="connsiteY20" fmla="*/ 200025 h 647700"/>
              <a:gd name="connsiteX21" fmla="*/ 19050 w 647700"/>
              <a:gd name="connsiteY21" fmla="*/ 76200 h 647700"/>
              <a:gd name="connsiteX22" fmla="*/ 133350 w 647700"/>
              <a:gd name="connsiteY22" fmla="*/ 76200 h 647700"/>
              <a:gd name="connsiteX23" fmla="*/ 133350 w 647700"/>
              <a:gd name="connsiteY23" fmla="*/ 114300 h 647700"/>
              <a:gd name="connsiteX24" fmla="*/ 142875 w 647700"/>
              <a:gd name="connsiteY24" fmla="*/ 123825 h 647700"/>
              <a:gd name="connsiteX25" fmla="*/ 152400 w 647700"/>
              <a:gd name="connsiteY25" fmla="*/ 114300 h 647700"/>
              <a:gd name="connsiteX26" fmla="*/ 152400 w 647700"/>
              <a:gd name="connsiteY26" fmla="*/ 76200 h 647700"/>
              <a:gd name="connsiteX27" fmla="*/ 495300 w 647700"/>
              <a:gd name="connsiteY27" fmla="*/ 76200 h 647700"/>
              <a:gd name="connsiteX28" fmla="*/ 495300 w 647700"/>
              <a:gd name="connsiteY28" fmla="*/ 114300 h 647700"/>
              <a:gd name="connsiteX29" fmla="*/ 504825 w 647700"/>
              <a:gd name="connsiteY29" fmla="*/ 123825 h 647700"/>
              <a:gd name="connsiteX30" fmla="*/ 514350 w 647700"/>
              <a:gd name="connsiteY30" fmla="*/ 114300 h 647700"/>
              <a:gd name="connsiteX31" fmla="*/ 514350 w 647700"/>
              <a:gd name="connsiteY31" fmla="*/ 762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7700" h="647700">
                <a:moveTo>
                  <a:pt x="514350" y="9525"/>
                </a:moveTo>
                <a:cubicBezTo>
                  <a:pt x="514350" y="4264"/>
                  <a:pt x="510086" y="0"/>
                  <a:pt x="504825" y="0"/>
                </a:cubicBezTo>
                <a:cubicBezTo>
                  <a:pt x="499564" y="0"/>
                  <a:pt x="495300" y="4264"/>
                  <a:pt x="495300" y="9525"/>
                </a:cubicBezTo>
                <a:lnTo>
                  <a:pt x="495300" y="57150"/>
                </a:lnTo>
                <a:lnTo>
                  <a:pt x="152400" y="57150"/>
                </a:lnTo>
                <a:lnTo>
                  <a:pt x="152400" y="9525"/>
                </a:lnTo>
                <a:cubicBezTo>
                  <a:pt x="152400" y="4264"/>
                  <a:pt x="148136" y="0"/>
                  <a:pt x="142875" y="0"/>
                </a:cubicBezTo>
                <a:cubicBezTo>
                  <a:pt x="137614" y="0"/>
                  <a:pt x="133350" y="4264"/>
                  <a:pt x="133350" y="9525"/>
                </a:cubicBezTo>
                <a:lnTo>
                  <a:pt x="133350" y="57150"/>
                </a:lnTo>
                <a:lnTo>
                  <a:pt x="0" y="57150"/>
                </a:lnTo>
                <a:lnTo>
                  <a:pt x="0" y="647700"/>
                </a:lnTo>
                <a:lnTo>
                  <a:pt x="647700" y="647700"/>
                </a:lnTo>
                <a:lnTo>
                  <a:pt x="647700" y="57150"/>
                </a:lnTo>
                <a:lnTo>
                  <a:pt x="514350" y="57150"/>
                </a:lnTo>
                <a:close/>
                <a:moveTo>
                  <a:pt x="628650" y="628650"/>
                </a:moveTo>
                <a:lnTo>
                  <a:pt x="19050" y="628650"/>
                </a:lnTo>
                <a:lnTo>
                  <a:pt x="19050" y="219075"/>
                </a:lnTo>
                <a:lnTo>
                  <a:pt x="628650" y="219075"/>
                </a:lnTo>
                <a:close/>
                <a:moveTo>
                  <a:pt x="628650" y="76200"/>
                </a:moveTo>
                <a:lnTo>
                  <a:pt x="628650" y="200025"/>
                </a:lnTo>
                <a:lnTo>
                  <a:pt x="19050" y="200025"/>
                </a:lnTo>
                <a:lnTo>
                  <a:pt x="19050" y="76200"/>
                </a:lnTo>
                <a:lnTo>
                  <a:pt x="133350" y="76200"/>
                </a:lnTo>
                <a:lnTo>
                  <a:pt x="133350" y="114300"/>
                </a:lnTo>
                <a:cubicBezTo>
                  <a:pt x="133350" y="119561"/>
                  <a:pt x="137614" y="123825"/>
                  <a:pt x="142875" y="123825"/>
                </a:cubicBezTo>
                <a:cubicBezTo>
                  <a:pt x="148136" y="123825"/>
                  <a:pt x="152400" y="119561"/>
                  <a:pt x="152400" y="114300"/>
                </a:cubicBezTo>
                <a:lnTo>
                  <a:pt x="152400" y="76200"/>
                </a:lnTo>
                <a:lnTo>
                  <a:pt x="495300" y="76200"/>
                </a:lnTo>
                <a:lnTo>
                  <a:pt x="495300" y="114300"/>
                </a:lnTo>
                <a:cubicBezTo>
                  <a:pt x="495300" y="119561"/>
                  <a:pt x="499564" y="123825"/>
                  <a:pt x="504825" y="123825"/>
                </a:cubicBezTo>
                <a:cubicBezTo>
                  <a:pt x="510086" y="123825"/>
                  <a:pt x="514350" y="119561"/>
                  <a:pt x="514350" y="114300"/>
                </a:cubicBezTo>
                <a:lnTo>
                  <a:pt x="514350" y="7620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63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7" y="893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r>
              <a:rPr lang="en-US" sz="2398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8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defTabSz="1218621">
              <a:defRPr/>
            </a:pPr>
            <a:endParaRPr lang="en-US" sz="239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621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621">
              <a:defRPr/>
            </a:pPr>
            <a:r>
              <a:rPr lang="en-US" sz="3198" b="1" dirty="0">
                <a:solidFill>
                  <a:prstClr val="white"/>
                </a:solidFill>
              </a:rPr>
              <a:t>FREEBUNDLE15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621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621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1218621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1218621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 defTabSz="121862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812" indent="-169812" defTabSz="121862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812" indent="-169812" defTabSz="121862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53E855-2796-46FD-BD00-5FD417238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938" y="947878"/>
            <a:ext cx="3800711" cy="21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5839</TotalTime>
  <Words>872</Words>
  <Application>Microsoft Office PowerPoint</Application>
  <PresentationFormat>Custom</PresentationFormat>
  <Paragraphs>147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5-Item Horizontal Checklist Template for PowerPoint</dc:title>
  <dc:creator>Julian</dc:creator>
  <cp:lastModifiedBy>Home</cp:lastModifiedBy>
  <cp:revision>117</cp:revision>
  <dcterms:created xsi:type="dcterms:W3CDTF">2013-09-12T13:05:01Z</dcterms:created>
  <dcterms:modified xsi:type="dcterms:W3CDTF">2022-04-10T08:22:13Z</dcterms:modified>
</cp:coreProperties>
</file>