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1"/>
  </p:notesMasterIdLst>
  <p:sldIdLst>
    <p:sldId id="277" r:id="rId3"/>
    <p:sldId id="282" r:id="rId4"/>
    <p:sldId id="278" r:id="rId5"/>
    <p:sldId id="279" r:id="rId6"/>
    <p:sldId id="280" r:id="rId7"/>
    <p:sldId id="281" r:id="rId8"/>
    <p:sldId id="290" r:id="rId9"/>
    <p:sldId id="268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BA5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8" d="100"/>
          <a:sy n="68" d="100"/>
        </p:scale>
        <p:origin x="624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3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8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63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73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27" indent="0">
              <a:buNone/>
              <a:defRPr sz="3698"/>
            </a:lvl2pPr>
            <a:lvl3pPr marL="1218255" indent="0">
              <a:buNone/>
              <a:defRPr sz="3198"/>
            </a:lvl3pPr>
            <a:lvl4pPr marL="1827383" indent="0">
              <a:buNone/>
              <a:defRPr sz="2698"/>
            </a:lvl4pPr>
            <a:lvl5pPr marL="2436511" indent="0">
              <a:buNone/>
              <a:defRPr sz="2698"/>
            </a:lvl5pPr>
            <a:lvl6pPr marL="3045639" indent="0">
              <a:buNone/>
              <a:defRPr sz="2698"/>
            </a:lvl6pPr>
            <a:lvl7pPr marL="3654766" indent="0">
              <a:buNone/>
              <a:defRPr sz="2698"/>
            </a:lvl7pPr>
            <a:lvl8pPr marL="4263893" indent="0">
              <a:buNone/>
              <a:defRPr sz="2698"/>
            </a:lvl8pPr>
            <a:lvl9pPr marL="4873022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60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97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9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9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3887117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6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0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0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27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255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38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51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63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76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89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02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7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4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410" y="274639"/>
            <a:ext cx="11398006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410" y="1138425"/>
            <a:ext cx="11398006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410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9357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4" r:id="rId2"/>
    <p:sldLayoutId id="2147483655" r:id="rId3"/>
    <p:sldLayoutId id="2147483660" r:id="rId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3" y="274643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7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7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8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255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46" indent="-456846" algn="l" defTabSz="1218255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33" indent="-380705" algn="l" defTabSz="1218255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19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947" indent="-304565" algn="l" defTabSz="1218255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074" indent="-304565" algn="l" defTabSz="1218255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202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330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458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585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27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5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38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511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639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766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89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022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63D92E2-EE37-48E4-96F2-C4BAF1A2E9DE}"/>
              </a:ext>
            </a:extLst>
          </p:cNvPr>
          <p:cNvSpPr/>
          <p:nvPr/>
        </p:nvSpPr>
        <p:spPr>
          <a:xfrm>
            <a:off x="5029890" y="4149080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93E4C64-106D-4430-A563-3423C2F2C20A}"/>
              </a:ext>
            </a:extLst>
          </p:cNvPr>
          <p:cNvSpPr/>
          <p:nvPr/>
        </p:nvSpPr>
        <p:spPr>
          <a:xfrm>
            <a:off x="7121450" y="1084266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14EF01B1-6182-4D12-9984-B2B2F05EA3DE}"/>
              </a:ext>
            </a:extLst>
          </p:cNvPr>
          <p:cNvSpPr/>
          <p:nvPr/>
        </p:nvSpPr>
        <p:spPr>
          <a:xfrm>
            <a:off x="2938332" y="1084266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DD3A9FA-5FF1-468B-B895-BAA8AA57893E}"/>
              </a:ext>
            </a:extLst>
          </p:cNvPr>
          <p:cNvSpPr/>
          <p:nvPr/>
        </p:nvSpPr>
        <p:spPr>
          <a:xfrm>
            <a:off x="3134900" y="1431465"/>
            <a:ext cx="161074" cy="161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1C84AA9-708D-4E98-9C32-023C1E624E5D}"/>
              </a:ext>
            </a:extLst>
          </p:cNvPr>
          <p:cNvSpPr txBox="1"/>
          <p:nvPr/>
        </p:nvSpPr>
        <p:spPr>
          <a:xfrm>
            <a:off x="3399397" y="137807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80C4837-FC13-471F-8474-FC18B7E4B339}"/>
              </a:ext>
            </a:extLst>
          </p:cNvPr>
          <p:cNvSpPr/>
          <p:nvPr/>
        </p:nvSpPr>
        <p:spPr>
          <a:xfrm>
            <a:off x="3134900" y="1790258"/>
            <a:ext cx="161074" cy="161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09C555E-5BC9-43A4-AE04-ED0ABA577844}"/>
              </a:ext>
            </a:extLst>
          </p:cNvPr>
          <p:cNvSpPr txBox="1"/>
          <p:nvPr/>
        </p:nvSpPr>
        <p:spPr>
          <a:xfrm>
            <a:off x="3399397" y="1736863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8B517D30-EB04-4FCB-8E58-1D907DB82C9E}"/>
              </a:ext>
            </a:extLst>
          </p:cNvPr>
          <p:cNvSpPr/>
          <p:nvPr/>
        </p:nvSpPr>
        <p:spPr>
          <a:xfrm>
            <a:off x="3134900" y="2149051"/>
            <a:ext cx="161074" cy="161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048D76E-2762-4A49-8A1D-E2A342BA00A8}"/>
              </a:ext>
            </a:extLst>
          </p:cNvPr>
          <p:cNvSpPr txBox="1"/>
          <p:nvPr/>
        </p:nvSpPr>
        <p:spPr>
          <a:xfrm>
            <a:off x="3399397" y="2095656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0D3842F-7C4C-406E-A504-A87BAD9B65D1}"/>
              </a:ext>
            </a:extLst>
          </p:cNvPr>
          <p:cNvSpPr/>
          <p:nvPr/>
        </p:nvSpPr>
        <p:spPr>
          <a:xfrm>
            <a:off x="3134900" y="2507844"/>
            <a:ext cx="161074" cy="161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D90AF57-5FCE-4A21-B696-58227256ECCB}"/>
              </a:ext>
            </a:extLst>
          </p:cNvPr>
          <p:cNvSpPr txBox="1"/>
          <p:nvPr/>
        </p:nvSpPr>
        <p:spPr>
          <a:xfrm>
            <a:off x="3399397" y="2454449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BAD63530-45D7-41B0-A1E5-0AEF3AB3E58A}"/>
              </a:ext>
            </a:extLst>
          </p:cNvPr>
          <p:cNvSpPr/>
          <p:nvPr/>
        </p:nvSpPr>
        <p:spPr>
          <a:xfrm>
            <a:off x="9213007" y="4149080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442200B-68DA-4E15-9F24-9DECC9217232}"/>
              </a:ext>
            </a:extLst>
          </p:cNvPr>
          <p:cNvSpPr/>
          <p:nvPr/>
        </p:nvSpPr>
        <p:spPr>
          <a:xfrm>
            <a:off x="9409575" y="4835156"/>
            <a:ext cx="161074" cy="1610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341710-4787-4FB0-B10D-C88D4C041AFF}"/>
              </a:ext>
            </a:extLst>
          </p:cNvPr>
          <p:cNvSpPr txBox="1"/>
          <p:nvPr/>
        </p:nvSpPr>
        <p:spPr>
          <a:xfrm>
            <a:off x="9674072" y="4781761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BB482EA-FC86-4C13-AA76-7588E87C551A}"/>
              </a:ext>
            </a:extLst>
          </p:cNvPr>
          <p:cNvSpPr/>
          <p:nvPr/>
        </p:nvSpPr>
        <p:spPr>
          <a:xfrm>
            <a:off x="9409575" y="5193949"/>
            <a:ext cx="161074" cy="1610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E23421D-1548-44E8-A059-CECDEA986FB0}"/>
              </a:ext>
            </a:extLst>
          </p:cNvPr>
          <p:cNvSpPr txBox="1"/>
          <p:nvPr/>
        </p:nvSpPr>
        <p:spPr>
          <a:xfrm>
            <a:off x="9674072" y="5140554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1CA53E8-6973-4017-9F0B-0B80EC4C3A08}"/>
              </a:ext>
            </a:extLst>
          </p:cNvPr>
          <p:cNvSpPr/>
          <p:nvPr/>
        </p:nvSpPr>
        <p:spPr>
          <a:xfrm>
            <a:off x="9409575" y="5552742"/>
            <a:ext cx="161074" cy="1610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82832CA-723B-4C84-B8B2-8E4938875146}"/>
              </a:ext>
            </a:extLst>
          </p:cNvPr>
          <p:cNvSpPr txBox="1"/>
          <p:nvPr/>
        </p:nvSpPr>
        <p:spPr>
          <a:xfrm>
            <a:off x="9674072" y="5499347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74251C3-6555-450F-8DA8-C3AB4D36E00F}"/>
              </a:ext>
            </a:extLst>
          </p:cNvPr>
          <p:cNvSpPr/>
          <p:nvPr/>
        </p:nvSpPr>
        <p:spPr>
          <a:xfrm>
            <a:off x="9409575" y="5911535"/>
            <a:ext cx="161074" cy="1610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6E5D0A9-B412-4AF0-BD74-E838CC3661B0}"/>
              </a:ext>
            </a:extLst>
          </p:cNvPr>
          <p:cNvSpPr txBox="1"/>
          <p:nvPr/>
        </p:nvSpPr>
        <p:spPr>
          <a:xfrm>
            <a:off x="9674072" y="585814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B70F8BC-453A-48CF-9C5A-437014DE9A4F}"/>
              </a:ext>
            </a:extLst>
          </p:cNvPr>
          <p:cNvSpPr/>
          <p:nvPr/>
        </p:nvSpPr>
        <p:spPr>
          <a:xfrm>
            <a:off x="5226458" y="4835156"/>
            <a:ext cx="161074" cy="1610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F9BDD0E-B229-4B3B-83D7-ACD1A5C6BEE0}"/>
              </a:ext>
            </a:extLst>
          </p:cNvPr>
          <p:cNvSpPr txBox="1"/>
          <p:nvPr/>
        </p:nvSpPr>
        <p:spPr>
          <a:xfrm>
            <a:off x="5490955" y="4781761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AE4ABB5-2132-4A13-87BC-EB4C53790B2F}"/>
              </a:ext>
            </a:extLst>
          </p:cNvPr>
          <p:cNvSpPr/>
          <p:nvPr/>
        </p:nvSpPr>
        <p:spPr>
          <a:xfrm>
            <a:off x="5226458" y="5193949"/>
            <a:ext cx="161074" cy="1610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F001FF9-4348-45B7-99F0-F3DA9964C411}"/>
              </a:ext>
            </a:extLst>
          </p:cNvPr>
          <p:cNvSpPr txBox="1"/>
          <p:nvPr/>
        </p:nvSpPr>
        <p:spPr>
          <a:xfrm>
            <a:off x="5490955" y="5140554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439806E-DEE9-4AC0-B900-0BCB66BADFC2}"/>
              </a:ext>
            </a:extLst>
          </p:cNvPr>
          <p:cNvSpPr/>
          <p:nvPr/>
        </p:nvSpPr>
        <p:spPr>
          <a:xfrm>
            <a:off x="5226458" y="5552742"/>
            <a:ext cx="161074" cy="1610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EF5671D-776F-4B3C-BCB4-9279EE368A57}"/>
              </a:ext>
            </a:extLst>
          </p:cNvPr>
          <p:cNvSpPr txBox="1"/>
          <p:nvPr/>
        </p:nvSpPr>
        <p:spPr>
          <a:xfrm>
            <a:off x="5490955" y="5499347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C9DDCEE-90E1-415C-8D20-0C7CE80822A7}"/>
              </a:ext>
            </a:extLst>
          </p:cNvPr>
          <p:cNvSpPr/>
          <p:nvPr/>
        </p:nvSpPr>
        <p:spPr>
          <a:xfrm>
            <a:off x="5226458" y="5911535"/>
            <a:ext cx="161074" cy="1610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D4D1E9C-A206-4632-950B-CE7967D3E3E3}"/>
              </a:ext>
            </a:extLst>
          </p:cNvPr>
          <p:cNvSpPr txBox="1"/>
          <p:nvPr/>
        </p:nvSpPr>
        <p:spPr>
          <a:xfrm>
            <a:off x="5490955" y="585814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0002B9-18EC-4002-8084-731EA893DF31}"/>
              </a:ext>
            </a:extLst>
          </p:cNvPr>
          <p:cNvSpPr/>
          <p:nvPr/>
        </p:nvSpPr>
        <p:spPr>
          <a:xfrm>
            <a:off x="857284" y="4149080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F1E3CA-01F6-46F1-BA4C-800C47EFE259}"/>
              </a:ext>
            </a:extLst>
          </p:cNvPr>
          <p:cNvSpPr/>
          <p:nvPr/>
        </p:nvSpPr>
        <p:spPr>
          <a:xfrm>
            <a:off x="386861" y="3081532"/>
            <a:ext cx="11406553" cy="136163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88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29D341B-A37F-4CF8-97F8-BD268256D272}"/>
              </a:ext>
            </a:extLst>
          </p:cNvPr>
          <p:cNvSpPr/>
          <p:nvPr/>
        </p:nvSpPr>
        <p:spPr>
          <a:xfrm>
            <a:off x="804303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7A956E42-612C-4E13-9072-BB0995E85C8D}"/>
              </a:ext>
            </a:extLst>
          </p:cNvPr>
          <p:cNvSpPr/>
          <p:nvPr/>
        </p:nvSpPr>
        <p:spPr>
          <a:xfrm>
            <a:off x="2893715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9FFCB19-D17E-4F76-8B22-D6B3020CAEFF}"/>
              </a:ext>
            </a:extLst>
          </p:cNvPr>
          <p:cNvSpPr/>
          <p:nvPr/>
        </p:nvSpPr>
        <p:spPr>
          <a:xfrm>
            <a:off x="4984439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2855ACC-E56B-4D97-AD4F-11BF9EDAE42C}"/>
              </a:ext>
            </a:extLst>
          </p:cNvPr>
          <p:cNvSpPr/>
          <p:nvPr/>
        </p:nvSpPr>
        <p:spPr>
          <a:xfrm>
            <a:off x="7078044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B8E9EDC-7E61-4D0B-9FF6-6471F882AA3F}"/>
              </a:ext>
            </a:extLst>
          </p:cNvPr>
          <p:cNvSpPr/>
          <p:nvPr/>
        </p:nvSpPr>
        <p:spPr>
          <a:xfrm>
            <a:off x="9167245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97CC6-E255-4642-B413-41E89932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Simple Customer Journey Map Slide Template 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73E3D3-5C7C-429F-B4AD-3A9C12CB8F57}"/>
              </a:ext>
            </a:extLst>
          </p:cNvPr>
          <p:cNvCxnSpPr>
            <a:cxnSpLocks/>
          </p:cNvCxnSpPr>
          <p:nvPr/>
        </p:nvCxnSpPr>
        <p:spPr>
          <a:xfrm>
            <a:off x="1125860" y="3762349"/>
            <a:ext cx="9793088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C2F52A-F354-49C2-B658-DF366B457B50}"/>
              </a:ext>
            </a:extLst>
          </p:cNvPr>
          <p:cNvSpPr/>
          <p:nvPr/>
        </p:nvSpPr>
        <p:spPr>
          <a:xfrm>
            <a:off x="904664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3C39244-51A1-4803-B587-3A4C6016C2A2}"/>
              </a:ext>
            </a:extLst>
          </p:cNvPr>
          <p:cNvSpPr/>
          <p:nvPr/>
        </p:nvSpPr>
        <p:spPr>
          <a:xfrm>
            <a:off x="2994076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E4842CC-2C10-4410-ADEF-755391AE216D}"/>
              </a:ext>
            </a:extLst>
          </p:cNvPr>
          <p:cNvSpPr/>
          <p:nvPr/>
        </p:nvSpPr>
        <p:spPr>
          <a:xfrm>
            <a:off x="5084800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25800D0-A5C6-42BD-A420-20B2BE38804F}"/>
              </a:ext>
            </a:extLst>
          </p:cNvPr>
          <p:cNvSpPr/>
          <p:nvPr/>
        </p:nvSpPr>
        <p:spPr>
          <a:xfrm>
            <a:off x="7178405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F6F62AC-72C3-4E4D-BB00-8B7629A8B6F3}"/>
              </a:ext>
            </a:extLst>
          </p:cNvPr>
          <p:cNvSpPr/>
          <p:nvPr/>
        </p:nvSpPr>
        <p:spPr>
          <a:xfrm>
            <a:off x="9267606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B5E0AC-0D57-47AF-AE97-6A5997A93720}"/>
              </a:ext>
            </a:extLst>
          </p:cNvPr>
          <p:cNvSpPr txBox="1"/>
          <p:nvPr/>
        </p:nvSpPr>
        <p:spPr>
          <a:xfrm>
            <a:off x="1145643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Awareness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6557B2-9807-41B6-AAAB-A9F41F12A36D}"/>
              </a:ext>
            </a:extLst>
          </p:cNvPr>
          <p:cNvSpPr txBox="1"/>
          <p:nvPr/>
        </p:nvSpPr>
        <p:spPr>
          <a:xfrm>
            <a:off x="3235055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Consideration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DADF7C-8E25-4C19-B8F9-79F6FCC1EF65}"/>
              </a:ext>
            </a:extLst>
          </p:cNvPr>
          <p:cNvSpPr txBox="1"/>
          <p:nvPr/>
        </p:nvSpPr>
        <p:spPr>
          <a:xfrm>
            <a:off x="5325779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Acquisition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369F10-59AB-4D3B-A067-221D92D4F16D}"/>
              </a:ext>
            </a:extLst>
          </p:cNvPr>
          <p:cNvSpPr txBox="1"/>
          <p:nvPr/>
        </p:nvSpPr>
        <p:spPr>
          <a:xfrm>
            <a:off x="7419384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Service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F7F496-8AD9-4B9D-AF66-B9166656E304}"/>
              </a:ext>
            </a:extLst>
          </p:cNvPr>
          <p:cNvSpPr txBox="1"/>
          <p:nvPr/>
        </p:nvSpPr>
        <p:spPr>
          <a:xfrm>
            <a:off x="9508585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Loyalty</a:t>
            </a:r>
            <a:endParaRPr lang="en-IN" sz="1600" b="1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3EDE765-843C-4263-8A3D-F49522271232}"/>
              </a:ext>
            </a:extLst>
          </p:cNvPr>
          <p:cNvGrpSpPr/>
          <p:nvPr/>
        </p:nvGrpSpPr>
        <p:grpSpPr>
          <a:xfrm>
            <a:off x="1907643" y="4102878"/>
            <a:ext cx="8362942" cy="504497"/>
            <a:chOff x="1907643" y="3710152"/>
            <a:chExt cx="8362942" cy="266152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63CC665-AD0E-4DD4-821C-74EFA8CFC1AF}"/>
                </a:ext>
              </a:extLst>
            </p:cNvPr>
            <p:cNvCxnSpPr>
              <a:cxnSpLocks/>
            </p:cNvCxnSpPr>
            <p:nvPr/>
          </p:nvCxnSpPr>
          <p:spPr>
            <a:xfrm>
              <a:off x="1907643" y="3710152"/>
              <a:ext cx="0" cy="2661527"/>
            </a:xfrm>
            <a:prstGeom prst="line">
              <a:avLst/>
            </a:prstGeom>
            <a:ln w="25400" cap="rnd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B03AFB8-255A-47DA-B1EE-71BCD2230CCF}"/>
                </a:ext>
              </a:extLst>
            </p:cNvPr>
            <p:cNvCxnSpPr>
              <a:cxnSpLocks/>
            </p:cNvCxnSpPr>
            <p:nvPr/>
          </p:nvCxnSpPr>
          <p:spPr>
            <a:xfrm>
              <a:off x="6087779" y="3710152"/>
              <a:ext cx="0" cy="2661527"/>
            </a:xfrm>
            <a:prstGeom prst="line">
              <a:avLst/>
            </a:prstGeom>
            <a:ln w="25400" cap="rnd">
              <a:solidFill>
                <a:schemeClr val="accent3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875F993-1F37-483C-A363-AB3112DE10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70585" y="3710152"/>
              <a:ext cx="0" cy="2661527"/>
            </a:xfrm>
            <a:prstGeom prst="line">
              <a:avLst/>
            </a:prstGeom>
            <a:ln w="25400" cap="rnd">
              <a:solidFill>
                <a:schemeClr val="accent5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8F02AAA-AA3E-4149-B723-7214CF4DA9EC}"/>
              </a:ext>
            </a:extLst>
          </p:cNvPr>
          <p:cNvGrpSpPr/>
          <p:nvPr/>
        </p:nvGrpSpPr>
        <p:grpSpPr>
          <a:xfrm>
            <a:off x="3997055" y="2904699"/>
            <a:ext cx="4184329" cy="536028"/>
            <a:chOff x="3997055" y="993980"/>
            <a:chExt cx="4184329" cy="266152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11440CE-030D-4954-987A-28498B455340}"/>
                </a:ext>
              </a:extLst>
            </p:cNvPr>
            <p:cNvCxnSpPr>
              <a:cxnSpLocks/>
            </p:cNvCxnSpPr>
            <p:nvPr/>
          </p:nvCxnSpPr>
          <p:spPr>
            <a:xfrm>
              <a:off x="3997055" y="993980"/>
              <a:ext cx="0" cy="2661527"/>
            </a:xfrm>
            <a:prstGeom prst="line">
              <a:avLst/>
            </a:prstGeom>
            <a:ln w="25400" cap="rnd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02EA97F-A728-4A67-A014-D62B2C111EC9}"/>
                </a:ext>
              </a:extLst>
            </p:cNvPr>
            <p:cNvCxnSpPr>
              <a:cxnSpLocks/>
            </p:cNvCxnSpPr>
            <p:nvPr/>
          </p:nvCxnSpPr>
          <p:spPr>
            <a:xfrm>
              <a:off x="8181384" y="993980"/>
              <a:ext cx="0" cy="2661527"/>
            </a:xfrm>
            <a:prstGeom prst="line">
              <a:avLst/>
            </a:prstGeom>
            <a:ln w="25400" cap="rnd">
              <a:solidFill>
                <a:schemeClr val="accent4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005FB392-F652-4C23-AE53-A04B5EE0D010}"/>
              </a:ext>
            </a:extLst>
          </p:cNvPr>
          <p:cNvSpPr/>
          <p:nvPr/>
        </p:nvSpPr>
        <p:spPr>
          <a:xfrm>
            <a:off x="1053852" y="4835156"/>
            <a:ext cx="161074" cy="161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6ED7C9-5EA0-4B7F-829A-06160552FDD2}"/>
              </a:ext>
            </a:extLst>
          </p:cNvPr>
          <p:cNvSpPr txBox="1"/>
          <p:nvPr/>
        </p:nvSpPr>
        <p:spPr>
          <a:xfrm>
            <a:off x="1318349" y="4781761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62061C1-A054-447C-BE3A-51108810BB86}"/>
              </a:ext>
            </a:extLst>
          </p:cNvPr>
          <p:cNvSpPr/>
          <p:nvPr/>
        </p:nvSpPr>
        <p:spPr>
          <a:xfrm>
            <a:off x="1053852" y="5193949"/>
            <a:ext cx="161074" cy="161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FD12D1-6065-4B5F-A49B-296238F2088F}"/>
              </a:ext>
            </a:extLst>
          </p:cNvPr>
          <p:cNvSpPr txBox="1"/>
          <p:nvPr/>
        </p:nvSpPr>
        <p:spPr>
          <a:xfrm>
            <a:off x="1318349" y="5140554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55F7B58-9328-4E54-8098-23A2F43AB784}"/>
              </a:ext>
            </a:extLst>
          </p:cNvPr>
          <p:cNvSpPr/>
          <p:nvPr/>
        </p:nvSpPr>
        <p:spPr>
          <a:xfrm>
            <a:off x="1053852" y="5552742"/>
            <a:ext cx="161074" cy="161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E4C880-8C49-4294-8A24-AC508821DFB6}"/>
              </a:ext>
            </a:extLst>
          </p:cNvPr>
          <p:cNvSpPr txBox="1"/>
          <p:nvPr/>
        </p:nvSpPr>
        <p:spPr>
          <a:xfrm>
            <a:off x="1318349" y="5499347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8450515-36B5-4409-8DFC-03BAA5408EF2}"/>
              </a:ext>
            </a:extLst>
          </p:cNvPr>
          <p:cNvSpPr/>
          <p:nvPr/>
        </p:nvSpPr>
        <p:spPr>
          <a:xfrm>
            <a:off x="1053852" y="5911535"/>
            <a:ext cx="161074" cy="161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279FB9-23DE-45C4-8353-5D7320370185}"/>
              </a:ext>
            </a:extLst>
          </p:cNvPr>
          <p:cNvSpPr txBox="1"/>
          <p:nvPr/>
        </p:nvSpPr>
        <p:spPr>
          <a:xfrm>
            <a:off x="1318349" y="585814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001D1CE1-35FD-469F-8DF3-B2B42AE59793}"/>
              </a:ext>
            </a:extLst>
          </p:cNvPr>
          <p:cNvSpPr/>
          <p:nvPr/>
        </p:nvSpPr>
        <p:spPr>
          <a:xfrm>
            <a:off x="7318018" y="1431465"/>
            <a:ext cx="161074" cy="1610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E70FD4A-17E4-4270-8576-539ADCC02DE4}"/>
              </a:ext>
            </a:extLst>
          </p:cNvPr>
          <p:cNvSpPr txBox="1"/>
          <p:nvPr/>
        </p:nvSpPr>
        <p:spPr>
          <a:xfrm>
            <a:off x="7582515" y="137807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E9484EC4-B62A-47D1-BF5A-1E266A6B2438}"/>
              </a:ext>
            </a:extLst>
          </p:cNvPr>
          <p:cNvSpPr/>
          <p:nvPr/>
        </p:nvSpPr>
        <p:spPr>
          <a:xfrm>
            <a:off x="7318018" y="1790258"/>
            <a:ext cx="161074" cy="1610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6BF7F5F-4256-4754-A483-0E5EECD4C97C}"/>
              </a:ext>
            </a:extLst>
          </p:cNvPr>
          <p:cNvSpPr txBox="1"/>
          <p:nvPr/>
        </p:nvSpPr>
        <p:spPr>
          <a:xfrm>
            <a:off x="7582515" y="1736863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8190AD0-0D0F-4B41-9936-9F21A4A24D43}"/>
              </a:ext>
            </a:extLst>
          </p:cNvPr>
          <p:cNvSpPr/>
          <p:nvPr/>
        </p:nvSpPr>
        <p:spPr>
          <a:xfrm>
            <a:off x="7318018" y="2149051"/>
            <a:ext cx="161074" cy="1610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C6E96B-3EFF-4320-97BA-03B2F10D2E76}"/>
              </a:ext>
            </a:extLst>
          </p:cNvPr>
          <p:cNvSpPr txBox="1"/>
          <p:nvPr/>
        </p:nvSpPr>
        <p:spPr>
          <a:xfrm>
            <a:off x="7582515" y="2095656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6B46F108-7DA0-46A5-A4E7-9267CAA9FC03}"/>
              </a:ext>
            </a:extLst>
          </p:cNvPr>
          <p:cNvSpPr/>
          <p:nvPr/>
        </p:nvSpPr>
        <p:spPr>
          <a:xfrm>
            <a:off x="7318018" y="2507844"/>
            <a:ext cx="161074" cy="1610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EA5D116-1BBD-40C4-BD69-C25370D7D1A4}"/>
              </a:ext>
            </a:extLst>
          </p:cNvPr>
          <p:cNvSpPr txBox="1"/>
          <p:nvPr/>
        </p:nvSpPr>
        <p:spPr>
          <a:xfrm>
            <a:off x="7582515" y="2454449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9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63D92E2-EE37-48E4-96F2-C4BAF1A2E9DE}"/>
              </a:ext>
            </a:extLst>
          </p:cNvPr>
          <p:cNvSpPr/>
          <p:nvPr/>
        </p:nvSpPr>
        <p:spPr>
          <a:xfrm>
            <a:off x="5029890" y="4149080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93E4C64-106D-4430-A563-3423C2F2C20A}"/>
              </a:ext>
            </a:extLst>
          </p:cNvPr>
          <p:cNvSpPr/>
          <p:nvPr/>
        </p:nvSpPr>
        <p:spPr>
          <a:xfrm>
            <a:off x="7121450" y="1084266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14EF01B1-6182-4D12-9984-B2B2F05EA3DE}"/>
              </a:ext>
            </a:extLst>
          </p:cNvPr>
          <p:cNvSpPr/>
          <p:nvPr/>
        </p:nvSpPr>
        <p:spPr>
          <a:xfrm>
            <a:off x="2938332" y="1084266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DD3A9FA-5FF1-468B-B895-BAA8AA57893E}"/>
              </a:ext>
            </a:extLst>
          </p:cNvPr>
          <p:cNvSpPr/>
          <p:nvPr/>
        </p:nvSpPr>
        <p:spPr>
          <a:xfrm>
            <a:off x="3134900" y="1431465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1C84AA9-708D-4E98-9C32-023C1E624E5D}"/>
              </a:ext>
            </a:extLst>
          </p:cNvPr>
          <p:cNvSpPr txBox="1"/>
          <p:nvPr/>
        </p:nvSpPr>
        <p:spPr>
          <a:xfrm>
            <a:off x="3399397" y="137807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80C4837-FC13-471F-8474-FC18B7E4B339}"/>
              </a:ext>
            </a:extLst>
          </p:cNvPr>
          <p:cNvSpPr/>
          <p:nvPr/>
        </p:nvSpPr>
        <p:spPr>
          <a:xfrm>
            <a:off x="3134900" y="1790258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09C555E-5BC9-43A4-AE04-ED0ABA577844}"/>
              </a:ext>
            </a:extLst>
          </p:cNvPr>
          <p:cNvSpPr txBox="1"/>
          <p:nvPr/>
        </p:nvSpPr>
        <p:spPr>
          <a:xfrm>
            <a:off x="3399397" y="1736863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8B517D30-EB04-4FCB-8E58-1D907DB82C9E}"/>
              </a:ext>
            </a:extLst>
          </p:cNvPr>
          <p:cNvSpPr/>
          <p:nvPr/>
        </p:nvSpPr>
        <p:spPr>
          <a:xfrm>
            <a:off x="3134900" y="2149051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048D76E-2762-4A49-8A1D-E2A342BA00A8}"/>
              </a:ext>
            </a:extLst>
          </p:cNvPr>
          <p:cNvSpPr txBox="1"/>
          <p:nvPr/>
        </p:nvSpPr>
        <p:spPr>
          <a:xfrm>
            <a:off x="3399397" y="2095656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0D3842F-7C4C-406E-A504-A87BAD9B65D1}"/>
              </a:ext>
            </a:extLst>
          </p:cNvPr>
          <p:cNvSpPr/>
          <p:nvPr/>
        </p:nvSpPr>
        <p:spPr>
          <a:xfrm>
            <a:off x="3134900" y="2507844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D90AF57-5FCE-4A21-B696-58227256ECCB}"/>
              </a:ext>
            </a:extLst>
          </p:cNvPr>
          <p:cNvSpPr txBox="1"/>
          <p:nvPr/>
        </p:nvSpPr>
        <p:spPr>
          <a:xfrm>
            <a:off x="3399397" y="2454449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BAD63530-45D7-41B0-A1E5-0AEF3AB3E58A}"/>
              </a:ext>
            </a:extLst>
          </p:cNvPr>
          <p:cNvSpPr/>
          <p:nvPr/>
        </p:nvSpPr>
        <p:spPr>
          <a:xfrm>
            <a:off x="9213007" y="4149080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442200B-68DA-4E15-9F24-9DECC9217232}"/>
              </a:ext>
            </a:extLst>
          </p:cNvPr>
          <p:cNvSpPr/>
          <p:nvPr/>
        </p:nvSpPr>
        <p:spPr>
          <a:xfrm>
            <a:off x="9409575" y="4835156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341710-4787-4FB0-B10D-C88D4C041AFF}"/>
              </a:ext>
            </a:extLst>
          </p:cNvPr>
          <p:cNvSpPr txBox="1"/>
          <p:nvPr/>
        </p:nvSpPr>
        <p:spPr>
          <a:xfrm>
            <a:off x="9674072" y="4781761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BB482EA-FC86-4C13-AA76-7588E87C551A}"/>
              </a:ext>
            </a:extLst>
          </p:cNvPr>
          <p:cNvSpPr/>
          <p:nvPr/>
        </p:nvSpPr>
        <p:spPr>
          <a:xfrm>
            <a:off x="9409575" y="5193949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E23421D-1548-44E8-A059-CECDEA986FB0}"/>
              </a:ext>
            </a:extLst>
          </p:cNvPr>
          <p:cNvSpPr txBox="1"/>
          <p:nvPr/>
        </p:nvSpPr>
        <p:spPr>
          <a:xfrm>
            <a:off x="9674072" y="5140554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1CA53E8-6973-4017-9F0B-0B80EC4C3A08}"/>
              </a:ext>
            </a:extLst>
          </p:cNvPr>
          <p:cNvSpPr/>
          <p:nvPr/>
        </p:nvSpPr>
        <p:spPr>
          <a:xfrm>
            <a:off x="9409575" y="5552742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82832CA-723B-4C84-B8B2-8E4938875146}"/>
              </a:ext>
            </a:extLst>
          </p:cNvPr>
          <p:cNvSpPr txBox="1"/>
          <p:nvPr/>
        </p:nvSpPr>
        <p:spPr>
          <a:xfrm>
            <a:off x="9674072" y="5499347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74251C3-6555-450F-8DA8-C3AB4D36E00F}"/>
              </a:ext>
            </a:extLst>
          </p:cNvPr>
          <p:cNvSpPr/>
          <p:nvPr/>
        </p:nvSpPr>
        <p:spPr>
          <a:xfrm>
            <a:off x="9409575" y="5911535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6E5D0A9-B412-4AF0-BD74-E838CC3661B0}"/>
              </a:ext>
            </a:extLst>
          </p:cNvPr>
          <p:cNvSpPr txBox="1"/>
          <p:nvPr/>
        </p:nvSpPr>
        <p:spPr>
          <a:xfrm>
            <a:off x="9674072" y="585814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B70F8BC-453A-48CF-9C5A-437014DE9A4F}"/>
              </a:ext>
            </a:extLst>
          </p:cNvPr>
          <p:cNvSpPr/>
          <p:nvPr/>
        </p:nvSpPr>
        <p:spPr>
          <a:xfrm>
            <a:off x="5226458" y="4835156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F9BDD0E-B229-4B3B-83D7-ACD1A5C6BEE0}"/>
              </a:ext>
            </a:extLst>
          </p:cNvPr>
          <p:cNvSpPr txBox="1"/>
          <p:nvPr/>
        </p:nvSpPr>
        <p:spPr>
          <a:xfrm>
            <a:off x="5490955" y="4781761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AE4ABB5-2132-4A13-87BC-EB4C53790B2F}"/>
              </a:ext>
            </a:extLst>
          </p:cNvPr>
          <p:cNvSpPr/>
          <p:nvPr/>
        </p:nvSpPr>
        <p:spPr>
          <a:xfrm>
            <a:off x="5226458" y="5193949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F001FF9-4348-45B7-99F0-F3DA9964C411}"/>
              </a:ext>
            </a:extLst>
          </p:cNvPr>
          <p:cNvSpPr txBox="1"/>
          <p:nvPr/>
        </p:nvSpPr>
        <p:spPr>
          <a:xfrm>
            <a:off x="5490955" y="5140554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439806E-DEE9-4AC0-B900-0BCB66BADFC2}"/>
              </a:ext>
            </a:extLst>
          </p:cNvPr>
          <p:cNvSpPr/>
          <p:nvPr/>
        </p:nvSpPr>
        <p:spPr>
          <a:xfrm>
            <a:off x="5226458" y="5552742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EF5671D-776F-4B3C-BCB4-9279EE368A57}"/>
              </a:ext>
            </a:extLst>
          </p:cNvPr>
          <p:cNvSpPr txBox="1"/>
          <p:nvPr/>
        </p:nvSpPr>
        <p:spPr>
          <a:xfrm>
            <a:off x="5490955" y="5499347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C9DDCEE-90E1-415C-8D20-0C7CE80822A7}"/>
              </a:ext>
            </a:extLst>
          </p:cNvPr>
          <p:cNvSpPr/>
          <p:nvPr/>
        </p:nvSpPr>
        <p:spPr>
          <a:xfrm>
            <a:off x="5226458" y="5911535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D4D1E9C-A206-4632-950B-CE7967D3E3E3}"/>
              </a:ext>
            </a:extLst>
          </p:cNvPr>
          <p:cNvSpPr txBox="1"/>
          <p:nvPr/>
        </p:nvSpPr>
        <p:spPr>
          <a:xfrm>
            <a:off x="5490955" y="585814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0002B9-18EC-4002-8084-731EA893DF31}"/>
              </a:ext>
            </a:extLst>
          </p:cNvPr>
          <p:cNvSpPr/>
          <p:nvPr/>
        </p:nvSpPr>
        <p:spPr>
          <a:xfrm>
            <a:off x="857284" y="4149080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F1E3CA-01F6-46F1-BA4C-800C47EFE259}"/>
              </a:ext>
            </a:extLst>
          </p:cNvPr>
          <p:cNvSpPr/>
          <p:nvPr/>
        </p:nvSpPr>
        <p:spPr>
          <a:xfrm>
            <a:off x="386861" y="3081532"/>
            <a:ext cx="11406553" cy="1361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29D341B-A37F-4CF8-97F8-BD268256D272}"/>
              </a:ext>
            </a:extLst>
          </p:cNvPr>
          <p:cNvSpPr/>
          <p:nvPr/>
        </p:nvSpPr>
        <p:spPr>
          <a:xfrm>
            <a:off x="804303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7A956E42-612C-4E13-9072-BB0995E85C8D}"/>
              </a:ext>
            </a:extLst>
          </p:cNvPr>
          <p:cNvSpPr/>
          <p:nvPr/>
        </p:nvSpPr>
        <p:spPr>
          <a:xfrm>
            <a:off x="2893715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9FFCB19-D17E-4F76-8B22-D6B3020CAEFF}"/>
              </a:ext>
            </a:extLst>
          </p:cNvPr>
          <p:cNvSpPr/>
          <p:nvPr/>
        </p:nvSpPr>
        <p:spPr>
          <a:xfrm>
            <a:off x="4984439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2855ACC-E56B-4D97-AD4F-11BF9EDAE42C}"/>
              </a:ext>
            </a:extLst>
          </p:cNvPr>
          <p:cNvSpPr/>
          <p:nvPr/>
        </p:nvSpPr>
        <p:spPr>
          <a:xfrm>
            <a:off x="7078044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B8E9EDC-7E61-4D0B-9FF6-6471F882AA3F}"/>
              </a:ext>
            </a:extLst>
          </p:cNvPr>
          <p:cNvSpPr/>
          <p:nvPr/>
        </p:nvSpPr>
        <p:spPr>
          <a:xfrm>
            <a:off x="9167245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97CC6-E255-4642-B413-41E89932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Simple Customer Journey Map Slide Template 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73E3D3-5C7C-429F-B4AD-3A9C12CB8F57}"/>
              </a:ext>
            </a:extLst>
          </p:cNvPr>
          <p:cNvCxnSpPr>
            <a:cxnSpLocks/>
          </p:cNvCxnSpPr>
          <p:nvPr/>
        </p:nvCxnSpPr>
        <p:spPr>
          <a:xfrm>
            <a:off x="1125860" y="3762349"/>
            <a:ext cx="9793088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C2F52A-F354-49C2-B658-DF366B457B50}"/>
              </a:ext>
            </a:extLst>
          </p:cNvPr>
          <p:cNvSpPr/>
          <p:nvPr/>
        </p:nvSpPr>
        <p:spPr>
          <a:xfrm>
            <a:off x="904664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3C39244-51A1-4803-B587-3A4C6016C2A2}"/>
              </a:ext>
            </a:extLst>
          </p:cNvPr>
          <p:cNvSpPr/>
          <p:nvPr/>
        </p:nvSpPr>
        <p:spPr>
          <a:xfrm>
            <a:off x="2994076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E4842CC-2C10-4410-ADEF-755391AE216D}"/>
              </a:ext>
            </a:extLst>
          </p:cNvPr>
          <p:cNvSpPr/>
          <p:nvPr/>
        </p:nvSpPr>
        <p:spPr>
          <a:xfrm>
            <a:off x="5084800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25800D0-A5C6-42BD-A420-20B2BE38804F}"/>
              </a:ext>
            </a:extLst>
          </p:cNvPr>
          <p:cNvSpPr/>
          <p:nvPr/>
        </p:nvSpPr>
        <p:spPr>
          <a:xfrm>
            <a:off x="7178405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F6F62AC-72C3-4E4D-BB00-8B7629A8B6F3}"/>
              </a:ext>
            </a:extLst>
          </p:cNvPr>
          <p:cNvSpPr/>
          <p:nvPr/>
        </p:nvSpPr>
        <p:spPr>
          <a:xfrm>
            <a:off x="9267606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B5E0AC-0D57-47AF-AE97-6A5997A93720}"/>
              </a:ext>
            </a:extLst>
          </p:cNvPr>
          <p:cNvSpPr txBox="1"/>
          <p:nvPr/>
        </p:nvSpPr>
        <p:spPr>
          <a:xfrm>
            <a:off x="1145643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Awareness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6557B2-9807-41B6-AAAB-A9F41F12A36D}"/>
              </a:ext>
            </a:extLst>
          </p:cNvPr>
          <p:cNvSpPr txBox="1"/>
          <p:nvPr/>
        </p:nvSpPr>
        <p:spPr>
          <a:xfrm>
            <a:off x="3235055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Consideration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DADF7C-8E25-4C19-B8F9-79F6FCC1EF65}"/>
              </a:ext>
            </a:extLst>
          </p:cNvPr>
          <p:cNvSpPr txBox="1"/>
          <p:nvPr/>
        </p:nvSpPr>
        <p:spPr>
          <a:xfrm>
            <a:off x="5325779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Acquisition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369F10-59AB-4D3B-A067-221D92D4F16D}"/>
              </a:ext>
            </a:extLst>
          </p:cNvPr>
          <p:cNvSpPr txBox="1"/>
          <p:nvPr/>
        </p:nvSpPr>
        <p:spPr>
          <a:xfrm>
            <a:off x="7419384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Service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F7F496-8AD9-4B9D-AF66-B9166656E304}"/>
              </a:ext>
            </a:extLst>
          </p:cNvPr>
          <p:cNvSpPr txBox="1"/>
          <p:nvPr/>
        </p:nvSpPr>
        <p:spPr>
          <a:xfrm>
            <a:off x="9508585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Loyalty</a:t>
            </a:r>
            <a:endParaRPr lang="en-IN" sz="1600" b="1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3CC665-AD0E-4DD4-821C-74EFA8CFC1AF}"/>
              </a:ext>
            </a:extLst>
          </p:cNvPr>
          <p:cNvCxnSpPr>
            <a:cxnSpLocks/>
          </p:cNvCxnSpPr>
          <p:nvPr/>
        </p:nvCxnSpPr>
        <p:spPr>
          <a:xfrm>
            <a:off x="1907643" y="4102878"/>
            <a:ext cx="0" cy="504497"/>
          </a:xfrm>
          <a:prstGeom prst="line">
            <a:avLst/>
          </a:prstGeom>
          <a:ln w="25400" cap="rnd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B03AFB8-255A-47DA-B1EE-71BCD2230CCF}"/>
              </a:ext>
            </a:extLst>
          </p:cNvPr>
          <p:cNvCxnSpPr>
            <a:cxnSpLocks/>
          </p:cNvCxnSpPr>
          <p:nvPr/>
        </p:nvCxnSpPr>
        <p:spPr>
          <a:xfrm>
            <a:off x="6087779" y="4102878"/>
            <a:ext cx="0" cy="504497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875F993-1F37-483C-A363-AB3112DE10E3}"/>
              </a:ext>
            </a:extLst>
          </p:cNvPr>
          <p:cNvCxnSpPr>
            <a:cxnSpLocks/>
          </p:cNvCxnSpPr>
          <p:nvPr/>
        </p:nvCxnSpPr>
        <p:spPr>
          <a:xfrm>
            <a:off x="10270585" y="4102878"/>
            <a:ext cx="0" cy="504497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11440CE-030D-4954-987A-28498B455340}"/>
              </a:ext>
            </a:extLst>
          </p:cNvPr>
          <p:cNvCxnSpPr>
            <a:cxnSpLocks/>
          </p:cNvCxnSpPr>
          <p:nvPr/>
        </p:nvCxnSpPr>
        <p:spPr>
          <a:xfrm>
            <a:off x="3997055" y="2904699"/>
            <a:ext cx="0" cy="536028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02EA97F-A728-4A67-A014-D62B2C111EC9}"/>
              </a:ext>
            </a:extLst>
          </p:cNvPr>
          <p:cNvCxnSpPr>
            <a:cxnSpLocks/>
          </p:cNvCxnSpPr>
          <p:nvPr/>
        </p:nvCxnSpPr>
        <p:spPr>
          <a:xfrm>
            <a:off x="8181384" y="2904699"/>
            <a:ext cx="0" cy="536028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005FB392-F652-4C23-AE53-A04B5EE0D010}"/>
              </a:ext>
            </a:extLst>
          </p:cNvPr>
          <p:cNvSpPr/>
          <p:nvPr/>
        </p:nvSpPr>
        <p:spPr>
          <a:xfrm>
            <a:off x="1053852" y="4835156"/>
            <a:ext cx="161074" cy="161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6ED7C9-5EA0-4B7F-829A-06160552FDD2}"/>
              </a:ext>
            </a:extLst>
          </p:cNvPr>
          <p:cNvSpPr txBox="1"/>
          <p:nvPr/>
        </p:nvSpPr>
        <p:spPr>
          <a:xfrm>
            <a:off x="1318349" y="4781761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62061C1-A054-447C-BE3A-51108810BB86}"/>
              </a:ext>
            </a:extLst>
          </p:cNvPr>
          <p:cNvSpPr/>
          <p:nvPr/>
        </p:nvSpPr>
        <p:spPr>
          <a:xfrm>
            <a:off x="1053852" y="5193949"/>
            <a:ext cx="161074" cy="161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FD12D1-6065-4B5F-A49B-296238F2088F}"/>
              </a:ext>
            </a:extLst>
          </p:cNvPr>
          <p:cNvSpPr txBox="1"/>
          <p:nvPr/>
        </p:nvSpPr>
        <p:spPr>
          <a:xfrm>
            <a:off x="1318349" y="5140554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55F7B58-9328-4E54-8098-23A2F43AB784}"/>
              </a:ext>
            </a:extLst>
          </p:cNvPr>
          <p:cNvSpPr/>
          <p:nvPr/>
        </p:nvSpPr>
        <p:spPr>
          <a:xfrm>
            <a:off x="1053852" y="5552742"/>
            <a:ext cx="161074" cy="161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E4C880-8C49-4294-8A24-AC508821DFB6}"/>
              </a:ext>
            </a:extLst>
          </p:cNvPr>
          <p:cNvSpPr txBox="1"/>
          <p:nvPr/>
        </p:nvSpPr>
        <p:spPr>
          <a:xfrm>
            <a:off x="1318349" y="5499347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8450515-36B5-4409-8DFC-03BAA5408EF2}"/>
              </a:ext>
            </a:extLst>
          </p:cNvPr>
          <p:cNvSpPr/>
          <p:nvPr/>
        </p:nvSpPr>
        <p:spPr>
          <a:xfrm>
            <a:off x="1053852" y="5911535"/>
            <a:ext cx="161074" cy="161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279FB9-23DE-45C4-8353-5D7320370185}"/>
              </a:ext>
            </a:extLst>
          </p:cNvPr>
          <p:cNvSpPr txBox="1"/>
          <p:nvPr/>
        </p:nvSpPr>
        <p:spPr>
          <a:xfrm>
            <a:off x="1318349" y="585814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001D1CE1-35FD-469F-8DF3-B2B42AE59793}"/>
              </a:ext>
            </a:extLst>
          </p:cNvPr>
          <p:cNvSpPr/>
          <p:nvPr/>
        </p:nvSpPr>
        <p:spPr>
          <a:xfrm>
            <a:off x="7318018" y="1431465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E70FD4A-17E4-4270-8576-539ADCC02DE4}"/>
              </a:ext>
            </a:extLst>
          </p:cNvPr>
          <p:cNvSpPr txBox="1"/>
          <p:nvPr/>
        </p:nvSpPr>
        <p:spPr>
          <a:xfrm>
            <a:off x="7582515" y="137807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E9484EC4-B62A-47D1-BF5A-1E266A6B2438}"/>
              </a:ext>
            </a:extLst>
          </p:cNvPr>
          <p:cNvSpPr/>
          <p:nvPr/>
        </p:nvSpPr>
        <p:spPr>
          <a:xfrm>
            <a:off x="7318018" y="1790258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6BF7F5F-4256-4754-A483-0E5EECD4C97C}"/>
              </a:ext>
            </a:extLst>
          </p:cNvPr>
          <p:cNvSpPr txBox="1"/>
          <p:nvPr/>
        </p:nvSpPr>
        <p:spPr>
          <a:xfrm>
            <a:off x="7582515" y="1736863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8190AD0-0D0F-4B41-9936-9F21A4A24D43}"/>
              </a:ext>
            </a:extLst>
          </p:cNvPr>
          <p:cNvSpPr/>
          <p:nvPr/>
        </p:nvSpPr>
        <p:spPr>
          <a:xfrm>
            <a:off x="7318018" y="2149051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C6E96B-3EFF-4320-97BA-03B2F10D2E76}"/>
              </a:ext>
            </a:extLst>
          </p:cNvPr>
          <p:cNvSpPr txBox="1"/>
          <p:nvPr/>
        </p:nvSpPr>
        <p:spPr>
          <a:xfrm>
            <a:off x="7582515" y="2095656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6B46F108-7DA0-46A5-A4E7-9267CAA9FC03}"/>
              </a:ext>
            </a:extLst>
          </p:cNvPr>
          <p:cNvSpPr/>
          <p:nvPr/>
        </p:nvSpPr>
        <p:spPr>
          <a:xfrm>
            <a:off x="7318018" y="2507844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EA5D116-1BBD-40C4-BD69-C25370D7D1A4}"/>
              </a:ext>
            </a:extLst>
          </p:cNvPr>
          <p:cNvSpPr txBox="1"/>
          <p:nvPr/>
        </p:nvSpPr>
        <p:spPr>
          <a:xfrm>
            <a:off x="7582515" y="2454449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3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63D92E2-EE37-48E4-96F2-C4BAF1A2E9DE}"/>
              </a:ext>
            </a:extLst>
          </p:cNvPr>
          <p:cNvSpPr/>
          <p:nvPr/>
        </p:nvSpPr>
        <p:spPr>
          <a:xfrm>
            <a:off x="5029890" y="4149080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C342E86-A31A-4C23-A27A-45E3B0C445B3}"/>
              </a:ext>
            </a:extLst>
          </p:cNvPr>
          <p:cNvSpPr/>
          <p:nvPr/>
        </p:nvSpPr>
        <p:spPr>
          <a:xfrm>
            <a:off x="2938332" y="1084266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93E4C64-106D-4430-A563-3423C2F2C20A}"/>
              </a:ext>
            </a:extLst>
          </p:cNvPr>
          <p:cNvSpPr/>
          <p:nvPr/>
        </p:nvSpPr>
        <p:spPr>
          <a:xfrm>
            <a:off x="7121450" y="1084266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BAD63530-45D7-41B0-A1E5-0AEF3AB3E58A}"/>
              </a:ext>
            </a:extLst>
          </p:cNvPr>
          <p:cNvSpPr/>
          <p:nvPr/>
        </p:nvSpPr>
        <p:spPr>
          <a:xfrm>
            <a:off x="9213007" y="4149080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442200B-68DA-4E15-9F24-9DECC9217232}"/>
              </a:ext>
            </a:extLst>
          </p:cNvPr>
          <p:cNvSpPr/>
          <p:nvPr/>
        </p:nvSpPr>
        <p:spPr>
          <a:xfrm>
            <a:off x="9409575" y="4835156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341710-4787-4FB0-B10D-C88D4C041AFF}"/>
              </a:ext>
            </a:extLst>
          </p:cNvPr>
          <p:cNvSpPr txBox="1"/>
          <p:nvPr/>
        </p:nvSpPr>
        <p:spPr>
          <a:xfrm>
            <a:off x="9674072" y="4781761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BB482EA-FC86-4C13-AA76-7588E87C551A}"/>
              </a:ext>
            </a:extLst>
          </p:cNvPr>
          <p:cNvSpPr/>
          <p:nvPr/>
        </p:nvSpPr>
        <p:spPr>
          <a:xfrm>
            <a:off x="9409575" y="5193949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E23421D-1548-44E8-A059-CECDEA986FB0}"/>
              </a:ext>
            </a:extLst>
          </p:cNvPr>
          <p:cNvSpPr txBox="1"/>
          <p:nvPr/>
        </p:nvSpPr>
        <p:spPr>
          <a:xfrm>
            <a:off x="9674072" y="5140554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1CA53E8-6973-4017-9F0B-0B80EC4C3A08}"/>
              </a:ext>
            </a:extLst>
          </p:cNvPr>
          <p:cNvSpPr/>
          <p:nvPr/>
        </p:nvSpPr>
        <p:spPr>
          <a:xfrm>
            <a:off x="9409575" y="5552742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82832CA-723B-4C84-B8B2-8E4938875146}"/>
              </a:ext>
            </a:extLst>
          </p:cNvPr>
          <p:cNvSpPr txBox="1"/>
          <p:nvPr/>
        </p:nvSpPr>
        <p:spPr>
          <a:xfrm>
            <a:off x="9674072" y="5499347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74251C3-6555-450F-8DA8-C3AB4D36E00F}"/>
              </a:ext>
            </a:extLst>
          </p:cNvPr>
          <p:cNvSpPr/>
          <p:nvPr/>
        </p:nvSpPr>
        <p:spPr>
          <a:xfrm>
            <a:off x="9409575" y="5911535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6E5D0A9-B412-4AF0-BD74-E838CC3661B0}"/>
              </a:ext>
            </a:extLst>
          </p:cNvPr>
          <p:cNvSpPr txBox="1"/>
          <p:nvPr/>
        </p:nvSpPr>
        <p:spPr>
          <a:xfrm>
            <a:off x="9674072" y="585814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B70F8BC-453A-48CF-9C5A-437014DE9A4F}"/>
              </a:ext>
            </a:extLst>
          </p:cNvPr>
          <p:cNvSpPr/>
          <p:nvPr/>
        </p:nvSpPr>
        <p:spPr>
          <a:xfrm>
            <a:off x="5226458" y="4835156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F9BDD0E-B229-4B3B-83D7-ACD1A5C6BEE0}"/>
              </a:ext>
            </a:extLst>
          </p:cNvPr>
          <p:cNvSpPr txBox="1"/>
          <p:nvPr/>
        </p:nvSpPr>
        <p:spPr>
          <a:xfrm>
            <a:off x="5490955" y="4781761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AE4ABB5-2132-4A13-87BC-EB4C53790B2F}"/>
              </a:ext>
            </a:extLst>
          </p:cNvPr>
          <p:cNvSpPr/>
          <p:nvPr/>
        </p:nvSpPr>
        <p:spPr>
          <a:xfrm>
            <a:off x="5226458" y="5193949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F001FF9-4348-45B7-99F0-F3DA9964C411}"/>
              </a:ext>
            </a:extLst>
          </p:cNvPr>
          <p:cNvSpPr txBox="1"/>
          <p:nvPr/>
        </p:nvSpPr>
        <p:spPr>
          <a:xfrm>
            <a:off x="5490955" y="5140554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439806E-DEE9-4AC0-B900-0BCB66BADFC2}"/>
              </a:ext>
            </a:extLst>
          </p:cNvPr>
          <p:cNvSpPr/>
          <p:nvPr/>
        </p:nvSpPr>
        <p:spPr>
          <a:xfrm>
            <a:off x="5226458" y="5552742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EF5671D-776F-4B3C-BCB4-9279EE368A57}"/>
              </a:ext>
            </a:extLst>
          </p:cNvPr>
          <p:cNvSpPr txBox="1"/>
          <p:nvPr/>
        </p:nvSpPr>
        <p:spPr>
          <a:xfrm>
            <a:off x="5490955" y="5499347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C9DDCEE-90E1-415C-8D20-0C7CE80822A7}"/>
              </a:ext>
            </a:extLst>
          </p:cNvPr>
          <p:cNvSpPr/>
          <p:nvPr/>
        </p:nvSpPr>
        <p:spPr>
          <a:xfrm>
            <a:off x="5226458" y="5911535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D4D1E9C-A206-4632-950B-CE7967D3E3E3}"/>
              </a:ext>
            </a:extLst>
          </p:cNvPr>
          <p:cNvSpPr txBox="1"/>
          <p:nvPr/>
        </p:nvSpPr>
        <p:spPr>
          <a:xfrm>
            <a:off x="5490955" y="585814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0002B9-18EC-4002-8084-731EA893DF31}"/>
              </a:ext>
            </a:extLst>
          </p:cNvPr>
          <p:cNvSpPr/>
          <p:nvPr/>
        </p:nvSpPr>
        <p:spPr>
          <a:xfrm>
            <a:off x="857284" y="4149080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F1E3CA-01F6-46F1-BA4C-800C47EFE259}"/>
              </a:ext>
            </a:extLst>
          </p:cNvPr>
          <p:cNvSpPr/>
          <p:nvPr/>
        </p:nvSpPr>
        <p:spPr>
          <a:xfrm>
            <a:off x="386861" y="3081532"/>
            <a:ext cx="11406553" cy="1361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29D341B-A37F-4CF8-97F8-BD268256D272}"/>
              </a:ext>
            </a:extLst>
          </p:cNvPr>
          <p:cNvSpPr/>
          <p:nvPr/>
        </p:nvSpPr>
        <p:spPr>
          <a:xfrm>
            <a:off x="804303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9FFCB19-D17E-4F76-8B22-D6B3020CAEFF}"/>
              </a:ext>
            </a:extLst>
          </p:cNvPr>
          <p:cNvSpPr/>
          <p:nvPr/>
        </p:nvSpPr>
        <p:spPr>
          <a:xfrm>
            <a:off x="4984439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2855ACC-E56B-4D97-AD4F-11BF9EDAE42C}"/>
              </a:ext>
            </a:extLst>
          </p:cNvPr>
          <p:cNvSpPr/>
          <p:nvPr/>
        </p:nvSpPr>
        <p:spPr>
          <a:xfrm>
            <a:off x="7078044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B8E9EDC-7E61-4D0B-9FF6-6471F882AA3F}"/>
              </a:ext>
            </a:extLst>
          </p:cNvPr>
          <p:cNvSpPr/>
          <p:nvPr/>
        </p:nvSpPr>
        <p:spPr>
          <a:xfrm>
            <a:off x="9167245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97CC6-E255-4642-B413-41E89932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Simple Customer Journey Map Slide Template 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73E3D3-5C7C-429F-B4AD-3A9C12CB8F57}"/>
              </a:ext>
            </a:extLst>
          </p:cNvPr>
          <p:cNvCxnSpPr>
            <a:cxnSpLocks/>
          </p:cNvCxnSpPr>
          <p:nvPr/>
        </p:nvCxnSpPr>
        <p:spPr>
          <a:xfrm>
            <a:off x="1125860" y="3762349"/>
            <a:ext cx="9793088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C2F52A-F354-49C2-B658-DF366B457B50}"/>
              </a:ext>
            </a:extLst>
          </p:cNvPr>
          <p:cNvSpPr/>
          <p:nvPr/>
        </p:nvSpPr>
        <p:spPr>
          <a:xfrm>
            <a:off x="904664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E4842CC-2C10-4410-ADEF-755391AE216D}"/>
              </a:ext>
            </a:extLst>
          </p:cNvPr>
          <p:cNvSpPr/>
          <p:nvPr/>
        </p:nvSpPr>
        <p:spPr>
          <a:xfrm>
            <a:off x="5084800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25800D0-A5C6-42BD-A420-20B2BE38804F}"/>
              </a:ext>
            </a:extLst>
          </p:cNvPr>
          <p:cNvSpPr/>
          <p:nvPr/>
        </p:nvSpPr>
        <p:spPr>
          <a:xfrm>
            <a:off x="7178405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F6F62AC-72C3-4E4D-BB00-8B7629A8B6F3}"/>
              </a:ext>
            </a:extLst>
          </p:cNvPr>
          <p:cNvSpPr/>
          <p:nvPr/>
        </p:nvSpPr>
        <p:spPr>
          <a:xfrm>
            <a:off x="9267606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B5E0AC-0D57-47AF-AE97-6A5997A93720}"/>
              </a:ext>
            </a:extLst>
          </p:cNvPr>
          <p:cNvSpPr txBox="1"/>
          <p:nvPr/>
        </p:nvSpPr>
        <p:spPr>
          <a:xfrm>
            <a:off x="1145643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Awareness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DADF7C-8E25-4C19-B8F9-79F6FCC1EF65}"/>
              </a:ext>
            </a:extLst>
          </p:cNvPr>
          <p:cNvSpPr txBox="1"/>
          <p:nvPr/>
        </p:nvSpPr>
        <p:spPr>
          <a:xfrm>
            <a:off x="5325779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Acquisition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369F10-59AB-4D3B-A067-221D92D4F16D}"/>
              </a:ext>
            </a:extLst>
          </p:cNvPr>
          <p:cNvSpPr txBox="1"/>
          <p:nvPr/>
        </p:nvSpPr>
        <p:spPr>
          <a:xfrm>
            <a:off x="7419384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Service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F7F496-8AD9-4B9D-AF66-B9166656E304}"/>
              </a:ext>
            </a:extLst>
          </p:cNvPr>
          <p:cNvSpPr txBox="1"/>
          <p:nvPr/>
        </p:nvSpPr>
        <p:spPr>
          <a:xfrm>
            <a:off x="9508585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Loyalty</a:t>
            </a:r>
            <a:endParaRPr lang="en-IN" sz="1600" b="1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3CC665-AD0E-4DD4-821C-74EFA8CFC1AF}"/>
              </a:ext>
            </a:extLst>
          </p:cNvPr>
          <p:cNvCxnSpPr>
            <a:cxnSpLocks/>
          </p:cNvCxnSpPr>
          <p:nvPr/>
        </p:nvCxnSpPr>
        <p:spPr>
          <a:xfrm>
            <a:off x="1907643" y="4102878"/>
            <a:ext cx="0" cy="504497"/>
          </a:xfrm>
          <a:prstGeom prst="line">
            <a:avLst/>
          </a:prstGeom>
          <a:ln w="25400" cap="rnd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B03AFB8-255A-47DA-B1EE-71BCD2230CCF}"/>
              </a:ext>
            </a:extLst>
          </p:cNvPr>
          <p:cNvCxnSpPr>
            <a:cxnSpLocks/>
          </p:cNvCxnSpPr>
          <p:nvPr/>
        </p:nvCxnSpPr>
        <p:spPr>
          <a:xfrm>
            <a:off x="6087779" y="4102878"/>
            <a:ext cx="0" cy="504497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875F993-1F37-483C-A363-AB3112DE10E3}"/>
              </a:ext>
            </a:extLst>
          </p:cNvPr>
          <p:cNvCxnSpPr>
            <a:cxnSpLocks/>
          </p:cNvCxnSpPr>
          <p:nvPr/>
        </p:nvCxnSpPr>
        <p:spPr>
          <a:xfrm>
            <a:off x="10270585" y="4102878"/>
            <a:ext cx="0" cy="504497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02EA97F-A728-4A67-A014-D62B2C111EC9}"/>
              </a:ext>
            </a:extLst>
          </p:cNvPr>
          <p:cNvCxnSpPr>
            <a:cxnSpLocks/>
          </p:cNvCxnSpPr>
          <p:nvPr/>
        </p:nvCxnSpPr>
        <p:spPr>
          <a:xfrm>
            <a:off x="8181384" y="2904699"/>
            <a:ext cx="0" cy="536028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005FB392-F652-4C23-AE53-A04B5EE0D010}"/>
              </a:ext>
            </a:extLst>
          </p:cNvPr>
          <p:cNvSpPr/>
          <p:nvPr/>
        </p:nvSpPr>
        <p:spPr>
          <a:xfrm>
            <a:off x="1053852" y="4835156"/>
            <a:ext cx="161074" cy="161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6ED7C9-5EA0-4B7F-829A-06160552FDD2}"/>
              </a:ext>
            </a:extLst>
          </p:cNvPr>
          <p:cNvSpPr txBox="1"/>
          <p:nvPr/>
        </p:nvSpPr>
        <p:spPr>
          <a:xfrm>
            <a:off x="1318349" y="4781761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62061C1-A054-447C-BE3A-51108810BB86}"/>
              </a:ext>
            </a:extLst>
          </p:cNvPr>
          <p:cNvSpPr/>
          <p:nvPr/>
        </p:nvSpPr>
        <p:spPr>
          <a:xfrm>
            <a:off x="1053852" y="5193949"/>
            <a:ext cx="161074" cy="161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FD12D1-6065-4B5F-A49B-296238F2088F}"/>
              </a:ext>
            </a:extLst>
          </p:cNvPr>
          <p:cNvSpPr txBox="1"/>
          <p:nvPr/>
        </p:nvSpPr>
        <p:spPr>
          <a:xfrm>
            <a:off x="1318349" y="5140554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55F7B58-9328-4E54-8098-23A2F43AB784}"/>
              </a:ext>
            </a:extLst>
          </p:cNvPr>
          <p:cNvSpPr/>
          <p:nvPr/>
        </p:nvSpPr>
        <p:spPr>
          <a:xfrm>
            <a:off x="1053852" y="5552742"/>
            <a:ext cx="161074" cy="161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E4C880-8C49-4294-8A24-AC508821DFB6}"/>
              </a:ext>
            </a:extLst>
          </p:cNvPr>
          <p:cNvSpPr txBox="1"/>
          <p:nvPr/>
        </p:nvSpPr>
        <p:spPr>
          <a:xfrm>
            <a:off x="1318349" y="5499347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8450515-36B5-4409-8DFC-03BAA5408EF2}"/>
              </a:ext>
            </a:extLst>
          </p:cNvPr>
          <p:cNvSpPr/>
          <p:nvPr/>
        </p:nvSpPr>
        <p:spPr>
          <a:xfrm>
            <a:off x="1053852" y="5911535"/>
            <a:ext cx="161074" cy="161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279FB9-23DE-45C4-8353-5D7320370185}"/>
              </a:ext>
            </a:extLst>
          </p:cNvPr>
          <p:cNvSpPr txBox="1"/>
          <p:nvPr/>
        </p:nvSpPr>
        <p:spPr>
          <a:xfrm>
            <a:off x="1318349" y="585814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001D1CE1-35FD-469F-8DF3-B2B42AE59793}"/>
              </a:ext>
            </a:extLst>
          </p:cNvPr>
          <p:cNvSpPr/>
          <p:nvPr/>
        </p:nvSpPr>
        <p:spPr>
          <a:xfrm>
            <a:off x="7318018" y="1431465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E70FD4A-17E4-4270-8576-539ADCC02DE4}"/>
              </a:ext>
            </a:extLst>
          </p:cNvPr>
          <p:cNvSpPr txBox="1"/>
          <p:nvPr/>
        </p:nvSpPr>
        <p:spPr>
          <a:xfrm>
            <a:off x="7582515" y="137807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E9484EC4-B62A-47D1-BF5A-1E266A6B2438}"/>
              </a:ext>
            </a:extLst>
          </p:cNvPr>
          <p:cNvSpPr/>
          <p:nvPr/>
        </p:nvSpPr>
        <p:spPr>
          <a:xfrm>
            <a:off x="7318018" y="1790258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6BF7F5F-4256-4754-A483-0E5EECD4C97C}"/>
              </a:ext>
            </a:extLst>
          </p:cNvPr>
          <p:cNvSpPr txBox="1"/>
          <p:nvPr/>
        </p:nvSpPr>
        <p:spPr>
          <a:xfrm>
            <a:off x="7582515" y="1736863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8190AD0-0D0F-4B41-9936-9F21A4A24D43}"/>
              </a:ext>
            </a:extLst>
          </p:cNvPr>
          <p:cNvSpPr/>
          <p:nvPr/>
        </p:nvSpPr>
        <p:spPr>
          <a:xfrm>
            <a:off x="7318018" y="2149051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C6E96B-3EFF-4320-97BA-03B2F10D2E76}"/>
              </a:ext>
            </a:extLst>
          </p:cNvPr>
          <p:cNvSpPr txBox="1"/>
          <p:nvPr/>
        </p:nvSpPr>
        <p:spPr>
          <a:xfrm>
            <a:off x="7582515" y="2095656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6B46F108-7DA0-46A5-A4E7-9267CAA9FC03}"/>
              </a:ext>
            </a:extLst>
          </p:cNvPr>
          <p:cNvSpPr/>
          <p:nvPr/>
        </p:nvSpPr>
        <p:spPr>
          <a:xfrm>
            <a:off x="7318018" y="2507844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EA5D116-1BBD-40C4-BD69-C25370D7D1A4}"/>
              </a:ext>
            </a:extLst>
          </p:cNvPr>
          <p:cNvSpPr txBox="1"/>
          <p:nvPr/>
        </p:nvSpPr>
        <p:spPr>
          <a:xfrm>
            <a:off x="7582515" y="2454449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AC6E04A-F252-4650-BE0C-641050CA2CFF}"/>
              </a:ext>
            </a:extLst>
          </p:cNvPr>
          <p:cNvSpPr/>
          <p:nvPr/>
        </p:nvSpPr>
        <p:spPr>
          <a:xfrm>
            <a:off x="3134900" y="1431465"/>
            <a:ext cx="161074" cy="161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68C343F-D18E-4F39-9156-13E7823DC625}"/>
              </a:ext>
            </a:extLst>
          </p:cNvPr>
          <p:cNvSpPr txBox="1"/>
          <p:nvPr/>
        </p:nvSpPr>
        <p:spPr>
          <a:xfrm>
            <a:off x="3399397" y="137807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F1E03F-9C41-4BE5-B5D5-5E15E52E8F19}"/>
              </a:ext>
            </a:extLst>
          </p:cNvPr>
          <p:cNvSpPr/>
          <p:nvPr/>
        </p:nvSpPr>
        <p:spPr>
          <a:xfrm>
            <a:off x="3134900" y="1790258"/>
            <a:ext cx="161074" cy="161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1BB9311-C383-4D50-A4E4-0FBF6E9AD103}"/>
              </a:ext>
            </a:extLst>
          </p:cNvPr>
          <p:cNvSpPr txBox="1"/>
          <p:nvPr/>
        </p:nvSpPr>
        <p:spPr>
          <a:xfrm>
            <a:off x="3399397" y="1736863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370AE3-2784-4ABC-B32A-94F882205166}"/>
              </a:ext>
            </a:extLst>
          </p:cNvPr>
          <p:cNvSpPr/>
          <p:nvPr/>
        </p:nvSpPr>
        <p:spPr>
          <a:xfrm>
            <a:off x="3134900" y="2149051"/>
            <a:ext cx="161074" cy="161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274BE6-66D3-44CF-8913-66D428B2F7C5}"/>
              </a:ext>
            </a:extLst>
          </p:cNvPr>
          <p:cNvSpPr txBox="1"/>
          <p:nvPr/>
        </p:nvSpPr>
        <p:spPr>
          <a:xfrm>
            <a:off x="3399397" y="2095656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5A6A250-3537-498E-B9C1-EAA4412346D6}"/>
              </a:ext>
            </a:extLst>
          </p:cNvPr>
          <p:cNvSpPr/>
          <p:nvPr/>
        </p:nvSpPr>
        <p:spPr>
          <a:xfrm>
            <a:off x="3134900" y="2507844"/>
            <a:ext cx="161074" cy="161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F67A44C-02D7-463A-A63C-7C5223AB9EEE}"/>
              </a:ext>
            </a:extLst>
          </p:cNvPr>
          <p:cNvSpPr txBox="1"/>
          <p:nvPr/>
        </p:nvSpPr>
        <p:spPr>
          <a:xfrm>
            <a:off x="3399397" y="2454449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7D1A1376-FE0C-4FA8-A01F-BFAFC6D7259B}"/>
              </a:ext>
            </a:extLst>
          </p:cNvPr>
          <p:cNvSpPr/>
          <p:nvPr/>
        </p:nvSpPr>
        <p:spPr>
          <a:xfrm>
            <a:off x="2893715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FC83D3B-435B-465A-BDDC-9A4FCFB19825}"/>
              </a:ext>
            </a:extLst>
          </p:cNvPr>
          <p:cNvSpPr/>
          <p:nvPr/>
        </p:nvSpPr>
        <p:spPr>
          <a:xfrm>
            <a:off x="2994076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596F0AB-74B3-4866-837C-BE4668607BF2}"/>
              </a:ext>
            </a:extLst>
          </p:cNvPr>
          <p:cNvSpPr txBox="1"/>
          <p:nvPr/>
        </p:nvSpPr>
        <p:spPr>
          <a:xfrm>
            <a:off x="3235055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Consideration</a:t>
            </a:r>
            <a:endParaRPr lang="en-IN" sz="1600" b="1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AC6431-0A59-4D78-9579-4D06977F3E01}"/>
              </a:ext>
            </a:extLst>
          </p:cNvPr>
          <p:cNvCxnSpPr>
            <a:cxnSpLocks/>
          </p:cNvCxnSpPr>
          <p:nvPr/>
        </p:nvCxnSpPr>
        <p:spPr>
          <a:xfrm>
            <a:off x="3997055" y="2904699"/>
            <a:ext cx="0" cy="536028"/>
          </a:xfrm>
          <a:prstGeom prst="line">
            <a:avLst/>
          </a:prstGeom>
          <a:ln w="25400" cap="rnd">
            <a:solidFill>
              <a:schemeClr val="accent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62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CC3B343-F675-4578-AA22-06D68B720EBE}"/>
              </a:ext>
            </a:extLst>
          </p:cNvPr>
          <p:cNvSpPr/>
          <p:nvPr/>
        </p:nvSpPr>
        <p:spPr>
          <a:xfrm>
            <a:off x="7121450" y="1084266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DA964B0-D1EE-4DB9-B019-E486598F3FAB}"/>
              </a:ext>
            </a:extLst>
          </p:cNvPr>
          <p:cNvSpPr/>
          <p:nvPr/>
        </p:nvSpPr>
        <p:spPr>
          <a:xfrm>
            <a:off x="9213007" y="4149080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63D92E2-EE37-48E4-96F2-C4BAF1A2E9DE}"/>
              </a:ext>
            </a:extLst>
          </p:cNvPr>
          <p:cNvSpPr/>
          <p:nvPr/>
        </p:nvSpPr>
        <p:spPr>
          <a:xfrm>
            <a:off x="5029890" y="4149080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14EF01B1-6182-4D12-9984-B2B2F05EA3DE}"/>
              </a:ext>
            </a:extLst>
          </p:cNvPr>
          <p:cNvSpPr/>
          <p:nvPr/>
        </p:nvSpPr>
        <p:spPr>
          <a:xfrm>
            <a:off x="2938332" y="1084266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DD3A9FA-5FF1-468B-B895-BAA8AA57893E}"/>
              </a:ext>
            </a:extLst>
          </p:cNvPr>
          <p:cNvSpPr/>
          <p:nvPr/>
        </p:nvSpPr>
        <p:spPr>
          <a:xfrm>
            <a:off x="3134900" y="1431465"/>
            <a:ext cx="161074" cy="161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1C84AA9-708D-4E98-9C32-023C1E624E5D}"/>
              </a:ext>
            </a:extLst>
          </p:cNvPr>
          <p:cNvSpPr txBox="1"/>
          <p:nvPr/>
        </p:nvSpPr>
        <p:spPr>
          <a:xfrm>
            <a:off x="3399397" y="137807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80C4837-FC13-471F-8474-FC18B7E4B339}"/>
              </a:ext>
            </a:extLst>
          </p:cNvPr>
          <p:cNvSpPr/>
          <p:nvPr/>
        </p:nvSpPr>
        <p:spPr>
          <a:xfrm>
            <a:off x="3134900" y="1790258"/>
            <a:ext cx="161074" cy="161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09C555E-5BC9-43A4-AE04-ED0ABA577844}"/>
              </a:ext>
            </a:extLst>
          </p:cNvPr>
          <p:cNvSpPr txBox="1"/>
          <p:nvPr/>
        </p:nvSpPr>
        <p:spPr>
          <a:xfrm>
            <a:off x="3399397" y="1736863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8B517D30-EB04-4FCB-8E58-1D907DB82C9E}"/>
              </a:ext>
            </a:extLst>
          </p:cNvPr>
          <p:cNvSpPr/>
          <p:nvPr/>
        </p:nvSpPr>
        <p:spPr>
          <a:xfrm>
            <a:off x="3134900" y="2149051"/>
            <a:ext cx="161074" cy="161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048D76E-2762-4A49-8A1D-E2A342BA00A8}"/>
              </a:ext>
            </a:extLst>
          </p:cNvPr>
          <p:cNvSpPr txBox="1"/>
          <p:nvPr/>
        </p:nvSpPr>
        <p:spPr>
          <a:xfrm>
            <a:off x="3399397" y="2095656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0D3842F-7C4C-406E-A504-A87BAD9B65D1}"/>
              </a:ext>
            </a:extLst>
          </p:cNvPr>
          <p:cNvSpPr/>
          <p:nvPr/>
        </p:nvSpPr>
        <p:spPr>
          <a:xfrm>
            <a:off x="3134900" y="2507844"/>
            <a:ext cx="161074" cy="161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D90AF57-5FCE-4A21-B696-58227256ECCB}"/>
              </a:ext>
            </a:extLst>
          </p:cNvPr>
          <p:cNvSpPr txBox="1"/>
          <p:nvPr/>
        </p:nvSpPr>
        <p:spPr>
          <a:xfrm>
            <a:off x="3399397" y="2454449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B70F8BC-453A-48CF-9C5A-437014DE9A4F}"/>
              </a:ext>
            </a:extLst>
          </p:cNvPr>
          <p:cNvSpPr/>
          <p:nvPr/>
        </p:nvSpPr>
        <p:spPr>
          <a:xfrm>
            <a:off x="5226458" y="4835156"/>
            <a:ext cx="161074" cy="1610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F9BDD0E-B229-4B3B-83D7-ACD1A5C6BEE0}"/>
              </a:ext>
            </a:extLst>
          </p:cNvPr>
          <p:cNvSpPr txBox="1"/>
          <p:nvPr/>
        </p:nvSpPr>
        <p:spPr>
          <a:xfrm>
            <a:off x="5490955" y="4781761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AE4ABB5-2132-4A13-87BC-EB4C53790B2F}"/>
              </a:ext>
            </a:extLst>
          </p:cNvPr>
          <p:cNvSpPr/>
          <p:nvPr/>
        </p:nvSpPr>
        <p:spPr>
          <a:xfrm>
            <a:off x="5226458" y="5193949"/>
            <a:ext cx="161074" cy="1610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F001FF9-4348-45B7-99F0-F3DA9964C411}"/>
              </a:ext>
            </a:extLst>
          </p:cNvPr>
          <p:cNvSpPr txBox="1"/>
          <p:nvPr/>
        </p:nvSpPr>
        <p:spPr>
          <a:xfrm>
            <a:off x="5490955" y="5140554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439806E-DEE9-4AC0-B900-0BCB66BADFC2}"/>
              </a:ext>
            </a:extLst>
          </p:cNvPr>
          <p:cNvSpPr/>
          <p:nvPr/>
        </p:nvSpPr>
        <p:spPr>
          <a:xfrm>
            <a:off x="5226458" y="5552742"/>
            <a:ext cx="161074" cy="1610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EF5671D-776F-4B3C-BCB4-9279EE368A57}"/>
              </a:ext>
            </a:extLst>
          </p:cNvPr>
          <p:cNvSpPr txBox="1"/>
          <p:nvPr/>
        </p:nvSpPr>
        <p:spPr>
          <a:xfrm>
            <a:off x="5490955" y="5499347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C9DDCEE-90E1-415C-8D20-0C7CE80822A7}"/>
              </a:ext>
            </a:extLst>
          </p:cNvPr>
          <p:cNvSpPr/>
          <p:nvPr/>
        </p:nvSpPr>
        <p:spPr>
          <a:xfrm>
            <a:off x="5226458" y="5911535"/>
            <a:ext cx="161074" cy="1610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D4D1E9C-A206-4632-950B-CE7967D3E3E3}"/>
              </a:ext>
            </a:extLst>
          </p:cNvPr>
          <p:cNvSpPr txBox="1"/>
          <p:nvPr/>
        </p:nvSpPr>
        <p:spPr>
          <a:xfrm>
            <a:off x="5490955" y="585814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0002B9-18EC-4002-8084-731EA893DF31}"/>
              </a:ext>
            </a:extLst>
          </p:cNvPr>
          <p:cNvSpPr/>
          <p:nvPr/>
        </p:nvSpPr>
        <p:spPr>
          <a:xfrm>
            <a:off x="857284" y="4149080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F1E3CA-01F6-46F1-BA4C-800C47EFE259}"/>
              </a:ext>
            </a:extLst>
          </p:cNvPr>
          <p:cNvSpPr/>
          <p:nvPr/>
        </p:nvSpPr>
        <p:spPr>
          <a:xfrm>
            <a:off x="386861" y="3081532"/>
            <a:ext cx="11406553" cy="1361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29D341B-A37F-4CF8-97F8-BD268256D272}"/>
              </a:ext>
            </a:extLst>
          </p:cNvPr>
          <p:cNvSpPr/>
          <p:nvPr/>
        </p:nvSpPr>
        <p:spPr>
          <a:xfrm>
            <a:off x="804303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7A956E42-612C-4E13-9072-BB0995E85C8D}"/>
              </a:ext>
            </a:extLst>
          </p:cNvPr>
          <p:cNvSpPr/>
          <p:nvPr/>
        </p:nvSpPr>
        <p:spPr>
          <a:xfrm>
            <a:off x="2893715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9FFCB19-D17E-4F76-8B22-D6B3020CAEFF}"/>
              </a:ext>
            </a:extLst>
          </p:cNvPr>
          <p:cNvSpPr/>
          <p:nvPr/>
        </p:nvSpPr>
        <p:spPr>
          <a:xfrm>
            <a:off x="4984439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97CC6-E255-4642-B413-41E89932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Simple Customer Journey Map Slide Template 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73E3D3-5C7C-429F-B4AD-3A9C12CB8F57}"/>
              </a:ext>
            </a:extLst>
          </p:cNvPr>
          <p:cNvCxnSpPr>
            <a:cxnSpLocks/>
          </p:cNvCxnSpPr>
          <p:nvPr/>
        </p:nvCxnSpPr>
        <p:spPr>
          <a:xfrm>
            <a:off x="1125860" y="3762349"/>
            <a:ext cx="9793088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C2F52A-F354-49C2-B658-DF366B457B50}"/>
              </a:ext>
            </a:extLst>
          </p:cNvPr>
          <p:cNvSpPr/>
          <p:nvPr/>
        </p:nvSpPr>
        <p:spPr>
          <a:xfrm>
            <a:off x="904664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3C39244-51A1-4803-B587-3A4C6016C2A2}"/>
              </a:ext>
            </a:extLst>
          </p:cNvPr>
          <p:cNvSpPr/>
          <p:nvPr/>
        </p:nvSpPr>
        <p:spPr>
          <a:xfrm>
            <a:off x="2994076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E4842CC-2C10-4410-ADEF-755391AE216D}"/>
              </a:ext>
            </a:extLst>
          </p:cNvPr>
          <p:cNvSpPr/>
          <p:nvPr/>
        </p:nvSpPr>
        <p:spPr>
          <a:xfrm>
            <a:off x="5084800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B5E0AC-0D57-47AF-AE97-6A5997A93720}"/>
              </a:ext>
            </a:extLst>
          </p:cNvPr>
          <p:cNvSpPr txBox="1"/>
          <p:nvPr/>
        </p:nvSpPr>
        <p:spPr>
          <a:xfrm>
            <a:off x="1145643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Awareness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6557B2-9807-41B6-AAAB-A9F41F12A36D}"/>
              </a:ext>
            </a:extLst>
          </p:cNvPr>
          <p:cNvSpPr txBox="1"/>
          <p:nvPr/>
        </p:nvSpPr>
        <p:spPr>
          <a:xfrm>
            <a:off x="3235055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Consideration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DADF7C-8E25-4C19-B8F9-79F6FCC1EF65}"/>
              </a:ext>
            </a:extLst>
          </p:cNvPr>
          <p:cNvSpPr txBox="1"/>
          <p:nvPr/>
        </p:nvSpPr>
        <p:spPr>
          <a:xfrm>
            <a:off x="5325779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Acquisition</a:t>
            </a:r>
            <a:endParaRPr lang="en-IN" sz="1600" b="1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3EDE765-843C-4263-8A3D-F49522271232}"/>
              </a:ext>
            </a:extLst>
          </p:cNvPr>
          <p:cNvGrpSpPr/>
          <p:nvPr/>
        </p:nvGrpSpPr>
        <p:grpSpPr>
          <a:xfrm>
            <a:off x="1907643" y="4102878"/>
            <a:ext cx="8362942" cy="504497"/>
            <a:chOff x="1907643" y="3710152"/>
            <a:chExt cx="8362942" cy="266152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63CC665-AD0E-4DD4-821C-74EFA8CFC1AF}"/>
                </a:ext>
              </a:extLst>
            </p:cNvPr>
            <p:cNvCxnSpPr>
              <a:cxnSpLocks/>
            </p:cNvCxnSpPr>
            <p:nvPr/>
          </p:nvCxnSpPr>
          <p:spPr>
            <a:xfrm>
              <a:off x="1907643" y="3710152"/>
              <a:ext cx="0" cy="2661527"/>
            </a:xfrm>
            <a:prstGeom prst="line">
              <a:avLst/>
            </a:prstGeom>
            <a:ln w="25400" cap="rnd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B03AFB8-255A-47DA-B1EE-71BCD2230CCF}"/>
                </a:ext>
              </a:extLst>
            </p:cNvPr>
            <p:cNvCxnSpPr>
              <a:cxnSpLocks/>
            </p:cNvCxnSpPr>
            <p:nvPr/>
          </p:nvCxnSpPr>
          <p:spPr>
            <a:xfrm>
              <a:off x="6087779" y="3710152"/>
              <a:ext cx="0" cy="2661527"/>
            </a:xfrm>
            <a:prstGeom prst="line">
              <a:avLst/>
            </a:prstGeom>
            <a:ln w="25400" cap="rnd">
              <a:solidFill>
                <a:schemeClr val="accent3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875F993-1F37-483C-A363-AB3112DE10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70585" y="3710152"/>
              <a:ext cx="0" cy="2661527"/>
            </a:xfrm>
            <a:prstGeom prst="line">
              <a:avLst/>
            </a:prstGeom>
            <a:ln w="25400" cap="rnd">
              <a:solidFill>
                <a:schemeClr val="accent5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8F02AAA-AA3E-4149-B723-7214CF4DA9EC}"/>
              </a:ext>
            </a:extLst>
          </p:cNvPr>
          <p:cNvGrpSpPr/>
          <p:nvPr/>
        </p:nvGrpSpPr>
        <p:grpSpPr>
          <a:xfrm>
            <a:off x="3997055" y="2904699"/>
            <a:ext cx="4184329" cy="536028"/>
            <a:chOff x="3997055" y="993980"/>
            <a:chExt cx="4184329" cy="266152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11440CE-030D-4954-987A-28498B455340}"/>
                </a:ext>
              </a:extLst>
            </p:cNvPr>
            <p:cNvCxnSpPr>
              <a:cxnSpLocks/>
            </p:cNvCxnSpPr>
            <p:nvPr/>
          </p:nvCxnSpPr>
          <p:spPr>
            <a:xfrm>
              <a:off x="3997055" y="993980"/>
              <a:ext cx="0" cy="2661527"/>
            </a:xfrm>
            <a:prstGeom prst="line">
              <a:avLst/>
            </a:prstGeom>
            <a:ln w="25400" cap="rnd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02EA97F-A728-4A67-A014-D62B2C111EC9}"/>
                </a:ext>
              </a:extLst>
            </p:cNvPr>
            <p:cNvCxnSpPr>
              <a:cxnSpLocks/>
            </p:cNvCxnSpPr>
            <p:nvPr/>
          </p:nvCxnSpPr>
          <p:spPr>
            <a:xfrm>
              <a:off x="8181384" y="993980"/>
              <a:ext cx="0" cy="2661527"/>
            </a:xfrm>
            <a:prstGeom prst="line">
              <a:avLst/>
            </a:prstGeom>
            <a:ln w="25400" cap="rnd">
              <a:solidFill>
                <a:schemeClr val="accent4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005FB392-F652-4C23-AE53-A04B5EE0D010}"/>
              </a:ext>
            </a:extLst>
          </p:cNvPr>
          <p:cNvSpPr/>
          <p:nvPr/>
        </p:nvSpPr>
        <p:spPr>
          <a:xfrm>
            <a:off x="1053852" y="4835156"/>
            <a:ext cx="161074" cy="161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6ED7C9-5EA0-4B7F-829A-06160552FDD2}"/>
              </a:ext>
            </a:extLst>
          </p:cNvPr>
          <p:cNvSpPr txBox="1"/>
          <p:nvPr/>
        </p:nvSpPr>
        <p:spPr>
          <a:xfrm>
            <a:off x="1318349" y="4781761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62061C1-A054-447C-BE3A-51108810BB86}"/>
              </a:ext>
            </a:extLst>
          </p:cNvPr>
          <p:cNvSpPr/>
          <p:nvPr/>
        </p:nvSpPr>
        <p:spPr>
          <a:xfrm>
            <a:off x="1053852" y="5193949"/>
            <a:ext cx="161074" cy="161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FD12D1-6065-4B5F-A49B-296238F2088F}"/>
              </a:ext>
            </a:extLst>
          </p:cNvPr>
          <p:cNvSpPr txBox="1"/>
          <p:nvPr/>
        </p:nvSpPr>
        <p:spPr>
          <a:xfrm>
            <a:off x="1318349" y="5140554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55F7B58-9328-4E54-8098-23A2F43AB784}"/>
              </a:ext>
            </a:extLst>
          </p:cNvPr>
          <p:cNvSpPr/>
          <p:nvPr/>
        </p:nvSpPr>
        <p:spPr>
          <a:xfrm>
            <a:off x="1053852" y="5552742"/>
            <a:ext cx="161074" cy="161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E4C880-8C49-4294-8A24-AC508821DFB6}"/>
              </a:ext>
            </a:extLst>
          </p:cNvPr>
          <p:cNvSpPr txBox="1"/>
          <p:nvPr/>
        </p:nvSpPr>
        <p:spPr>
          <a:xfrm>
            <a:off x="1318349" y="5499347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8450515-36B5-4409-8DFC-03BAA5408EF2}"/>
              </a:ext>
            </a:extLst>
          </p:cNvPr>
          <p:cNvSpPr/>
          <p:nvPr/>
        </p:nvSpPr>
        <p:spPr>
          <a:xfrm>
            <a:off x="1053852" y="5911535"/>
            <a:ext cx="161074" cy="161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279FB9-23DE-45C4-8353-5D7320370185}"/>
              </a:ext>
            </a:extLst>
          </p:cNvPr>
          <p:cNvSpPr txBox="1"/>
          <p:nvPr/>
        </p:nvSpPr>
        <p:spPr>
          <a:xfrm>
            <a:off x="1318349" y="585814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BA491A0-5128-4C47-AE39-2DDD54E8AD10}"/>
              </a:ext>
            </a:extLst>
          </p:cNvPr>
          <p:cNvSpPr/>
          <p:nvPr/>
        </p:nvSpPr>
        <p:spPr>
          <a:xfrm>
            <a:off x="9409575" y="4835156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555A8F-BCC9-4A5F-B822-0C85DAB9059D}"/>
              </a:ext>
            </a:extLst>
          </p:cNvPr>
          <p:cNvSpPr txBox="1"/>
          <p:nvPr/>
        </p:nvSpPr>
        <p:spPr>
          <a:xfrm>
            <a:off x="9674072" y="4781761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B77CF2-EB83-447A-BE40-B717DA9D0B8B}"/>
              </a:ext>
            </a:extLst>
          </p:cNvPr>
          <p:cNvSpPr/>
          <p:nvPr/>
        </p:nvSpPr>
        <p:spPr>
          <a:xfrm>
            <a:off x="9409575" y="5193949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81EEC5C-9863-40CE-9479-876952378EFE}"/>
              </a:ext>
            </a:extLst>
          </p:cNvPr>
          <p:cNvSpPr txBox="1"/>
          <p:nvPr/>
        </p:nvSpPr>
        <p:spPr>
          <a:xfrm>
            <a:off x="9674072" y="5140554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512F981-BA5B-4651-B7F3-936061FD13A8}"/>
              </a:ext>
            </a:extLst>
          </p:cNvPr>
          <p:cNvSpPr/>
          <p:nvPr/>
        </p:nvSpPr>
        <p:spPr>
          <a:xfrm>
            <a:off x="9409575" y="5552742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0EEE09-82C8-43C7-A059-55A15D017942}"/>
              </a:ext>
            </a:extLst>
          </p:cNvPr>
          <p:cNvSpPr txBox="1"/>
          <p:nvPr/>
        </p:nvSpPr>
        <p:spPr>
          <a:xfrm>
            <a:off x="9674072" y="5499347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7EB1F69-B49F-4747-8036-9EC202C4A9D0}"/>
              </a:ext>
            </a:extLst>
          </p:cNvPr>
          <p:cNvSpPr/>
          <p:nvPr/>
        </p:nvSpPr>
        <p:spPr>
          <a:xfrm>
            <a:off x="9409575" y="5911535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E6ECE5B-2258-4797-AC8D-4585227E9DCD}"/>
              </a:ext>
            </a:extLst>
          </p:cNvPr>
          <p:cNvSpPr txBox="1"/>
          <p:nvPr/>
        </p:nvSpPr>
        <p:spPr>
          <a:xfrm>
            <a:off x="9674072" y="585814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29489ED-FB85-4F0A-8651-C2BDF4971DF6}"/>
              </a:ext>
            </a:extLst>
          </p:cNvPr>
          <p:cNvSpPr/>
          <p:nvPr/>
        </p:nvSpPr>
        <p:spPr>
          <a:xfrm>
            <a:off x="7078044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AE00800D-B8C2-4AC2-8813-0B3EBE003403}"/>
              </a:ext>
            </a:extLst>
          </p:cNvPr>
          <p:cNvSpPr/>
          <p:nvPr/>
        </p:nvSpPr>
        <p:spPr>
          <a:xfrm>
            <a:off x="9167245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F1BB70E1-DA51-40A8-B934-F932FA6FB09E}"/>
              </a:ext>
            </a:extLst>
          </p:cNvPr>
          <p:cNvSpPr/>
          <p:nvPr/>
        </p:nvSpPr>
        <p:spPr>
          <a:xfrm>
            <a:off x="7178405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FF2E883-E4EA-46CD-BDB2-DFC511728EAE}"/>
              </a:ext>
            </a:extLst>
          </p:cNvPr>
          <p:cNvSpPr/>
          <p:nvPr/>
        </p:nvSpPr>
        <p:spPr>
          <a:xfrm>
            <a:off x="9267606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3648105-CC9C-4641-A3D2-F045C779B7EF}"/>
              </a:ext>
            </a:extLst>
          </p:cNvPr>
          <p:cNvSpPr txBox="1"/>
          <p:nvPr/>
        </p:nvSpPr>
        <p:spPr>
          <a:xfrm>
            <a:off x="7419384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Service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4E0719B-A982-4B07-B228-59655FB0E201}"/>
              </a:ext>
            </a:extLst>
          </p:cNvPr>
          <p:cNvSpPr txBox="1"/>
          <p:nvPr/>
        </p:nvSpPr>
        <p:spPr>
          <a:xfrm>
            <a:off x="9508585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Loyalty</a:t>
            </a:r>
            <a:endParaRPr lang="en-IN" sz="1600" b="1" dirty="0">
              <a:solidFill>
                <a:schemeClr val="bg1"/>
              </a:solidFill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F6CD888-64D1-4A19-A6B3-AEC5255F7E12}"/>
              </a:ext>
            </a:extLst>
          </p:cNvPr>
          <p:cNvCxnSpPr>
            <a:cxnSpLocks/>
          </p:cNvCxnSpPr>
          <p:nvPr/>
        </p:nvCxnSpPr>
        <p:spPr>
          <a:xfrm>
            <a:off x="10270585" y="4102878"/>
            <a:ext cx="0" cy="504497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4A1EB0E-9E28-4CBB-A2D7-57764D4B3462}"/>
              </a:ext>
            </a:extLst>
          </p:cNvPr>
          <p:cNvCxnSpPr>
            <a:cxnSpLocks/>
          </p:cNvCxnSpPr>
          <p:nvPr/>
        </p:nvCxnSpPr>
        <p:spPr>
          <a:xfrm>
            <a:off x="8181384" y="2904699"/>
            <a:ext cx="0" cy="536028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0C5EAC8B-455E-48CC-8087-14326E54902D}"/>
              </a:ext>
            </a:extLst>
          </p:cNvPr>
          <p:cNvSpPr/>
          <p:nvPr/>
        </p:nvSpPr>
        <p:spPr>
          <a:xfrm>
            <a:off x="7318018" y="1431465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3A6795-D7B5-4525-96CF-4F38D656D423}"/>
              </a:ext>
            </a:extLst>
          </p:cNvPr>
          <p:cNvSpPr txBox="1"/>
          <p:nvPr/>
        </p:nvSpPr>
        <p:spPr>
          <a:xfrm>
            <a:off x="7582515" y="137807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11E4744-3A7E-4853-8464-0BE3E391263D}"/>
              </a:ext>
            </a:extLst>
          </p:cNvPr>
          <p:cNvSpPr/>
          <p:nvPr/>
        </p:nvSpPr>
        <p:spPr>
          <a:xfrm>
            <a:off x="7318018" y="1790258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19A3E9D-E1FD-4AE8-806D-6D5CEBBB93DD}"/>
              </a:ext>
            </a:extLst>
          </p:cNvPr>
          <p:cNvSpPr txBox="1"/>
          <p:nvPr/>
        </p:nvSpPr>
        <p:spPr>
          <a:xfrm>
            <a:off x="7582515" y="1736863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18B26A1-CE8A-4EFC-A21B-5457C2E7540B}"/>
              </a:ext>
            </a:extLst>
          </p:cNvPr>
          <p:cNvSpPr/>
          <p:nvPr/>
        </p:nvSpPr>
        <p:spPr>
          <a:xfrm>
            <a:off x="7318018" y="2149051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39A80C3-024B-40A2-8D4F-A667B654FECF}"/>
              </a:ext>
            </a:extLst>
          </p:cNvPr>
          <p:cNvSpPr txBox="1"/>
          <p:nvPr/>
        </p:nvSpPr>
        <p:spPr>
          <a:xfrm>
            <a:off x="7582515" y="2095656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2DABACD-AF0D-48E7-ADA4-DC65EAC50FBC}"/>
              </a:ext>
            </a:extLst>
          </p:cNvPr>
          <p:cNvSpPr/>
          <p:nvPr/>
        </p:nvSpPr>
        <p:spPr>
          <a:xfrm>
            <a:off x="7318018" y="2507844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37D114-2E10-4688-A5D9-D999C20855A1}"/>
              </a:ext>
            </a:extLst>
          </p:cNvPr>
          <p:cNvSpPr txBox="1"/>
          <p:nvPr/>
        </p:nvSpPr>
        <p:spPr>
          <a:xfrm>
            <a:off x="7582515" y="2454449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4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15607D-94C1-42A2-AA77-2D32D8B22371}"/>
              </a:ext>
            </a:extLst>
          </p:cNvPr>
          <p:cNvSpPr/>
          <p:nvPr/>
        </p:nvSpPr>
        <p:spPr>
          <a:xfrm>
            <a:off x="9213007" y="4149080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63D92E2-EE37-48E4-96F2-C4BAF1A2E9DE}"/>
              </a:ext>
            </a:extLst>
          </p:cNvPr>
          <p:cNvSpPr/>
          <p:nvPr/>
        </p:nvSpPr>
        <p:spPr>
          <a:xfrm>
            <a:off x="5029890" y="4149080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93E4C64-106D-4430-A563-3423C2F2C20A}"/>
              </a:ext>
            </a:extLst>
          </p:cNvPr>
          <p:cNvSpPr/>
          <p:nvPr/>
        </p:nvSpPr>
        <p:spPr>
          <a:xfrm>
            <a:off x="7121450" y="1084266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14EF01B1-6182-4D12-9984-B2B2F05EA3DE}"/>
              </a:ext>
            </a:extLst>
          </p:cNvPr>
          <p:cNvSpPr/>
          <p:nvPr/>
        </p:nvSpPr>
        <p:spPr>
          <a:xfrm>
            <a:off x="2938332" y="1084266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DD3A9FA-5FF1-468B-B895-BAA8AA57893E}"/>
              </a:ext>
            </a:extLst>
          </p:cNvPr>
          <p:cNvSpPr/>
          <p:nvPr/>
        </p:nvSpPr>
        <p:spPr>
          <a:xfrm>
            <a:off x="3134900" y="1431465"/>
            <a:ext cx="161074" cy="161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1C84AA9-708D-4E98-9C32-023C1E624E5D}"/>
              </a:ext>
            </a:extLst>
          </p:cNvPr>
          <p:cNvSpPr txBox="1"/>
          <p:nvPr/>
        </p:nvSpPr>
        <p:spPr>
          <a:xfrm>
            <a:off x="3399397" y="137807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80C4837-FC13-471F-8474-FC18B7E4B339}"/>
              </a:ext>
            </a:extLst>
          </p:cNvPr>
          <p:cNvSpPr/>
          <p:nvPr/>
        </p:nvSpPr>
        <p:spPr>
          <a:xfrm>
            <a:off x="3134900" y="1790258"/>
            <a:ext cx="161074" cy="161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09C555E-5BC9-43A4-AE04-ED0ABA577844}"/>
              </a:ext>
            </a:extLst>
          </p:cNvPr>
          <p:cNvSpPr txBox="1"/>
          <p:nvPr/>
        </p:nvSpPr>
        <p:spPr>
          <a:xfrm>
            <a:off x="3399397" y="1736863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8B517D30-EB04-4FCB-8E58-1D907DB82C9E}"/>
              </a:ext>
            </a:extLst>
          </p:cNvPr>
          <p:cNvSpPr/>
          <p:nvPr/>
        </p:nvSpPr>
        <p:spPr>
          <a:xfrm>
            <a:off x="3134900" y="2149051"/>
            <a:ext cx="161074" cy="161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048D76E-2762-4A49-8A1D-E2A342BA00A8}"/>
              </a:ext>
            </a:extLst>
          </p:cNvPr>
          <p:cNvSpPr txBox="1"/>
          <p:nvPr/>
        </p:nvSpPr>
        <p:spPr>
          <a:xfrm>
            <a:off x="3399397" y="2095656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0D3842F-7C4C-406E-A504-A87BAD9B65D1}"/>
              </a:ext>
            </a:extLst>
          </p:cNvPr>
          <p:cNvSpPr/>
          <p:nvPr/>
        </p:nvSpPr>
        <p:spPr>
          <a:xfrm>
            <a:off x="3134900" y="2507844"/>
            <a:ext cx="161074" cy="161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D90AF57-5FCE-4A21-B696-58227256ECCB}"/>
              </a:ext>
            </a:extLst>
          </p:cNvPr>
          <p:cNvSpPr txBox="1"/>
          <p:nvPr/>
        </p:nvSpPr>
        <p:spPr>
          <a:xfrm>
            <a:off x="3399397" y="2454449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B70F8BC-453A-48CF-9C5A-437014DE9A4F}"/>
              </a:ext>
            </a:extLst>
          </p:cNvPr>
          <p:cNvSpPr/>
          <p:nvPr/>
        </p:nvSpPr>
        <p:spPr>
          <a:xfrm>
            <a:off x="5226458" y="4835156"/>
            <a:ext cx="161074" cy="1610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F9BDD0E-B229-4B3B-83D7-ACD1A5C6BEE0}"/>
              </a:ext>
            </a:extLst>
          </p:cNvPr>
          <p:cNvSpPr txBox="1"/>
          <p:nvPr/>
        </p:nvSpPr>
        <p:spPr>
          <a:xfrm>
            <a:off x="5490955" y="4781761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AE4ABB5-2132-4A13-87BC-EB4C53790B2F}"/>
              </a:ext>
            </a:extLst>
          </p:cNvPr>
          <p:cNvSpPr/>
          <p:nvPr/>
        </p:nvSpPr>
        <p:spPr>
          <a:xfrm>
            <a:off x="5226458" y="5193949"/>
            <a:ext cx="161074" cy="1610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F001FF9-4348-45B7-99F0-F3DA9964C411}"/>
              </a:ext>
            </a:extLst>
          </p:cNvPr>
          <p:cNvSpPr txBox="1"/>
          <p:nvPr/>
        </p:nvSpPr>
        <p:spPr>
          <a:xfrm>
            <a:off x="5490955" y="5140554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439806E-DEE9-4AC0-B900-0BCB66BADFC2}"/>
              </a:ext>
            </a:extLst>
          </p:cNvPr>
          <p:cNvSpPr/>
          <p:nvPr/>
        </p:nvSpPr>
        <p:spPr>
          <a:xfrm>
            <a:off x="5226458" y="5552742"/>
            <a:ext cx="161074" cy="1610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EF5671D-776F-4B3C-BCB4-9279EE368A57}"/>
              </a:ext>
            </a:extLst>
          </p:cNvPr>
          <p:cNvSpPr txBox="1"/>
          <p:nvPr/>
        </p:nvSpPr>
        <p:spPr>
          <a:xfrm>
            <a:off x="5490955" y="5499347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C9DDCEE-90E1-415C-8D20-0C7CE80822A7}"/>
              </a:ext>
            </a:extLst>
          </p:cNvPr>
          <p:cNvSpPr/>
          <p:nvPr/>
        </p:nvSpPr>
        <p:spPr>
          <a:xfrm>
            <a:off x="5226458" y="5911535"/>
            <a:ext cx="161074" cy="1610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D4D1E9C-A206-4632-950B-CE7967D3E3E3}"/>
              </a:ext>
            </a:extLst>
          </p:cNvPr>
          <p:cNvSpPr txBox="1"/>
          <p:nvPr/>
        </p:nvSpPr>
        <p:spPr>
          <a:xfrm>
            <a:off x="5490955" y="585814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0002B9-18EC-4002-8084-731EA893DF31}"/>
              </a:ext>
            </a:extLst>
          </p:cNvPr>
          <p:cNvSpPr/>
          <p:nvPr/>
        </p:nvSpPr>
        <p:spPr>
          <a:xfrm>
            <a:off x="857284" y="4149080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F1E3CA-01F6-46F1-BA4C-800C47EFE259}"/>
              </a:ext>
            </a:extLst>
          </p:cNvPr>
          <p:cNvSpPr/>
          <p:nvPr/>
        </p:nvSpPr>
        <p:spPr>
          <a:xfrm>
            <a:off x="386861" y="3081532"/>
            <a:ext cx="11406553" cy="1361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29D341B-A37F-4CF8-97F8-BD268256D272}"/>
              </a:ext>
            </a:extLst>
          </p:cNvPr>
          <p:cNvSpPr/>
          <p:nvPr/>
        </p:nvSpPr>
        <p:spPr>
          <a:xfrm>
            <a:off x="804303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7A956E42-612C-4E13-9072-BB0995E85C8D}"/>
              </a:ext>
            </a:extLst>
          </p:cNvPr>
          <p:cNvSpPr/>
          <p:nvPr/>
        </p:nvSpPr>
        <p:spPr>
          <a:xfrm>
            <a:off x="2893715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9FFCB19-D17E-4F76-8B22-D6B3020CAEFF}"/>
              </a:ext>
            </a:extLst>
          </p:cNvPr>
          <p:cNvSpPr/>
          <p:nvPr/>
        </p:nvSpPr>
        <p:spPr>
          <a:xfrm>
            <a:off x="4984439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2855ACC-E56B-4D97-AD4F-11BF9EDAE42C}"/>
              </a:ext>
            </a:extLst>
          </p:cNvPr>
          <p:cNvSpPr/>
          <p:nvPr/>
        </p:nvSpPr>
        <p:spPr>
          <a:xfrm>
            <a:off x="7078044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97CC6-E255-4642-B413-41E89932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Simple Customer Journey Map Slide Template 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73E3D3-5C7C-429F-B4AD-3A9C12CB8F57}"/>
              </a:ext>
            </a:extLst>
          </p:cNvPr>
          <p:cNvCxnSpPr>
            <a:cxnSpLocks/>
          </p:cNvCxnSpPr>
          <p:nvPr/>
        </p:nvCxnSpPr>
        <p:spPr>
          <a:xfrm>
            <a:off x="1125860" y="3762349"/>
            <a:ext cx="9793088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C2F52A-F354-49C2-B658-DF366B457B50}"/>
              </a:ext>
            </a:extLst>
          </p:cNvPr>
          <p:cNvSpPr/>
          <p:nvPr/>
        </p:nvSpPr>
        <p:spPr>
          <a:xfrm>
            <a:off x="904664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3C39244-51A1-4803-B587-3A4C6016C2A2}"/>
              </a:ext>
            </a:extLst>
          </p:cNvPr>
          <p:cNvSpPr/>
          <p:nvPr/>
        </p:nvSpPr>
        <p:spPr>
          <a:xfrm>
            <a:off x="2994076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E4842CC-2C10-4410-ADEF-755391AE216D}"/>
              </a:ext>
            </a:extLst>
          </p:cNvPr>
          <p:cNvSpPr/>
          <p:nvPr/>
        </p:nvSpPr>
        <p:spPr>
          <a:xfrm>
            <a:off x="5084800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25800D0-A5C6-42BD-A420-20B2BE38804F}"/>
              </a:ext>
            </a:extLst>
          </p:cNvPr>
          <p:cNvSpPr/>
          <p:nvPr/>
        </p:nvSpPr>
        <p:spPr>
          <a:xfrm>
            <a:off x="7178405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B5E0AC-0D57-47AF-AE97-6A5997A93720}"/>
              </a:ext>
            </a:extLst>
          </p:cNvPr>
          <p:cNvSpPr txBox="1"/>
          <p:nvPr/>
        </p:nvSpPr>
        <p:spPr>
          <a:xfrm>
            <a:off x="1145643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Awareness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6557B2-9807-41B6-AAAB-A9F41F12A36D}"/>
              </a:ext>
            </a:extLst>
          </p:cNvPr>
          <p:cNvSpPr txBox="1"/>
          <p:nvPr/>
        </p:nvSpPr>
        <p:spPr>
          <a:xfrm>
            <a:off x="3235055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Consideration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DADF7C-8E25-4C19-B8F9-79F6FCC1EF65}"/>
              </a:ext>
            </a:extLst>
          </p:cNvPr>
          <p:cNvSpPr txBox="1"/>
          <p:nvPr/>
        </p:nvSpPr>
        <p:spPr>
          <a:xfrm>
            <a:off x="5325779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Acquisition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369F10-59AB-4D3B-A067-221D92D4F16D}"/>
              </a:ext>
            </a:extLst>
          </p:cNvPr>
          <p:cNvSpPr txBox="1"/>
          <p:nvPr/>
        </p:nvSpPr>
        <p:spPr>
          <a:xfrm>
            <a:off x="7419384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Service</a:t>
            </a:r>
            <a:endParaRPr lang="en-IN" sz="1600" b="1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3CC665-AD0E-4DD4-821C-74EFA8CFC1AF}"/>
              </a:ext>
            </a:extLst>
          </p:cNvPr>
          <p:cNvCxnSpPr>
            <a:cxnSpLocks/>
          </p:cNvCxnSpPr>
          <p:nvPr/>
        </p:nvCxnSpPr>
        <p:spPr>
          <a:xfrm>
            <a:off x="1907643" y="4102878"/>
            <a:ext cx="0" cy="504497"/>
          </a:xfrm>
          <a:prstGeom prst="line">
            <a:avLst/>
          </a:prstGeom>
          <a:ln w="25400" cap="rnd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B03AFB8-255A-47DA-B1EE-71BCD2230CCF}"/>
              </a:ext>
            </a:extLst>
          </p:cNvPr>
          <p:cNvCxnSpPr>
            <a:cxnSpLocks/>
          </p:cNvCxnSpPr>
          <p:nvPr/>
        </p:nvCxnSpPr>
        <p:spPr>
          <a:xfrm>
            <a:off x="6087779" y="4102878"/>
            <a:ext cx="0" cy="504497"/>
          </a:xfrm>
          <a:prstGeom prst="line">
            <a:avLst/>
          </a:prstGeom>
          <a:ln w="25400" cap="rnd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8F02AAA-AA3E-4149-B723-7214CF4DA9EC}"/>
              </a:ext>
            </a:extLst>
          </p:cNvPr>
          <p:cNvGrpSpPr/>
          <p:nvPr/>
        </p:nvGrpSpPr>
        <p:grpSpPr>
          <a:xfrm>
            <a:off x="3997055" y="2904699"/>
            <a:ext cx="4184329" cy="536028"/>
            <a:chOff x="3997055" y="993980"/>
            <a:chExt cx="4184329" cy="266152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11440CE-030D-4954-987A-28498B455340}"/>
                </a:ext>
              </a:extLst>
            </p:cNvPr>
            <p:cNvCxnSpPr>
              <a:cxnSpLocks/>
            </p:cNvCxnSpPr>
            <p:nvPr/>
          </p:nvCxnSpPr>
          <p:spPr>
            <a:xfrm>
              <a:off x="3997055" y="993980"/>
              <a:ext cx="0" cy="2661527"/>
            </a:xfrm>
            <a:prstGeom prst="line">
              <a:avLst/>
            </a:prstGeom>
            <a:ln w="25400" cap="rnd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02EA97F-A728-4A67-A014-D62B2C111EC9}"/>
                </a:ext>
              </a:extLst>
            </p:cNvPr>
            <p:cNvCxnSpPr>
              <a:cxnSpLocks/>
            </p:cNvCxnSpPr>
            <p:nvPr/>
          </p:nvCxnSpPr>
          <p:spPr>
            <a:xfrm>
              <a:off x="8181384" y="993980"/>
              <a:ext cx="0" cy="2661527"/>
            </a:xfrm>
            <a:prstGeom prst="line">
              <a:avLst/>
            </a:prstGeom>
            <a:ln w="25400" cap="rnd">
              <a:solidFill>
                <a:schemeClr val="accent4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005FB392-F652-4C23-AE53-A04B5EE0D010}"/>
              </a:ext>
            </a:extLst>
          </p:cNvPr>
          <p:cNvSpPr/>
          <p:nvPr/>
        </p:nvSpPr>
        <p:spPr>
          <a:xfrm>
            <a:off x="1053852" y="4835156"/>
            <a:ext cx="161074" cy="161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6ED7C9-5EA0-4B7F-829A-06160552FDD2}"/>
              </a:ext>
            </a:extLst>
          </p:cNvPr>
          <p:cNvSpPr txBox="1"/>
          <p:nvPr/>
        </p:nvSpPr>
        <p:spPr>
          <a:xfrm>
            <a:off x="1318349" y="4781761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62061C1-A054-447C-BE3A-51108810BB86}"/>
              </a:ext>
            </a:extLst>
          </p:cNvPr>
          <p:cNvSpPr/>
          <p:nvPr/>
        </p:nvSpPr>
        <p:spPr>
          <a:xfrm>
            <a:off x="1053852" y="5193949"/>
            <a:ext cx="161074" cy="161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FD12D1-6065-4B5F-A49B-296238F2088F}"/>
              </a:ext>
            </a:extLst>
          </p:cNvPr>
          <p:cNvSpPr txBox="1"/>
          <p:nvPr/>
        </p:nvSpPr>
        <p:spPr>
          <a:xfrm>
            <a:off x="1318349" y="5140554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55F7B58-9328-4E54-8098-23A2F43AB784}"/>
              </a:ext>
            </a:extLst>
          </p:cNvPr>
          <p:cNvSpPr/>
          <p:nvPr/>
        </p:nvSpPr>
        <p:spPr>
          <a:xfrm>
            <a:off x="1053852" y="5552742"/>
            <a:ext cx="161074" cy="161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E4C880-8C49-4294-8A24-AC508821DFB6}"/>
              </a:ext>
            </a:extLst>
          </p:cNvPr>
          <p:cNvSpPr txBox="1"/>
          <p:nvPr/>
        </p:nvSpPr>
        <p:spPr>
          <a:xfrm>
            <a:off x="1318349" y="5499347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8450515-36B5-4409-8DFC-03BAA5408EF2}"/>
              </a:ext>
            </a:extLst>
          </p:cNvPr>
          <p:cNvSpPr/>
          <p:nvPr/>
        </p:nvSpPr>
        <p:spPr>
          <a:xfrm>
            <a:off x="1053852" y="5911535"/>
            <a:ext cx="161074" cy="161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279FB9-23DE-45C4-8353-5D7320370185}"/>
              </a:ext>
            </a:extLst>
          </p:cNvPr>
          <p:cNvSpPr txBox="1"/>
          <p:nvPr/>
        </p:nvSpPr>
        <p:spPr>
          <a:xfrm>
            <a:off x="1318349" y="585814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001D1CE1-35FD-469F-8DF3-B2B42AE59793}"/>
              </a:ext>
            </a:extLst>
          </p:cNvPr>
          <p:cNvSpPr/>
          <p:nvPr/>
        </p:nvSpPr>
        <p:spPr>
          <a:xfrm>
            <a:off x="7318018" y="1431465"/>
            <a:ext cx="161074" cy="1610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E70FD4A-17E4-4270-8576-539ADCC02DE4}"/>
              </a:ext>
            </a:extLst>
          </p:cNvPr>
          <p:cNvSpPr txBox="1"/>
          <p:nvPr/>
        </p:nvSpPr>
        <p:spPr>
          <a:xfrm>
            <a:off x="7582515" y="137807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E9484EC4-B62A-47D1-BF5A-1E266A6B2438}"/>
              </a:ext>
            </a:extLst>
          </p:cNvPr>
          <p:cNvSpPr/>
          <p:nvPr/>
        </p:nvSpPr>
        <p:spPr>
          <a:xfrm>
            <a:off x="7318018" y="1790258"/>
            <a:ext cx="161074" cy="1610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6BF7F5F-4256-4754-A483-0E5EECD4C97C}"/>
              </a:ext>
            </a:extLst>
          </p:cNvPr>
          <p:cNvSpPr txBox="1"/>
          <p:nvPr/>
        </p:nvSpPr>
        <p:spPr>
          <a:xfrm>
            <a:off x="7582515" y="1736863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8190AD0-0D0F-4B41-9936-9F21A4A24D43}"/>
              </a:ext>
            </a:extLst>
          </p:cNvPr>
          <p:cNvSpPr/>
          <p:nvPr/>
        </p:nvSpPr>
        <p:spPr>
          <a:xfrm>
            <a:off x="7318018" y="2149051"/>
            <a:ext cx="161074" cy="1610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C6E96B-3EFF-4320-97BA-03B2F10D2E76}"/>
              </a:ext>
            </a:extLst>
          </p:cNvPr>
          <p:cNvSpPr txBox="1"/>
          <p:nvPr/>
        </p:nvSpPr>
        <p:spPr>
          <a:xfrm>
            <a:off x="7582515" y="2095656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6B46F108-7DA0-46A5-A4E7-9267CAA9FC03}"/>
              </a:ext>
            </a:extLst>
          </p:cNvPr>
          <p:cNvSpPr/>
          <p:nvPr/>
        </p:nvSpPr>
        <p:spPr>
          <a:xfrm>
            <a:off x="7318018" y="2507844"/>
            <a:ext cx="161074" cy="1610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EA5D116-1BBD-40C4-BD69-C25370D7D1A4}"/>
              </a:ext>
            </a:extLst>
          </p:cNvPr>
          <p:cNvSpPr txBox="1"/>
          <p:nvPr/>
        </p:nvSpPr>
        <p:spPr>
          <a:xfrm>
            <a:off x="7582515" y="2454449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1760BDF-469A-40B5-9B6D-DA57AE3B390A}"/>
              </a:ext>
            </a:extLst>
          </p:cNvPr>
          <p:cNvSpPr/>
          <p:nvPr/>
        </p:nvSpPr>
        <p:spPr>
          <a:xfrm>
            <a:off x="9409575" y="4835156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BA983DF-4BB9-4B6A-AE96-4D2A0FFDCB87}"/>
              </a:ext>
            </a:extLst>
          </p:cNvPr>
          <p:cNvSpPr txBox="1"/>
          <p:nvPr/>
        </p:nvSpPr>
        <p:spPr>
          <a:xfrm>
            <a:off x="9674072" y="4781761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7DC6132-2C54-45A1-904B-FD371B69D783}"/>
              </a:ext>
            </a:extLst>
          </p:cNvPr>
          <p:cNvSpPr/>
          <p:nvPr/>
        </p:nvSpPr>
        <p:spPr>
          <a:xfrm>
            <a:off x="9409575" y="5193949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EC6BEFE-A724-42E1-8CEB-5D051EFE9FB7}"/>
              </a:ext>
            </a:extLst>
          </p:cNvPr>
          <p:cNvSpPr txBox="1"/>
          <p:nvPr/>
        </p:nvSpPr>
        <p:spPr>
          <a:xfrm>
            <a:off x="9674072" y="5140554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73C3AAC-5E8B-4C70-A7E8-E95AC92EC141}"/>
              </a:ext>
            </a:extLst>
          </p:cNvPr>
          <p:cNvSpPr/>
          <p:nvPr/>
        </p:nvSpPr>
        <p:spPr>
          <a:xfrm>
            <a:off x="9409575" y="5552742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35DF13-151E-4569-9582-A621A09228AF}"/>
              </a:ext>
            </a:extLst>
          </p:cNvPr>
          <p:cNvSpPr txBox="1"/>
          <p:nvPr/>
        </p:nvSpPr>
        <p:spPr>
          <a:xfrm>
            <a:off x="9674072" y="5499347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56F908D-3DB8-4064-8FF9-6D45293537B0}"/>
              </a:ext>
            </a:extLst>
          </p:cNvPr>
          <p:cNvSpPr/>
          <p:nvPr/>
        </p:nvSpPr>
        <p:spPr>
          <a:xfrm>
            <a:off x="9409575" y="5911535"/>
            <a:ext cx="161074" cy="16107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2D0BC1E-A45A-41A7-AEF9-C129163A82F9}"/>
              </a:ext>
            </a:extLst>
          </p:cNvPr>
          <p:cNvSpPr txBox="1"/>
          <p:nvPr/>
        </p:nvSpPr>
        <p:spPr>
          <a:xfrm>
            <a:off x="9674072" y="585814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DABF00CF-4673-4955-B161-F0B1339AED77}"/>
              </a:ext>
            </a:extLst>
          </p:cNvPr>
          <p:cNvSpPr/>
          <p:nvPr/>
        </p:nvSpPr>
        <p:spPr>
          <a:xfrm>
            <a:off x="9167245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131A74B7-5B25-47B4-8543-0049756CF0BB}"/>
              </a:ext>
            </a:extLst>
          </p:cNvPr>
          <p:cNvSpPr/>
          <p:nvPr/>
        </p:nvSpPr>
        <p:spPr>
          <a:xfrm>
            <a:off x="9267606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A4FB1D-694F-4FF3-BAD1-72905C4C76AA}"/>
              </a:ext>
            </a:extLst>
          </p:cNvPr>
          <p:cNvSpPr txBox="1"/>
          <p:nvPr/>
        </p:nvSpPr>
        <p:spPr>
          <a:xfrm>
            <a:off x="9508585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Loyalty</a:t>
            </a:r>
            <a:endParaRPr lang="en-IN" sz="1600" b="1" dirty="0">
              <a:solidFill>
                <a:schemeClr val="bg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D0486AA-DC6B-4CED-A3EB-3CDC87C4A685}"/>
              </a:ext>
            </a:extLst>
          </p:cNvPr>
          <p:cNvCxnSpPr>
            <a:cxnSpLocks/>
          </p:cNvCxnSpPr>
          <p:nvPr/>
        </p:nvCxnSpPr>
        <p:spPr>
          <a:xfrm>
            <a:off x="10270585" y="4102878"/>
            <a:ext cx="0" cy="504497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1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63D92E2-EE37-48E4-96F2-C4BAF1A2E9DE}"/>
              </a:ext>
            </a:extLst>
          </p:cNvPr>
          <p:cNvSpPr/>
          <p:nvPr/>
        </p:nvSpPr>
        <p:spPr>
          <a:xfrm>
            <a:off x="5029890" y="4149080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93E4C64-106D-4430-A563-3423C2F2C20A}"/>
              </a:ext>
            </a:extLst>
          </p:cNvPr>
          <p:cNvSpPr/>
          <p:nvPr/>
        </p:nvSpPr>
        <p:spPr>
          <a:xfrm>
            <a:off x="7121450" y="1084266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14EF01B1-6182-4D12-9984-B2B2F05EA3DE}"/>
              </a:ext>
            </a:extLst>
          </p:cNvPr>
          <p:cNvSpPr/>
          <p:nvPr/>
        </p:nvSpPr>
        <p:spPr>
          <a:xfrm>
            <a:off x="2938332" y="1084266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DD3A9FA-5FF1-468B-B895-BAA8AA57893E}"/>
              </a:ext>
            </a:extLst>
          </p:cNvPr>
          <p:cNvSpPr/>
          <p:nvPr/>
        </p:nvSpPr>
        <p:spPr>
          <a:xfrm>
            <a:off x="3134900" y="1431465"/>
            <a:ext cx="161074" cy="161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1C84AA9-708D-4E98-9C32-023C1E624E5D}"/>
              </a:ext>
            </a:extLst>
          </p:cNvPr>
          <p:cNvSpPr txBox="1"/>
          <p:nvPr/>
        </p:nvSpPr>
        <p:spPr>
          <a:xfrm>
            <a:off x="3399397" y="137807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80C4837-FC13-471F-8474-FC18B7E4B339}"/>
              </a:ext>
            </a:extLst>
          </p:cNvPr>
          <p:cNvSpPr/>
          <p:nvPr/>
        </p:nvSpPr>
        <p:spPr>
          <a:xfrm>
            <a:off x="3134900" y="1790258"/>
            <a:ext cx="161074" cy="161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09C555E-5BC9-43A4-AE04-ED0ABA577844}"/>
              </a:ext>
            </a:extLst>
          </p:cNvPr>
          <p:cNvSpPr txBox="1"/>
          <p:nvPr/>
        </p:nvSpPr>
        <p:spPr>
          <a:xfrm>
            <a:off x="3399397" y="1736863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8B517D30-EB04-4FCB-8E58-1D907DB82C9E}"/>
              </a:ext>
            </a:extLst>
          </p:cNvPr>
          <p:cNvSpPr/>
          <p:nvPr/>
        </p:nvSpPr>
        <p:spPr>
          <a:xfrm>
            <a:off x="3134900" y="2149051"/>
            <a:ext cx="161074" cy="161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048D76E-2762-4A49-8A1D-E2A342BA00A8}"/>
              </a:ext>
            </a:extLst>
          </p:cNvPr>
          <p:cNvSpPr txBox="1"/>
          <p:nvPr/>
        </p:nvSpPr>
        <p:spPr>
          <a:xfrm>
            <a:off x="3399397" y="2095656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0D3842F-7C4C-406E-A504-A87BAD9B65D1}"/>
              </a:ext>
            </a:extLst>
          </p:cNvPr>
          <p:cNvSpPr/>
          <p:nvPr/>
        </p:nvSpPr>
        <p:spPr>
          <a:xfrm>
            <a:off x="3134900" y="2507844"/>
            <a:ext cx="161074" cy="161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D90AF57-5FCE-4A21-B696-58227256ECCB}"/>
              </a:ext>
            </a:extLst>
          </p:cNvPr>
          <p:cNvSpPr txBox="1"/>
          <p:nvPr/>
        </p:nvSpPr>
        <p:spPr>
          <a:xfrm>
            <a:off x="3399397" y="2454449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BAD63530-45D7-41B0-A1E5-0AEF3AB3E58A}"/>
              </a:ext>
            </a:extLst>
          </p:cNvPr>
          <p:cNvSpPr/>
          <p:nvPr/>
        </p:nvSpPr>
        <p:spPr>
          <a:xfrm>
            <a:off x="9213007" y="4149080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442200B-68DA-4E15-9F24-9DECC9217232}"/>
              </a:ext>
            </a:extLst>
          </p:cNvPr>
          <p:cNvSpPr/>
          <p:nvPr/>
        </p:nvSpPr>
        <p:spPr>
          <a:xfrm>
            <a:off x="9409575" y="4835156"/>
            <a:ext cx="161074" cy="1610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341710-4787-4FB0-B10D-C88D4C041AFF}"/>
              </a:ext>
            </a:extLst>
          </p:cNvPr>
          <p:cNvSpPr txBox="1"/>
          <p:nvPr/>
        </p:nvSpPr>
        <p:spPr>
          <a:xfrm>
            <a:off x="9674072" y="4781761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BB482EA-FC86-4C13-AA76-7588E87C551A}"/>
              </a:ext>
            </a:extLst>
          </p:cNvPr>
          <p:cNvSpPr/>
          <p:nvPr/>
        </p:nvSpPr>
        <p:spPr>
          <a:xfrm>
            <a:off x="9409575" y="5193949"/>
            <a:ext cx="161074" cy="1610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E23421D-1548-44E8-A059-CECDEA986FB0}"/>
              </a:ext>
            </a:extLst>
          </p:cNvPr>
          <p:cNvSpPr txBox="1"/>
          <p:nvPr/>
        </p:nvSpPr>
        <p:spPr>
          <a:xfrm>
            <a:off x="9674072" y="5140554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1CA53E8-6973-4017-9F0B-0B80EC4C3A08}"/>
              </a:ext>
            </a:extLst>
          </p:cNvPr>
          <p:cNvSpPr/>
          <p:nvPr/>
        </p:nvSpPr>
        <p:spPr>
          <a:xfrm>
            <a:off x="9409575" y="5552742"/>
            <a:ext cx="161074" cy="1610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82832CA-723B-4C84-B8B2-8E4938875146}"/>
              </a:ext>
            </a:extLst>
          </p:cNvPr>
          <p:cNvSpPr txBox="1"/>
          <p:nvPr/>
        </p:nvSpPr>
        <p:spPr>
          <a:xfrm>
            <a:off x="9674072" y="5499347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74251C3-6555-450F-8DA8-C3AB4D36E00F}"/>
              </a:ext>
            </a:extLst>
          </p:cNvPr>
          <p:cNvSpPr/>
          <p:nvPr/>
        </p:nvSpPr>
        <p:spPr>
          <a:xfrm>
            <a:off x="9409575" y="5911535"/>
            <a:ext cx="161074" cy="1610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6E5D0A9-B412-4AF0-BD74-E838CC3661B0}"/>
              </a:ext>
            </a:extLst>
          </p:cNvPr>
          <p:cNvSpPr txBox="1"/>
          <p:nvPr/>
        </p:nvSpPr>
        <p:spPr>
          <a:xfrm>
            <a:off x="9674072" y="585814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B70F8BC-453A-48CF-9C5A-437014DE9A4F}"/>
              </a:ext>
            </a:extLst>
          </p:cNvPr>
          <p:cNvSpPr/>
          <p:nvPr/>
        </p:nvSpPr>
        <p:spPr>
          <a:xfrm>
            <a:off x="5226458" y="4835156"/>
            <a:ext cx="161074" cy="1610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F9BDD0E-B229-4B3B-83D7-ACD1A5C6BEE0}"/>
              </a:ext>
            </a:extLst>
          </p:cNvPr>
          <p:cNvSpPr txBox="1"/>
          <p:nvPr/>
        </p:nvSpPr>
        <p:spPr>
          <a:xfrm>
            <a:off x="5490955" y="4781761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AE4ABB5-2132-4A13-87BC-EB4C53790B2F}"/>
              </a:ext>
            </a:extLst>
          </p:cNvPr>
          <p:cNvSpPr/>
          <p:nvPr/>
        </p:nvSpPr>
        <p:spPr>
          <a:xfrm>
            <a:off x="5226458" y="5193949"/>
            <a:ext cx="161074" cy="1610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F001FF9-4348-45B7-99F0-F3DA9964C411}"/>
              </a:ext>
            </a:extLst>
          </p:cNvPr>
          <p:cNvSpPr txBox="1"/>
          <p:nvPr/>
        </p:nvSpPr>
        <p:spPr>
          <a:xfrm>
            <a:off x="5490955" y="5140554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439806E-DEE9-4AC0-B900-0BCB66BADFC2}"/>
              </a:ext>
            </a:extLst>
          </p:cNvPr>
          <p:cNvSpPr/>
          <p:nvPr/>
        </p:nvSpPr>
        <p:spPr>
          <a:xfrm>
            <a:off x="5226458" y="5552742"/>
            <a:ext cx="161074" cy="1610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EF5671D-776F-4B3C-BCB4-9279EE368A57}"/>
              </a:ext>
            </a:extLst>
          </p:cNvPr>
          <p:cNvSpPr txBox="1"/>
          <p:nvPr/>
        </p:nvSpPr>
        <p:spPr>
          <a:xfrm>
            <a:off x="5490955" y="5499347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C9DDCEE-90E1-415C-8D20-0C7CE80822A7}"/>
              </a:ext>
            </a:extLst>
          </p:cNvPr>
          <p:cNvSpPr/>
          <p:nvPr/>
        </p:nvSpPr>
        <p:spPr>
          <a:xfrm>
            <a:off x="5226458" y="5911535"/>
            <a:ext cx="161074" cy="1610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D4D1E9C-A206-4632-950B-CE7967D3E3E3}"/>
              </a:ext>
            </a:extLst>
          </p:cNvPr>
          <p:cNvSpPr txBox="1"/>
          <p:nvPr/>
        </p:nvSpPr>
        <p:spPr>
          <a:xfrm>
            <a:off x="5490955" y="585814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0002B9-18EC-4002-8084-731EA893DF31}"/>
              </a:ext>
            </a:extLst>
          </p:cNvPr>
          <p:cNvSpPr/>
          <p:nvPr/>
        </p:nvSpPr>
        <p:spPr>
          <a:xfrm>
            <a:off x="857284" y="4149080"/>
            <a:ext cx="2117144" cy="2304256"/>
          </a:xfrm>
          <a:prstGeom prst="roundRect">
            <a:avLst>
              <a:gd name="adj" fmla="val 10399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F1E3CA-01F6-46F1-BA4C-800C47EFE259}"/>
              </a:ext>
            </a:extLst>
          </p:cNvPr>
          <p:cNvSpPr/>
          <p:nvPr/>
        </p:nvSpPr>
        <p:spPr>
          <a:xfrm>
            <a:off x="386861" y="3081532"/>
            <a:ext cx="11406553" cy="136163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88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29D341B-A37F-4CF8-97F8-BD268256D272}"/>
              </a:ext>
            </a:extLst>
          </p:cNvPr>
          <p:cNvSpPr/>
          <p:nvPr/>
        </p:nvSpPr>
        <p:spPr>
          <a:xfrm>
            <a:off x="804303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7A956E42-612C-4E13-9072-BB0995E85C8D}"/>
              </a:ext>
            </a:extLst>
          </p:cNvPr>
          <p:cNvSpPr/>
          <p:nvPr/>
        </p:nvSpPr>
        <p:spPr>
          <a:xfrm>
            <a:off x="2893715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9FFCB19-D17E-4F76-8B22-D6B3020CAEFF}"/>
              </a:ext>
            </a:extLst>
          </p:cNvPr>
          <p:cNvSpPr/>
          <p:nvPr/>
        </p:nvSpPr>
        <p:spPr>
          <a:xfrm>
            <a:off x="4984439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2855ACC-E56B-4D97-AD4F-11BF9EDAE42C}"/>
              </a:ext>
            </a:extLst>
          </p:cNvPr>
          <p:cNvSpPr/>
          <p:nvPr/>
        </p:nvSpPr>
        <p:spPr>
          <a:xfrm>
            <a:off x="7078044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B8E9EDC-7E61-4D0B-9FF6-6471F882AA3F}"/>
              </a:ext>
            </a:extLst>
          </p:cNvPr>
          <p:cNvSpPr/>
          <p:nvPr/>
        </p:nvSpPr>
        <p:spPr>
          <a:xfrm>
            <a:off x="9167245" y="3732372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97CC6-E255-4642-B413-41E89932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Simple Customer Journey Map Slide Template 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73E3D3-5C7C-429F-B4AD-3A9C12CB8F57}"/>
              </a:ext>
            </a:extLst>
          </p:cNvPr>
          <p:cNvCxnSpPr>
            <a:cxnSpLocks/>
          </p:cNvCxnSpPr>
          <p:nvPr/>
        </p:nvCxnSpPr>
        <p:spPr>
          <a:xfrm>
            <a:off x="1125860" y="3762349"/>
            <a:ext cx="9793088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C2F52A-F354-49C2-B658-DF366B457B50}"/>
              </a:ext>
            </a:extLst>
          </p:cNvPr>
          <p:cNvSpPr/>
          <p:nvPr/>
        </p:nvSpPr>
        <p:spPr>
          <a:xfrm>
            <a:off x="904664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3C39244-51A1-4803-B587-3A4C6016C2A2}"/>
              </a:ext>
            </a:extLst>
          </p:cNvPr>
          <p:cNvSpPr/>
          <p:nvPr/>
        </p:nvSpPr>
        <p:spPr>
          <a:xfrm>
            <a:off x="2994076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E4842CC-2C10-4410-ADEF-755391AE216D}"/>
              </a:ext>
            </a:extLst>
          </p:cNvPr>
          <p:cNvSpPr/>
          <p:nvPr/>
        </p:nvSpPr>
        <p:spPr>
          <a:xfrm>
            <a:off x="5084800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25800D0-A5C6-42BD-A420-20B2BE38804F}"/>
              </a:ext>
            </a:extLst>
          </p:cNvPr>
          <p:cNvSpPr/>
          <p:nvPr/>
        </p:nvSpPr>
        <p:spPr>
          <a:xfrm>
            <a:off x="7178405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F6F62AC-72C3-4E4D-BB00-8B7629A8B6F3}"/>
              </a:ext>
            </a:extLst>
          </p:cNvPr>
          <p:cNvSpPr/>
          <p:nvPr/>
        </p:nvSpPr>
        <p:spPr>
          <a:xfrm>
            <a:off x="9267606" y="3487046"/>
            <a:ext cx="2005958" cy="55060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B5E0AC-0D57-47AF-AE97-6A5997A93720}"/>
              </a:ext>
            </a:extLst>
          </p:cNvPr>
          <p:cNvSpPr txBox="1"/>
          <p:nvPr/>
        </p:nvSpPr>
        <p:spPr>
          <a:xfrm>
            <a:off x="1145643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Awareness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6557B2-9807-41B6-AAAB-A9F41F12A36D}"/>
              </a:ext>
            </a:extLst>
          </p:cNvPr>
          <p:cNvSpPr txBox="1"/>
          <p:nvPr/>
        </p:nvSpPr>
        <p:spPr>
          <a:xfrm>
            <a:off x="3235055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Consideration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DADF7C-8E25-4C19-B8F9-79F6FCC1EF65}"/>
              </a:ext>
            </a:extLst>
          </p:cNvPr>
          <p:cNvSpPr txBox="1"/>
          <p:nvPr/>
        </p:nvSpPr>
        <p:spPr>
          <a:xfrm>
            <a:off x="5325779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Acquisition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369F10-59AB-4D3B-A067-221D92D4F16D}"/>
              </a:ext>
            </a:extLst>
          </p:cNvPr>
          <p:cNvSpPr txBox="1"/>
          <p:nvPr/>
        </p:nvSpPr>
        <p:spPr>
          <a:xfrm>
            <a:off x="7419384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Service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F7F496-8AD9-4B9D-AF66-B9166656E304}"/>
              </a:ext>
            </a:extLst>
          </p:cNvPr>
          <p:cNvSpPr txBox="1"/>
          <p:nvPr/>
        </p:nvSpPr>
        <p:spPr>
          <a:xfrm>
            <a:off x="9508585" y="3591929"/>
            <a:ext cx="1524000" cy="3408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Loyalty</a:t>
            </a:r>
            <a:endParaRPr lang="en-IN" sz="1600" b="1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3EDE765-843C-4263-8A3D-F49522271232}"/>
              </a:ext>
            </a:extLst>
          </p:cNvPr>
          <p:cNvGrpSpPr/>
          <p:nvPr/>
        </p:nvGrpSpPr>
        <p:grpSpPr>
          <a:xfrm>
            <a:off x="1907643" y="4102878"/>
            <a:ext cx="8362942" cy="504497"/>
            <a:chOff x="1907643" y="3710152"/>
            <a:chExt cx="8362942" cy="266152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63CC665-AD0E-4DD4-821C-74EFA8CFC1AF}"/>
                </a:ext>
              </a:extLst>
            </p:cNvPr>
            <p:cNvCxnSpPr>
              <a:cxnSpLocks/>
            </p:cNvCxnSpPr>
            <p:nvPr/>
          </p:nvCxnSpPr>
          <p:spPr>
            <a:xfrm>
              <a:off x="1907643" y="3710152"/>
              <a:ext cx="0" cy="2661527"/>
            </a:xfrm>
            <a:prstGeom prst="line">
              <a:avLst/>
            </a:prstGeom>
            <a:ln w="25400" cap="rnd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B03AFB8-255A-47DA-B1EE-71BCD2230CCF}"/>
                </a:ext>
              </a:extLst>
            </p:cNvPr>
            <p:cNvCxnSpPr>
              <a:cxnSpLocks/>
            </p:cNvCxnSpPr>
            <p:nvPr/>
          </p:nvCxnSpPr>
          <p:spPr>
            <a:xfrm>
              <a:off x="6087779" y="3710152"/>
              <a:ext cx="0" cy="2661527"/>
            </a:xfrm>
            <a:prstGeom prst="line">
              <a:avLst/>
            </a:prstGeom>
            <a:ln w="25400" cap="rnd">
              <a:solidFill>
                <a:schemeClr val="accent3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875F993-1F37-483C-A363-AB3112DE10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70585" y="3710152"/>
              <a:ext cx="0" cy="2661527"/>
            </a:xfrm>
            <a:prstGeom prst="line">
              <a:avLst/>
            </a:prstGeom>
            <a:ln w="25400" cap="rnd">
              <a:solidFill>
                <a:schemeClr val="accent5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8F02AAA-AA3E-4149-B723-7214CF4DA9EC}"/>
              </a:ext>
            </a:extLst>
          </p:cNvPr>
          <p:cNvGrpSpPr/>
          <p:nvPr/>
        </p:nvGrpSpPr>
        <p:grpSpPr>
          <a:xfrm>
            <a:off x="3997055" y="2904699"/>
            <a:ext cx="4184329" cy="536028"/>
            <a:chOff x="3997055" y="993980"/>
            <a:chExt cx="4184329" cy="266152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11440CE-030D-4954-987A-28498B455340}"/>
                </a:ext>
              </a:extLst>
            </p:cNvPr>
            <p:cNvCxnSpPr>
              <a:cxnSpLocks/>
            </p:cNvCxnSpPr>
            <p:nvPr/>
          </p:nvCxnSpPr>
          <p:spPr>
            <a:xfrm>
              <a:off x="3997055" y="993980"/>
              <a:ext cx="0" cy="2661527"/>
            </a:xfrm>
            <a:prstGeom prst="line">
              <a:avLst/>
            </a:prstGeom>
            <a:ln w="25400" cap="rnd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02EA97F-A728-4A67-A014-D62B2C111EC9}"/>
                </a:ext>
              </a:extLst>
            </p:cNvPr>
            <p:cNvCxnSpPr>
              <a:cxnSpLocks/>
            </p:cNvCxnSpPr>
            <p:nvPr/>
          </p:nvCxnSpPr>
          <p:spPr>
            <a:xfrm>
              <a:off x="8181384" y="993980"/>
              <a:ext cx="0" cy="2661527"/>
            </a:xfrm>
            <a:prstGeom prst="line">
              <a:avLst/>
            </a:prstGeom>
            <a:ln w="25400" cap="rnd">
              <a:solidFill>
                <a:schemeClr val="accent4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005FB392-F652-4C23-AE53-A04B5EE0D010}"/>
              </a:ext>
            </a:extLst>
          </p:cNvPr>
          <p:cNvSpPr/>
          <p:nvPr/>
        </p:nvSpPr>
        <p:spPr>
          <a:xfrm>
            <a:off x="1053852" y="4835156"/>
            <a:ext cx="161074" cy="161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6ED7C9-5EA0-4B7F-829A-06160552FDD2}"/>
              </a:ext>
            </a:extLst>
          </p:cNvPr>
          <p:cNvSpPr txBox="1"/>
          <p:nvPr/>
        </p:nvSpPr>
        <p:spPr>
          <a:xfrm>
            <a:off x="1318349" y="4781761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62061C1-A054-447C-BE3A-51108810BB86}"/>
              </a:ext>
            </a:extLst>
          </p:cNvPr>
          <p:cNvSpPr/>
          <p:nvPr/>
        </p:nvSpPr>
        <p:spPr>
          <a:xfrm>
            <a:off x="1053852" y="5193949"/>
            <a:ext cx="161074" cy="161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FD12D1-6065-4B5F-A49B-296238F2088F}"/>
              </a:ext>
            </a:extLst>
          </p:cNvPr>
          <p:cNvSpPr txBox="1"/>
          <p:nvPr/>
        </p:nvSpPr>
        <p:spPr>
          <a:xfrm>
            <a:off x="1318349" y="5140554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55F7B58-9328-4E54-8098-23A2F43AB784}"/>
              </a:ext>
            </a:extLst>
          </p:cNvPr>
          <p:cNvSpPr/>
          <p:nvPr/>
        </p:nvSpPr>
        <p:spPr>
          <a:xfrm>
            <a:off x="1053852" y="5552742"/>
            <a:ext cx="161074" cy="161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E4C880-8C49-4294-8A24-AC508821DFB6}"/>
              </a:ext>
            </a:extLst>
          </p:cNvPr>
          <p:cNvSpPr txBox="1"/>
          <p:nvPr/>
        </p:nvSpPr>
        <p:spPr>
          <a:xfrm>
            <a:off x="1318349" y="5499347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8450515-36B5-4409-8DFC-03BAA5408EF2}"/>
              </a:ext>
            </a:extLst>
          </p:cNvPr>
          <p:cNvSpPr/>
          <p:nvPr/>
        </p:nvSpPr>
        <p:spPr>
          <a:xfrm>
            <a:off x="1053852" y="5911535"/>
            <a:ext cx="161074" cy="161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279FB9-23DE-45C4-8353-5D7320370185}"/>
              </a:ext>
            </a:extLst>
          </p:cNvPr>
          <p:cNvSpPr txBox="1"/>
          <p:nvPr/>
        </p:nvSpPr>
        <p:spPr>
          <a:xfrm>
            <a:off x="1318349" y="585814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001D1CE1-35FD-469F-8DF3-B2B42AE59793}"/>
              </a:ext>
            </a:extLst>
          </p:cNvPr>
          <p:cNvSpPr/>
          <p:nvPr/>
        </p:nvSpPr>
        <p:spPr>
          <a:xfrm>
            <a:off x="7318018" y="1431465"/>
            <a:ext cx="161074" cy="1610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E70FD4A-17E4-4270-8576-539ADCC02DE4}"/>
              </a:ext>
            </a:extLst>
          </p:cNvPr>
          <p:cNvSpPr txBox="1"/>
          <p:nvPr/>
        </p:nvSpPr>
        <p:spPr>
          <a:xfrm>
            <a:off x="7582515" y="1378070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E9484EC4-B62A-47D1-BF5A-1E266A6B2438}"/>
              </a:ext>
            </a:extLst>
          </p:cNvPr>
          <p:cNvSpPr/>
          <p:nvPr/>
        </p:nvSpPr>
        <p:spPr>
          <a:xfrm>
            <a:off x="7318018" y="1790258"/>
            <a:ext cx="161074" cy="1610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6BF7F5F-4256-4754-A483-0E5EECD4C97C}"/>
              </a:ext>
            </a:extLst>
          </p:cNvPr>
          <p:cNvSpPr txBox="1"/>
          <p:nvPr/>
        </p:nvSpPr>
        <p:spPr>
          <a:xfrm>
            <a:off x="7582515" y="1736863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8190AD0-0D0F-4B41-9936-9F21A4A24D43}"/>
              </a:ext>
            </a:extLst>
          </p:cNvPr>
          <p:cNvSpPr/>
          <p:nvPr/>
        </p:nvSpPr>
        <p:spPr>
          <a:xfrm>
            <a:off x="7318018" y="2149051"/>
            <a:ext cx="161074" cy="1610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C6E96B-3EFF-4320-97BA-03B2F10D2E76}"/>
              </a:ext>
            </a:extLst>
          </p:cNvPr>
          <p:cNvSpPr txBox="1"/>
          <p:nvPr/>
        </p:nvSpPr>
        <p:spPr>
          <a:xfrm>
            <a:off x="7582515" y="2095656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6B46F108-7DA0-46A5-A4E7-9267CAA9FC03}"/>
              </a:ext>
            </a:extLst>
          </p:cNvPr>
          <p:cNvSpPr/>
          <p:nvPr/>
        </p:nvSpPr>
        <p:spPr>
          <a:xfrm>
            <a:off x="7318018" y="2507844"/>
            <a:ext cx="161074" cy="1610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EA5D116-1BBD-40C4-BD69-C25370D7D1A4}"/>
              </a:ext>
            </a:extLst>
          </p:cNvPr>
          <p:cNvSpPr txBox="1"/>
          <p:nvPr/>
        </p:nvSpPr>
        <p:spPr>
          <a:xfrm>
            <a:off x="7582515" y="2454449"/>
            <a:ext cx="1441020" cy="2678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text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35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1787"/>
            <a:ext cx="12182478" cy="6866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255">
              <a:defRPr/>
            </a:pPr>
            <a:endParaRPr lang="es-UY" sz="239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86" y="1842320"/>
            <a:ext cx="5586781" cy="1367867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255">
              <a:defRPr/>
            </a:pPr>
            <a:endParaRPr lang="es-UY" sz="239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942" y="4650096"/>
            <a:ext cx="2837604" cy="60912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255">
              <a:defRPr/>
            </a:pPr>
            <a:r>
              <a:rPr lang="en-US" sz="2397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2397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62" y="763392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238" y="4034526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defTabSz="1218255">
              <a:defRPr/>
            </a:pPr>
            <a:endParaRPr lang="en-US" sz="239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230" y="2004907"/>
            <a:ext cx="3622303" cy="8303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255">
              <a:defRPr/>
            </a:pPr>
            <a:r>
              <a:rPr lang="en-US" sz="1600" dirty="0">
                <a:solidFill>
                  <a:prstClr val="white"/>
                </a:solidFill>
              </a:rPr>
              <a:t>Coupon Code:</a:t>
            </a:r>
          </a:p>
          <a:p>
            <a:pPr defTabSz="1218255">
              <a:defRPr/>
            </a:pPr>
            <a:r>
              <a:rPr lang="en-US" sz="3197" b="1" dirty="0">
                <a:solidFill>
                  <a:prstClr val="white"/>
                </a:solidFill>
              </a:rPr>
              <a:t>FREEBUNDLE15</a:t>
            </a:r>
            <a:endParaRPr lang="es-UY" sz="2397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743" y="1372770"/>
            <a:ext cx="5025274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1218255">
              <a:defRPr/>
            </a:pPr>
            <a:r>
              <a:rPr lang="en-US" sz="1600" dirty="0">
                <a:solidFill>
                  <a:prstClr val="white"/>
                </a:solidFill>
              </a:rPr>
              <a:t>Get </a:t>
            </a:r>
            <a:r>
              <a:rPr lang="en-US" sz="1600" b="1" dirty="0">
                <a:solidFill>
                  <a:prstClr val="white"/>
                </a:solidFill>
              </a:rPr>
              <a:t>15% discount</a:t>
            </a:r>
            <a:r>
              <a:rPr lang="en-US" sz="1600" dirty="0">
                <a:solidFill>
                  <a:prstClr val="white"/>
                </a:solidFill>
              </a:rPr>
              <a:t> from regular price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818" y="3362317"/>
            <a:ext cx="4153118" cy="3382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255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776" y="710491"/>
            <a:ext cx="4321168" cy="357604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1218255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1218255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622" y="5342419"/>
            <a:ext cx="2547205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255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554" y="4850540"/>
            <a:ext cx="4718096" cy="90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61" indent="-169761" defTabSz="121825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69761" indent="-169761" defTabSz="121825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69761" indent="-169761" defTabSz="121825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556" y="4468474"/>
            <a:ext cx="5912189" cy="369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255">
              <a:defRPr/>
            </a:pPr>
            <a:r>
              <a:rPr lang="en-US" sz="1798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121899"/>
            <a:ext cx="12182478" cy="6753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8CEB5-DC37-4DFC-A44C-46E3D03700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481" y="948861"/>
            <a:ext cx="3853430" cy="21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E17271"/>
      </a:accent1>
      <a:accent2>
        <a:srgbClr val="43CBA5"/>
      </a:accent2>
      <a:accent3>
        <a:srgbClr val="F6B63A"/>
      </a:accent3>
      <a:accent4>
        <a:srgbClr val="00AED3"/>
      </a:accent4>
      <a:accent5>
        <a:srgbClr val="5E4E99"/>
      </a:accent5>
      <a:accent6>
        <a:srgbClr val="5D5082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5629</TotalTime>
  <Words>362</Words>
  <Application>Microsoft Office PowerPoint</Application>
  <PresentationFormat>Custom</PresentationFormat>
  <Paragraphs>177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Office Theme</vt:lpstr>
      <vt:lpstr>1_Office Theme</vt:lpstr>
      <vt:lpstr>Simple Customer Journey Map Slide Template </vt:lpstr>
      <vt:lpstr>Simple Customer Journey Map Slide Template </vt:lpstr>
      <vt:lpstr>Simple Customer Journey Map Slide Template </vt:lpstr>
      <vt:lpstr>Simple Customer Journey Map Slide Template </vt:lpstr>
      <vt:lpstr>Simple Customer Journey Map Slide Template </vt:lpstr>
      <vt:lpstr>Simple Customer Journey Map Slide Template 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Journey Map Slide Template </dc:title>
  <dc:creator>Julian</dc:creator>
  <cp:lastModifiedBy>Home</cp:lastModifiedBy>
  <cp:revision>118</cp:revision>
  <dcterms:created xsi:type="dcterms:W3CDTF">2013-09-12T13:05:01Z</dcterms:created>
  <dcterms:modified xsi:type="dcterms:W3CDTF">2022-04-23T15:33:46Z</dcterms:modified>
</cp:coreProperties>
</file>