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78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B"/>
    <a:srgbClr val="EEF1FA"/>
    <a:srgbClr val="AE6CDF"/>
    <a:srgbClr val="E28BE3"/>
    <a:srgbClr val="FFFFFF"/>
    <a:srgbClr val="A345D4"/>
    <a:srgbClr val="E18CE6"/>
    <a:srgbClr val="F97390"/>
    <a:srgbClr val="FEBA69"/>
    <a:srgbClr val="314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6" autoAdjust="0"/>
    <p:restoredTop sz="94624"/>
  </p:normalViewPr>
  <p:slideViewPr>
    <p:cSldViewPr>
      <p:cViewPr varScale="1">
        <p:scale>
          <a:sx n="68" d="100"/>
          <a:sy n="68" d="100"/>
        </p:scale>
        <p:origin x="85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592-44E7-A536-5F575A03C5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592-44E7-A536-5F575A03C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107967"/>
        <c:axId val="491109263"/>
      </c:lineChart>
      <c:dateAx>
        <c:axId val="491107967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491109263"/>
        <c:crosses val="autoZero"/>
        <c:auto val="0"/>
        <c:lblOffset val="100"/>
        <c:baseTimeUnit val="days"/>
      </c:dateAx>
      <c:valAx>
        <c:axId val="491109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110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592-44E7-A536-5F575A03C5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592-44E7-A536-5F575A03C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107967"/>
        <c:axId val="491109263"/>
      </c:lineChart>
      <c:dateAx>
        <c:axId val="491107967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491109263"/>
        <c:crosses val="autoZero"/>
        <c:auto val="0"/>
        <c:lblOffset val="100"/>
        <c:baseTimeUnit val="days"/>
      </c:dateAx>
      <c:valAx>
        <c:axId val="491109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110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5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91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0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0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9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6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2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6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D35DD7B-EACE-4266-9235-E90EB6BEFB56}"/>
              </a:ext>
            </a:extLst>
          </p:cNvPr>
          <p:cNvSpPr/>
          <p:nvPr/>
        </p:nvSpPr>
        <p:spPr>
          <a:xfrm flipH="1">
            <a:off x="2640185" y="0"/>
            <a:ext cx="9548640" cy="6858000"/>
          </a:xfrm>
          <a:custGeom>
            <a:avLst/>
            <a:gdLst>
              <a:gd name="connsiteX0" fmla="*/ 8870259 w 9548640"/>
              <a:gd name="connsiteY0" fmla="*/ 0 h 6858000"/>
              <a:gd name="connsiteX1" fmla="*/ 0 w 9548640"/>
              <a:gd name="connsiteY1" fmla="*/ 0 h 6858000"/>
              <a:gd name="connsiteX2" fmla="*/ 0 w 9548640"/>
              <a:gd name="connsiteY2" fmla="*/ 6858000 h 6858000"/>
              <a:gd name="connsiteX3" fmla="*/ 9548640 w 9548640"/>
              <a:gd name="connsiteY3" fmla="*/ 6858000 h 6858000"/>
              <a:gd name="connsiteX4" fmla="*/ 9548640 w 9548640"/>
              <a:gd name="connsiteY4" fmla="*/ 678381 h 6858000"/>
              <a:gd name="connsiteX5" fmla="*/ 8870259 w 954864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8640" h="6858000">
                <a:moveTo>
                  <a:pt x="8870259" y="0"/>
                </a:moveTo>
                <a:lnTo>
                  <a:pt x="0" y="0"/>
                </a:lnTo>
                <a:lnTo>
                  <a:pt x="0" y="6858000"/>
                </a:lnTo>
                <a:lnTo>
                  <a:pt x="9548640" y="6858000"/>
                </a:lnTo>
                <a:lnTo>
                  <a:pt x="9548640" y="678381"/>
                </a:lnTo>
                <a:cubicBezTo>
                  <a:pt x="9548640" y="303722"/>
                  <a:pt x="9244918" y="0"/>
                  <a:pt x="8870259" y="0"/>
                </a:cubicBezTo>
                <a:close/>
              </a:path>
            </a:pathLst>
          </a:custGeom>
          <a:solidFill>
            <a:srgbClr val="EE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79FAA-BE0F-46EB-9B46-2929787EE477}"/>
              </a:ext>
            </a:extLst>
          </p:cNvPr>
          <p:cNvSpPr txBox="1"/>
          <p:nvPr/>
        </p:nvSpPr>
        <p:spPr>
          <a:xfrm>
            <a:off x="3055433" y="450099"/>
            <a:ext cx="8635829" cy="7078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4000" b="1" i="0" dirty="0">
                <a:solidFill>
                  <a:schemeClr val="tx2"/>
                </a:solidFill>
                <a:effectLst/>
                <a:ea typeface="Segoe UI Black" panose="020B0A02040204020203" pitchFamily="34" charset="0"/>
              </a:rPr>
              <a:t>Revenue Streams</a:t>
            </a:r>
            <a:endParaRPr lang="en-IN" sz="4000" b="1" dirty="0">
              <a:solidFill>
                <a:schemeClr val="tx2"/>
              </a:solidFill>
              <a:ea typeface="Segoe UI Black" panose="020B0A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D0AA7F-73B9-4705-AE50-8774B0415DBF}"/>
              </a:ext>
            </a:extLst>
          </p:cNvPr>
          <p:cNvSpPr/>
          <p:nvPr/>
        </p:nvSpPr>
        <p:spPr>
          <a:xfrm>
            <a:off x="150709" y="1628801"/>
            <a:ext cx="2410691" cy="2851760"/>
          </a:xfrm>
          <a:prstGeom prst="roundRect">
            <a:avLst>
              <a:gd name="adj" fmla="val 6936"/>
            </a:avLst>
          </a:prstGeom>
          <a:solidFill>
            <a:schemeClr val="accent5">
              <a:alpha val="20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5965575-0DC9-4990-AA25-F09D9268AC62}"/>
              </a:ext>
            </a:extLst>
          </p:cNvPr>
          <p:cNvSpPr/>
          <p:nvPr/>
        </p:nvSpPr>
        <p:spPr>
          <a:xfrm>
            <a:off x="395608" y="1700808"/>
            <a:ext cx="1966036" cy="2160240"/>
          </a:xfrm>
          <a:prstGeom prst="roundRect">
            <a:avLst>
              <a:gd name="adj" fmla="val 6936"/>
            </a:avLst>
          </a:prstGeom>
          <a:solidFill>
            <a:srgbClr val="EE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4BD20E-4CC5-45F4-9312-06748DC0CA71}"/>
              </a:ext>
            </a:extLst>
          </p:cNvPr>
          <p:cNvSpPr/>
          <p:nvPr/>
        </p:nvSpPr>
        <p:spPr>
          <a:xfrm>
            <a:off x="150709" y="4064000"/>
            <a:ext cx="2410691" cy="2956560"/>
          </a:xfrm>
          <a:prstGeom prst="roundRect">
            <a:avLst>
              <a:gd name="adj" fmla="val 6936"/>
            </a:avLst>
          </a:prstGeom>
          <a:solidFill>
            <a:schemeClr val="accent5">
              <a:alpha val="30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E321C60-DB31-44B2-B445-D8523FBBA3C5}"/>
              </a:ext>
            </a:extLst>
          </p:cNvPr>
          <p:cNvSpPr/>
          <p:nvPr/>
        </p:nvSpPr>
        <p:spPr>
          <a:xfrm>
            <a:off x="395608" y="4043680"/>
            <a:ext cx="1966036" cy="2447420"/>
          </a:xfrm>
          <a:prstGeom prst="roundRect">
            <a:avLst>
              <a:gd name="adj" fmla="val 69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CB4B04-4982-4F7A-B8B0-714C8AC26FC6}"/>
              </a:ext>
            </a:extLst>
          </p:cNvPr>
          <p:cNvSpPr txBox="1"/>
          <p:nvPr/>
        </p:nvSpPr>
        <p:spPr>
          <a:xfrm>
            <a:off x="394143" y="332656"/>
            <a:ext cx="1966760" cy="6842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Placeholder Text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EBF628-3425-4F0D-9131-40582F01D2A7}"/>
              </a:ext>
            </a:extLst>
          </p:cNvPr>
          <p:cNvSpPr/>
          <p:nvPr/>
        </p:nvSpPr>
        <p:spPr>
          <a:xfrm>
            <a:off x="394079" y="1131185"/>
            <a:ext cx="1958197" cy="46315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D8DD31-D853-4349-B8CD-AD7A63BDF440}"/>
              </a:ext>
            </a:extLst>
          </p:cNvPr>
          <p:cNvGrpSpPr/>
          <p:nvPr/>
        </p:nvGrpSpPr>
        <p:grpSpPr>
          <a:xfrm>
            <a:off x="600622" y="1899359"/>
            <a:ext cx="1556010" cy="754973"/>
            <a:chOff x="366340" y="1875453"/>
            <a:chExt cx="1667734" cy="7549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038632-D093-4C21-8892-A207BFB4DC8A}"/>
                </a:ext>
              </a:extLst>
            </p:cNvPr>
            <p:cNvSpPr txBox="1"/>
            <p:nvPr/>
          </p:nvSpPr>
          <p:spPr>
            <a:xfrm>
              <a:off x="366340" y="2099389"/>
              <a:ext cx="1667734" cy="3071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701</a:t>
              </a:r>
              <a:endParaRPr lang="en-IN" b="1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269128-D3AD-4E8C-A5DF-B4EAB1DEE614}"/>
                </a:ext>
              </a:extLst>
            </p:cNvPr>
            <p:cNvSpPr txBox="1"/>
            <p:nvPr/>
          </p:nvSpPr>
          <p:spPr>
            <a:xfrm>
              <a:off x="366340" y="1875453"/>
              <a:ext cx="1667734" cy="17647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Sales</a:t>
              </a:r>
              <a:endPara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5F4E4E-ED7E-499E-B9E8-B6C7551C6F60}"/>
                </a:ext>
              </a:extLst>
            </p:cNvPr>
            <p:cNvSpPr txBox="1"/>
            <p:nvPr/>
          </p:nvSpPr>
          <p:spPr>
            <a:xfrm>
              <a:off x="366340" y="2453953"/>
              <a:ext cx="1667734" cy="17647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Placeholder</a:t>
              </a:r>
              <a:endParaRPr lang="en-I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A8D5D0-F3A5-44D1-AA44-651EB3497C4A}"/>
              </a:ext>
            </a:extLst>
          </p:cNvPr>
          <p:cNvGrpSpPr/>
          <p:nvPr/>
        </p:nvGrpSpPr>
        <p:grpSpPr>
          <a:xfrm>
            <a:off x="600622" y="2843641"/>
            <a:ext cx="1556010" cy="754973"/>
            <a:chOff x="366340" y="1875453"/>
            <a:chExt cx="1667734" cy="7549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C6FE84-9ECE-4D8E-A2EC-8E76F6548E84}"/>
                </a:ext>
              </a:extLst>
            </p:cNvPr>
            <p:cNvSpPr txBox="1"/>
            <p:nvPr/>
          </p:nvSpPr>
          <p:spPr>
            <a:xfrm>
              <a:off x="366340" y="2099389"/>
              <a:ext cx="1667734" cy="3071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179,055</a:t>
              </a:r>
              <a:endParaRPr lang="en-IN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75ED23-F6C7-4369-A4E7-5A0B3F951E7B}"/>
                </a:ext>
              </a:extLst>
            </p:cNvPr>
            <p:cNvSpPr txBox="1"/>
            <p:nvPr/>
          </p:nvSpPr>
          <p:spPr>
            <a:xfrm>
              <a:off x="366340" y="1875453"/>
              <a:ext cx="1667734" cy="17647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Download</a:t>
              </a:r>
              <a:endPara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7E3187-1597-462A-9166-1C557479A3B2}"/>
                </a:ext>
              </a:extLst>
            </p:cNvPr>
            <p:cNvSpPr txBox="1"/>
            <p:nvPr/>
          </p:nvSpPr>
          <p:spPr>
            <a:xfrm>
              <a:off x="366340" y="2453953"/>
              <a:ext cx="1667734" cy="17647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  <a:endParaRPr lang="en-IN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DAB9D-D883-406D-B713-2824CC8C39B2}"/>
              </a:ext>
            </a:extLst>
          </p:cNvPr>
          <p:cNvGrpSpPr/>
          <p:nvPr/>
        </p:nvGrpSpPr>
        <p:grpSpPr>
          <a:xfrm>
            <a:off x="600621" y="5505561"/>
            <a:ext cx="1556010" cy="754973"/>
            <a:chOff x="366340" y="1875453"/>
            <a:chExt cx="1667734" cy="75497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76A5E5-5625-4793-A7EB-5F0680316696}"/>
                </a:ext>
              </a:extLst>
            </p:cNvPr>
            <p:cNvSpPr txBox="1"/>
            <p:nvPr/>
          </p:nvSpPr>
          <p:spPr>
            <a:xfrm>
              <a:off x="366340" y="2099389"/>
              <a:ext cx="1667734" cy="3071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$100,000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4A5742-6D61-4A21-BAFE-67E99075EB2D}"/>
                </a:ext>
              </a:extLst>
            </p:cNvPr>
            <p:cNvSpPr txBox="1"/>
            <p:nvPr/>
          </p:nvSpPr>
          <p:spPr>
            <a:xfrm>
              <a:off x="366340" y="1875453"/>
              <a:ext cx="1667734" cy="17647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Total Profit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9940FF-7541-40DF-8223-ABF3B8D433A1}"/>
                </a:ext>
              </a:extLst>
            </p:cNvPr>
            <p:cNvSpPr txBox="1"/>
            <p:nvPr/>
          </p:nvSpPr>
          <p:spPr>
            <a:xfrm>
              <a:off x="366340" y="2453953"/>
              <a:ext cx="1667734" cy="17647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Sample text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6F3D70A8-4806-47EA-B84E-2D2F420D02C7}"/>
              </a:ext>
            </a:extLst>
          </p:cNvPr>
          <p:cNvGraphicFramePr/>
          <p:nvPr/>
        </p:nvGraphicFramePr>
        <p:xfrm>
          <a:off x="284491" y="4365104"/>
          <a:ext cx="2176272" cy="120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9CDB03-3B21-4D51-B5A6-B215F63CCEC3}"/>
              </a:ext>
            </a:extLst>
          </p:cNvPr>
          <p:cNvGrpSpPr/>
          <p:nvPr/>
        </p:nvGrpSpPr>
        <p:grpSpPr>
          <a:xfrm>
            <a:off x="2524825" y="1568342"/>
            <a:ext cx="9291672" cy="4865578"/>
            <a:chOff x="2434760" y="1568342"/>
            <a:chExt cx="9291672" cy="48655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B83322-33E4-4559-A31E-C59F91F691E0}"/>
                </a:ext>
              </a:extLst>
            </p:cNvPr>
            <p:cNvSpPr/>
            <p:nvPr/>
          </p:nvSpPr>
          <p:spPr>
            <a:xfrm flipV="1">
              <a:off x="8100646" y="4871024"/>
              <a:ext cx="1899140" cy="163397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838270"/>
                <a:gd name="connsiteY0" fmla="*/ 9416 h 203786"/>
                <a:gd name="connsiteX1" fmla="*/ 1838270 w 1838270"/>
                <a:gd name="connsiteY1" fmla="*/ 183811 h 203786"/>
                <a:gd name="connsiteX0" fmla="*/ 0 w 1838270"/>
                <a:gd name="connsiteY0" fmla="*/ 10500 h 166769"/>
                <a:gd name="connsiteX1" fmla="*/ 1838270 w 1838270"/>
                <a:gd name="connsiteY1" fmla="*/ 144649 h 16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270" h="166769">
                  <a:moveTo>
                    <a:pt x="0" y="10500"/>
                  </a:moveTo>
                  <a:cubicBezTo>
                    <a:pt x="918308" y="-59839"/>
                    <a:pt x="685501" y="250157"/>
                    <a:pt x="1838270" y="144649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1000">
                    <a:schemeClr val="accent2">
                      <a:lumMod val="75000"/>
                      <a:alpha val="30000"/>
                    </a:schemeClr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ED46D1-1CA9-473E-8B23-12AC56EE2AFE}"/>
                </a:ext>
              </a:extLst>
            </p:cNvPr>
            <p:cNvSpPr/>
            <p:nvPr/>
          </p:nvSpPr>
          <p:spPr>
            <a:xfrm flipV="1">
              <a:off x="8100645" y="2263923"/>
              <a:ext cx="1828801" cy="1038369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185" h="1301262">
                  <a:moveTo>
                    <a:pt x="0" y="1301262"/>
                  </a:moveTo>
                  <a:cubicBezTo>
                    <a:pt x="918308" y="1230923"/>
                    <a:pt x="617416" y="105508"/>
                    <a:pt x="1770185" y="0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1000">
                    <a:schemeClr val="accent2">
                      <a:lumMod val="75000"/>
                      <a:alpha val="30000"/>
                    </a:schemeClr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46EFC8C-4D4B-4B1B-9AAD-13F6C2C1572A}"/>
                </a:ext>
              </a:extLst>
            </p:cNvPr>
            <p:cNvSpPr/>
            <p:nvPr/>
          </p:nvSpPr>
          <p:spPr>
            <a:xfrm flipH="1" flipV="1">
              <a:off x="8100644" y="3644033"/>
              <a:ext cx="1828801" cy="1051505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185" h="1301262">
                  <a:moveTo>
                    <a:pt x="0" y="1301262"/>
                  </a:moveTo>
                  <a:cubicBezTo>
                    <a:pt x="918308" y="1230923"/>
                    <a:pt x="617416" y="105508"/>
                    <a:pt x="1770185" y="0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1000">
                    <a:schemeClr val="accent1">
                      <a:alpha val="3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C15C27-ABBA-4BAD-8023-809B41B2D4F3}"/>
                </a:ext>
              </a:extLst>
            </p:cNvPr>
            <p:cNvSpPr/>
            <p:nvPr/>
          </p:nvSpPr>
          <p:spPr>
            <a:xfrm flipH="1" flipV="1">
              <a:off x="8100646" y="1939943"/>
              <a:ext cx="1899140" cy="163397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838270"/>
                <a:gd name="connsiteY0" fmla="*/ 9416 h 203786"/>
                <a:gd name="connsiteX1" fmla="*/ 1838270 w 1838270"/>
                <a:gd name="connsiteY1" fmla="*/ 183811 h 203786"/>
                <a:gd name="connsiteX0" fmla="*/ 0 w 1838270"/>
                <a:gd name="connsiteY0" fmla="*/ 10500 h 166769"/>
                <a:gd name="connsiteX1" fmla="*/ 1838270 w 1838270"/>
                <a:gd name="connsiteY1" fmla="*/ 144649 h 16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270" h="166769">
                  <a:moveTo>
                    <a:pt x="0" y="10500"/>
                  </a:moveTo>
                  <a:cubicBezTo>
                    <a:pt x="918308" y="-59839"/>
                    <a:pt x="685501" y="250157"/>
                    <a:pt x="1838270" y="144649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05C3BCC-BCFC-40EE-8E37-BD0939676F02}"/>
                </a:ext>
              </a:extLst>
            </p:cNvPr>
            <p:cNvSpPr/>
            <p:nvPr/>
          </p:nvSpPr>
          <p:spPr>
            <a:xfrm>
              <a:off x="4712677" y="2079914"/>
              <a:ext cx="1770185" cy="1222379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185" h="1301262">
                  <a:moveTo>
                    <a:pt x="0" y="1301262"/>
                  </a:moveTo>
                  <a:cubicBezTo>
                    <a:pt x="918308" y="1230923"/>
                    <a:pt x="617416" y="105508"/>
                    <a:pt x="1770185" y="0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0">
                    <a:schemeClr val="accent3">
                      <a:alpha val="30000"/>
                    </a:schemeClr>
                  </a:gs>
                  <a:gs pos="100000">
                    <a:schemeClr val="accent2">
                      <a:alpha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ADC90B-E207-4D57-8AC4-5EC94A8F99BC}"/>
                </a:ext>
              </a:extLst>
            </p:cNvPr>
            <p:cNvSpPr/>
            <p:nvPr/>
          </p:nvSpPr>
          <p:spPr>
            <a:xfrm flipH="1">
              <a:off x="4712677" y="3657179"/>
              <a:ext cx="1770185" cy="1222379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185" h="1301262">
                  <a:moveTo>
                    <a:pt x="0" y="1301262"/>
                  </a:moveTo>
                  <a:cubicBezTo>
                    <a:pt x="918308" y="1230923"/>
                    <a:pt x="617416" y="105508"/>
                    <a:pt x="1770185" y="0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3">
                      <a:alpha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4DC7B14-08D6-463F-A9AB-A625C8B83CAD}"/>
                </a:ext>
              </a:extLst>
            </p:cNvPr>
            <p:cNvSpPr/>
            <p:nvPr/>
          </p:nvSpPr>
          <p:spPr>
            <a:xfrm>
              <a:off x="5809726" y="1573918"/>
              <a:ext cx="3008646" cy="2082585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14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856DD8F-9DA2-4EE3-8487-AF78FB5FFBDC}"/>
                </a:ext>
              </a:extLst>
            </p:cNvPr>
            <p:cNvSpPr/>
            <p:nvPr/>
          </p:nvSpPr>
          <p:spPr>
            <a:xfrm>
              <a:off x="5809726" y="4351335"/>
              <a:ext cx="3008646" cy="2082585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14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5FB5C4E-696E-4E8C-9ED1-B70DE9B76169}"/>
                </a:ext>
              </a:extLst>
            </p:cNvPr>
            <p:cNvSpPr/>
            <p:nvPr/>
          </p:nvSpPr>
          <p:spPr>
            <a:xfrm>
              <a:off x="6308823" y="1568342"/>
              <a:ext cx="1966036" cy="1074946"/>
            </a:xfrm>
            <a:prstGeom prst="roundRect">
              <a:avLst>
                <a:gd name="adj" fmla="val 6936"/>
              </a:avLst>
            </a:prstGeom>
            <a:gradFill flip="none" rotWithShape="1">
              <a:gsLst>
                <a:gs pos="13000">
                  <a:schemeClr val="accent2"/>
                </a:gs>
                <a:gs pos="100000">
                  <a:schemeClr val="accent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0B719B-9D0F-4088-8757-D87D3C4B3CA8}"/>
                </a:ext>
              </a:extLst>
            </p:cNvPr>
            <p:cNvSpPr/>
            <p:nvPr/>
          </p:nvSpPr>
          <p:spPr>
            <a:xfrm>
              <a:off x="9760396" y="1568342"/>
              <a:ext cx="1966036" cy="1074946"/>
            </a:xfrm>
            <a:prstGeom prst="roundRect">
              <a:avLst>
                <a:gd name="adj" fmla="val 6936"/>
              </a:avLst>
            </a:prstGeom>
            <a:gradFill flip="none" rotWithShape="1">
              <a:gsLst>
                <a:gs pos="1000">
                  <a:schemeClr val="accent4"/>
                </a:gs>
                <a:gs pos="73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34A4002-D6CE-42F5-82FF-FE0C1F2BF4E3}"/>
                </a:ext>
              </a:extLst>
            </p:cNvPr>
            <p:cNvSpPr/>
            <p:nvPr/>
          </p:nvSpPr>
          <p:spPr>
            <a:xfrm>
              <a:off x="9760396" y="2947731"/>
              <a:ext cx="1966036" cy="1074946"/>
            </a:xfrm>
            <a:prstGeom prst="roundRect">
              <a:avLst>
                <a:gd name="adj" fmla="val 6936"/>
              </a:avLst>
            </a:prstGeom>
            <a:gradFill flip="none" rotWithShape="1">
              <a:gsLst>
                <a:gs pos="1000">
                  <a:schemeClr val="accent4"/>
                </a:gs>
                <a:gs pos="73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21D13BF-C426-4E34-84D1-971D1E786F9F}"/>
                </a:ext>
              </a:extLst>
            </p:cNvPr>
            <p:cNvSpPr/>
            <p:nvPr/>
          </p:nvSpPr>
          <p:spPr>
            <a:xfrm>
              <a:off x="6308823" y="4345760"/>
              <a:ext cx="1966036" cy="1074946"/>
            </a:xfrm>
            <a:prstGeom prst="roundRect">
              <a:avLst>
                <a:gd name="adj" fmla="val 6936"/>
              </a:avLst>
            </a:prstGeom>
            <a:gradFill flip="none" rotWithShape="1">
              <a:gsLst>
                <a:gs pos="13000">
                  <a:schemeClr val="accent2"/>
                </a:gs>
                <a:gs pos="100000">
                  <a:schemeClr val="accent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D67F501-AAFA-44A1-AB1A-F645326C039F}"/>
                </a:ext>
              </a:extLst>
            </p:cNvPr>
            <p:cNvSpPr/>
            <p:nvPr/>
          </p:nvSpPr>
          <p:spPr>
            <a:xfrm>
              <a:off x="9760396" y="4345760"/>
              <a:ext cx="1966036" cy="1074946"/>
            </a:xfrm>
            <a:prstGeom prst="roundRect">
              <a:avLst>
                <a:gd name="adj" fmla="val 6936"/>
              </a:avLst>
            </a:prstGeom>
            <a:gradFill flip="none" rotWithShape="1">
              <a:gsLst>
                <a:gs pos="1000">
                  <a:schemeClr val="accent4"/>
                </a:gs>
                <a:gs pos="73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82CFCF0-1EF2-4C57-A5E5-7124BDD27638}"/>
                </a:ext>
              </a:extLst>
            </p:cNvPr>
            <p:cNvSpPr/>
            <p:nvPr/>
          </p:nvSpPr>
          <p:spPr>
            <a:xfrm>
              <a:off x="2434760" y="2615971"/>
              <a:ext cx="3008646" cy="2492741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14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BA3B4CC-6A4D-4FEF-8035-A17D63E43E34}"/>
                </a:ext>
              </a:extLst>
            </p:cNvPr>
            <p:cNvSpPr/>
            <p:nvPr/>
          </p:nvSpPr>
          <p:spPr>
            <a:xfrm>
              <a:off x="2857250" y="2607088"/>
              <a:ext cx="1966036" cy="1712469"/>
            </a:xfrm>
            <a:prstGeom prst="roundRect">
              <a:avLst>
                <a:gd name="adj" fmla="val 69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E3F0CD6-8F58-4B27-A7BD-011F0741DF25}"/>
                </a:ext>
              </a:extLst>
            </p:cNvPr>
            <p:cNvGrpSpPr/>
            <p:nvPr/>
          </p:nvGrpSpPr>
          <p:grpSpPr>
            <a:xfrm>
              <a:off x="3062263" y="3534111"/>
              <a:ext cx="1556010" cy="531037"/>
              <a:chOff x="366340" y="2099389"/>
              <a:chExt cx="1667734" cy="53103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7BF7126-3252-49A3-A0F3-25EDC146A458}"/>
                  </a:ext>
                </a:extLst>
              </p:cNvPr>
              <p:cNvSpPr txBox="1"/>
              <p:nvPr/>
            </p:nvSpPr>
            <p:spPr>
              <a:xfrm>
                <a:off x="366340" y="2099389"/>
                <a:ext cx="1667734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Edit Text</a:t>
                </a:r>
                <a:endParaRPr lang="en-IN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3267E6-75F2-49C5-80C9-A82808D22D74}"/>
                  </a:ext>
                </a:extLst>
              </p:cNvPr>
              <p:cNvSpPr txBox="1"/>
              <p:nvPr/>
            </p:nvSpPr>
            <p:spPr>
              <a:xfrm>
                <a:off x="366340" y="2453953"/>
                <a:ext cx="1667734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Placeholder</a:t>
                </a:r>
                <a:endParaRPr lang="en-I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E82D71-94CB-470B-86FD-5BF05D9DC921}"/>
                </a:ext>
              </a:extLst>
            </p:cNvPr>
            <p:cNvGrpSpPr/>
            <p:nvPr/>
          </p:nvGrpSpPr>
          <p:grpSpPr>
            <a:xfrm>
              <a:off x="6465670" y="1750101"/>
              <a:ext cx="1652342" cy="711429"/>
              <a:chOff x="6465670" y="1670597"/>
              <a:chExt cx="1652342" cy="71142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0E85CB-B329-45F7-B094-2A5FEDA593A3}"/>
                  </a:ext>
                </a:extLst>
              </p:cNvPr>
              <p:cNvSpPr txBox="1"/>
              <p:nvPr/>
            </p:nvSpPr>
            <p:spPr>
              <a:xfrm>
                <a:off x="6465670" y="1872761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</a:rPr>
                  <a:t>$10,370</a:t>
                </a:r>
                <a:endParaRPr lang="en-IN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7544BC-EE56-4D59-AE52-A981A73ADB09}"/>
                  </a:ext>
                </a:extLst>
              </p:cNvPr>
              <p:cNvSpPr txBox="1"/>
              <p:nvPr/>
            </p:nvSpPr>
            <p:spPr>
              <a:xfrm>
                <a:off x="6465670" y="1670597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Sales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78CE67-0502-4A05-A0F8-441FF0462CEC}"/>
                  </a:ext>
                </a:extLst>
              </p:cNvPr>
              <p:cNvSpPr txBox="1"/>
              <p:nvPr/>
            </p:nvSpPr>
            <p:spPr>
              <a:xfrm>
                <a:off x="6465670" y="220555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12A35D-0B5F-4B01-B514-1078E1F8289B}"/>
                </a:ext>
              </a:extLst>
            </p:cNvPr>
            <p:cNvGrpSpPr/>
            <p:nvPr/>
          </p:nvGrpSpPr>
          <p:grpSpPr>
            <a:xfrm>
              <a:off x="6465670" y="4527519"/>
              <a:ext cx="1652342" cy="711429"/>
              <a:chOff x="6465670" y="4447663"/>
              <a:chExt cx="1652342" cy="71142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E8B2EDE-38A4-42A9-92CB-27B8A2F8D85E}"/>
                  </a:ext>
                </a:extLst>
              </p:cNvPr>
              <p:cNvSpPr txBox="1"/>
              <p:nvPr/>
            </p:nvSpPr>
            <p:spPr>
              <a:xfrm>
                <a:off x="6465670" y="4649827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</a:rPr>
                  <a:t>$70,101</a:t>
                </a:r>
                <a:endParaRPr lang="en-IN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841331-C362-4D18-8597-A4BFB326327E}"/>
                  </a:ext>
                </a:extLst>
              </p:cNvPr>
              <p:cNvSpPr txBox="1"/>
              <p:nvPr/>
            </p:nvSpPr>
            <p:spPr>
              <a:xfrm>
                <a:off x="6465670" y="444766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Investment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CA20B1C-CFDA-44BA-BEEB-42282D38DDB8}"/>
                  </a:ext>
                </a:extLst>
              </p:cNvPr>
              <p:cNvSpPr txBox="1"/>
              <p:nvPr/>
            </p:nvSpPr>
            <p:spPr>
              <a:xfrm>
                <a:off x="6465670" y="4982619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8657E26-9904-41BA-B01D-5EEFA6553F0D}"/>
                </a:ext>
              </a:extLst>
            </p:cNvPr>
            <p:cNvGrpSpPr/>
            <p:nvPr/>
          </p:nvGrpSpPr>
          <p:grpSpPr>
            <a:xfrm>
              <a:off x="9917243" y="1750101"/>
              <a:ext cx="1652342" cy="711429"/>
              <a:chOff x="6465670" y="1670597"/>
              <a:chExt cx="1652342" cy="71142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D36781-4FC5-4B49-9F27-892453D11ADA}"/>
                  </a:ext>
                </a:extLst>
              </p:cNvPr>
              <p:cNvSpPr txBox="1"/>
              <p:nvPr/>
            </p:nvSpPr>
            <p:spPr>
              <a:xfrm>
                <a:off x="6465670" y="1872761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</a:rPr>
                  <a:t>$1,230</a:t>
                </a:r>
                <a:endParaRPr lang="en-IN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FFF436-EE1F-40D8-9EC2-92D4C5DC65B6}"/>
                  </a:ext>
                </a:extLst>
              </p:cNvPr>
              <p:cNvSpPr txBox="1"/>
              <p:nvPr/>
            </p:nvSpPr>
            <p:spPr>
              <a:xfrm>
                <a:off x="6465670" y="1670597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Placeholder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A65D36-60B4-4719-A6B0-C5B52B1BBE90}"/>
                  </a:ext>
                </a:extLst>
              </p:cNvPr>
              <p:cNvSpPr txBox="1"/>
              <p:nvPr/>
            </p:nvSpPr>
            <p:spPr>
              <a:xfrm>
                <a:off x="6465670" y="220555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00B1F3-40F4-47C3-940F-6CBDF208378F}"/>
                </a:ext>
              </a:extLst>
            </p:cNvPr>
            <p:cNvGrpSpPr/>
            <p:nvPr/>
          </p:nvGrpSpPr>
          <p:grpSpPr>
            <a:xfrm>
              <a:off x="9917243" y="3152181"/>
              <a:ext cx="1652342" cy="711429"/>
              <a:chOff x="6465670" y="1670597"/>
              <a:chExt cx="1652342" cy="71142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54CBD1-86F0-4556-8958-6795193B5A32}"/>
                  </a:ext>
                </a:extLst>
              </p:cNvPr>
              <p:cNvSpPr txBox="1"/>
              <p:nvPr/>
            </p:nvSpPr>
            <p:spPr>
              <a:xfrm>
                <a:off x="6465670" y="1872761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</a:rPr>
                  <a:t>$2,700</a:t>
                </a:r>
                <a:endParaRPr lang="en-IN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CB62BD-F783-4405-934C-2EFC3B20BC66}"/>
                  </a:ext>
                </a:extLst>
              </p:cNvPr>
              <p:cNvSpPr txBox="1"/>
              <p:nvPr/>
            </p:nvSpPr>
            <p:spPr>
              <a:xfrm>
                <a:off x="6465670" y="1670597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Placeholder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FFD707-1330-48D5-81D8-CC1019C084C0}"/>
                  </a:ext>
                </a:extLst>
              </p:cNvPr>
              <p:cNvSpPr txBox="1"/>
              <p:nvPr/>
            </p:nvSpPr>
            <p:spPr>
              <a:xfrm>
                <a:off x="6465670" y="220555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2F5FC04-C63C-4E10-BFF5-5F4EA1EEA069}"/>
                </a:ext>
              </a:extLst>
            </p:cNvPr>
            <p:cNvGrpSpPr/>
            <p:nvPr/>
          </p:nvGrpSpPr>
          <p:grpSpPr>
            <a:xfrm>
              <a:off x="9917243" y="4527519"/>
              <a:ext cx="1652342" cy="711429"/>
              <a:chOff x="6465670" y="1670597"/>
              <a:chExt cx="1652342" cy="71142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047E2-3B2D-40A0-B861-27B08AC7F57F}"/>
                  </a:ext>
                </a:extLst>
              </p:cNvPr>
              <p:cNvSpPr txBox="1"/>
              <p:nvPr/>
            </p:nvSpPr>
            <p:spPr>
              <a:xfrm>
                <a:off x="6465670" y="1872761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</a:rPr>
                  <a:t>$11,000</a:t>
                </a:r>
                <a:endParaRPr lang="en-IN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66AB46-5573-41D6-A5A2-63139D0FCF4D}"/>
                  </a:ext>
                </a:extLst>
              </p:cNvPr>
              <p:cNvSpPr txBox="1"/>
              <p:nvPr/>
            </p:nvSpPr>
            <p:spPr>
              <a:xfrm>
                <a:off x="6465670" y="1670597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Placeholder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4F3ED9-D237-40B9-9D43-2284416C07FE}"/>
                  </a:ext>
                </a:extLst>
              </p:cNvPr>
              <p:cNvSpPr txBox="1"/>
              <p:nvPr/>
            </p:nvSpPr>
            <p:spPr>
              <a:xfrm>
                <a:off x="6465670" y="220555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5CD688-1505-4036-B1A5-9CFA7F35A0AD}"/>
                </a:ext>
              </a:extLst>
            </p:cNvPr>
            <p:cNvSpPr/>
            <p:nvPr/>
          </p:nvSpPr>
          <p:spPr>
            <a:xfrm>
              <a:off x="3096057" y="4663016"/>
              <a:ext cx="1488423" cy="555062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77700E4-8559-4D0F-8F17-3A7D892C4CB1}"/>
                </a:ext>
              </a:extLst>
            </p:cNvPr>
            <p:cNvGrpSpPr/>
            <p:nvPr/>
          </p:nvGrpSpPr>
          <p:grpSpPr>
            <a:xfrm>
              <a:off x="3601954" y="2982035"/>
              <a:ext cx="476629" cy="402353"/>
              <a:chOff x="7390556" y="5013176"/>
              <a:chExt cx="3651408" cy="3082384"/>
            </a:xfrm>
            <a:solidFill>
              <a:schemeClr val="accent5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061E03F-1A0E-4AEA-BD3F-E390934E00DA}"/>
                  </a:ext>
                </a:extLst>
              </p:cNvPr>
              <p:cNvSpPr/>
              <p:nvPr/>
            </p:nvSpPr>
            <p:spPr>
              <a:xfrm>
                <a:off x="7390556" y="5809656"/>
                <a:ext cx="1661064" cy="1163002"/>
              </a:xfrm>
              <a:custGeom>
                <a:avLst/>
                <a:gdLst>
                  <a:gd name="connsiteX0" fmla="*/ 0 w 1661064"/>
                  <a:gd name="connsiteY0" fmla="*/ 400526 h 1163002"/>
                  <a:gd name="connsiteX1" fmla="*/ 31909 w 1661064"/>
                  <a:gd name="connsiteY1" fmla="*/ 358997 h 1163002"/>
                  <a:gd name="connsiteX2" fmla="*/ 251746 w 1661064"/>
                  <a:gd name="connsiteY2" fmla="*/ 30670 h 1163002"/>
                  <a:gd name="connsiteX3" fmla="*/ 273558 w 1661064"/>
                  <a:gd name="connsiteY3" fmla="*/ 0 h 1163002"/>
                  <a:gd name="connsiteX4" fmla="*/ 1661065 w 1661064"/>
                  <a:gd name="connsiteY4" fmla="*/ 732663 h 1163002"/>
                  <a:gd name="connsiteX5" fmla="*/ 1318260 w 1661064"/>
                  <a:gd name="connsiteY5" fmla="*/ 1163003 h 1163002"/>
                  <a:gd name="connsiteX6" fmla="*/ 1154335 w 1661064"/>
                  <a:gd name="connsiteY6" fmla="*/ 1069562 h 1163002"/>
                  <a:gd name="connsiteX7" fmla="*/ 18098 w 1661064"/>
                  <a:gd name="connsiteY7" fmla="*/ 419005 h 1163002"/>
                  <a:gd name="connsiteX8" fmla="*/ 95 w 1661064"/>
                  <a:gd name="connsiteY8" fmla="*/ 407575 h 1163002"/>
                  <a:gd name="connsiteX9" fmla="*/ 0 w 1661064"/>
                  <a:gd name="connsiteY9" fmla="*/ 400526 h 116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1064" h="1163002">
                    <a:moveTo>
                      <a:pt x="0" y="400526"/>
                    </a:moveTo>
                    <a:cubicBezTo>
                      <a:pt x="10668" y="386715"/>
                      <a:pt x="22193" y="373475"/>
                      <a:pt x="31909" y="358997"/>
                    </a:cubicBezTo>
                    <a:cubicBezTo>
                      <a:pt x="105347" y="249650"/>
                      <a:pt x="178403" y="140113"/>
                      <a:pt x="251746" y="30670"/>
                    </a:cubicBezTo>
                    <a:cubicBezTo>
                      <a:pt x="258223" y="20955"/>
                      <a:pt x="265271" y="11620"/>
                      <a:pt x="273558" y="0"/>
                    </a:cubicBezTo>
                    <a:cubicBezTo>
                      <a:pt x="735806" y="244030"/>
                      <a:pt x="1196531" y="487394"/>
                      <a:pt x="1661065" y="732663"/>
                    </a:cubicBezTo>
                    <a:cubicBezTo>
                      <a:pt x="1546098" y="876967"/>
                      <a:pt x="1433132" y="1018794"/>
                      <a:pt x="1318260" y="1163003"/>
                    </a:cubicBezTo>
                    <a:cubicBezTo>
                      <a:pt x="1262729" y="1131379"/>
                      <a:pt x="1208437" y="1100614"/>
                      <a:pt x="1154335" y="1069562"/>
                    </a:cubicBezTo>
                    <a:cubicBezTo>
                      <a:pt x="775526" y="852773"/>
                      <a:pt x="396812" y="635889"/>
                      <a:pt x="18098" y="419005"/>
                    </a:cubicBezTo>
                    <a:cubicBezTo>
                      <a:pt x="11906" y="415480"/>
                      <a:pt x="6096" y="411385"/>
                      <a:pt x="95" y="407575"/>
                    </a:cubicBezTo>
                    <a:cubicBezTo>
                      <a:pt x="0" y="405289"/>
                      <a:pt x="0" y="402907"/>
                      <a:pt x="0" y="400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6020289-A48C-4312-85AC-D625B4B8A317}"/>
                  </a:ext>
                </a:extLst>
              </p:cNvPr>
              <p:cNvSpPr/>
              <p:nvPr/>
            </p:nvSpPr>
            <p:spPr>
              <a:xfrm>
                <a:off x="7863662" y="5013176"/>
                <a:ext cx="2702433" cy="1367956"/>
              </a:xfrm>
              <a:custGeom>
                <a:avLst/>
                <a:gdLst>
                  <a:gd name="connsiteX0" fmla="*/ 0 w 2702433"/>
                  <a:gd name="connsiteY0" fmla="*/ 660083 h 1367956"/>
                  <a:gd name="connsiteX1" fmla="*/ 585883 w 2702433"/>
                  <a:gd name="connsiteY1" fmla="*/ 371475 h 1367956"/>
                  <a:gd name="connsiteX2" fmla="*/ 1322642 w 2702433"/>
                  <a:gd name="connsiteY2" fmla="*/ 8572 h 1367956"/>
                  <a:gd name="connsiteX3" fmla="*/ 1382078 w 2702433"/>
                  <a:gd name="connsiteY3" fmla="*/ 6953 h 1367956"/>
                  <a:gd name="connsiteX4" fmla="*/ 2673477 w 2702433"/>
                  <a:gd name="connsiteY4" fmla="*/ 617982 h 1367956"/>
                  <a:gd name="connsiteX5" fmla="*/ 2702433 w 2702433"/>
                  <a:gd name="connsiteY5" fmla="*/ 632841 h 1367956"/>
                  <a:gd name="connsiteX6" fmla="*/ 2474786 w 2702433"/>
                  <a:gd name="connsiteY6" fmla="*/ 758190 h 1367956"/>
                  <a:gd name="connsiteX7" fmla="*/ 1380649 w 2702433"/>
                  <a:gd name="connsiteY7" fmla="*/ 1358741 h 1367956"/>
                  <a:gd name="connsiteX8" fmla="*/ 1319498 w 2702433"/>
                  <a:gd name="connsiteY8" fmla="*/ 1359027 h 1367956"/>
                  <a:gd name="connsiteX9" fmla="*/ 39624 w 2702433"/>
                  <a:gd name="connsiteY9" fmla="*/ 682752 h 1367956"/>
                  <a:gd name="connsiteX10" fmla="*/ 0 w 2702433"/>
                  <a:gd name="connsiteY10" fmla="*/ 660083 h 1367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02433" h="1367956">
                    <a:moveTo>
                      <a:pt x="0" y="660083"/>
                    </a:moveTo>
                    <a:cubicBezTo>
                      <a:pt x="198882" y="562166"/>
                      <a:pt x="392335" y="466725"/>
                      <a:pt x="585883" y="371475"/>
                    </a:cubicBezTo>
                    <a:cubicBezTo>
                      <a:pt x="831533" y="250603"/>
                      <a:pt x="1077278" y="130016"/>
                      <a:pt x="1322642" y="8572"/>
                    </a:cubicBezTo>
                    <a:cubicBezTo>
                      <a:pt x="1343501" y="-1715"/>
                      <a:pt x="1360361" y="-3334"/>
                      <a:pt x="1382078" y="6953"/>
                    </a:cubicBezTo>
                    <a:cubicBezTo>
                      <a:pt x="1812322" y="211074"/>
                      <a:pt x="2242947" y="414433"/>
                      <a:pt x="2673477" y="617982"/>
                    </a:cubicBezTo>
                    <a:cubicBezTo>
                      <a:pt x="2681574" y="621792"/>
                      <a:pt x="2689479" y="626173"/>
                      <a:pt x="2702433" y="632841"/>
                    </a:cubicBezTo>
                    <a:cubicBezTo>
                      <a:pt x="2623566" y="676275"/>
                      <a:pt x="2549271" y="717328"/>
                      <a:pt x="2474786" y="758190"/>
                    </a:cubicBezTo>
                    <a:cubicBezTo>
                      <a:pt x="2109978" y="958215"/>
                      <a:pt x="1744980" y="1157954"/>
                      <a:pt x="1380649" y="1358741"/>
                    </a:cubicBezTo>
                    <a:cubicBezTo>
                      <a:pt x="1358170" y="1371124"/>
                      <a:pt x="1341882" y="1370838"/>
                      <a:pt x="1319498" y="1359027"/>
                    </a:cubicBezTo>
                    <a:cubicBezTo>
                      <a:pt x="893159" y="1133094"/>
                      <a:pt x="466344" y="908018"/>
                      <a:pt x="39624" y="682752"/>
                    </a:cubicBezTo>
                    <a:cubicBezTo>
                      <a:pt x="28194" y="676656"/>
                      <a:pt x="17145" y="669988"/>
                      <a:pt x="0" y="6600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E2C370B-57BE-4B36-855A-A18CFFC29CFA}"/>
                  </a:ext>
                </a:extLst>
              </p:cNvPr>
              <p:cNvSpPr/>
              <p:nvPr/>
            </p:nvSpPr>
            <p:spPr>
              <a:xfrm>
                <a:off x="7732883" y="6659762"/>
                <a:ext cx="1372743" cy="1435798"/>
              </a:xfrm>
              <a:custGeom>
                <a:avLst/>
                <a:gdLst>
                  <a:gd name="connsiteX0" fmla="*/ 668 w 1372743"/>
                  <a:gd name="connsiteY0" fmla="*/ 0 h 1435798"/>
                  <a:gd name="connsiteX1" fmla="*/ 291371 w 1372743"/>
                  <a:gd name="connsiteY1" fmla="*/ 166211 h 1435798"/>
                  <a:gd name="connsiteX2" fmla="*/ 924116 w 1372743"/>
                  <a:gd name="connsiteY2" fmla="*/ 528542 h 1435798"/>
                  <a:gd name="connsiteX3" fmla="*/ 1104425 w 1372743"/>
                  <a:gd name="connsiteY3" fmla="*/ 492824 h 1435798"/>
                  <a:gd name="connsiteX4" fmla="*/ 1364076 w 1372743"/>
                  <a:gd name="connsiteY4" fmla="*/ 166973 h 1435798"/>
                  <a:gd name="connsiteX5" fmla="*/ 1372744 w 1372743"/>
                  <a:gd name="connsiteY5" fmla="*/ 161354 h 1435798"/>
                  <a:gd name="connsiteX6" fmla="*/ 1372744 w 1372743"/>
                  <a:gd name="connsiteY6" fmla="*/ 1435798 h 1435798"/>
                  <a:gd name="connsiteX7" fmla="*/ 1235870 w 1372743"/>
                  <a:gd name="connsiteY7" fmla="*/ 1364266 h 1435798"/>
                  <a:gd name="connsiteX8" fmla="*/ 31052 w 1372743"/>
                  <a:gd name="connsiteY8" fmla="*/ 728567 h 1435798"/>
                  <a:gd name="connsiteX9" fmla="*/ 1 w 1372743"/>
                  <a:gd name="connsiteY9" fmla="*/ 676847 h 1435798"/>
                  <a:gd name="connsiteX10" fmla="*/ 668 w 1372743"/>
                  <a:gd name="connsiteY10" fmla="*/ 39148 h 1435798"/>
                  <a:gd name="connsiteX11" fmla="*/ 668 w 1372743"/>
                  <a:gd name="connsiteY11" fmla="*/ 0 h 143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2743" h="1435798">
                    <a:moveTo>
                      <a:pt x="668" y="0"/>
                    </a:moveTo>
                    <a:cubicBezTo>
                      <a:pt x="102490" y="58198"/>
                      <a:pt x="196978" y="112204"/>
                      <a:pt x="291371" y="166211"/>
                    </a:cubicBezTo>
                    <a:cubicBezTo>
                      <a:pt x="502254" y="286988"/>
                      <a:pt x="713138" y="407765"/>
                      <a:pt x="924116" y="528542"/>
                    </a:cubicBezTo>
                    <a:cubicBezTo>
                      <a:pt x="1004317" y="574453"/>
                      <a:pt x="1046798" y="565595"/>
                      <a:pt x="1104425" y="492824"/>
                    </a:cubicBezTo>
                    <a:cubicBezTo>
                      <a:pt x="1190626" y="383953"/>
                      <a:pt x="1277399" y="275463"/>
                      <a:pt x="1364076" y="166973"/>
                    </a:cubicBezTo>
                    <a:cubicBezTo>
                      <a:pt x="1365410" y="165259"/>
                      <a:pt x="1367886" y="164402"/>
                      <a:pt x="1372744" y="161354"/>
                    </a:cubicBezTo>
                    <a:cubicBezTo>
                      <a:pt x="1372744" y="585692"/>
                      <a:pt x="1372744" y="1008126"/>
                      <a:pt x="1372744" y="1435798"/>
                    </a:cubicBezTo>
                    <a:cubicBezTo>
                      <a:pt x="1325309" y="1411034"/>
                      <a:pt x="1280542" y="1387793"/>
                      <a:pt x="1235870" y="1364266"/>
                    </a:cubicBezTo>
                    <a:cubicBezTo>
                      <a:pt x="834391" y="1152239"/>
                      <a:pt x="433007" y="939927"/>
                      <a:pt x="31052" y="728567"/>
                    </a:cubicBezTo>
                    <a:cubicBezTo>
                      <a:pt x="7907" y="716375"/>
                      <a:pt x="-94" y="702945"/>
                      <a:pt x="1" y="676847"/>
                    </a:cubicBezTo>
                    <a:cubicBezTo>
                      <a:pt x="1144" y="464249"/>
                      <a:pt x="668" y="251650"/>
                      <a:pt x="668" y="39148"/>
                    </a:cubicBezTo>
                    <a:cubicBezTo>
                      <a:pt x="668" y="28670"/>
                      <a:pt x="668" y="18193"/>
                      <a:pt x="66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11FB156-FB94-4793-9C04-9AEEFF35CFD8}"/>
                  </a:ext>
                </a:extLst>
              </p:cNvPr>
              <p:cNvSpPr/>
              <p:nvPr/>
            </p:nvSpPr>
            <p:spPr>
              <a:xfrm>
                <a:off x="9323654" y="6662334"/>
                <a:ext cx="1372553" cy="1429797"/>
              </a:xfrm>
              <a:custGeom>
                <a:avLst/>
                <a:gdLst>
                  <a:gd name="connsiteX0" fmla="*/ 0 w 1372553"/>
                  <a:gd name="connsiteY0" fmla="*/ 1429798 h 1429797"/>
                  <a:gd name="connsiteX1" fmla="*/ 0 w 1372553"/>
                  <a:gd name="connsiteY1" fmla="*/ 155258 h 1429797"/>
                  <a:gd name="connsiteX2" fmla="*/ 31813 w 1372553"/>
                  <a:gd name="connsiteY2" fmla="*/ 193072 h 1429797"/>
                  <a:gd name="connsiteX3" fmla="*/ 276130 w 1372553"/>
                  <a:gd name="connsiteY3" fmla="*/ 499491 h 1429797"/>
                  <a:gd name="connsiteX4" fmla="*/ 440817 w 1372553"/>
                  <a:gd name="connsiteY4" fmla="*/ 530638 h 1429797"/>
                  <a:gd name="connsiteX5" fmla="*/ 1333500 w 1372553"/>
                  <a:gd name="connsiteY5" fmla="*/ 19717 h 1429797"/>
                  <a:gd name="connsiteX6" fmla="*/ 1370076 w 1372553"/>
                  <a:gd name="connsiteY6" fmla="*/ 0 h 1429797"/>
                  <a:gd name="connsiteX7" fmla="*/ 1371981 w 1372553"/>
                  <a:gd name="connsiteY7" fmla="*/ 37243 h 1429797"/>
                  <a:gd name="connsiteX8" fmla="*/ 1372552 w 1372553"/>
                  <a:gd name="connsiteY8" fmla="*/ 643128 h 1429797"/>
                  <a:gd name="connsiteX9" fmla="*/ 1343977 w 1372553"/>
                  <a:gd name="connsiteY9" fmla="*/ 693611 h 1429797"/>
                  <a:gd name="connsiteX10" fmla="*/ 33909 w 1372553"/>
                  <a:gd name="connsiteY10" fmla="*/ 1411986 h 1429797"/>
                  <a:gd name="connsiteX11" fmla="*/ 0 w 1372553"/>
                  <a:gd name="connsiteY11" fmla="*/ 1429798 h 142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2553" h="1429797">
                    <a:moveTo>
                      <a:pt x="0" y="1429798"/>
                    </a:moveTo>
                    <a:cubicBezTo>
                      <a:pt x="0" y="1004697"/>
                      <a:pt x="0" y="583692"/>
                      <a:pt x="0" y="155258"/>
                    </a:cubicBezTo>
                    <a:cubicBezTo>
                      <a:pt x="13049" y="170688"/>
                      <a:pt x="22670" y="181737"/>
                      <a:pt x="31813" y="193072"/>
                    </a:cubicBezTo>
                    <a:cubicBezTo>
                      <a:pt x="113252" y="295180"/>
                      <a:pt x="194500" y="397478"/>
                      <a:pt x="276130" y="499491"/>
                    </a:cubicBezTo>
                    <a:cubicBezTo>
                      <a:pt x="325469" y="561118"/>
                      <a:pt x="372142" y="569881"/>
                      <a:pt x="440817" y="530638"/>
                    </a:cubicBezTo>
                    <a:cubicBezTo>
                      <a:pt x="738378" y="360426"/>
                      <a:pt x="1035939" y="190024"/>
                      <a:pt x="1333500" y="19717"/>
                    </a:cubicBezTo>
                    <a:cubicBezTo>
                      <a:pt x="1343692" y="13907"/>
                      <a:pt x="1354169" y="8572"/>
                      <a:pt x="1370076" y="0"/>
                    </a:cubicBezTo>
                    <a:cubicBezTo>
                      <a:pt x="1370933" y="15240"/>
                      <a:pt x="1371981" y="26194"/>
                      <a:pt x="1371981" y="37243"/>
                    </a:cubicBezTo>
                    <a:cubicBezTo>
                      <a:pt x="1372076" y="239173"/>
                      <a:pt x="1371695" y="441198"/>
                      <a:pt x="1372552" y="643128"/>
                    </a:cubicBezTo>
                    <a:cubicBezTo>
                      <a:pt x="1372648" y="667322"/>
                      <a:pt x="1365980" y="681609"/>
                      <a:pt x="1343977" y="693611"/>
                    </a:cubicBezTo>
                    <a:cubicBezTo>
                      <a:pt x="907066" y="932593"/>
                      <a:pt x="470535" y="1172432"/>
                      <a:pt x="33909" y="1411986"/>
                    </a:cubicBezTo>
                    <a:cubicBezTo>
                      <a:pt x="23908" y="1417606"/>
                      <a:pt x="13525" y="1422749"/>
                      <a:pt x="0" y="14297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4D00550-CD11-46ED-A163-9AD5AE4E9EE8}"/>
                  </a:ext>
                </a:extLst>
              </p:cNvPr>
              <p:cNvSpPr/>
              <p:nvPr/>
            </p:nvSpPr>
            <p:spPr>
              <a:xfrm>
                <a:off x="9376613" y="5779652"/>
                <a:ext cx="1665351" cy="1193387"/>
              </a:xfrm>
              <a:custGeom>
                <a:avLst/>
                <a:gdLst>
                  <a:gd name="connsiteX0" fmla="*/ 1388459 w 1665351"/>
                  <a:gd name="connsiteY0" fmla="*/ 0 h 1193387"/>
                  <a:gd name="connsiteX1" fmla="*/ 1665351 w 1665351"/>
                  <a:gd name="connsiteY1" fmla="*/ 437007 h 1193387"/>
                  <a:gd name="connsiteX2" fmla="*/ 344519 w 1665351"/>
                  <a:gd name="connsiteY2" fmla="*/ 1193387 h 1193387"/>
                  <a:gd name="connsiteX3" fmla="*/ 0 w 1665351"/>
                  <a:gd name="connsiteY3" fmla="*/ 761429 h 1193387"/>
                  <a:gd name="connsiteX4" fmla="*/ 1388459 w 1665351"/>
                  <a:gd name="connsiteY4" fmla="*/ 0 h 119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5351" h="1193387">
                    <a:moveTo>
                      <a:pt x="1388459" y="0"/>
                    </a:moveTo>
                    <a:cubicBezTo>
                      <a:pt x="1481138" y="146209"/>
                      <a:pt x="1571816" y="289465"/>
                      <a:pt x="1665351" y="437007"/>
                    </a:cubicBezTo>
                    <a:cubicBezTo>
                      <a:pt x="1225772" y="688753"/>
                      <a:pt x="787146" y="939927"/>
                      <a:pt x="344519" y="1193387"/>
                    </a:cubicBezTo>
                    <a:cubicBezTo>
                      <a:pt x="230791" y="1050798"/>
                      <a:pt x="117158" y="908399"/>
                      <a:pt x="0" y="761429"/>
                    </a:cubicBezTo>
                    <a:cubicBezTo>
                      <a:pt x="462820" y="507587"/>
                      <a:pt x="923544" y="254889"/>
                      <a:pt x="138845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E148DF-E9D6-4409-8154-BF0B24FA3DBB}"/>
                </a:ext>
              </a:extLst>
            </p:cNvPr>
            <p:cNvSpPr/>
            <p:nvPr/>
          </p:nvSpPr>
          <p:spPr>
            <a:xfrm>
              <a:off x="6547630" y="5768484"/>
              <a:ext cx="1488423" cy="555062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F7D44C-BEB9-481D-9A8F-2E8E9E15AEA5}"/>
                </a:ext>
              </a:extLst>
            </p:cNvPr>
            <p:cNvSpPr/>
            <p:nvPr/>
          </p:nvSpPr>
          <p:spPr>
            <a:xfrm>
              <a:off x="9999203" y="5782132"/>
              <a:ext cx="1488423" cy="555062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9F715D2-6D0D-46C9-9E35-A973366ADEC3}"/>
                </a:ext>
              </a:extLst>
            </p:cNvPr>
            <p:cNvSpPr/>
            <p:nvPr/>
          </p:nvSpPr>
          <p:spPr>
            <a:xfrm>
              <a:off x="6547630" y="3011429"/>
              <a:ext cx="1488423" cy="555062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D35DD7B-EACE-4266-9235-E90EB6BEFB56}"/>
              </a:ext>
            </a:extLst>
          </p:cNvPr>
          <p:cNvSpPr/>
          <p:nvPr/>
        </p:nvSpPr>
        <p:spPr>
          <a:xfrm flipH="1">
            <a:off x="2640185" y="0"/>
            <a:ext cx="9548640" cy="6858000"/>
          </a:xfrm>
          <a:custGeom>
            <a:avLst/>
            <a:gdLst>
              <a:gd name="connsiteX0" fmla="*/ 8870259 w 9548640"/>
              <a:gd name="connsiteY0" fmla="*/ 0 h 6858000"/>
              <a:gd name="connsiteX1" fmla="*/ 0 w 9548640"/>
              <a:gd name="connsiteY1" fmla="*/ 0 h 6858000"/>
              <a:gd name="connsiteX2" fmla="*/ 0 w 9548640"/>
              <a:gd name="connsiteY2" fmla="*/ 6858000 h 6858000"/>
              <a:gd name="connsiteX3" fmla="*/ 9548640 w 9548640"/>
              <a:gd name="connsiteY3" fmla="*/ 6858000 h 6858000"/>
              <a:gd name="connsiteX4" fmla="*/ 9548640 w 9548640"/>
              <a:gd name="connsiteY4" fmla="*/ 678381 h 6858000"/>
              <a:gd name="connsiteX5" fmla="*/ 8870259 w 954864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8640" h="6858000">
                <a:moveTo>
                  <a:pt x="8870259" y="0"/>
                </a:moveTo>
                <a:lnTo>
                  <a:pt x="0" y="0"/>
                </a:lnTo>
                <a:lnTo>
                  <a:pt x="0" y="6858000"/>
                </a:lnTo>
                <a:lnTo>
                  <a:pt x="9548640" y="6858000"/>
                </a:lnTo>
                <a:lnTo>
                  <a:pt x="9548640" y="678381"/>
                </a:lnTo>
                <a:cubicBezTo>
                  <a:pt x="9548640" y="303722"/>
                  <a:pt x="9244918" y="0"/>
                  <a:pt x="88702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79FAA-BE0F-46EB-9B46-2929787EE477}"/>
              </a:ext>
            </a:extLst>
          </p:cNvPr>
          <p:cNvSpPr txBox="1"/>
          <p:nvPr/>
        </p:nvSpPr>
        <p:spPr>
          <a:xfrm>
            <a:off x="3055433" y="450099"/>
            <a:ext cx="8635829" cy="7078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ea typeface="Segoe UI Black" panose="020B0A02040204020203" pitchFamily="34" charset="0"/>
              </a:rPr>
              <a:t>Revenue Streams</a:t>
            </a:r>
            <a:endParaRPr lang="en-IN" sz="4000" b="1" dirty="0">
              <a:solidFill>
                <a:schemeClr val="bg1"/>
              </a:solidFill>
              <a:ea typeface="Segoe UI Black" panose="020B0A02040204020203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85AECC-D9E5-42F0-AD81-4196A48CEE15}"/>
              </a:ext>
            </a:extLst>
          </p:cNvPr>
          <p:cNvGrpSpPr/>
          <p:nvPr/>
        </p:nvGrpSpPr>
        <p:grpSpPr>
          <a:xfrm>
            <a:off x="150709" y="332656"/>
            <a:ext cx="2410691" cy="6687904"/>
            <a:chOff x="-27711" y="332656"/>
            <a:chExt cx="2410691" cy="668790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6D0AA7F-73B9-4705-AE50-8774B0415DBF}"/>
                </a:ext>
              </a:extLst>
            </p:cNvPr>
            <p:cNvSpPr/>
            <p:nvPr/>
          </p:nvSpPr>
          <p:spPr>
            <a:xfrm>
              <a:off x="-27711" y="1628801"/>
              <a:ext cx="2410691" cy="2851760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2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5965575-0DC9-4990-AA25-F09D9268AC62}"/>
                </a:ext>
              </a:extLst>
            </p:cNvPr>
            <p:cNvSpPr/>
            <p:nvPr/>
          </p:nvSpPr>
          <p:spPr>
            <a:xfrm>
              <a:off x="217188" y="1700808"/>
              <a:ext cx="1966036" cy="2160240"/>
            </a:xfrm>
            <a:prstGeom prst="roundRect">
              <a:avLst>
                <a:gd name="adj" fmla="val 69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04BD20E-4CC5-45F4-9312-06748DC0CA71}"/>
                </a:ext>
              </a:extLst>
            </p:cNvPr>
            <p:cNvSpPr/>
            <p:nvPr/>
          </p:nvSpPr>
          <p:spPr>
            <a:xfrm>
              <a:off x="-27711" y="4064000"/>
              <a:ext cx="2410691" cy="2956560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3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E321C60-DB31-44B2-B445-D8523FBBA3C5}"/>
                </a:ext>
              </a:extLst>
            </p:cNvPr>
            <p:cNvSpPr/>
            <p:nvPr/>
          </p:nvSpPr>
          <p:spPr>
            <a:xfrm>
              <a:off x="217188" y="4043680"/>
              <a:ext cx="1966036" cy="2447420"/>
            </a:xfrm>
            <a:prstGeom prst="roundRect">
              <a:avLst>
                <a:gd name="adj" fmla="val 693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CB4B04-4982-4F7A-B8B0-714C8AC26FC6}"/>
                </a:ext>
              </a:extLst>
            </p:cNvPr>
            <p:cNvSpPr txBox="1"/>
            <p:nvPr/>
          </p:nvSpPr>
          <p:spPr>
            <a:xfrm>
              <a:off x="215723" y="332656"/>
              <a:ext cx="1966760" cy="68428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Placeholder Text</a:t>
              </a:r>
              <a:endParaRPr lang="en-IN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9EBF628-3425-4F0D-9131-40582F01D2A7}"/>
                </a:ext>
              </a:extLst>
            </p:cNvPr>
            <p:cNvSpPr/>
            <p:nvPr/>
          </p:nvSpPr>
          <p:spPr>
            <a:xfrm>
              <a:off x="215659" y="1131185"/>
              <a:ext cx="1958197" cy="463153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D8DD31-D853-4349-B8CD-AD7A63BDF440}"/>
                </a:ext>
              </a:extLst>
            </p:cNvPr>
            <p:cNvGrpSpPr/>
            <p:nvPr/>
          </p:nvGrpSpPr>
          <p:grpSpPr>
            <a:xfrm>
              <a:off x="422202" y="1899359"/>
              <a:ext cx="1556010" cy="754973"/>
              <a:chOff x="366340" y="1875453"/>
              <a:chExt cx="1667734" cy="7549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38632-D093-4C21-8892-A207BFB4DC8A}"/>
                  </a:ext>
                </a:extLst>
              </p:cNvPr>
              <p:cNvSpPr txBox="1"/>
              <p:nvPr/>
            </p:nvSpPr>
            <p:spPr>
              <a:xfrm>
                <a:off x="366340" y="2099389"/>
                <a:ext cx="1667734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701</a:t>
                </a:r>
                <a:endParaRPr lang="en-IN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269128-D3AD-4E8C-A5DF-B4EAB1DEE614}"/>
                  </a:ext>
                </a:extLst>
              </p:cNvPr>
              <p:cNvSpPr txBox="1"/>
              <p:nvPr/>
            </p:nvSpPr>
            <p:spPr>
              <a:xfrm>
                <a:off x="366340" y="1875453"/>
                <a:ext cx="1667734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Sales</a:t>
                </a:r>
                <a:endParaRPr lang="en-I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5F4E4E-ED7E-499E-B9E8-B6C7551C6F60}"/>
                  </a:ext>
                </a:extLst>
              </p:cNvPr>
              <p:cNvSpPr txBox="1"/>
              <p:nvPr/>
            </p:nvSpPr>
            <p:spPr>
              <a:xfrm>
                <a:off x="366340" y="2453953"/>
                <a:ext cx="1667734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Placeholder</a:t>
                </a:r>
                <a:endParaRPr lang="en-I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CA8D5D0-F3A5-44D1-AA44-651EB3497C4A}"/>
                </a:ext>
              </a:extLst>
            </p:cNvPr>
            <p:cNvGrpSpPr/>
            <p:nvPr/>
          </p:nvGrpSpPr>
          <p:grpSpPr>
            <a:xfrm>
              <a:off x="422202" y="2843641"/>
              <a:ext cx="1556010" cy="754973"/>
              <a:chOff x="366340" y="1875453"/>
              <a:chExt cx="1667734" cy="75497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C6FE84-9ECE-4D8E-A2EC-8E76F6548E84}"/>
                  </a:ext>
                </a:extLst>
              </p:cNvPr>
              <p:cNvSpPr txBox="1"/>
              <p:nvPr/>
            </p:nvSpPr>
            <p:spPr>
              <a:xfrm>
                <a:off x="366340" y="2099389"/>
                <a:ext cx="1667734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</a:rPr>
                  <a:t>179,055</a:t>
                </a:r>
                <a:endParaRPr lang="en-IN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75ED23-F6C7-4369-A4E7-5A0B3F951E7B}"/>
                  </a:ext>
                </a:extLst>
              </p:cNvPr>
              <p:cNvSpPr txBox="1"/>
              <p:nvPr/>
            </p:nvSpPr>
            <p:spPr>
              <a:xfrm>
                <a:off x="366340" y="1875453"/>
                <a:ext cx="1667734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Downloads</a:t>
                </a:r>
                <a:endParaRPr lang="en-I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7E3187-1597-462A-9166-1C557479A3B2}"/>
                  </a:ext>
                </a:extLst>
              </p:cNvPr>
              <p:cNvSpPr txBox="1"/>
              <p:nvPr/>
            </p:nvSpPr>
            <p:spPr>
              <a:xfrm>
                <a:off x="366340" y="2453953"/>
                <a:ext cx="1667734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19DAB9D-D883-406D-B713-2824CC8C39B2}"/>
                </a:ext>
              </a:extLst>
            </p:cNvPr>
            <p:cNvGrpSpPr/>
            <p:nvPr/>
          </p:nvGrpSpPr>
          <p:grpSpPr>
            <a:xfrm>
              <a:off x="422201" y="5505561"/>
              <a:ext cx="1556010" cy="754973"/>
              <a:chOff x="366340" y="1875453"/>
              <a:chExt cx="1667734" cy="754973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76A5E5-5625-4793-A7EB-5F0680316696}"/>
                  </a:ext>
                </a:extLst>
              </p:cNvPr>
              <p:cNvSpPr txBox="1"/>
              <p:nvPr/>
            </p:nvSpPr>
            <p:spPr>
              <a:xfrm>
                <a:off x="366340" y="2099389"/>
                <a:ext cx="1667734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$100,000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4A5742-6D61-4A21-BAFE-67E99075EB2D}"/>
                  </a:ext>
                </a:extLst>
              </p:cNvPr>
              <p:cNvSpPr txBox="1"/>
              <p:nvPr/>
            </p:nvSpPr>
            <p:spPr>
              <a:xfrm>
                <a:off x="366340" y="1875453"/>
                <a:ext cx="1667734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Total Profit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9940FF-7541-40DF-8223-ABF3B8D433A1}"/>
                  </a:ext>
                </a:extLst>
              </p:cNvPr>
              <p:cNvSpPr txBox="1"/>
              <p:nvPr/>
            </p:nvSpPr>
            <p:spPr>
              <a:xfrm>
                <a:off x="366340" y="2453953"/>
                <a:ext cx="1667734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92" name="Chart 91">
              <a:extLst>
                <a:ext uri="{FF2B5EF4-FFF2-40B4-BE49-F238E27FC236}">
                  <a16:creationId xmlns:a16="http://schemas.microsoft.com/office/drawing/2014/main" id="{6F3D70A8-4806-47EA-B84E-2D2F420D02C7}"/>
                </a:ext>
              </a:extLst>
            </p:cNvPr>
            <p:cNvGraphicFramePr/>
            <p:nvPr/>
          </p:nvGraphicFramePr>
          <p:xfrm>
            <a:off x="106071" y="4365104"/>
            <a:ext cx="2176272" cy="12089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9CDB03-3B21-4D51-B5A6-B215F63CCEC3}"/>
              </a:ext>
            </a:extLst>
          </p:cNvPr>
          <p:cNvGrpSpPr/>
          <p:nvPr/>
        </p:nvGrpSpPr>
        <p:grpSpPr>
          <a:xfrm>
            <a:off x="2524825" y="1568342"/>
            <a:ext cx="9291672" cy="4865578"/>
            <a:chOff x="2434760" y="1568342"/>
            <a:chExt cx="9291672" cy="486557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B83322-33E4-4559-A31E-C59F91F691E0}"/>
                </a:ext>
              </a:extLst>
            </p:cNvPr>
            <p:cNvSpPr/>
            <p:nvPr/>
          </p:nvSpPr>
          <p:spPr>
            <a:xfrm flipV="1">
              <a:off x="8100646" y="4871024"/>
              <a:ext cx="1899140" cy="163397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838270"/>
                <a:gd name="connsiteY0" fmla="*/ 9416 h 203786"/>
                <a:gd name="connsiteX1" fmla="*/ 1838270 w 1838270"/>
                <a:gd name="connsiteY1" fmla="*/ 183811 h 203786"/>
                <a:gd name="connsiteX0" fmla="*/ 0 w 1838270"/>
                <a:gd name="connsiteY0" fmla="*/ 10500 h 166769"/>
                <a:gd name="connsiteX1" fmla="*/ 1838270 w 1838270"/>
                <a:gd name="connsiteY1" fmla="*/ 144649 h 16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270" h="166769">
                  <a:moveTo>
                    <a:pt x="0" y="10500"/>
                  </a:moveTo>
                  <a:cubicBezTo>
                    <a:pt x="918308" y="-59839"/>
                    <a:pt x="685501" y="250157"/>
                    <a:pt x="1838270" y="144649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7000">
                    <a:schemeClr val="bg1">
                      <a:alpha val="80000"/>
                    </a:schemeClr>
                  </a:gs>
                  <a:gs pos="100000">
                    <a:schemeClr val="accent2">
                      <a:alpha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ED46D1-1CA9-473E-8B23-12AC56EE2AFE}"/>
                </a:ext>
              </a:extLst>
            </p:cNvPr>
            <p:cNvSpPr/>
            <p:nvPr/>
          </p:nvSpPr>
          <p:spPr>
            <a:xfrm flipV="1">
              <a:off x="8100645" y="2263923"/>
              <a:ext cx="1828801" cy="1038369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185" h="1301262">
                  <a:moveTo>
                    <a:pt x="0" y="1301262"/>
                  </a:moveTo>
                  <a:cubicBezTo>
                    <a:pt x="918308" y="1230923"/>
                    <a:pt x="617416" y="105508"/>
                    <a:pt x="1770185" y="0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4000">
                    <a:schemeClr val="bg1">
                      <a:alpha val="80000"/>
                    </a:schemeClr>
                  </a:gs>
                  <a:gs pos="100000">
                    <a:schemeClr val="accent2">
                      <a:alpha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46EFC8C-4D4B-4B1B-9AAD-13F6C2C1572A}"/>
                </a:ext>
              </a:extLst>
            </p:cNvPr>
            <p:cNvSpPr/>
            <p:nvPr/>
          </p:nvSpPr>
          <p:spPr>
            <a:xfrm flipH="1" flipV="1">
              <a:off x="8100644" y="3644033"/>
              <a:ext cx="1828801" cy="1051505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185" h="1301262">
                  <a:moveTo>
                    <a:pt x="0" y="1301262"/>
                  </a:moveTo>
                  <a:cubicBezTo>
                    <a:pt x="918308" y="1230923"/>
                    <a:pt x="617416" y="105508"/>
                    <a:pt x="1770185" y="0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1000">
                    <a:schemeClr val="accent1">
                      <a:lumMod val="40000"/>
                      <a:lumOff val="60000"/>
                      <a:alpha val="80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C15C27-ABBA-4BAD-8023-809B41B2D4F3}"/>
                </a:ext>
              </a:extLst>
            </p:cNvPr>
            <p:cNvSpPr/>
            <p:nvPr/>
          </p:nvSpPr>
          <p:spPr>
            <a:xfrm flipH="1" flipV="1">
              <a:off x="8100646" y="1939943"/>
              <a:ext cx="1899140" cy="163397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838270"/>
                <a:gd name="connsiteY0" fmla="*/ 9416 h 203786"/>
                <a:gd name="connsiteX1" fmla="*/ 1838270 w 1838270"/>
                <a:gd name="connsiteY1" fmla="*/ 183811 h 203786"/>
                <a:gd name="connsiteX0" fmla="*/ 0 w 1838270"/>
                <a:gd name="connsiteY0" fmla="*/ 10500 h 166769"/>
                <a:gd name="connsiteX1" fmla="*/ 1838270 w 1838270"/>
                <a:gd name="connsiteY1" fmla="*/ 144649 h 16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270" h="166769">
                  <a:moveTo>
                    <a:pt x="0" y="10500"/>
                  </a:moveTo>
                  <a:cubicBezTo>
                    <a:pt x="918308" y="-59839"/>
                    <a:pt x="685501" y="250157"/>
                    <a:pt x="1838270" y="144649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80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05C3BCC-BCFC-40EE-8E37-BD0939676F02}"/>
                </a:ext>
              </a:extLst>
            </p:cNvPr>
            <p:cNvSpPr/>
            <p:nvPr/>
          </p:nvSpPr>
          <p:spPr>
            <a:xfrm>
              <a:off x="4712677" y="2079914"/>
              <a:ext cx="1770185" cy="1222379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185" h="1301262">
                  <a:moveTo>
                    <a:pt x="0" y="1301262"/>
                  </a:moveTo>
                  <a:cubicBezTo>
                    <a:pt x="918308" y="1230923"/>
                    <a:pt x="617416" y="105508"/>
                    <a:pt x="1770185" y="0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accent2">
                      <a:alpha val="4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ADC90B-E207-4D57-8AC4-5EC94A8F99BC}"/>
                </a:ext>
              </a:extLst>
            </p:cNvPr>
            <p:cNvSpPr/>
            <p:nvPr/>
          </p:nvSpPr>
          <p:spPr>
            <a:xfrm flipH="1">
              <a:off x="4712677" y="3657179"/>
              <a:ext cx="1770185" cy="1222379"/>
            </a:xfrm>
            <a:custGeom>
              <a:avLst/>
              <a:gdLst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3" fmla="*/ 1875693 w 1875693"/>
                <a:gd name="connsiteY3" fmla="*/ 0 h 1301262"/>
                <a:gd name="connsiteX0" fmla="*/ 0 w 1875693"/>
                <a:gd name="connsiteY0" fmla="*/ 1371600 h 1371600"/>
                <a:gd name="connsiteX1" fmla="*/ 656493 w 1875693"/>
                <a:gd name="connsiteY1" fmla="*/ 1031630 h 1371600"/>
                <a:gd name="connsiteX2" fmla="*/ 1875693 w 1875693"/>
                <a:gd name="connsiteY2" fmla="*/ 70338 h 1371600"/>
                <a:gd name="connsiteX3" fmla="*/ 914401 w 1875693"/>
                <a:gd name="connsiteY3" fmla="*/ 0 h 1371600"/>
                <a:gd name="connsiteX0" fmla="*/ 0 w 1875693"/>
                <a:gd name="connsiteY0" fmla="*/ 1301262 h 1301262"/>
                <a:gd name="connsiteX1" fmla="*/ 656493 w 1875693"/>
                <a:gd name="connsiteY1" fmla="*/ 961292 h 1301262"/>
                <a:gd name="connsiteX2" fmla="*/ 1875693 w 1875693"/>
                <a:gd name="connsiteY2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875693"/>
                <a:gd name="connsiteY0" fmla="*/ 1301262 h 1301262"/>
                <a:gd name="connsiteX1" fmla="*/ 1875693 w 1875693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  <a:gd name="connsiteX0" fmla="*/ 0 w 1770185"/>
                <a:gd name="connsiteY0" fmla="*/ 1301262 h 1301262"/>
                <a:gd name="connsiteX1" fmla="*/ 1770185 w 1770185"/>
                <a:gd name="connsiteY1" fmla="*/ 0 h 130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0185" h="1301262">
                  <a:moveTo>
                    <a:pt x="0" y="1301262"/>
                  </a:moveTo>
                  <a:cubicBezTo>
                    <a:pt x="918308" y="1230923"/>
                    <a:pt x="617416" y="105508"/>
                    <a:pt x="1770185" y="0"/>
                  </a:cubicBezTo>
                </a:path>
              </a:pathLst>
            </a:custGeom>
            <a:noFill/>
            <a:ln w="317500">
              <a:gradFill flip="none" rotWithShape="1">
                <a:gsLst>
                  <a:gs pos="0">
                    <a:schemeClr val="accent1">
                      <a:alpha val="30000"/>
                    </a:schemeClr>
                  </a:gs>
                  <a:gs pos="95000">
                    <a:schemeClr val="bg1">
                      <a:alpha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4DC7B14-08D6-463F-A9AB-A625C8B83CAD}"/>
                </a:ext>
              </a:extLst>
            </p:cNvPr>
            <p:cNvSpPr/>
            <p:nvPr/>
          </p:nvSpPr>
          <p:spPr>
            <a:xfrm>
              <a:off x="5809726" y="1573918"/>
              <a:ext cx="3008646" cy="2082585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856DD8F-9DA2-4EE3-8487-AF78FB5FFBDC}"/>
                </a:ext>
              </a:extLst>
            </p:cNvPr>
            <p:cNvSpPr/>
            <p:nvPr/>
          </p:nvSpPr>
          <p:spPr>
            <a:xfrm>
              <a:off x="5809726" y="4351335"/>
              <a:ext cx="3008646" cy="2082585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5FB5C4E-696E-4E8C-9ED1-B70DE9B76169}"/>
                </a:ext>
              </a:extLst>
            </p:cNvPr>
            <p:cNvSpPr/>
            <p:nvPr/>
          </p:nvSpPr>
          <p:spPr>
            <a:xfrm>
              <a:off x="6308823" y="1568342"/>
              <a:ext cx="1966036" cy="1074946"/>
            </a:xfrm>
            <a:prstGeom prst="roundRect">
              <a:avLst>
                <a:gd name="adj" fmla="val 6936"/>
              </a:avLst>
            </a:prstGeom>
            <a:gradFill flip="none" rotWithShape="1">
              <a:gsLst>
                <a:gs pos="13000">
                  <a:schemeClr val="accent2"/>
                </a:gs>
                <a:gs pos="100000">
                  <a:schemeClr val="accent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80B719B-9D0F-4088-8757-D87D3C4B3CA8}"/>
                </a:ext>
              </a:extLst>
            </p:cNvPr>
            <p:cNvSpPr/>
            <p:nvPr/>
          </p:nvSpPr>
          <p:spPr>
            <a:xfrm>
              <a:off x="9760396" y="1568342"/>
              <a:ext cx="1966036" cy="1074946"/>
            </a:xfrm>
            <a:prstGeom prst="roundRect">
              <a:avLst>
                <a:gd name="adj" fmla="val 69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34A4002-D6CE-42F5-82FF-FE0C1F2BF4E3}"/>
                </a:ext>
              </a:extLst>
            </p:cNvPr>
            <p:cNvSpPr/>
            <p:nvPr/>
          </p:nvSpPr>
          <p:spPr>
            <a:xfrm>
              <a:off x="9760396" y="2947731"/>
              <a:ext cx="1966036" cy="1074946"/>
            </a:xfrm>
            <a:prstGeom prst="roundRect">
              <a:avLst>
                <a:gd name="adj" fmla="val 69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21D13BF-C426-4E34-84D1-971D1E786F9F}"/>
                </a:ext>
              </a:extLst>
            </p:cNvPr>
            <p:cNvSpPr/>
            <p:nvPr/>
          </p:nvSpPr>
          <p:spPr>
            <a:xfrm>
              <a:off x="6308823" y="4345760"/>
              <a:ext cx="1966036" cy="1074946"/>
            </a:xfrm>
            <a:prstGeom prst="roundRect">
              <a:avLst>
                <a:gd name="adj" fmla="val 6936"/>
              </a:avLst>
            </a:prstGeom>
            <a:gradFill flip="none" rotWithShape="1">
              <a:gsLst>
                <a:gs pos="13000">
                  <a:schemeClr val="accent2"/>
                </a:gs>
                <a:gs pos="100000">
                  <a:schemeClr val="accent3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D67F501-AAFA-44A1-AB1A-F645326C039F}"/>
                </a:ext>
              </a:extLst>
            </p:cNvPr>
            <p:cNvSpPr/>
            <p:nvPr/>
          </p:nvSpPr>
          <p:spPr>
            <a:xfrm>
              <a:off x="9760396" y="4345760"/>
              <a:ext cx="1966036" cy="1074946"/>
            </a:xfrm>
            <a:prstGeom prst="roundRect">
              <a:avLst>
                <a:gd name="adj" fmla="val 69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82CFCF0-1EF2-4C57-A5E5-7124BDD27638}"/>
                </a:ext>
              </a:extLst>
            </p:cNvPr>
            <p:cNvSpPr/>
            <p:nvPr/>
          </p:nvSpPr>
          <p:spPr>
            <a:xfrm>
              <a:off x="2434760" y="2615971"/>
              <a:ext cx="3008646" cy="2757245"/>
            </a:xfrm>
            <a:prstGeom prst="roundRect">
              <a:avLst>
                <a:gd name="adj" fmla="val 6936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BA3B4CC-6A4D-4FEF-8035-A17D63E43E34}"/>
                </a:ext>
              </a:extLst>
            </p:cNvPr>
            <p:cNvSpPr/>
            <p:nvPr/>
          </p:nvSpPr>
          <p:spPr>
            <a:xfrm>
              <a:off x="2857250" y="2607088"/>
              <a:ext cx="1966036" cy="1712469"/>
            </a:xfrm>
            <a:prstGeom prst="roundRect">
              <a:avLst>
                <a:gd name="adj" fmla="val 69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E3F0CD6-8F58-4B27-A7BD-011F0741DF25}"/>
                </a:ext>
              </a:extLst>
            </p:cNvPr>
            <p:cNvGrpSpPr/>
            <p:nvPr/>
          </p:nvGrpSpPr>
          <p:grpSpPr>
            <a:xfrm>
              <a:off x="3062263" y="3534111"/>
              <a:ext cx="1556010" cy="531037"/>
              <a:chOff x="366340" y="2099389"/>
              <a:chExt cx="1667734" cy="53103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7BF7126-3252-49A3-A0F3-25EDC146A458}"/>
                  </a:ext>
                </a:extLst>
              </p:cNvPr>
              <p:cNvSpPr txBox="1"/>
              <p:nvPr/>
            </p:nvSpPr>
            <p:spPr>
              <a:xfrm>
                <a:off x="366340" y="2099389"/>
                <a:ext cx="1667734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Edit Text</a:t>
                </a:r>
                <a:endParaRPr lang="en-IN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3267E6-75F2-49C5-80C9-A82808D22D74}"/>
                  </a:ext>
                </a:extLst>
              </p:cNvPr>
              <p:cNvSpPr txBox="1"/>
              <p:nvPr/>
            </p:nvSpPr>
            <p:spPr>
              <a:xfrm>
                <a:off x="366340" y="2453953"/>
                <a:ext cx="1667734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I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Placeholder</a:t>
                </a:r>
                <a:endParaRPr lang="en-I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E82D71-94CB-470B-86FD-5BF05D9DC921}"/>
                </a:ext>
              </a:extLst>
            </p:cNvPr>
            <p:cNvGrpSpPr/>
            <p:nvPr/>
          </p:nvGrpSpPr>
          <p:grpSpPr>
            <a:xfrm>
              <a:off x="6465670" y="1750101"/>
              <a:ext cx="1652342" cy="711429"/>
              <a:chOff x="6465670" y="1670597"/>
              <a:chExt cx="1652342" cy="71142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0E85CB-B329-45F7-B094-2A5FEDA593A3}"/>
                  </a:ext>
                </a:extLst>
              </p:cNvPr>
              <p:cNvSpPr txBox="1"/>
              <p:nvPr/>
            </p:nvSpPr>
            <p:spPr>
              <a:xfrm>
                <a:off x="6465670" y="1872761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</a:rPr>
                  <a:t>$10,370</a:t>
                </a:r>
                <a:endParaRPr lang="en-IN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7544BC-EE56-4D59-AE52-A981A73ADB09}"/>
                  </a:ext>
                </a:extLst>
              </p:cNvPr>
              <p:cNvSpPr txBox="1"/>
              <p:nvPr/>
            </p:nvSpPr>
            <p:spPr>
              <a:xfrm>
                <a:off x="6465670" y="1670597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Sales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78CE67-0502-4A05-A0F8-441FF0462CEC}"/>
                  </a:ext>
                </a:extLst>
              </p:cNvPr>
              <p:cNvSpPr txBox="1"/>
              <p:nvPr/>
            </p:nvSpPr>
            <p:spPr>
              <a:xfrm>
                <a:off x="6465670" y="220555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012A35D-0B5F-4B01-B514-1078E1F8289B}"/>
                </a:ext>
              </a:extLst>
            </p:cNvPr>
            <p:cNvGrpSpPr/>
            <p:nvPr/>
          </p:nvGrpSpPr>
          <p:grpSpPr>
            <a:xfrm>
              <a:off x="6465670" y="4527519"/>
              <a:ext cx="1652342" cy="711429"/>
              <a:chOff x="6465670" y="4447663"/>
              <a:chExt cx="1652342" cy="71142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E8B2EDE-38A4-42A9-92CB-27B8A2F8D85E}"/>
                  </a:ext>
                </a:extLst>
              </p:cNvPr>
              <p:cNvSpPr txBox="1"/>
              <p:nvPr/>
            </p:nvSpPr>
            <p:spPr>
              <a:xfrm>
                <a:off x="6465670" y="4649827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</a:rPr>
                  <a:t>$70,101</a:t>
                </a:r>
                <a:endParaRPr lang="en-IN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841331-C362-4D18-8597-A4BFB326327E}"/>
                  </a:ext>
                </a:extLst>
              </p:cNvPr>
              <p:cNvSpPr txBox="1"/>
              <p:nvPr/>
            </p:nvSpPr>
            <p:spPr>
              <a:xfrm>
                <a:off x="6465670" y="444766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Investment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CA20B1C-CFDA-44BA-BEEB-42282D38DDB8}"/>
                  </a:ext>
                </a:extLst>
              </p:cNvPr>
              <p:cNvSpPr txBox="1"/>
              <p:nvPr/>
            </p:nvSpPr>
            <p:spPr>
              <a:xfrm>
                <a:off x="6465670" y="4982619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8657E26-9904-41BA-B01D-5EEFA6553F0D}"/>
                </a:ext>
              </a:extLst>
            </p:cNvPr>
            <p:cNvGrpSpPr/>
            <p:nvPr/>
          </p:nvGrpSpPr>
          <p:grpSpPr>
            <a:xfrm>
              <a:off x="9917243" y="1750101"/>
              <a:ext cx="1652342" cy="711429"/>
              <a:chOff x="6465670" y="1670597"/>
              <a:chExt cx="1652342" cy="71142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D36781-4FC5-4B49-9F27-892453D11ADA}"/>
                  </a:ext>
                </a:extLst>
              </p:cNvPr>
              <p:cNvSpPr txBox="1"/>
              <p:nvPr/>
            </p:nvSpPr>
            <p:spPr>
              <a:xfrm>
                <a:off x="6465670" y="1872761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tx2"/>
                    </a:solidFill>
                  </a:rPr>
                  <a:t>$1,230</a:t>
                </a:r>
                <a:endParaRPr lang="en-IN" sz="1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FFF436-EE1F-40D8-9EC2-92D4C5DC65B6}"/>
                  </a:ext>
                </a:extLst>
              </p:cNvPr>
              <p:cNvSpPr txBox="1"/>
              <p:nvPr/>
            </p:nvSpPr>
            <p:spPr>
              <a:xfrm>
                <a:off x="6465670" y="1670597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A65D36-60B4-4719-A6B0-C5B52B1BBE90}"/>
                  </a:ext>
                </a:extLst>
              </p:cNvPr>
              <p:cNvSpPr txBox="1"/>
              <p:nvPr/>
            </p:nvSpPr>
            <p:spPr>
              <a:xfrm>
                <a:off x="6465670" y="220555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00B1F3-40F4-47C3-940F-6CBDF208378F}"/>
                </a:ext>
              </a:extLst>
            </p:cNvPr>
            <p:cNvGrpSpPr/>
            <p:nvPr/>
          </p:nvGrpSpPr>
          <p:grpSpPr>
            <a:xfrm>
              <a:off x="9917243" y="3152181"/>
              <a:ext cx="1652342" cy="711429"/>
              <a:chOff x="6465670" y="1670597"/>
              <a:chExt cx="1652342" cy="71142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54CBD1-86F0-4556-8958-6795193B5A32}"/>
                  </a:ext>
                </a:extLst>
              </p:cNvPr>
              <p:cNvSpPr txBox="1"/>
              <p:nvPr/>
            </p:nvSpPr>
            <p:spPr>
              <a:xfrm>
                <a:off x="6465670" y="1872761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tx2"/>
                    </a:solidFill>
                  </a:rPr>
                  <a:t>$2,700</a:t>
                </a:r>
                <a:endParaRPr lang="en-IN" sz="1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CB62BD-F783-4405-934C-2EFC3B20BC66}"/>
                  </a:ext>
                </a:extLst>
              </p:cNvPr>
              <p:cNvSpPr txBox="1"/>
              <p:nvPr/>
            </p:nvSpPr>
            <p:spPr>
              <a:xfrm>
                <a:off x="6465670" y="1670597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4FFD707-1330-48D5-81D8-CC1019C084C0}"/>
                  </a:ext>
                </a:extLst>
              </p:cNvPr>
              <p:cNvSpPr txBox="1"/>
              <p:nvPr/>
            </p:nvSpPr>
            <p:spPr>
              <a:xfrm>
                <a:off x="6465670" y="220555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2F5FC04-C63C-4E10-BFF5-5F4EA1EEA069}"/>
                </a:ext>
              </a:extLst>
            </p:cNvPr>
            <p:cNvGrpSpPr/>
            <p:nvPr/>
          </p:nvGrpSpPr>
          <p:grpSpPr>
            <a:xfrm>
              <a:off x="9917243" y="4527519"/>
              <a:ext cx="1652342" cy="711429"/>
              <a:chOff x="6465670" y="1670597"/>
              <a:chExt cx="1652342" cy="71142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7047E2-3B2D-40A0-B861-27B08AC7F57F}"/>
                  </a:ext>
                </a:extLst>
              </p:cNvPr>
              <p:cNvSpPr txBox="1"/>
              <p:nvPr/>
            </p:nvSpPr>
            <p:spPr>
              <a:xfrm>
                <a:off x="6465670" y="1872761"/>
                <a:ext cx="1652342" cy="307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800" b="1" dirty="0">
                    <a:solidFill>
                      <a:schemeClr val="tx2"/>
                    </a:solidFill>
                  </a:rPr>
                  <a:t>$11,000</a:t>
                </a:r>
                <a:endParaRPr lang="en-IN" sz="1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66AB46-5573-41D6-A5A2-63139D0FCF4D}"/>
                  </a:ext>
                </a:extLst>
              </p:cNvPr>
              <p:cNvSpPr txBox="1"/>
              <p:nvPr/>
            </p:nvSpPr>
            <p:spPr>
              <a:xfrm>
                <a:off x="6465670" y="1670597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Placeholder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34F3ED9-D237-40B9-9D43-2284416C07FE}"/>
                  </a:ext>
                </a:extLst>
              </p:cNvPr>
              <p:cNvSpPr txBox="1"/>
              <p:nvPr/>
            </p:nvSpPr>
            <p:spPr>
              <a:xfrm>
                <a:off x="6465670" y="2205553"/>
                <a:ext cx="1652342" cy="176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IN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Sample text</a:t>
                </a:r>
                <a:endParaRPr lang="en-I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5CD688-1505-4036-B1A5-9CFA7F35A0AD}"/>
                </a:ext>
              </a:extLst>
            </p:cNvPr>
            <p:cNvSpPr/>
            <p:nvPr/>
          </p:nvSpPr>
          <p:spPr>
            <a:xfrm>
              <a:off x="3096057" y="4663016"/>
              <a:ext cx="1488423" cy="555062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77700E4-8559-4D0F-8F17-3A7D892C4CB1}"/>
                </a:ext>
              </a:extLst>
            </p:cNvPr>
            <p:cNvGrpSpPr/>
            <p:nvPr/>
          </p:nvGrpSpPr>
          <p:grpSpPr>
            <a:xfrm>
              <a:off x="3601954" y="2982035"/>
              <a:ext cx="476629" cy="402353"/>
              <a:chOff x="7390556" y="5013176"/>
              <a:chExt cx="3651408" cy="3082384"/>
            </a:xfrm>
            <a:solidFill>
              <a:schemeClr val="accent5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061E03F-1A0E-4AEA-BD3F-E390934E00DA}"/>
                  </a:ext>
                </a:extLst>
              </p:cNvPr>
              <p:cNvSpPr/>
              <p:nvPr/>
            </p:nvSpPr>
            <p:spPr>
              <a:xfrm>
                <a:off x="7390556" y="5809656"/>
                <a:ext cx="1661064" cy="1163002"/>
              </a:xfrm>
              <a:custGeom>
                <a:avLst/>
                <a:gdLst>
                  <a:gd name="connsiteX0" fmla="*/ 0 w 1661064"/>
                  <a:gd name="connsiteY0" fmla="*/ 400526 h 1163002"/>
                  <a:gd name="connsiteX1" fmla="*/ 31909 w 1661064"/>
                  <a:gd name="connsiteY1" fmla="*/ 358997 h 1163002"/>
                  <a:gd name="connsiteX2" fmla="*/ 251746 w 1661064"/>
                  <a:gd name="connsiteY2" fmla="*/ 30670 h 1163002"/>
                  <a:gd name="connsiteX3" fmla="*/ 273558 w 1661064"/>
                  <a:gd name="connsiteY3" fmla="*/ 0 h 1163002"/>
                  <a:gd name="connsiteX4" fmla="*/ 1661065 w 1661064"/>
                  <a:gd name="connsiteY4" fmla="*/ 732663 h 1163002"/>
                  <a:gd name="connsiteX5" fmla="*/ 1318260 w 1661064"/>
                  <a:gd name="connsiteY5" fmla="*/ 1163003 h 1163002"/>
                  <a:gd name="connsiteX6" fmla="*/ 1154335 w 1661064"/>
                  <a:gd name="connsiteY6" fmla="*/ 1069562 h 1163002"/>
                  <a:gd name="connsiteX7" fmla="*/ 18098 w 1661064"/>
                  <a:gd name="connsiteY7" fmla="*/ 419005 h 1163002"/>
                  <a:gd name="connsiteX8" fmla="*/ 95 w 1661064"/>
                  <a:gd name="connsiteY8" fmla="*/ 407575 h 1163002"/>
                  <a:gd name="connsiteX9" fmla="*/ 0 w 1661064"/>
                  <a:gd name="connsiteY9" fmla="*/ 400526 h 116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1064" h="1163002">
                    <a:moveTo>
                      <a:pt x="0" y="400526"/>
                    </a:moveTo>
                    <a:cubicBezTo>
                      <a:pt x="10668" y="386715"/>
                      <a:pt x="22193" y="373475"/>
                      <a:pt x="31909" y="358997"/>
                    </a:cubicBezTo>
                    <a:cubicBezTo>
                      <a:pt x="105347" y="249650"/>
                      <a:pt x="178403" y="140113"/>
                      <a:pt x="251746" y="30670"/>
                    </a:cubicBezTo>
                    <a:cubicBezTo>
                      <a:pt x="258223" y="20955"/>
                      <a:pt x="265271" y="11620"/>
                      <a:pt x="273558" y="0"/>
                    </a:cubicBezTo>
                    <a:cubicBezTo>
                      <a:pt x="735806" y="244030"/>
                      <a:pt x="1196531" y="487394"/>
                      <a:pt x="1661065" y="732663"/>
                    </a:cubicBezTo>
                    <a:cubicBezTo>
                      <a:pt x="1546098" y="876967"/>
                      <a:pt x="1433132" y="1018794"/>
                      <a:pt x="1318260" y="1163003"/>
                    </a:cubicBezTo>
                    <a:cubicBezTo>
                      <a:pt x="1262729" y="1131379"/>
                      <a:pt x="1208437" y="1100614"/>
                      <a:pt x="1154335" y="1069562"/>
                    </a:cubicBezTo>
                    <a:cubicBezTo>
                      <a:pt x="775526" y="852773"/>
                      <a:pt x="396812" y="635889"/>
                      <a:pt x="18098" y="419005"/>
                    </a:cubicBezTo>
                    <a:cubicBezTo>
                      <a:pt x="11906" y="415480"/>
                      <a:pt x="6096" y="411385"/>
                      <a:pt x="95" y="407575"/>
                    </a:cubicBezTo>
                    <a:cubicBezTo>
                      <a:pt x="0" y="405289"/>
                      <a:pt x="0" y="402907"/>
                      <a:pt x="0" y="400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6020289-A48C-4312-85AC-D625B4B8A317}"/>
                  </a:ext>
                </a:extLst>
              </p:cNvPr>
              <p:cNvSpPr/>
              <p:nvPr/>
            </p:nvSpPr>
            <p:spPr>
              <a:xfrm>
                <a:off x="7863662" y="5013176"/>
                <a:ext cx="2702433" cy="1367956"/>
              </a:xfrm>
              <a:custGeom>
                <a:avLst/>
                <a:gdLst>
                  <a:gd name="connsiteX0" fmla="*/ 0 w 2702433"/>
                  <a:gd name="connsiteY0" fmla="*/ 660083 h 1367956"/>
                  <a:gd name="connsiteX1" fmla="*/ 585883 w 2702433"/>
                  <a:gd name="connsiteY1" fmla="*/ 371475 h 1367956"/>
                  <a:gd name="connsiteX2" fmla="*/ 1322642 w 2702433"/>
                  <a:gd name="connsiteY2" fmla="*/ 8572 h 1367956"/>
                  <a:gd name="connsiteX3" fmla="*/ 1382078 w 2702433"/>
                  <a:gd name="connsiteY3" fmla="*/ 6953 h 1367956"/>
                  <a:gd name="connsiteX4" fmla="*/ 2673477 w 2702433"/>
                  <a:gd name="connsiteY4" fmla="*/ 617982 h 1367956"/>
                  <a:gd name="connsiteX5" fmla="*/ 2702433 w 2702433"/>
                  <a:gd name="connsiteY5" fmla="*/ 632841 h 1367956"/>
                  <a:gd name="connsiteX6" fmla="*/ 2474786 w 2702433"/>
                  <a:gd name="connsiteY6" fmla="*/ 758190 h 1367956"/>
                  <a:gd name="connsiteX7" fmla="*/ 1380649 w 2702433"/>
                  <a:gd name="connsiteY7" fmla="*/ 1358741 h 1367956"/>
                  <a:gd name="connsiteX8" fmla="*/ 1319498 w 2702433"/>
                  <a:gd name="connsiteY8" fmla="*/ 1359027 h 1367956"/>
                  <a:gd name="connsiteX9" fmla="*/ 39624 w 2702433"/>
                  <a:gd name="connsiteY9" fmla="*/ 682752 h 1367956"/>
                  <a:gd name="connsiteX10" fmla="*/ 0 w 2702433"/>
                  <a:gd name="connsiteY10" fmla="*/ 660083 h 1367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02433" h="1367956">
                    <a:moveTo>
                      <a:pt x="0" y="660083"/>
                    </a:moveTo>
                    <a:cubicBezTo>
                      <a:pt x="198882" y="562166"/>
                      <a:pt x="392335" y="466725"/>
                      <a:pt x="585883" y="371475"/>
                    </a:cubicBezTo>
                    <a:cubicBezTo>
                      <a:pt x="831533" y="250603"/>
                      <a:pt x="1077278" y="130016"/>
                      <a:pt x="1322642" y="8572"/>
                    </a:cubicBezTo>
                    <a:cubicBezTo>
                      <a:pt x="1343501" y="-1715"/>
                      <a:pt x="1360361" y="-3334"/>
                      <a:pt x="1382078" y="6953"/>
                    </a:cubicBezTo>
                    <a:cubicBezTo>
                      <a:pt x="1812322" y="211074"/>
                      <a:pt x="2242947" y="414433"/>
                      <a:pt x="2673477" y="617982"/>
                    </a:cubicBezTo>
                    <a:cubicBezTo>
                      <a:pt x="2681574" y="621792"/>
                      <a:pt x="2689479" y="626173"/>
                      <a:pt x="2702433" y="632841"/>
                    </a:cubicBezTo>
                    <a:cubicBezTo>
                      <a:pt x="2623566" y="676275"/>
                      <a:pt x="2549271" y="717328"/>
                      <a:pt x="2474786" y="758190"/>
                    </a:cubicBezTo>
                    <a:cubicBezTo>
                      <a:pt x="2109978" y="958215"/>
                      <a:pt x="1744980" y="1157954"/>
                      <a:pt x="1380649" y="1358741"/>
                    </a:cubicBezTo>
                    <a:cubicBezTo>
                      <a:pt x="1358170" y="1371124"/>
                      <a:pt x="1341882" y="1370838"/>
                      <a:pt x="1319498" y="1359027"/>
                    </a:cubicBezTo>
                    <a:cubicBezTo>
                      <a:pt x="893159" y="1133094"/>
                      <a:pt x="466344" y="908018"/>
                      <a:pt x="39624" y="682752"/>
                    </a:cubicBezTo>
                    <a:cubicBezTo>
                      <a:pt x="28194" y="676656"/>
                      <a:pt x="17145" y="669988"/>
                      <a:pt x="0" y="6600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E2C370B-57BE-4B36-855A-A18CFFC29CFA}"/>
                  </a:ext>
                </a:extLst>
              </p:cNvPr>
              <p:cNvSpPr/>
              <p:nvPr/>
            </p:nvSpPr>
            <p:spPr>
              <a:xfrm>
                <a:off x="7732883" y="6659762"/>
                <a:ext cx="1372743" cy="1435798"/>
              </a:xfrm>
              <a:custGeom>
                <a:avLst/>
                <a:gdLst>
                  <a:gd name="connsiteX0" fmla="*/ 668 w 1372743"/>
                  <a:gd name="connsiteY0" fmla="*/ 0 h 1435798"/>
                  <a:gd name="connsiteX1" fmla="*/ 291371 w 1372743"/>
                  <a:gd name="connsiteY1" fmla="*/ 166211 h 1435798"/>
                  <a:gd name="connsiteX2" fmla="*/ 924116 w 1372743"/>
                  <a:gd name="connsiteY2" fmla="*/ 528542 h 1435798"/>
                  <a:gd name="connsiteX3" fmla="*/ 1104425 w 1372743"/>
                  <a:gd name="connsiteY3" fmla="*/ 492824 h 1435798"/>
                  <a:gd name="connsiteX4" fmla="*/ 1364076 w 1372743"/>
                  <a:gd name="connsiteY4" fmla="*/ 166973 h 1435798"/>
                  <a:gd name="connsiteX5" fmla="*/ 1372744 w 1372743"/>
                  <a:gd name="connsiteY5" fmla="*/ 161354 h 1435798"/>
                  <a:gd name="connsiteX6" fmla="*/ 1372744 w 1372743"/>
                  <a:gd name="connsiteY6" fmla="*/ 1435798 h 1435798"/>
                  <a:gd name="connsiteX7" fmla="*/ 1235870 w 1372743"/>
                  <a:gd name="connsiteY7" fmla="*/ 1364266 h 1435798"/>
                  <a:gd name="connsiteX8" fmla="*/ 31052 w 1372743"/>
                  <a:gd name="connsiteY8" fmla="*/ 728567 h 1435798"/>
                  <a:gd name="connsiteX9" fmla="*/ 1 w 1372743"/>
                  <a:gd name="connsiteY9" fmla="*/ 676847 h 1435798"/>
                  <a:gd name="connsiteX10" fmla="*/ 668 w 1372743"/>
                  <a:gd name="connsiteY10" fmla="*/ 39148 h 1435798"/>
                  <a:gd name="connsiteX11" fmla="*/ 668 w 1372743"/>
                  <a:gd name="connsiteY11" fmla="*/ 0 h 143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2743" h="1435798">
                    <a:moveTo>
                      <a:pt x="668" y="0"/>
                    </a:moveTo>
                    <a:cubicBezTo>
                      <a:pt x="102490" y="58198"/>
                      <a:pt x="196978" y="112204"/>
                      <a:pt x="291371" y="166211"/>
                    </a:cubicBezTo>
                    <a:cubicBezTo>
                      <a:pt x="502254" y="286988"/>
                      <a:pt x="713138" y="407765"/>
                      <a:pt x="924116" y="528542"/>
                    </a:cubicBezTo>
                    <a:cubicBezTo>
                      <a:pt x="1004317" y="574453"/>
                      <a:pt x="1046798" y="565595"/>
                      <a:pt x="1104425" y="492824"/>
                    </a:cubicBezTo>
                    <a:cubicBezTo>
                      <a:pt x="1190626" y="383953"/>
                      <a:pt x="1277399" y="275463"/>
                      <a:pt x="1364076" y="166973"/>
                    </a:cubicBezTo>
                    <a:cubicBezTo>
                      <a:pt x="1365410" y="165259"/>
                      <a:pt x="1367886" y="164402"/>
                      <a:pt x="1372744" y="161354"/>
                    </a:cubicBezTo>
                    <a:cubicBezTo>
                      <a:pt x="1372744" y="585692"/>
                      <a:pt x="1372744" y="1008126"/>
                      <a:pt x="1372744" y="1435798"/>
                    </a:cubicBezTo>
                    <a:cubicBezTo>
                      <a:pt x="1325309" y="1411034"/>
                      <a:pt x="1280542" y="1387793"/>
                      <a:pt x="1235870" y="1364266"/>
                    </a:cubicBezTo>
                    <a:cubicBezTo>
                      <a:pt x="834391" y="1152239"/>
                      <a:pt x="433007" y="939927"/>
                      <a:pt x="31052" y="728567"/>
                    </a:cubicBezTo>
                    <a:cubicBezTo>
                      <a:pt x="7907" y="716375"/>
                      <a:pt x="-94" y="702945"/>
                      <a:pt x="1" y="676847"/>
                    </a:cubicBezTo>
                    <a:cubicBezTo>
                      <a:pt x="1144" y="464249"/>
                      <a:pt x="668" y="251650"/>
                      <a:pt x="668" y="39148"/>
                    </a:cubicBezTo>
                    <a:cubicBezTo>
                      <a:pt x="668" y="28670"/>
                      <a:pt x="668" y="18193"/>
                      <a:pt x="66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11FB156-FB94-4793-9C04-9AEEFF35CFD8}"/>
                  </a:ext>
                </a:extLst>
              </p:cNvPr>
              <p:cNvSpPr/>
              <p:nvPr/>
            </p:nvSpPr>
            <p:spPr>
              <a:xfrm>
                <a:off x="9323654" y="6662334"/>
                <a:ext cx="1372553" cy="1429797"/>
              </a:xfrm>
              <a:custGeom>
                <a:avLst/>
                <a:gdLst>
                  <a:gd name="connsiteX0" fmla="*/ 0 w 1372553"/>
                  <a:gd name="connsiteY0" fmla="*/ 1429798 h 1429797"/>
                  <a:gd name="connsiteX1" fmla="*/ 0 w 1372553"/>
                  <a:gd name="connsiteY1" fmla="*/ 155258 h 1429797"/>
                  <a:gd name="connsiteX2" fmla="*/ 31813 w 1372553"/>
                  <a:gd name="connsiteY2" fmla="*/ 193072 h 1429797"/>
                  <a:gd name="connsiteX3" fmla="*/ 276130 w 1372553"/>
                  <a:gd name="connsiteY3" fmla="*/ 499491 h 1429797"/>
                  <a:gd name="connsiteX4" fmla="*/ 440817 w 1372553"/>
                  <a:gd name="connsiteY4" fmla="*/ 530638 h 1429797"/>
                  <a:gd name="connsiteX5" fmla="*/ 1333500 w 1372553"/>
                  <a:gd name="connsiteY5" fmla="*/ 19717 h 1429797"/>
                  <a:gd name="connsiteX6" fmla="*/ 1370076 w 1372553"/>
                  <a:gd name="connsiteY6" fmla="*/ 0 h 1429797"/>
                  <a:gd name="connsiteX7" fmla="*/ 1371981 w 1372553"/>
                  <a:gd name="connsiteY7" fmla="*/ 37243 h 1429797"/>
                  <a:gd name="connsiteX8" fmla="*/ 1372552 w 1372553"/>
                  <a:gd name="connsiteY8" fmla="*/ 643128 h 1429797"/>
                  <a:gd name="connsiteX9" fmla="*/ 1343977 w 1372553"/>
                  <a:gd name="connsiteY9" fmla="*/ 693611 h 1429797"/>
                  <a:gd name="connsiteX10" fmla="*/ 33909 w 1372553"/>
                  <a:gd name="connsiteY10" fmla="*/ 1411986 h 1429797"/>
                  <a:gd name="connsiteX11" fmla="*/ 0 w 1372553"/>
                  <a:gd name="connsiteY11" fmla="*/ 1429798 h 142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72553" h="1429797">
                    <a:moveTo>
                      <a:pt x="0" y="1429798"/>
                    </a:moveTo>
                    <a:cubicBezTo>
                      <a:pt x="0" y="1004697"/>
                      <a:pt x="0" y="583692"/>
                      <a:pt x="0" y="155258"/>
                    </a:cubicBezTo>
                    <a:cubicBezTo>
                      <a:pt x="13049" y="170688"/>
                      <a:pt x="22670" y="181737"/>
                      <a:pt x="31813" y="193072"/>
                    </a:cubicBezTo>
                    <a:cubicBezTo>
                      <a:pt x="113252" y="295180"/>
                      <a:pt x="194500" y="397478"/>
                      <a:pt x="276130" y="499491"/>
                    </a:cubicBezTo>
                    <a:cubicBezTo>
                      <a:pt x="325469" y="561118"/>
                      <a:pt x="372142" y="569881"/>
                      <a:pt x="440817" y="530638"/>
                    </a:cubicBezTo>
                    <a:cubicBezTo>
                      <a:pt x="738378" y="360426"/>
                      <a:pt x="1035939" y="190024"/>
                      <a:pt x="1333500" y="19717"/>
                    </a:cubicBezTo>
                    <a:cubicBezTo>
                      <a:pt x="1343692" y="13907"/>
                      <a:pt x="1354169" y="8572"/>
                      <a:pt x="1370076" y="0"/>
                    </a:cubicBezTo>
                    <a:cubicBezTo>
                      <a:pt x="1370933" y="15240"/>
                      <a:pt x="1371981" y="26194"/>
                      <a:pt x="1371981" y="37243"/>
                    </a:cubicBezTo>
                    <a:cubicBezTo>
                      <a:pt x="1372076" y="239173"/>
                      <a:pt x="1371695" y="441198"/>
                      <a:pt x="1372552" y="643128"/>
                    </a:cubicBezTo>
                    <a:cubicBezTo>
                      <a:pt x="1372648" y="667322"/>
                      <a:pt x="1365980" y="681609"/>
                      <a:pt x="1343977" y="693611"/>
                    </a:cubicBezTo>
                    <a:cubicBezTo>
                      <a:pt x="907066" y="932593"/>
                      <a:pt x="470535" y="1172432"/>
                      <a:pt x="33909" y="1411986"/>
                    </a:cubicBezTo>
                    <a:cubicBezTo>
                      <a:pt x="23908" y="1417606"/>
                      <a:pt x="13525" y="1422749"/>
                      <a:pt x="0" y="14297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4D00550-CD11-46ED-A163-9AD5AE4E9EE8}"/>
                  </a:ext>
                </a:extLst>
              </p:cNvPr>
              <p:cNvSpPr/>
              <p:nvPr/>
            </p:nvSpPr>
            <p:spPr>
              <a:xfrm>
                <a:off x="9376613" y="5779652"/>
                <a:ext cx="1665351" cy="1193387"/>
              </a:xfrm>
              <a:custGeom>
                <a:avLst/>
                <a:gdLst>
                  <a:gd name="connsiteX0" fmla="*/ 1388459 w 1665351"/>
                  <a:gd name="connsiteY0" fmla="*/ 0 h 1193387"/>
                  <a:gd name="connsiteX1" fmla="*/ 1665351 w 1665351"/>
                  <a:gd name="connsiteY1" fmla="*/ 437007 h 1193387"/>
                  <a:gd name="connsiteX2" fmla="*/ 344519 w 1665351"/>
                  <a:gd name="connsiteY2" fmla="*/ 1193387 h 1193387"/>
                  <a:gd name="connsiteX3" fmla="*/ 0 w 1665351"/>
                  <a:gd name="connsiteY3" fmla="*/ 761429 h 1193387"/>
                  <a:gd name="connsiteX4" fmla="*/ 1388459 w 1665351"/>
                  <a:gd name="connsiteY4" fmla="*/ 0 h 119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5351" h="1193387">
                    <a:moveTo>
                      <a:pt x="1388459" y="0"/>
                    </a:moveTo>
                    <a:cubicBezTo>
                      <a:pt x="1481138" y="146209"/>
                      <a:pt x="1571816" y="289465"/>
                      <a:pt x="1665351" y="437007"/>
                    </a:cubicBezTo>
                    <a:cubicBezTo>
                      <a:pt x="1225772" y="688753"/>
                      <a:pt x="787146" y="939927"/>
                      <a:pt x="344519" y="1193387"/>
                    </a:cubicBezTo>
                    <a:cubicBezTo>
                      <a:pt x="230791" y="1050798"/>
                      <a:pt x="117158" y="908399"/>
                      <a:pt x="0" y="761429"/>
                    </a:cubicBezTo>
                    <a:cubicBezTo>
                      <a:pt x="462820" y="507587"/>
                      <a:pt x="923544" y="254889"/>
                      <a:pt x="1388459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E148DF-E9D6-4409-8154-BF0B24FA3DBB}"/>
                </a:ext>
              </a:extLst>
            </p:cNvPr>
            <p:cNvSpPr/>
            <p:nvPr/>
          </p:nvSpPr>
          <p:spPr>
            <a:xfrm>
              <a:off x="6547630" y="5768484"/>
              <a:ext cx="1488423" cy="555062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1F7D44C-BEB9-481D-9A8F-2E8E9E15AEA5}"/>
                </a:ext>
              </a:extLst>
            </p:cNvPr>
            <p:cNvSpPr/>
            <p:nvPr/>
          </p:nvSpPr>
          <p:spPr>
            <a:xfrm>
              <a:off x="9999203" y="5782132"/>
              <a:ext cx="1488423" cy="555062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9F715D2-6D0D-46C9-9E35-A973366ADEC3}"/>
                </a:ext>
              </a:extLst>
            </p:cNvPr>
            <p:cNvSpPr/>
            <p:nvPr/>
          </p:nvSpPr>
          <p:spPr>
            <a:xfrm>
              <a:off x="6547630" y="3011429"/>
              <a:ext cx="1488423" cy="555062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23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7" y="893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6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marR="0" lvl="0" indent="-169812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812" marR="0" lvl="0" indent="-169812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812" marR="0" lvl="0" indent="-169812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7F267-9EF3-9E81-926C-A3E189725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336" y="927922"/>
            <a:ext cx="3831521" cy="21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6134</TotalTime>
  <Words>278</Words>
  <Application>Microsoft Office PowerPoint</Application>
  <PresentationFormat>Custom</PresentationFormat>
  <Paragraphs>87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Mapping Slide Templates for PowerPoint</dc:title>
  <dc:creator>Julian</dc:creator>
  <cp:lastModifiedBy>Home</cp:lastModifiedBy>
  <cp:revision>114</cp:revision>
  <dcterms:created xsi:type="dcterms:W3CDTF">2013-09-12T13:05:01Z</dcterms:created>
  <dcterms:modified xsi:type="dcterms:W3CDTF">2022-05-07T18:52:53Z</dcterms:modified>
</cp:coreProperties>
</file>