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7"/>
  </p:notesMasterIdLst>
  <p:sldIdLst>
    <p:sldId id="276" r:id="rId3"/>
    <p:sldId id="277" r:id="rId4"/>
    <p:sldId id="290" r:id="rId5"/>
    <p:sldId id="26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68" d="100"/>
          <a:sy n="68" d="100"/>
        </p:scale>
        <p:origin x="624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7" rIns="91412" bIns="45707"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7"/>
            <a:ext cx="10360501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97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28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81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19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3"/>
            <a:ext cx="10360501" cy="1362075"/>
          </a:xfrm>
        </p:spPr>
        <p:txBody>
          <a:bodyPr anchor="t"/>
          <a:lstStyle>
            <a:lvl1pPr algn="l">
              <a:defRPr sz="529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9">
                <a:solidFill>
                  <a:schemeClr val="tx1">
                    <a:tint val="75000"/>
                  </a:schemeClr>
                </a:solidFill>
              </a:defRPr>
            </a:lvl1pPr>
            <a:lvl2pPr marL="60931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621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3pPr>
            <a:lvl4pPr marL="1827931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4pPr>
            <a:lvl5pPr marL="2437242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5pPr>
            <a:lvl6pPr marL="304655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6pPr>
            <a:lvl7pPr marL="365586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7pPr>
            <a:lvl8pPr marL="426517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8pPr>
            <a:lvl9pPr marL="4874484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995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3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3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384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5115"/>
            <a:ext cx="5385514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4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5"/>
            <a:ext cx="5387630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5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719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852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1"/>
            <a:ext cx="4010039" cy="1162051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4"/>
            <a:ext cx="6813892" cy="5853113"/>
          </a:xfrm>
        </p:spPr>
        <p:txBody>
          <a:bodyPr/>
          <a:lstStyle>
            <a:lvl1pPr>
              <a:defRPr sz="4299"/>
            </a:lvl1pPr>
            <a:lvl2pPr>
              <a:defRPr sz="3699"/>
            </a:lvl2pPr>
            <a:lvl3pPr>
              <a:defRPr sz="3199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3"/>
            <a:ext cx="4010039" cy="46910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57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2"/>
            <a:ext cx="7313295" cy="566739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9"/>
            </a:lvl1pPr>
            <a:lvl2pPr marL="609310" indent="0">
              <a:buNone/>
              <a:defRPr sz="3699"/>
            </a:lvl2pPr>
            <a:lvl3pPr marL="1218621" indent="0">
              <a:buNone/>
              <a:defRPr sz="3199"/>
            </a:lvl3pPr>
            <a:lvl4pPr marL="1827931" indent="0">
              <a:buNone/>
              <a:defRPr sz="2699"/>
            </a:lvl4pPr>
            <a:lvl5pPr marL="2437242" indent="0">
              <a:buNone/>
              <a:defRPr sz="2699"/>
            </a:lvl5pPr>
            <a:lvl6pPr marL="3046553" indent="0">
              <a:buNone/>
              <a:defRPr sz="2699"/>
            </a:lvl6pPr>
            <a:lvl7pPr marL="3655863" indent="0">
              <a:buNone/>
              <a:defRPr sz="2699"/>
            </a:lvl7pPr>
            <a:lvl8pPr marL="4265173" indent="0">
              <a:buNone/>
              <a:defRPr sz="2699"/>
            </a:lvl8pPr>
            <a:lvl9pPr marL="4874484" indent="0">
              <a:buNone/>
              <a:defRPr sz="26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0"/>
            <a:ext cx="7313295" cy="8048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718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223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1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1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900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5"/>
            <a:ext cx="5930678" cy="711081"/>
          </a:xfrm>
        </p:spPr>
        <p:txBody>
          <a:bodyPr>
            <a:normAutofit/>
          </a:bodyPr>
          <a:lstStyle>
            <a:lvl1pPr algn="ctr">
              <a:defRPr sz="35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7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1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6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1218621" rtl="0" eaLnBrk="1" latinLnBrk="0" hangingPunct="1"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83" indent="-456983" algn="l" defTabSz="1218621" rtl="0" eaLnBrk="1" latinLnBrk="0" hangingPunct="1">
        <a:spcBef>
          <a:spcPct val="20000"/>
        </a:spcBef>
        <a:buFont typeface="Arial" pitchFamily="34" charset="0"/>
        <a:buChar char="•"/>
        <a:defRPr sz="3599" kern="1200">
          <a:solidFill>
            <a:schemeClr val="tx1"/>
          </a:solidFill>
          <a:latin typeface="+mj-lt"/>
          <a:ea typeface="+mn-ea"/>
          <a:cs typeface="+mn-cs"/>
        </a:defRPr>
      </a:lvl1pPr>
      <a:lvl2pPr marL="990130" indent="-380819" algn="l" defTabSz="1218621" rtl="0" eaLnBrk="1" latinLnBrk="0" hangingPunct="1">
        <a:spcBef>
          <a:spcPct val="20000"/>
        </a:spcBef>
        <a:buFont typeface="Arial" pitchFamily="34" charset="0"/>
        <a:buChar char="–"/>
        <a:defRPr sz="31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276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587" indent="-304656" algn="l" defTabSz="1218621" rtl="0" eaLnBrk="1" latinLnBrk="0" hangingPunct="1">
        <a:spcBef>
          <a:spcPct val="20000"/>
        </a:spcBef>
        <a:buFont typeface="Arial" pitchFamily="34" charset="0"/>
        <a:buChar char="–"/>
        <a:defRPr sz="1999" kern="1200">
          <a:solidFill>
            <a:schemeClr val="tx1"/>
          </a:solidFill>
          <a:latin typeface="+mj-lt"/>
          <a:ea typeface="+mn-ea"/>
          <a:cs typeface="+mn-cs"/>
        </a:defRPr>
      </a:lvl4pPr>
      <a:lvl5pPr marL="2741897" indent="-304656" algn="l" defTabSz="1218621" rtl="0" eaLnBrk="1" latinLnBrk="0" hangingPunct="1">
        <a:spcBef>
          <a:spcPct val="20000"/>
        </a:spcBef>
        <a:buFont typeface="Arial" pitchFamily="34" charset="0"/>
        <a:buChar char="»"/>
        <a:defRPr sz="1999" kern="1200">
          <a:solidFill>
            <a:schemeClr val="tx1"/>
          </a:solidFill>
          <a:latin typeface="+mj-lt"/>
          <a:ea typeface="+mn-ea"/>
          <a:cs typeface="+mn-cs"/>
        </a:defRPr>
      </a:lvl5pPr>
      <a:lvl6pPr marL="3351207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518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82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13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1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62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793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242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55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586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17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484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C0957-8F62-41FD-BEF7-E5A40457B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bg1"/>
                </a:solidFill>
                <a:effectLst/>
              </a:rPr>
              <a:t>6-Item Hexagonal Diagram Slide Template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B5211CD-52F0-BBA0-E685-3CDD5D8D2BB9}"/>
              </a:ext>
            </a:extLst>
          </p:cNvPr>
          <p:cNvSpPr/>
          <p:nvPr/>
        </p:nvSpPr>
        <p:spPr>
          <a:xfrm>
            <a:off x="3940805" y="1637105"/>
            <a:ext cx="4300518" cy="4300508"/>
          </a:xfrm>
          <a:prstGeom prst="ellipse">
            <a:avLst/>
          </a:prstGeom>
          <a:noFill/>
          <a:ln w="25400" cap="rnd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490B75F-CC3C-10F4-B350-B4254754C0B6}"/>
              </a:ext>
            </a:extLst>
          </p:cNvPr>
          <p:cNvSpPr/>
          <p:nvPr/>
        </p:nvSpPr>
        <p:spPr>
          <a:xfrm>
            <a:off x="5035374" y="2736818"/>
            <a:ext cx="932827" cy="2101666"/>
          </a:xfrm>
          <a:custGeom>
            <a:avLst/>
            <a:gdLst>
              <a:gd name="connsiteX0" fmla="*/ 1101283 w 1101283"/>
              <a:gd name="connsiteY0" fmla="*/ 0 h 2481199"/>
              <a:gd name="connsiteX1" fmla="*/ 1101283 w 1101283"/>
              <a:gd name="connsiteY1" fmla="*/ 209739 h 2481199"/>
              <a:gd name="connsiteX2" fmla="*/ 1040142 w 1101283"/>
              <a:gd name="connsiteY2" fmla="*/ 219070 h 2481199"/>
              <a:gd name="connsiteX3" fmla="*/ 207572 w 1101283"/>
              <a:gd name="connsiteY3" fmla="*/ 1240599 h 2481199"/>
              <a:gd name="connsiteX4" fmla="*/ 1040142 w 1101283"/>
              <a:gd name="connsiteY4" fmla="*/ 2262128 h 2481199"/>
              <a:gd name="connsiteX5" fmla="*/ 1101283 w 1101283"/>
              <a:gd name="connsiteY5" fmla="*/ 2271460 h 2481199"/>
              <a:gd name="connsiteX6" fmla="*/ 1101283 w 1101283"/>
              <a:gd name="connsiteY6" fmla="*/ 2481199 h 2481199"/>
              <a:gd name="connsiteX7" fmla="*/ 998309 w 1101283"/>
              <a:gd name="connsiteY7" fmla="*/ 2465483 h 2481199"/>
              <a:gd name="connsiteX8" fmla="*/ 0 w 1101283"/>
              <a:gd name="connsiteY8" fmla="*/ 1240599 h 2481199"/>
              <a:gd name="connsiteX9" fmla="*/ 998309 w 1101283"/>
              <a:gd name="connsiteY9" fmla="*/ 15715 h 2481199"/>
              <a:gd name="connsiteX10" fmla="*/ 1101283 w 1101283"/>
              <a:gd name="connsiteY10" fmla="*/ 0 h 248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1283" h="2481199">
                <a:moveTo>
                  <a:pt x="1101283" y="0"/>
                </a:moveTo>
                <a:lnTo>
                  <a:pt x="1101283" y="209739"/>
                </a:lnTo>
                <a:lnTo>
                  <a:pt x="1040142" y="219070"/>
                </a:lnTo>
                <a:cubicBezTo>
                  <a:pt x="564995" y="316300"/>
                  <a:pt x="207572" y="736709"/>
                  <a:pt x="207572" y="1240599"/>
                </a:cubicBezTo>
                <a:cubicBezTo>
                  <a:pt x="207572" y="1744489"/>
                  <a:pt x="564995" y="2164899"/>
                  <a:pt x="1040142" y="2262128"/>
                </a:cubicBezTo>
                <a:lnTo>
                  <a:pt x="1101283" y="2271460"/>
                </a:lnTo>
                <a:lnTo>
                  <a:pt x="1101283" y="2481199"/>
                </a:lnTo>
                <a:lnTo>
                  <a:pt x="998309" y="2465483"/>
                </a:lnTo>
                <a:cubicBezTo>
                  <a:pt x="428575" y="2348898"/>
                  <a:pt x="0" y="1844798"/>
                  <a:pt x="0" y="1240599"/>
                </a:cubicBezTo>
                <a:cubicBezTo>
                  <a:pt x="0" y="636400"/>
                  <a:pt x="428575" y="132300"/>
                  <a:pt x="998309" y="15715"/>
                </a:cubicBezTo>
                <a:lnTo>
                  <a:pt x="11012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4771F16-24A0-1071-2298-8BC59D610384}"/>
              </a:ext>
            </a:extLst>
          </p:cNvPr>
          <p:cNvSpPr/>
          <p:nvPr/>
        </p:nvSpPr>
        <p:spPr>
          <a:xfrm>
            <a:off x="6220622" y="2736818"/>
            <a:ext cx="932827" cy="2101666"/>
          </a:xfrm>
          <a:custGeom>
            <a:avLst/>
            <a:gdLst>
              <a:gd name="connsiteX0" fmla="*/ 0 w 1101283"/>
              <a:gd name="connsiteY0" fmla="*/ 0 h 2481199"/>
              <a:gd name="connsiteX1" fmla="*/ 102974 w 1101283"/>
              <a:gd name="connsiteY1" fmla="*/ 15715 h 2481199"/>
              <a:gd name="connsiteX2" fmla="*/ 1101283 w 1101283"/>
              <a:gd name="connsiteY2" fmla="*/ 1240599 h 2481199"/>
              <a:gd name="connsiteX3" fmla="*/ 102974 w 1101283"/>
              <a:gd name="connsiteY3" fmla="*/ 2465483 h 2481199"/>
              <a:gd name="connsiteX4" fmla="*/ 0 w 1101283"/>
              <a:gd name="connsiteY4" fmla="*/ 2481199 h 2481199"/>
              <a:gd name="connsiteX5" fmla="*/ 0 w 1101283"/>
              <a:gd name="connsiteY5" fmla="*/ 2271460 h 2481199"/>
              <a:gd name="connsiteX6" fmla="*/ 61141 w 1101283"/>
              <a:gd name="connsiteY6" fmla="*/ 2262128 h 2481199"/>
              <a:gd name="connsiteX7" fmla="*/ 893711 w 1101283"/>
              <a:gd name="connsiteY7" fmla="*/ 1240599 h 2481199"/>
              <a:gd name="connsiteX8" fmla="*/ 61141 w 1101283"/>
              <a:gd name="connsiteY8" fmla="*/ 219070 h 2481199"/>
              <a:gd name="connsiteX9" fmla="*/ 0 w 1101283"/>
              <a:gd name="connsiteY9" fmla="*/ 209739 h 2481199"/>
              <a:gd name="connsiteX10" fmla="*/ 0 w 1101283"/>
              <a:gd name="connsiteY10" fmla="*/ 0 h 248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1283" h="2481199">
                <a:moveTo>
                  <a:pt x="0" y="0"/>
                </a:moveTo>
                <a:lnTo>
                  <a:pt x="102974" y="15715"/>
                </a:lnTo>
                <a:cubicBezTo>
                  <a:pt x="672708" y="132300"/>
                  <a:pt x="1101283" y="636400"/>
                  <a:pt x="1101283" y="1240599"/>
                </a:cubicBezTo>
                <a:cubicBezTo>
                  <a:pt x="1101283" y="1844798"/>
                  <a:pt x="672708" y="2348898"/>
                  <a:pt x="102974" y="2465483"/>
                </a:cubicBezTo>
                <a:lnTo>
                  <a:pt x="0" y="2481199"/>
                </a:lnTo>
                <a:lnTo>
                  <a:pt x="0" y="2271460"/>
                </a:lnTo>
                <a:lnTo>
                  <a:pt x="61141" y="2262128"/>
                </a:lnTo>
                <a:cubicBezTo>
                  <a:pt x="536288" y="2164899"/>
                  <a:pt x="893711" y="1744489"/>
                  <a:pt x="893711" y="1240599"/>
                </a:cubicBezTo>
                <a:cubicBezTo>
                  <a:pt x="893711" y="736709"/>
                  <a:pt x="536288" y="316300"/>
                  <a:pt x="61141" y="219070"/>
                </a:cubicBezTo>
                <a:lnTo>
                  <a:pt x="0" y="20973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F564999-4028-F127-73DE-1EC8EBD51862}"/>
              </a:ext>
            </a:extLst>
          </p:cNvPr>
          <p:cNvSpPr/>
          <p:nvPr/>
        </p:nvSpPr>
        <p:spPr>
          <a:xfrm>
            <a:off x="4873624" y="2566865"/>
            <a:ext cx="2441576" cy="2441570"/>
          </a:xfrm>
          <a:prstGeom prst="ellipse">
            <a:avLst/>
          </a:prstGeom>
          <a:noFill/>
          <a:ln w="25400" cap="rnd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672429F-A9ED-A522-346B-0AE23F09AB82}"/>
              </a:ext>
            </a:extLst>
          </p:cNvPr>
          <p:cNvSpPr/>
          <p:nvPr/>
        </p:nvSpPr>
        <p:spPr>
          <a:xfrm>
            <a:off x="4946776" y="3030161"/>
            <a:ext cx="1917319" cy="1917315"/>
          </a:xfrm>
          <a:prstGeom prst="ellipse">
            <a:avLst/>
          </a:prstGeom>
          <a:solidFill>
            <a:schemeClr val="tx1">
              <a:alpha val="61000"/>
            </a:schemeClr>
          </a:soli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CA3227B3-BD95-BE90-731E-9DFFB518A3F8}"/>
              </a:ext>
            </a:extLst>
          </p:cNvPr>
          <p:cNvSpPr/>
          <p:nvPr/>
        </p:nvSpPr>
        <p:spPr>
          <a:xfrm rot="21262495">
            <a:off x="3842547" y="1496776"/>
            <a:ext cx="1565528" cy="1807678"/>
          </a:xfrm>
          <a:custGeom>
            <a:avLst/>
            <a:gdLst>
              <a:gd name="connsiteX0" fmla="*/ 1586293 w 1586293"/>
              <a:gd name="connsiteY0" fmla="*/ 1373791 h 1831657"/>
              <a:gd name="connsiteX1" fmla="*/ 1586293 w 1586293"/>
              <a:gd name="connsiteY1" fmla="*/ 457962 h 1831657"/>
              <a:gd name="connsiteX2" fmla="*/ 793147 w 1586293"/>
              <a:gd name="connsiteY2" fmla="*/ 0 h 1831657"/>
              <a:gd name="connsiteX3" fmla="*/ 0 w 1586293"/>
              <a:gd name="connsiteY3" fmla="*/ 457962 h 1831657"/>
              <a:gd name="connsiteX4" fmla="*/ 0 w 1586293"/>
              <a:gd name="connsiteY4" fmla="*/ 1373791 h 1831657"/>
              <a:gd name="connsiteX5" fmla="*/ 793147 w 1586293"/>
              <a:gd name="connsiteY5" fmla="*/ 1831658 h 183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6293" h="1831657">
                <a:moveTo>
                  <a:pt x="1586293" y="1373791"/>
                </a:moveTo>
                <a:lnTo>
                  <a:pt x="1586293" y="457962"/>
                </a:lnTo>
                <a:lnTo>
                  <a:pt x="793147" y="0"/>
                </a:lnTo>
                <a:lnTo>
                  <a:pt x="0" y="457962"/>
                </a:lnTo>
                <a:lnTo>
                  <a:pt x="0" y="1373791"/>
                </a:lnTo>
                <a:lnTo>
                  <a:pt x="793147" y="1831658"/>
                </a:lnTo>
                <a:close/>
              </a:path>
            </a:pathLst>
          </a:custGeom>
          <a:solidFill>
            <a:schemeClr val="tx1">
              <a:alpha val="18000"/>
            </a:schemeClr>
          </a:solidFill>
          <a:ln w="95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IN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DB0F4B44-DB6D-3FF2-3798-FED9FD0CAE96}"/>
              </a:ext>
            </a:extLst>
          </p:cNvPr>
          <p:cNvSpPr/>
          <p:nvPr/>
        </p:nvSpPr>
        <p:spPr>
          <a:xfrm>
            <a:off x="2983947" y="3178777"/>
            <a:ext cx="1565528" cy="1807678"/>
          </a:xfrm>
          <a:custGeom>
            <a:avLst/>
            <a:gdLst>
              <a:gd name="connsiteX0" fmla="*/ 1586293 w 1586293"/>
              <a:gd name="connsiteY0" fmla="*/ 1373791 h 1831657"/>
              <a:gd name="connsiteX1" fmla="*/ 1586293 w 1586293"/>
              <a:gd name="connsiteY1" fmla="*/ 457962 h 1831657"/>
              <a:gd name="connsiteX2" fmla="*/ 793147 w 1586293"/>
              <a:gd name="connsiteY2" fmla="*/ 0 h 1831657"/>
              <a:gd name="connsiteX3" fmla="*/ 0 w 1586293"/>
              <a:gd name="connsiteY3" fmla="*/ 457962 h 1831657"/>
              <a:gd name="connsiteX4" fmla="*/ 0 w 1586293"/>
              <a:gd name="connsiteY4" fmla="*/ 1373791 h 1831657"/>
              <a:gd name="connsiteX5" fmla="*/ 793147 w 1586293"/>
              <a:gd name="connsiteY5" fmla="*/ 1831658 h 183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6293" h="1831657">
                <a:moveTo>
                  <a:pt x="1586293" y="1373791"/>
                </a:moveTo>
                <a:lnTo>
                  <a:pt x="1586293" y="457962"/>
                </a:lnTo>
                <a:lnTo>
                  <a:pt x="793147" y="0"/>
                </a:lnTo>
                <a:lnTo>
                  <a:pt x="0" y="457962"/>
                </a:lnTo>
                <a:lnTo>
                  <a:pt x="0" y="1373791"/>
                </a:lnTo>
                <a:lnTo>
                  <a:pt x="793147" y="1831658"/>
                </a:lnTo>
                <a:close/>
              </a:path>
            </a:pathLst>
          </a:custGeom>
          <a:solidFill>
            <a:schemeClr val="tx1">
              <a:alpha val="18000"/>
            </a:schemeClr>
          </a:solidFill>
          <a:ln w="95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IN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7763E754-25C2-F945-410B-B474DBE6BD0A}"/>
              </a:ext>
            </a:extLst>
          </p:cNvPr>
          <p:cNvSpPr/>
          <p:nvPr/>
        </p:nvSpPr>
        <p:spPr>
          <a:xfrm rot="480315">
            <a:off x="3776240" y="4806702"/>
            <a:ext cx="1565528" cy="1807678"/>
          </a:xfrm>
          <a:custGeom>
            <a:avLst/>
            <a:gdLst>
              <a:gd name="connsiteX0" fmla="*/ 1586293 w 1586293"/>
              <a:gd name="connsiteY0" fmla="*/ 1373791 h 1831657"/>
              <a:gd name="connsiteX1" fmla="*/ 1586293 w 1586293"/>
              <a:gd name="connsiteY1" fmla="*/ 457962 h 1831657"/>
              <a:gd name="connsiteX2" fmla="*/ 793147 w 1586293"/>
              <a:gd name="connsiteY2" fmla="*/ 0 h 1831657"/>
              <a:gd name="connsiteX3" fmla="*/ 0 w 1586293"/>
              <a:gd name="connsiteY3" fmla="*/ 457962 h 1831657"/>
              <a:gd name="connsiteX4" fmla="*/ 0 w 1586293"/>
              <a:gd name="connsiteY4" fmla="*/ 1373791 h 1831657"/>
              <a:gd name="connsiteX5" fmla="*/ 793147 w 1586293"/>
              <a:gd name="connsiteY5" fmla="*/ 1831658 h 183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6293" h="1831657">
                <a:moveTo>
                  <a:pt x="1586293" y="1373791"/>
                </a:moveTo>
                <a:lnTo>
                  <a:pt x="1586293" y="457962"/>
                </a:lnTo>
                <a:lnTo>
                  <a:pt x="793147" y="0"/>
                </a:lnTo>
                <a:lnTo>
                  <a:pt x="0" y="457962"/>
                </a:lnTo>
                <a:lnTo>
                  <a:pt x="0" y="1373791"/>
                </a:lnTo>
                <a:lnTo>
                  <a:pt x="793147" y="1831658"/>
                </a:lnTo>
                <a:close/>
              </a:path>
            </a:pathLst>
          </a:custGeom>
          <a:solidFill>
            <a:schemeClr val="tx1">
              <a:alpha val="18000"/>
            </a:schemeClr>
          </a:solidFill>
          <a:ln w="95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IN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CE99ED09-8C77-EAA7-36C8-3C1B98229212}"/>
              </a:ext>
            </a:extLst>
          </p:cNvPr>
          <p:cNvSpPr/>
          <p:nvPr/>
        </p:nvSpPr>
        <p:spPr>
          <a:xfrm rot="337505" flipH="1">
            <a:off x="6279943" y="1496776"/>
            <a:ext cx="1565528" cy="1807678"/>
          </a:xfrm>
          <a:custGeom>
            <a:avLst/>
            <a:gdLst>
              <a:gd name="connsiteX0" fmla="*/ 1586293 w 1586293"/>
              <a:gd name="connsiteY0" fmla="*/ 1373791 h 1831657"/>
              <a:gd name="connsiteX1" fmla="*/ 1586293 w 1586293"/>
              <a:gd name="connsiteY1" fmla="*/ 457962 h 1831657"/>
              <a:gd name="connsiteX2" fmla="*/ 793147 w 1586293"/>
              <a:gd name="connsiteY2" fmla="*/ 0 h 1831657"/>
              <a:gd name="connsiteX3" fmla="*/ 0 w 1586293"/>
              <a:gd name="connsiteY3" fmla="*/ 457962 h 1831657"/>
              <a:gd name="connsiteX4" fmla="*/ 0 w 1586293"/>
              <a:gd name="connsiteY4" fmla="*/ 1373791 h 1831657"/>
              <a:gd name="connsiteX5" fmla="*/ 793147 w 1586293"/>
              <a:gd name="connsiteY5" fmla="*/ 1831658 h 183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6293" h="1831657">
                <a:moveTo>
                  <a:pt x="1586293" y="1373791"/>
                </a:moveTo>
                <a:lnTo>
                  <a:pt x="1586293" y="457962"/>
                </a:lnTo>
                <a:lnTo>
                  <a:pt x="793147" y="0"/>
                </a:lnTo>
                <a:lnTo>
                  <a:pt x="0" y="457962"/>
                </a:lnTo>
                <a:lnTo>
                  <a:pt x="0" y="1373791"/>
                </a:lnTo>
                <a:lnTo>
                  <a:pt x="793147" y="1831658"/>
                </a:lnTo>
                <a:close/>
              </a:path>
            </a:pathLst>
          </a:custGeom>
          <a:solidFill>
            <a:schemeClr val="tx1">
              <a:alpha val="18000"/>
            </a:schemeClr>
          </a:solidFill>
          <a:ln w="95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IN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EFD73BA4-33DF-DD2B-3F55-03276AA9BACB}"/>
              </a:ext>
            </a:extLst>
          </p:cNvPr>
          <p:cNvSpPr/>
          <p:nvPr/>
        </p:nvSpPr>
        <p:spPr>
          <a:xfrm flipH="1">
            <a:off x="7151752" y="3178777"/>
            <a:ext cx="1565528" cy="1807678"/>
          </a:xfrm>
          <a:custGeom>
            <a:avLst/>
            <a:gdLst>
              <a:gd name="connsiteX0" fmla="*/ 1586293 w 1586293"/>
              <a:gd name="connsiteY0" fmla="*/ 1373791 h 1831657"/>
              <a:gd name="connsiteX1" fmla="*/ 1586293 w 1586293"/>
              <a:gd name="connsiteY1" fmla="*/ 457962 h 1831657"/>
              <a:gd name="connsiteX2" fmla="*/ 793147 w 1586293"/>
              <a:gd name="connsiteY2" fmla="*/ 0 h 1831657"/>
              <a:gd name="connsiteX3" fmla="*/ 0 w 1586293"/>
              <a:gd name="connsiteY3" fmla="*/ 457962 h 1831657"/>
              <a:gd name="connsiteX4" fmla="*/ 0 w 1586293"/>
              <a:gd name="connsiteY4" fmla="*/ 1373791 h 1831657"/>
              <a:gd name="connsiteX5" fmla="*/ 793147 w 1586293"/>
              <a:gd name="connsiteY5" fmla="*/ 1831658 h 183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6293" h="1831657">
                <a:moveTo>
                  <a:pt x="1586293" y="1373791"/>
                </a:moveTo>
                <a:lnTo>
                  <a:pt x="1586293" y="457962"/>
                </a:lnTo>
                <a:lnTo>
                  <a:pt x="793147" y="0"/>
                </a:lnTo>
                <a:lnTo>
                  <a:pt x="0" y="457962"/>
                </a:lnTo>
                <a:lnTo>
                  <a:pt x="0" y="1373791"/>
                </a:lnTo>
                <a:lnTo>
                  <a:pt x="793147" y="1831658"/>
                </a:lnTo>
                <a:close/>
              </a:path>
            </a:pathLst>
          </a:custGeom>
          <a:solidFill>
            <a:schemeClr val="tx1">
              <a:alpha val="18000"/>
            </a:schemeClr>
          </a:solidFill>
          <a:ln w="95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IN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365162F2-8055-3F26-179F-3459303B0242}"/>
              </a:ext>
            </a:extLst>
          </p:cNvPr>
          <p:cNvSpPr/>
          <p:nvPr/>
        </p:nvSpPr>
        <p:spPr>
          <a:xfrm rot="21187948" flipH="1">
            <a:off x="6348764" y="4828879"/>
            <a:ext cx="1565528" cy="1807678"/>
          </a:xfrm>
          <a:custGeom>
            <a:avLst/>
            <a:gdLst>
              <a:gd name="connsiteX0" fmla="*/ 1586293 w 1586293"/>
              <a:gd name="connsiteY0" fmla="*/ 1373791 h 1831657"/>
              <a:gd name="connsiteX1" fmla="*/ 1586293 w 1586293"/>
              <a:gd name="connsiteY1" fmla="*/ 457962 h 1831657"/>
              <a:gd name="connsiteX2" fmla="*/ 793147 w 1586293"/>
              <a:gd name="connsiteY2" fmla="*/ 0 h 1831657"/>
              <a:gd name="connsiteX3" fmla="*/ 0 w 1586293"/>
              <a:gd name="connsiteY3" fmla="*/ 457962 h 1831657"/>
              <a:gd name="connsiteX4" fmla="*/ 0 w 1586293"/>
              <a:gd name="connsiteY4" fmla="*/ 1373791 h 1831657"/>
              <a:gd name="connsiteX5" fmla="*/ 793147 w 1586293"/>
              <a:gd name="connsiteY5" fmla="*/ 1831658 h 183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6293" h="1831657">
                <a:moveTo>
                  <a:pt x="1586293" y="1373791"/>
                </a:moveTo>
                <a:lnTo>
                  <a:pt x="1586293" y="457962"/>
                </a:lnTo>
                <a:lnTo>
                  <a:pt x="793147" y="0"/>
                </a:lnTo>
                <a:lnTo>
                  <a:pt x="0" y="457962"/>
                </a:lnTo>
                <a:lnTo>
                  <a:pt x="0" y="1373791"/>
                </a:lnTo>
                <a:lnTo>
                  <a:pt x="793147" y="1831658"/>
                </a:lnTo>
                <a:close/>
              </a:path>
            </a:pathLst>
          </a:custGeom>
          <a:solidFill>
            <a:schemeClr val="tx1">
              <a:alpha val="18000"/>
            </a:schemeClr>
          </a:solidFill>
          <a:ln w="95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122EE06-83FE-D50E-3165-9B856BF15500}"/>
              </a:ext>
            </a:extLst>
          </p:cNvPr>
          <p:cNvSpPr/>
          <p:nvPr/>
        </p:nvSpPr>
        <p:spPr>
          <a:xfrm>
            <a:off x="5323869" y="3017108"/>
            <a:ext cx="1541087" cy="15410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9BB03C8-CD81-A9D2-E5F5-0096AD8D0700}"/>
              </a:ext>
            </a:extLst>
          </p:cNvPr>
          <p:cNvSpPr/>
          <p:nvPr/>
        </p:nvSpPr>
        <p:spPr>
          <a:xfrm rot="21262495">
            <a:off x="4405662" y="1568196"/>
            <a:ext cx="930914" cy="1074904"/>
          </a:xfrm>
          <a:custGeom>
            <a:avLst/>
            <a:gdLst>
              <a:gd name="connsiteX0" fmla="*/ 1586293 w 1586293"/>
              <a:gd name="connsiteY0" fmla="*/ 1373791 h 1831657"/>
              <a:gd name="connsiteX1" fmla="*/ 1586293 w 1586293"/>
              <a:gd name="connsiteY1" fmla="*/ 457962 h 1831657"/>
              <a:gd name="connsiteX2" fmla="*/ 793147 w 1586293"/>
              <a:gd name="connsiteY2" fmla="*/ 0 h 1831657"/>
              <a:gd name="connsiteX3" fmla="*/ 0 w 1586293"/>
              <a:gd name="connsiteY3" fmla="*/ 457962 h 1831657"/>
              <a:gd name="connsiteX4" fmla="*/ 0 w 1586293"/>
              <a:gd name="connsiteY4" fmla="*/ 1373791 h 1831657"/>
              <a:gd name="connsiteX5" fmla="*/ 793147 w 1586293"/>
              <a:gd name="connsiteY5" fmla="*/ 1831658 h 183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6293" h="1831657">
                <a:moveTo>
                  <a:pt x="1586293" y="1373791"/>
                </a:moveTo>
                <a:lnTo>
                  <a:pt x="1586293" y="457962"/>
                </a:lnTo>
                <a:lnTo>
                  <a:pt x="793147" y="0"/>
                </a:lnTo>
                <a:lnTo>
                  <a:pt x="0" y="457962"/>
                </a:lnTo>
                <a:lnTo>
                  <a:pt x="0" y="1373791"/>
                </a:lnTo>
                <a:lnTo>
                  <a:pt x="793147" y="183165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innerShdw blurRad="596900">
              <a:prstClr val="black">
                <a:alpha val="79000"/>
              </a:prstClr>
            </a:innerShdw>
          </a:effectLst>
        </p:spPr>
        <p:txBody>
          <a:bodyPr rtlCol="0" anchor="ctr"/>
          <a:lstStyle/>
          <a:p>
            <a:endParaRPr lang="en-IN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B063F3-D88E-0583-8509-5F1DFD8692B0}"/>
              </a:ext>
            </a:extLst>
          </p:cNvPr>
          <p:cNvSpPr/>
          <p:nvPr/>
        </p:nvSpPr>
        <p:spPr>
          <a:xfrm rot="21262495">
            <a:off x="4321816" y="1471383"/>
            <a:ext cx="1098606" cy="1268532"/>
          </a:xfrm>
          <a:custGeom>
            <a:avLst/>
            <a:gdLst>
              <a:gd name="connsiteX0" fmla="*/ 936022 w 1872043"/>
              <a:gd name="connsiteY0" fmla="*/ 2161604 h 2161603"/>
              <a:gd name="connsiteX1" fmla="*/ 0 w 1872043"/>
              <a:gd name="connsiteY1" fmla="*/ 1621250 h 2161603"/>
              <a:gd name="connsiteX2" fmla="*/ 0 w 1872043"/>
              <a:gd name="connsiteY2" fmla="*/ 540449 h 2161603"/>
              <a:gd name="connsiteX3" fmla="*/ 936022 w 1872043"/>
              <a:gd name="connsiteY3" fmla="*/ 0 h 2161603"/>
              <a:gd name="connsiteX4" fmla="*/ 1872043 w 1872043"/>
              <a:gd name="connsiteY4" fmla="*/ 540449 h 2161603"/>
              <a:gd name="connsiteX5" fmla="*/ 1872043 w 1872043"/>
              <a:gd name="connsiteY5" fmla="*/ 1621250 h 2161603"/>
              <a:gd name="connsiteX6" fmla="*/ 936022 w 1872043"/>
              <a:gd name="connsiteY6" fmla="*/ 2161604 h 2161603"/>
              <a:gd name="connsiteX7" fmla="*/ 285750 w 1872043"/>
              <a:gd name="connsiteY7" fmla="*/ 1456277 h 2161603"/>
              <a:gd name="connsiteX8" fmla="*/ 936022 w 1872043"/>
              <a:gd name="connsiteY8" fmla="*/ 1831753 h 2161603"/>
              <a:gd name="connsiteX9" fmla="*/ 1586293 w 1872043"/>
              <a:gd name="connsiteY9" fmla="*/ 1456277 h 2161603"/>
              <a:gd name="connsiteX10" fmla="*/ 1586293 w 1872043"/>
              <a:gd name="connsiteY10" fmla="*/ 705422 h 2161603"/>
              <a:gd name="connsiteX11" fmla="*/ 936022 w 1872043"/>
              <a:gd name="connsiteY11" fmla="*/ 329946 h 2161603"/>
              <a:gd name="connsiteX12" fmla="*/ 285750 w 1872043"/>
              <a:gd name="connsiteY12" fmla="*/ 705422 h 2161603"/>
              <a:gd name="connsiteX13" fmla="*/ 285750 w 1872043"/>
              <a:gd name="connsiteY13" fmla="*/ 1456277 h 2161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2043" h="2161603">
                <a:moveTo>
                  <a:pt x="936022" y="2161604"/>
                </a:moveTo>
                <a:lnTo>
                  <a:pt x="0" y="1621250"/>
                </a:lnTo>
                <a:lnTo>
                  <a:pt x="0" y="540449"/>
                </a:lnTo>
                <a:lnTo>
                  <a:pt x="936022" y="0"/>
                </a:lnTo>
                <a:lnTo>
                  <a:pt x="1872043" y="540449"/>
                </a:lnTo>
                <a:lnTo>
                  <a:pt x="1872043" y="1621250"/>
                </a:lnTo>
                <a:lnTo>
                  <a:pt x="936022" y="2161604"/>
                </a:lnTo>
                <a:close/>
                <a:moveTo>
                  <a:pt x="285750" y="1456277"/>
                </a:moveTo>
                <a:lnTo>
                  <a:pt x="936022" y="1831753"/>
                </a:lnTo>
                <a:lnTo>
                  <a:pt x="1586293" y="1456277"/>
                </a:lnTo>
                <a:lnTo>
                  <a:pt x="1586293" y="705422"/>
                </a:lnTo>
                <a:lnTo>
                  <a:pt x="936022" y="329946"/>
                </a:lnTo>
                <a:lnTo>
                  <a:pt x="285750" y="705422"/>
                </a:lnTo>
                <a:lnTo>
                  <a:pt x="285750" y="1456277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DD5946D2-1ABA-FD81-BC53-2C4A32F6F291}"/>
              </a:ext>
            </a:extLst>
          </p:cNvPr>
          <p:cNvSpPr/>
          <p:nvPr/>
        </p:nvSpPr>
        <p:spPr>
          <a:xfrm>
            <a:off x="3547062" y="3250197"/>
            <a:ext cx="930914" cy="1074904"/>
          </a:xfrm>
          <a:custGeom>
            <a:avLst/>
            <a:gdLst>
              <a:gd name="connsiteX0" fmla="*/ 1586293 w 1586293"/>
              <a:gd name="connsiteY0" fmla="*/ 1373791 h 1831657"/>
              <a:gd name="connsiteX1" fmla="*/ 1586293 w 1586293"/>
              <a:gd name="connsiteY1" fmla="*/ 457962 h 1831657"/>
              <a:gd name="connsiteX2" fmla="*/ 793147 w 1586293"/>
              <a:gd name="connsiteY2" fmla="*/ 0 h 1831657"/>
              <a:gd name="connsiteX3" fmla="*/ 0 w 1586293"/>
              <a:gd name="connsiteY3" fmla="*/ 457962 h 1831657"/>
              <a:gd name="connsiteX4" fmla="*/ 0 w 1586293"/>
              <a:gd name="connsiteY4" fmla="*/ 1373791 h 1831657"/>
              <a:gd name="connsiteX5" fmla="*/ 793147 w 1586293"/>
              <a:gd name="connsiteY5" fmla="*/ 1831658 h 183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6293" h="1831657">
                <a:moveTo>
                  <a:pt x="1586293" y="1373791"/>
                </a:moveTo>
                <a:lnTo>
                  <a:pt x="1586293" y="457962"/>
                </a:lnTo>
                <a:lnTo>
                  <a:pt x="793147" y="0"/>
                </a:lnTo>
                <a:lnTo>
                  <a:pt x="0" y="457962"/>
                </a:lnTo>
                <a:lnTo>
                  <a:pt x="0" y="1373791"/>
                </a:lnTo>
                <a:lnTo>
                  <a:pt x="793147" y="183165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innerShdw blurRad="596900">
              <a:prstClr val="black">
                <a:alpha val="79000"/>
              </a:prstClr>
            </a:innerShdw>
          </a:effectLst>
        </p:spPr>
        <p:txBody>
          <a:bodyPr rtlCol="0" anchor="ctr"/>
          <a:lstStyle/>
          <a:p>
            <a:endParaRPr lang="en-IN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B3BE71FC-74D8-7733-52D1-AA7780ECC49E}"/>
              </a:ext>
            </a:extLst>
          </p:cNvPr>
          <p:cNvSpPr/>
          <p:nvPr/>
        </p:nvSpPr>
        <p:spPr>
          <a:xfrm>
            <a:off x="3463216" y="3153384"/>
            <a:ext cx="1098606" cy="1268532"/>
          </a:xfrm>
          <a:custGeom>
            <a:avLst/>
            <a:gdLst>
              <a:gd name="connsiteX0" fmla="*/ 936022 w 1872043"/>
              <a:gd name="connsiteY0" fmla="*/ 2161604 h 2161603"/>
              <a:gd name="connsiteX1" fmla="*/ 0 w 1872043"/>
              <a:gd name="connsiteY1" fmla="*/ 1621250 h 2161603"/>
              <a:gd name="connsiteX2" fmla="*/ 0 w 1872043"/>
              <a:gd name="connsiteY2" fmla="*/ 540449 h 2161603"/>
              <a:gd name="connsiteX3" fmla="*/ 936022 w 1872043"/>
              <a:gd name="connsiteY3" fmla="*/ 0 h 2161603"/>
              <a:gd name="connsiteX4" fmla="*/ 1872043 w 1872043"/>
              <a:gd name="connsiteY4" fmla="*/ 540449 h 2161603"/>
              <a:gd name="connsiteX5" fmla="*/ 1872043 w 1872043"/>
              <a:gd name="connsiteY5" fmla="*/ 1621250 h 2161603"/>
              <a:gd name="connsiteX6" fmla="*/ 936022 w 1872043"/>
              <a:gd name="connsiteY6" fmla="*/ 2161604 h 2161603"/>
              <a:gd name="connsiteX7" fmla="*/ 285750 w 1872043"/>
              <a:gd name="connsiteY7" fmla="*/ 1456277 h 2161603"/>
              <a:gd name="connsiteX8" fmla="*/ 936022 w 1872043"/>
              <a:gd name="connsiteY8" fmla="*/ 1831753 h 2161603"/>
              <a:gd name="connsiteX9" fmla="*/ 1586293 w 1872043"/>
              <a:gd name="connsiteY9" fmla="*/ 1456277 h 2161603"/>
              <a:gd name="connsiteX10" fmla="*/ 1586293 w 1872043"/>
              <a:gd name="connsiteY10" fmla="*/ 705422 h 2161603"/>
              <a:gd name="connsiteX11" fmla="*/ 936022 w 1872043"/>
              <a:gd name="connsiteY11" fmla="*/ 329946 h 2161603"/>
              <a:gd name="connsiteX12" fmla="*/ 285750 w 1872043"/>
              <a:gd name="connsiteY12" fmla="*/ 705422 h 2161603"/>
              <a:gd name="connsiteX13" fmla="*/ 285750 w 1872043"/>
              <a:gd name="connsiteY13" fmla="*/ 1456277 h 2161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2043" h="2161603">
                <a:moveTo>
                  <a:pt x="936022" y="2161604"/>
                </a:moveTo>
                <a:lnTo>
                  <a:pt x="0" y="1621250"/>
                </a:lnTo>
                <a:lnTo>
                  <a:pt x="0" y="540449"/>
                </a:lnTo>
                <a:lnTo>
                  <a:pt x="936022" y="0"/>
                </a:lnTo>
                <a:lnTo>
                  <a:pt x="1872043" y="540449"/>
                </a:lnTo>
                <a:lnTo>
                  <a:pt x="1872043" y="1621250"/>
                </a:lnTo>
                <a:lnTo>
                  <a:pt x="936022" y="2161604"/>
                </a:lnTo>
                <a:close/>
                <a:moveTo>
                  <a:pt x="285750" y="1456277"/>
                </a:moveTo>
                <a:lnTo>
                  <a:pt x="936022" y="1831753"/>
                </a:lnTo>
                <a:lnTo>
                  <a:pt x="1586293" y="1456277"/>
                </a:lnTo>
                <a:lnTo>
                  <a:pt x="1586293" y="705422"/>
                </a:lnTo>
                <a:lnTo>
                  <a:pt x="936022" y="329946"/>
                </a:lnTo>
                <a:lnTo>
                  <a:pt x="285750" y="705422"/>
                </a:lnTo>
                <a:lnTo>
                  <a:pt x="285750" y="1456277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6895DD4E-C180-8D91-45AF-F68C63B0F8A3}"/>
              </a:ext>
            </a:extLst>
          </p:cNvPr>
          <p:cNvSpPr/>
          <p:nvPr/>
        </p:nvSpPr>
        <p:spPr>
          <a:xfrm rot="480315">
            <a:off x="4339355" y="4878122"/>
            <a:ext cx="930914" cy="1074904"/>
          </a:xfrm>
          <a:custGeom>
            <a:avLst/>
            <a:gdLst>
              <a:gd name="connsiteX0" fmla="*/ 1586293 w 1586293"/>
              <a:gd name="connsiteY0" fmla="*/ 1373791 h 1831657"/>
              <a:gd name="connsiteX1" fmla="*/ 1586293 w 1586293"/>
              <a:gd name="connsiteY1" fmla="*/ 457962 h 1831657"/>
              <a:gd name="connsiteX2" fmla="*/ 793147 w 1586293"/>
              <a:gd name="connsiteY2" fmla="*/ 0 h 1831657"/>
              <a:gd name="connsiteX3" fmla="*/ 0 w 1586293"/>
              <a:gd name="connsiteY3" fmla="*/ 457962 h 1831657"/>
              <a:gd name="connsiteX4" fmla="*/ 0 w 1586293"/>
              <a:gd name="connsiteY4" fmla="*/ 1373791 h 1831657"/>
              <a:gd name="connsiteX5" fmla="*/ 793147 w 1586293"/>
              <a:gd name="connsiteY5" fmla="*/ 1831658 h 183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6293" h="1831657">
                <a:moveTo>
                  <a:pt x="1586293" y="1373791"/>
                </a:moveTo>
                <a:lnTo>
                  <a:pt x="1586293" y="457962"/>
                </a:lnTo>
                <a:lnTo>
                  <a:pt x="793147" y="0"/>
                </a:lnTo>
                <a:lnTo>
                  <a:pt x="0" y="457962"/>
                </a:lnTo>
                <a:lnTo>
                  <a:pt x="0" y="1373791"/>
                </a:lnTo>
                <a:lnTo>
                  <a:pt x="793147" y="183165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innerShdw blurRad="596900">
              <a:prstClr val="black">
                <a:alpha val="79000"/>
              </a:prstClr>
            </a:innerShdw>
          </a:effectLst>
        </p:spPr>
        <p:txBody>
          <a:bodyPr rtlCol="0" anchor="ctr"/>
          <a:lstStyle/>
          <a:p>
            <a:endParaRPr lang="en-IN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90C9C7E-2A42-E821-4E57-32F48E0052E5}"/>
              </a:ext>
            </a:extLst>
          </p:cNvPr>
          <p:cNvSpPr/>
          <p:nvPr/>
        </p:nvSpPr>
        <p:spPr>
          <a:xfrm rot="480315">
            <a:off x="4255509" y="4781309"/>
            <a:ext cx="1098606" cy="1268532"/>
          </a:xfrm>
          <a:custGeom>
            <a:avLst/>
            <a:gdLst>
              <a:gd name="connsiteX0" fmla="*/ 936022 w 1872043"/>
              <a:gd name="connsiteY0" fmla="*/ 2161604 h 2161603"/>
              <a:gd name="connsiteX1" fmla="*/ 0 w 1872043"/>
              <a:gd name="connsiteY1" fmla="*/ 1621250 h 2161603"/>
              <a:gd name="connsiteX2" fmla="*/ 0 w 1872043"/>
              <a:gd name="connsiteY2" fmla="*/ 540449 h 2161603"/>
              <a:gd name="connsiteX3" fmla="*/ 936022 w 1872043"/>
              <a:gd name="connsiteY3" fmla="*/ 0 h 2161603"/>
              <a:gd name="connsiteX4" fmla="*/ 1872043 w 1872043"/>
              <a:gd name="connsiteY4" fmla="*/ 540449 h 2161603"/>
              <a:gd name="connsiteX5" fmla="*/ 1872043 w 1872043"/>
              <a:gd name="connsiteY5" fmla="*/ 1621250 h 2161603"/>
              <a:gd name="connsiteX6" fmla="*/ 936022 w 1872043"/>
              <a:gd name="connsiteY6" fmla="*/ 2161604 h 2161603"/>
              <a:gd name="connsiteX7" fmla="*/ 285750 w 1872043"/>
              <a:gd name="connsiteY7" fmla="*/ 1456277 h 2161603"/>
              <a:gd name="connsiteX8" fmla="*/ 936022 w 1872043"/>
              <a:gd name="connsiteY8" fmla="*/ 1831753 h 2161603"/>
              <a:gd name="connsiteX9" fmla="*/ 1586293 w 1872043"/>
              <a:gd name="connsiteY9" fmla="*/ 1456277 h 2161603"/>
              <a:gd name="connsiteX10" fmla="*/ 1586293 w 1872043"/>
              <a:gd name="connsiteY10" fmla="*/ 705422 h 2161603"/>
              <a:gd name="connsiteX11" fmla="*/ 936022 w 1872043"/>
              <a:gd name="connsiteY11" fmla="*/ 329946 h 2161603"/>
              <a:gd name="connsiteX12" fmla="*/ 285750 w 1872043"/>
              <a:gd name="connsiteY12" fmla="*/ 705422 h 2161603"/>
              <a:gd name="connsiteX13" fmla="*/ 285750 w 1872043"/>
              <a:gd name="connsiteY13" fmla="*/ 1456277 h 2161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2043" h="2161603">
                <a:moveTo>
                  <a:pt x="936022" y="2161604"/>
                </a:moveTo>
                <a:lnTo>
                  <a:pt x="0" y="1621250"/>
                </a:lnTo>
                <a:lnTo>
                  <a:pt x="0" y="540449"/>
                </a:lnTo>
                <a:lnTo>
                  <a:pt x="936022" y="0"/>
                </a:lnTo>
                <a:lnTo>
                  <a:pt x="1872043" y="540449"/>
                </a:lnTo>
                <a:lnTo>
                  <a:pt x="1872043" y="1621250"/>
                </a:lnTo>
                <a:lnTo>
                  <a:pt x="936022" y="2161604"/>
                </a:lnTo>
                <a:close/>
                <a:moveTo>
                  <a:pt x="285750" y="1456277"/>
                </a:moveTo>
                <a:lnTo>
                  <a:pt x="936022" y="1831753"/>
                </a:lnTo>
                <a:lnTo>
                  <a:pt x="1586293" y="1456277"/>
                </a:lnTo>
                <a:lnTo>
                  <a:pt x="1586293" y="705422"/>
                </a:lnTo>
                <a:lnTo>
                  <a:pt x="936022" y="329946"/>
                </a:lnTo>
                <a:lnTo>
                  <a:pt x="285750" y="705422"/>
                </a:lnTo>
                <a:lnTo>
                  <a:pt x="285750" y="1456277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A55545A2-10A3-8F77-CB73-FC1B9183C931}"/>
              </a:ext>
            </a:extLst>
          </p:cNvPr>
          <p:cNvSpPr/>
          <p:nvPr/>
        </p:nvSpPr>
        <p:spPr>
          <a:xfrm rot="337505" flipH="1">
            <a:off x="6843058" y="1568196"/>
            <a:ext cx="930914" cy="1074904"/>
          </a:xfrm>
          <a:custGeom>
            <a:avLst/>
            <a:gdLst>
              <a:gd name="connsiteX0" fmla="*/ 1586293 w 1586293"/>
              <a:gd name="connsiteY0" fmla="*/ 1373791 h 1831657"/>
              <a:gd name="connsiteX1" fmla="*/ 1586293 w 1586293"/>
              <a:gd name="connsiteY1" fmla="*/ 457962 h 1831657"/>
              <a:gd name="connsiteX2" fmla="*/ 793147 w 1586293"/>
              <a:gd name="connsiteY2" fmla="*/ 0 h 1831657"/>
              <a:gd name="connsiteX3" fmla="*/ 0 w 1586293"/>
              <a:gd name="connsiteY3" fmla="*/ 457962 h 1831657"/>
              <a:gd name="connsiteX4" fmla="*/ 0 w 1586293"/>
              <a:gd name="connsiteY4" fmla="*/ 1373791 h 1831657"/>
              <a:gd name="connsiteX5" fmla="*/ 793147 w 1586293"/>
              <a:gd name="connsiteY5" fmla="*/ 1831658 h 183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6293" h="1831657">
                <a:moveTo>
                  <a:pt x="1586293" y="1373791"/>
                </a:moveTo>
                <a:lnTo>
                  <a:pt x="1586293" y="457962"/>
                </a:lnTo>
                <a:lnTo>
                  <a:pt x="793147" y="0"/>
                </a:lnTo>
                <a:lnTo>
                  <a:pt x="0" y="457962"/>
                </a:lnTo>
                <a:lnTo>
                  <a:pt x="0" y="1373791"/>
                </a:lnTo>
                <a:lnTo>
                  <a:pt x="793147" y="183165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innerShdw blurRad="596900">
              <a:prstClr val="black">
                <a:alpha val="79000"/>
              </a:prstClr>
            </a:innerShdw>
          </a:effectLst>
        </p:spPr>
        <p:txBody>
          <a:bodyPr rtlCol="0" anchor="ctr"/>
          <a:lstStyle/>
          <a:p>
            <a:endParaRPr lang="en-IN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76240CB1-3538-F124-69D3-2809483F73FB}"/>
              </a:ext>
            </a:extLst>
          </p:cNvPr>
          <p:cNvSpPr/>
          <p:nvPr/>
        </p:nvSpPr>
        <p:spPr>
          <a:xfrm rot="337505" flipH="1">
            <a:off x="6759212" y="1471383"/>
            <a:ext cx="1098606" cy="1268532"/>
          </a:xfrm>
          <a:custGeom>
            <a:avLst/>
            <a:gdLst>
              <a:gd name="connsiteX0" fmla="*/ 936022 w 1872043"/>
              <a:gd name="connsiteY0" fmla="*/ 2161604 h 2161603"/>
              <a:gd name="connsiteX1" fmla="*/ 0 w 1872043"/>
              <a:gd name="connsiteY1" fmla="*/ 1621250 h 2161603"/>
              <a:gd name="connsiteX2" fmla="*/ 0 w 1872043"/>
              <a:gd name="connsiteY2" fmla="*/ 540449 h 2161603"/>
              <a:gd name="connsiteX3" fmla="*/ 936022 w 1872043"/>
              <a:gd name="connsiteY3" fmla="*/ 0 h 2161603"/>
              <a:gd name="connsiteX4" fmla="*/ 1872043 w 1872043"/>
              <a:gd name="connsiteY4" fmla="*/ 540449 h 2161603"/>
              <a:gd name="connsiteX5" fmla="*/ 1872043 w 1872043"/>
              <a:gd name="connsiteY5" fmla="*/ 1621250 h 2161603"/>
              <a:gd name="connsiteX6" fmla="*/ 936022 w 1872043"/>
              <a:gd name="connsiteY6" fmla="*/ 2161604 h 2161603"/>
              <a:gd name="connsiteX7" fmla="*/ 285750 w 1872043"/>
              <a:gd name="connsiteY7" fmla="*/ 1456277 h 2161603"/>
              <a:gd name="connsiteX8" fmla="*/ 936022 w 1872043"/>
              <a:gd name="connsiteY8" fmla="*/ 1831753 h 2161603"/>
              <a:gd name="connsiteX9" fmla="*/ 1586293 w 1872043"/>
              <a:gd name="connsiteY9" fmla="*/ 1456277 h 2161603"/>
              <a:gd name="connsiteX10" fmla="*/ 1586293 w 1872043"/>
              <a:gd name="connsiteY10" fmla="*/ 705422 h 2161603"/>
              <a:gd name="connsiteX11" fmla="*/ 936022 w 1872043"/>
              <a:gd name="connsiteY11" fmla="*/ 329946 h 2161603"/>
              <a:gd name="connsiteX12" fmla="*/ 285750 w 1872043"/>
              <a:gd name="connsiteY12" fmla="*/ 705422 h 2161603"/>
              <a:gd name="connsiteX13" fmla="*/ 285750 w 1872043"/>
              <a:gd name="connsiteY13" fmla="*/ 1456277 h 2161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2043" h="2161603">
                <a:moveTo>
                  <a:pt x="936022" y="2161604"/>
                </a:moveTo>
                <a:lnTo>
                  <a:pt x="0" y="1621250"/>
                </a:lnTo>
                <a:lnTo>
                  <a:pt x="0" y="540449"/>
                </a:lnTo>
                <a:lnTo>
                  <a:pt x="936022" y="0"/>
                </a:lnTo>
                <a:lnTo>
                  <a:pt x="1872043" y="540449"/>
                </a:lnTo>
                <a:lnTo>
                  <a:pt x="1872043" y="1621250"/>
                </a:lnTo>
                <a:lnTo>
                  <a:pt x="936022" y="2161604"/>
                </a:lnTo>
                <a:close/>
                <a:moveTo>
                  <a:pt x="285750" y="1456277"/>
                </a:moveTo>
                <a:lnTo>
                  <a:pt x="936022" y="1831753"/>
                </a:lnTo>
                <a:lnTo>
                  <a:pt x="1586293" y="1456277"/>
                </a:lnTo>
                <a:lnTo>
                  <a:pt x="1586293" y="705422"/>
                </a:lnTo>
                <a:lnTo>
                  <a:pt x="936022" y="329946"/>
                </a:lnTo>
                <a:lnTo>
                  <a:pt x="285750" y="705422"/>
                </a:lnTo>
                <a:lnTo>
                  <a:pt x="285750" y="1456277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DF1F328D-70A3-44FC-BAEB-4D49E76A3533}"/>
              </a:ext>
            </a:extLst>
          </p:cNvPr>
          <p:cNvSpPr/>
          <p:nvPr/>
        </p:nvSpPr>
        <p:spPr>
          <a:xfrm flipH="1">
            <a:off x="7714867" y="3250197"/>
            <a:ext cx="930914" cy="1074904"/>
          </a:xfrm>
          <a:custGeom>
            <a:avLst/>
            <a:gdLst>
              <a:gd name="connsiteX0" fmla="*/ 1586293 w 1586293"/>
              <a:gd name="connsiteY0" fmla="*/ 1373791 h 1831657"/>
              <a:gd name="connsiteX1" fmla="*/ 1586293 w 1586293"/>
              <a:gd name="connsiteY1" fmla="*/ 457962 h 1831657"/>
              <a:gd name="connsiteX2" fmla="*/ 793147 w 1586293"/>
              <a:gd name="connsiteY2" fmla="*/ 0 h 1831657"/>
              <a:gd name="connsiteX3" fmla="*/ 0 w 1586293"/>
              <a:gd name="connsiteY3" fmla="*/ 457962 h 1831657"/>
              <a:gd name="connsiteX4" fmla="*/ 0 w 1586293"/>
              <a:gd name="connsiteY4" fmla="*/ 1373791 h 1831657"/>
              <a:gd name="connsiteX5" fmla="*/ 793147 w 1586293"/>
              <a:gd name="connsiteY5" fmla="*/ 1831658 h 183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6293" h="1831657">
                <a:moveTo>
                  <a:pt x="1586293" y="1373791"/>
                </a:moveTo>
                <a:lnTo>
                  <a:pt x="1586293" y="457962"/>
                </a:lnTo>
                <a:lnTo>
                  <a:pt x="793147" y="0"/>
                </a:lnTo>
                <a:lnTo>
                  <a:pt x="0" y="457962"/>
                </a:lnTo>
                <a:lnTo>
                  <a:pt x="0" y="1373791"/>
                </a:lnTo>
                <a:lnTo>
                  <a:pt x="793147" y="183165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innerShdw blurRad="596900">
              <a:prstClr val="black">
                <a:alpha val="79000"/>
              </a:prstClr>
            </a:innerShdw>
          </a:effectLst>
        </p:spPr>
        <p:txBody>
          <a:bodyPr rtlCol="0" anchor="ctr"/>
          <a:lstStyle/>
          <a:p>
            <a:endParaRPr lang="en-IN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A11B2E4-C0AE-E277-3E18-F2BD0F442544}"/>
              </a:ext>
            </a:extLst>
          </p:cNvPr>
          <p:cNvSpPr/>
          <p:nvPr/>
        </p:nvSpPr>
        <p:spPr>
          <a:xfrm flipH="1">
            <a:off x="7631020" y="3153384"/>
            <a:ext cx="1098606" cy="1268532"/>
          </a:xfrm>
          <a:custGeom>
            <a:avLst/>
            <a:gdLst>
              <a:gd name="connsiteX0" fmla="*/ 936022 w 1872043"/>
              <a:gd name="connsiteY0" fmla="*/ 2161604 h 2161603"/>
              <a:gd name="connsiteX1" fmla="*/ 0 w 1872043"/>
              <a:gd name="connsiteY1" fmla="*/ 1621250 h 2161603"/>
              <a:gd name="connsiteX2" fmla="*/ 0 w 1872043"/>
              <a:gd name="connsiteY2" fmla="*/ 540449 h 2161603"/>
              <a:gd name="connsiteX3" fmla="*/ 936022 w 1872043"/>
              <a:gd name="connsiteY3" fmla="*/ 0 h 2161603"/>
              <a:gd name="connsiteX4" fmla="*/ 1872043 w 1872043"/>
              <a:gd name="connsiteY4" fmla="*/ 540449 h 2161603"/>
              <a:gd name="connsiteX5" fmla="*/ 1872043 w 1872043"/>
              <a:gd name="connsiteY5" fmla="*/ 1621250 h 2161603"/>
              <a:gd name="connsiteX6" fmla="*/ 936022 w 1872043"/>
              <a:gd name="connsiteY6" fmla="*/ 2161604 h 2161603"/>
              <a:gd name="connsiteX7" fmla="*/ 285750 w 1872043"/>
              <a:gd name="connsiteY7" fmla="*/ 1456277 h 2161603"/>
              <a:gd name="connsiteX8" fmla="*/ 936022 w 1872043"/>
              <a:gd name="connsiteY8" fmla="*/ 1831753 h 2161603"/>
              <a:gd name="connsiteX9" fmla="*/ 1586293 w 1872043"/>
              <a:gd name="connsiteY9" fmla="*/ 1456277 h 2161603"/>
              <a:gd name="connsiteX10" fmla="*/ 1586293 w 1872043"/>
              <a:gd name="connsiteY10" fmla="*/ 705422 h 2161603"/>
              <a:gd name="connsiteX11" fmla="*/ 936022 w 1872043"/>
              <a:gd name="connsiteY11" fmla="*/ 329946 h 2161603"/>
              <a:gd name="connsiteX12" fmla="*/ 285750 w 1872043"/>
              <a:gd name="connsiteY12" fmla="*/ 705422 h 2161603"/>
              <a:gd name="connsiteX13" fmla="*/ 285750 w 1872043"/>
              <a:gd name="connsiteY13" fmla="*/ 1456277 h 2161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2043" h="2161603">
                <a:moveTo>
                  <a:pt x="936022" y="2161604"/>
                </a:moveTo>
                <a:lnTo>
                  <a:pt x="0" y="1621250"/>
                </a:lnTo>
                <a:lnTo>
                  <a:pt x="0" y="540449"/>
                </a:lnTo>
                <a:lnTo>
                  <a:pt x="936022" y="0"/>
                </a:lnTo>
                <a:lnTo>
                  <a:pt x="1872043" y="540449"/>
                </a:lnTo>
                <a:lnTo>
                  <a:pt x="1872043" y="1621250"/>
                </a:lnTo>
                <a:lnTo>
                  <a:pt x="936022" y="2161604"/>
                </a:lnTo>
                <a:close/>
                <a:moveTo>
                  <a:pt x="285750" y="1456277"/>
                </a:moveTo>
                <a:lnTo>
                  <a:pt x="936022" y="1831753"/>
                </a:lnTo>
                <a:lnTo>
                  <a:pt x="1586293" y="1456277"/>
                </a:lnTo>
                <a:lnTo>
                  <a:pt x="1586293" y="705422"/>
                </a:lnTo>
                <a:lnTo>
                  <a:pt x="936022" y="329946"/>
                </a:lnTo>
                <a:lnTo>
                  <a:pt x="285750" y="705422"/>
                </a:lnTo>
                <a:lnTo>
                  <a:pt x="285750" y="1456277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4B5F704D-088A-4D4B-4E45-B3A3BECC51EC}"/>
              </a:ext>
            </a:extLst>
          </p:cNvPr>
          <p:cNvSpPr/>
          <p:nvPr/>
        </p:nvSpPr>
        <p:spPr>
          <a:xfrm rot="21187948" flipH="1">
            <a:off x="6911879" y="4900299"/>
            <a:ext cx="930914" cy="1074904"/>
          </a:xfrm>
          <a:custGeom>
            <a:avLst/>
            <a:gdLst>
              <a:gd name="connsiteX0" fmla="*/ 1586293 w 1586293"/>
              <a:gd name="connsiteY0" fmla="*/ 1373791 h 1831657"/>
              <a:gd name="connsiteX1" fmla="*/ 1586293 w 1586293"/>
              <a:gd name="connsiteY1" fmla="*/ 457962 h 1831657"/>
              <a:gd name="connsiteX2" fmla="*/ 793147 w 1586293"/>
              <a:gd name="connsiteY2" fmla="*/ 0 h 1831657"/>
              <a:gd name="connsiteX3" fmla="*/ 0 w 1586293"/>
              <a:gd name="connsiteY3" fmla="*/ 457962 h 1831657"/>
              <a:gd name="connsiteX4" fmla="*/ 0 w 1586293"/>
              <a:gd name="connsiteY4" fmla="*/ 1373791 h 1831657"/>
              <a:gd name="connsiteX5" fmla="*/ 793147 w 1586293"/>
              <a:gd name="connsiteY5" fmla="*/ 1831658 h 183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6293" h="1831657">
                <a:moveTo>
                  <a:pt x="1586293" y="1373791"/>
                </a:moveTo>
                <a:lnTo>
                  <a:pt x="1586293" y="457962"/>
                </a:lnTo>
                <a:lnTo>
                  <a:pt x="793147" y="0"/>
                </a:lnTo>
                <a:lnTo>
                  <a:pt x="0" y="457962"/>
                </a:lnTo>
                <a:lnTo>
                  <a:pt x="0" y="1373791"/>
                </a:lnTo>
                <a:lnTo>
                  <a:pt x="793147" y="183165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innerShdw blurRad="596900">
              <a:prstClr val="black">
                <a:alpha val="79000"/>
              </a:prstClr>
            </a:innerShdw>
          </a:effectLst>
        </p:spPr>
        <p:txBody>
          <a:bodyPr rtlCol="0" anchor="ctr"/>
          <a:lstStyle/>
          <a:p>
            <a:endParaRPr lang="en-IN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CB029F4F-AC24-9B3D-B7B0-0E2177749B86}"/>
              </a:ext>
            </a:extLst>
          </p:cNvPr>
          <p:cNvSpPr/>
          <p:nvPr/>
        </p:nvSpPr>
        <p:spPr>
          <a:xfrm rot="21187948" flipH="1">
            <a:off x="6828033" y="4803486"/>
            <a:ext cx="1098606" cy="1268532"/>
          </a:xfrm>
          <a:custGeom>
            <a:avLst/>
            <a:gdLst>
              <a:gd name="connsiteX0" fmla="*/ 936022 w 1872043"/>
              <a:gd name="connsiteY0" fmla="*/ 2161604 h 2161603"/>
              <a:gd name="connsiteX1" fmla="*/ 0 w 1872043"/>
              <a:gd name="connsiteY1" fmla="*/ 1621250 h 2161603"/>
              <a:gd name="connsiteX2" fmla="*/ 0 w 1872043"/>
              <a:gd name="connsiteY2" fmla="*/ 540449 h 2161603"/>
              <a:gd name="connsiteX3" fmla="*/ 936022 w 1872043"/>
              <a:gd name="connsiteY3" fmla="*/ 0 h 2161603"/>
              <a:gd name="connsiteX4" fmla="*/ 1872043 w 1872043"/>
              <a:gd name="connsiteY4" fmla="*/ 540449 h 2161603"/>
              <a:gd name="connsiteX5" fmla="*/ 1872043 w 1872043"/>
              <a:gd name="connsiteY5" fmla="*/ 1621250 h 2161603"/>
              <a:gd name="connsiteX6" fmla="*/ 936022 w 1872043"/>
              <a:gd name="connsiteY6" fmla="*/ 2161604 h 2161603"/>
              <a:gd name="connsiteX7" fmla="*/ 285750 w 1872043"/>
              <a:gd name="connsiteY7" fmla="*/ 1456277 h 2161603"/>
              <a:gd name="connsiteX8" fmla="*/ 936022 w 1872043"/>
              <a:gd name="connsiteY8" fmla="*/ 1831753 h 2161603"/>
              <a:gd name="connsiteX9" fmla="*/ 1586293 w 1872043"/>
              <a:gd name="connsiteY9" fmla="*/ 1456277 h 2161603"/>
              <a:gd name="connsiteX10" fmla="*/ 1586293 w 1872043"/>
              <a:gd name="connsiteY10" fmla="*/ 705422 h 2161603"/>
              <a:gd name="connsiteX11" fmla="*/ 936022 w 1872043"/>
              <a:gd name="connsiteY11" fmla="*/ 329946 h 2161603"/>
              <a:gd name="connsiteX12" fmla="*/ 285750 w 1872043"/>
              <a:gd name="connsiteY12" fmla="*/ 705422 h 2161603"/>
              <a:gd name="connsiteX13" fmla="*/ 285750 w 1872043"/>
              <a:gd name="connsiteY13" fmla="*/ 1456277 h 2161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2043" h="2161603">
                <a:moveTo>
                  <a:pt x="936022" y="2161604"/>
                </a:moveTo>
                <a:lnTo>
                  <a:pt x="0" y="1621250"/>
                </a:lnTo>
                <a:lnTo>
                  <a:pt x="0" y="540449"/>
                </a:lnTo>
                <a:lnTo>
                  <a:pt x="936022" y="0"/>
                </a:lnTo>
                <a:lnTo>
                  <a:pt x="1872043" y="540449"/>
                </a:lnTo>
                <a:lnTo>
                  <a:pt x="1872043" y="1621250"/>
                </a:lnTo>
                <a:lnTo>
                  <a:pt x="936022" y="2161604"/>
                </a:lnTo>
                <a:close/>
                <a:moveTo>
                  <a:pt x="285750" y="1456277"/>
                </a:moveTo>
                <a:lnTo>
                  <a:pt x="936022" y="1831753"/>
                </a:lnTo>
                <a:lnTo>
                  <a:pt x="1586293" y="1456277"/>
                </a:lnTo>
                <a:lnTo>
                  <a:pt x="1586293" y="705422"/>
                </a:lnTo>
                <a:lnTo>
                  <a:pt x="936022" y="329946"/>
                </a:lnTo>
                <a:lnTo>
                  <a:pt x="285750" y="705422"/>
                </a:lnTo>
                <a:lnTo>
                  <a:pt x="285750" y="1456277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843804-25DD-02D9-6A25-E6E15FD10119}"/>
              </a:ext>
            </a:extLst>
          </p:cNvPr>
          <p:cNvSpPr txBox="1"/>
          <p:nvPr/>
        </p:nvSpPr>
        <p:spPr>
          <a:xfrm>
            <a:off x="7045342" y="1851779"/>
            <a:ext cx="518091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643DADF-4A7D-FC97-9D2A-B6D820FEFB4F}"/>
              </a:ext>
            </a:extLst>
          </p:cNvPr>
          <p:cNvSpPr txBox="1"/>
          <p:nvPr/>
        </p:nvSpPr>
        <p:spPr>
          <a:xfrm>
            <a:off x="7919636" y="3568284"/>
            <a:ext cx="518091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05E72CE-ADFB-480D-3FC5-24C55CE8BDD0}"/>
              </a:ext>
            </a:extLst>
          </p:cNvPr>
          <p:cNvSpPr txBox="1"/>
          <p:nvPr/>
        </p:nvSpPr>
        <p:spPr>
          <a:xfrm>
            <a:off x="7117531" y="5196558"/>
            <a:ext cx="518091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E2F2B49-E7F3-E816-8C1C-747C4CF61D95}"/>
              </a:ext>
            </a:extLst>
          </p:cNvPr>
          <p:cNvSpPr txBox="1"/>
          <p:nvPr/>
        </p:nvSpPr>
        <p:spPr>
          <a:xfrm>
            <a:off x="4614963" y="1851779"/>
            <a:ext cx="518091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BCA2734-0741-BD30-D460-B1F35F40AD43}"/>
              </a:ext>
            </a:extLst>
          </p:cNvPr>
          <p:cNvSpPr txBox="1"/>
          <p:nvPr/>
        </p:nvSpPr>
        <p:spPr>
          <a:xfrm>
            <a:off x="3740668" y="3568284"/>
            <a:ext cx="518091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749E8FD-228B-FA20-A9CF-56E850B4F645}"/>
              </a:ext>
            </a:extLst>
          </p:cNvPr>
          <p:cNvSpPr txBox="1"/>
          <p:nvPr/>
        </p:nvSpPr>
        <p:spPr>
          <a:xfrm>
            <a:off x="4542773" y="5196558"/>
            <a:ext cx="518091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DCC6762-37B6-16F0-2134-95E16CA573A6}"/>
              </a:ext>
            </a:extLst>
          </p:cNvPr>
          <p:cNvSpPr/>
          <p:nvPr/>
        </p:nvSpPr>
        <p:spPr>
          <a:xfrm>
            <a:off x="8392376" y="1848417"/>
            <a:ext cx="2121395" cy="4805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2908926-F2EA-5E82-9816-9E38053E61F2}"/>
              </a:ext>
            </a:extLst>
          </p:cNvPr>
          <p:cNvSpPr/>
          <p:nvPr/>
        </p:nvSpPr>
        <p:spPr>
          <a:xfrm>
            <a:off x="8392376" y="1412776"/>
            <a:ext cx="2121395" cy="344414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r>
              <a:rPr lang="en-IN" sz="20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Placeholder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59E54A3-A09C-A20F-AA90-572C7D5F8E80}"/>
              </a:ext>
            </a:extLst>
          </p:cNvPr>
          <p:cNvSpPr/>
          <p:nvPr/>
        </p:nvSpPr>
        <p:spPr>
          <a:xfrm>
            <a:off x="1675053" y="1848417"/>
            <a:ext cx="2121395" cy="4805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algn="r"/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DB9DA3-AB8F-0687-7E87-19A73F8C0EA1}"/>
              </a:ext>
            </a:extLst>
          </p:cNvPr>
          <p:cNvSpPr/>
          <p:nvPr/>
        </p:nvSpPr>
        <p:spPr>
          <a:xfrm>
            <a:off x="1675053" y="1412776"/>
            <a:ext cx="2121395" cy="344414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pPr algn="r"/>
            <a:r>
              <a:rPr lang="en-IN" sz="20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Placeholder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96AD91-AEBE-6327-D0AF-60DE9D95671A}"/>
              </a:ext>
            </a:extLst>
          </p:cNvPr>
          <p:cNvSpPr/>
          <p:nvPr/>
        </p:nvSpPr>
        <p:spPr>
          <a:xfrm>
            <a:off x="8392376" y="5470848"/>
            <a:ext cx="2121395" cy="4805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3CD6734-32F8-6D20-79DB-73A76A1903D3}"/>
              </a:ext>
            </a:extLst>
          </p:cNvPr>
          <p:cNvSpPr/>
          <p:nvPr/>
        </p:nvSpPr>
        <p:spPr>
          <a:xfrm>
            <a:off x="8392376" y="5035207"/>
            <a:ext cx="2121395" cy="344414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r>
              <a:rPr lang="en-IN" sz="20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Placeholder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4710635-A86B-2747-4329-754E9E631E3F}"/>
              </a:ext>
            </a:extLst>
          </p:cNvPr>
          <p:cNvSpPr/>
          <p:nvPr/>
        </p:nvSpPr>
        <p:spPr>
          <a:xfrm>
            <a:off x="1675053" y="5470848"/>
            <a:ext cx="2121395" cy="4805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algn="r"/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6C1C3F-54A3-4634-602F-2EC71FBFF664}"/>
              </a:ext>
            </a:extLst>
          </p:cNvPr>
          <p:cNvSpPr/>
          <p:nvPr/>
        </p:nvSpPr>
        <p:spPr>
          <a:xfrm>
            <a:off x="1675053" y="5035207"/>
            <a:ext cx="2121395" cy="344414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pPr algn="r"/>
            <a:r>
              <a:rPr lang="en-IN" sz="20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Placeholder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E074249-D0CE-0DD9-4953-51C1435C572F}"/>
              </a:ext>
            </a:extLst>
          </p:cNvPr>
          <p:cNvSpPr/>
          <p:nvPr/>
        </p:nvSpPr>
        <p:spPr>
          <a:xfrm>
            <a:off x="9166099" y="3782725"/>
            <a:ext cx="2121395" cy="4805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83EAC5E-14BC-A9DB-8BC1-D9C9904F3CFB}"/>
              </a:ext>
            </a:extLst>
          </p:cNvPr>
          <p:cNvSpPr/>
          <p:nvPr/>
        </p:nvSpPr>
        <p:spPr>
          <a:xfrm>
            <a:off x="9166099" y="3347084"/>
            <a:ext cx="2121395" cy="344414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r>
              <a:rPr lang="en-IN" sz="20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Placeholder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B2BB5FC-0385-E6C3-C315-9CEF4F427137}"/>
              </a:ext>
            </a:extLst>
          </p:cNvPr>
          <p:cNvSpPr/>
          <p:nvPr/>
        </p:nvSpPr>
        <p:spPr>
          <a:xfrm>
            <a:off x="901330" y="3782725"/>
            <a:ext cx="2121395" cy="4805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algn="r"/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ABA0EE3-C53A-2DEC-0E5C-2D2669E47376}"/>
              </a:ext>
            </a:extLst>
          </p:cNvPr>
          <p:cNvSpPr/>
          <p:nvPr/>
        </p:nvSpPr>
        <p:spPr>
          <a:xfrm>
            <a:off x="901330" y="3347084"/>
            <a:ext cx="2121395" cy="344414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pPr algn="r"/>
            <a:r>
              <a:rPr lang="en-IN" sz="20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Placeholder</a:t>
            </a:r>
          </a:p>
        </p:txBody>
      </p:sp>
      <p:grpSp>
        <p:nvGrpSpPr>
          <p:cNvPr id="26" name="Graphic 24" descr="Users outline">
            <a:extLst>
              <a:ext uri="{FF2B5EF4-FFF2-40B4-BE49-F238E27FC236}">
                <a16:creationId xmlns:a16="http://schemas.microsoft.com/office/drawing/2014/main" id="{E1D07FB8-04C5-F6E9-2447-6DD1061E6495}"/>
              </a:ext>
            </a:extLst>
          </p:cNvPr>
          <p:cNvGrpSpPr/>
          <p:nvPr/>
        </p:nvGrpSpPr>
        <p:grpSpPr>
          <a:xfrm>
            <a:off x="5561989" y="3464399"/>
            <a:ext cx="1064847" cy="646503"/>
            <a:chOff x="5694438" y="3533089"/>
            <a:chExt cx="800035" cy="485727"/>
          </a:xfrm>
          <a:solidFill>
            <a:schemeClr val="bg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5F34531-7703-F8D8-E423-BD638E4C6A72}"/>
                </a:ext>
              </a:extLst>
            </p:cNvPr>
            <p:cNvSpPr/>
            <p:nvPr/>
          </p:nvSpPr>
          <p:spPr>
            <a:xfrm>
              <a:off x="5780087" y="3533089"/>
              <a:ext cx="171450" cy="171450"/>
            </a:xfrm>
            <a:custGeom>
              <a:avLst/>
              <a:gdLst>
                <a:gd name="connsiteX0" fmla="*/ 85725 w 171450"/>
                <a:gd name="connsiteY0" fmla="*/ 171450 h 171450"/>
                <a:gd name="connsiteX1" fmla="*/ 171450 w 171450"/>
                <a:gd name="connsiteY1" fmla="*/ 85725 h 171450"/>
                <a:gd name="connsiteX2" fmla="*/ 85725 w 171450"/>
                <a:gd name="connsiteY2" fmla="*/ 0 h 171450"/>
                <a:gd name="connsiteX3" fmla="*/ 0 w 171450"/>
                <a:gd name="connsiteY3" fmla="*/ 85725 h 171450"/>
                <a:gd name="connsiteX4" fmla="*/ 85725 w 171450"/>
                <a:gd name="connsiteY4" fmla="*/ 171450 h 171450"/>
                <a:gd name="connsiteX5" fmla="*/ 85725 w 171450"/>
                <a:gd name="connsiteY5" fmla="*/ 19002 h 171450"/>
                <a:gd name="connsiteX6" fmla="*/ 152400 w 171450"/>
                <a:gd name="connsiteY6" fmla="*/ 85677 h 171450"/>
                <a:gd name="connsiteX7" fmla="*/ 85725 w 171450"/>
                <a:gd name="connsiteY7" fmla="*/ 152352 h 171450"/>
                <a:gd name="connsiteX8" fmla="*/ 19050 w 171450"/>
                <a:gd name="connsiteY8" fmla="*/ 85677 h 171450"/>
                <a:gd name="connsiteX9" fmla="*/ 85725 w 171450"/>
                <a:gd name="connsiteY9" fmla="*/ 1900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85725" y="171450"/>
                  </a:moveTo>
                  <a:cubicBezTo>
                    <a:pt x="133070" y="171450"/>
                    <a:pt x="171450" y="133070"/>
                    <a:pt x="171450" y="85725"/>
                  </a:cubicBezTo>
                  <a:cubicBezTo>
                    <a:pt x="171450" y="38380"/>
                    <a:pt x="133070" y="0"/>
                    <a:pt x="85725" y="0"/>
                  </a:cubicBezTo>
                  <a:cubicBezTo>
                    <a:pt x="38380" y="0"/>
                    <a:pt x="0" y="38380"/>
                    <a:pt x="0" y="85725"/>
                  </a:cubicBezTo>
                  <a:cubicBezTo>
                    <a:pt x="0" y="133070"/>
                    <a:pt x="38380" y="171450"/>
                    <a:pt x="85725" y="171450"/>
                  </a:cubicBezTo>
                  <a:close/>
                  <a:moveTo>
                    <a:pt x="85725" y="19002"/>
                  </a:moveTo>
                  <a:cubicBezTo>
                    <a:pt x="122549" y="19002"/>
                    <a:pt x="152400" y="48854"/>
                    <a:pt x="152400" y="85677"/>
                  </a:cubicBezTo>
                  <a:cubicBezTo>
                    <a:pt x="152400" y="122501"/>
                    <a:pt x="122549" y="152352"/>
                    <a:pt x="85725" y="152352"/>
                  </a:cubicBezTo>
                  <a:cubicBezTo>
                    <a:pt x="48901" y="152352"/>
                    <a:pt x="19050" y="122501"/>
                    <a:pt x="19050" y="85677"/>
                  </a:cubicBezTo>
                  <a:cubicBezTo>
                    <a:pt x="19098" y="48874"/>
                    <a:pt x="48921" y="19050"/>
                    <a:pt x="85725" y="19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DB14844-200C-08DE-F12B-1AA7898EAEDF}"/>
                </a:ext>
              </a:extLst>
            </p:cNvPr>
            <p:cNvSpPr/>
            <p:nvPr/>
          </p:nvSpPr>
          <p:spPr>
            <a:xfrm>
              <a:off x="6237287" y="3533089"/>
              <a:ext cx="171450" cy="171450"/>
            </a:xfrm>
            <a:custGeom>
              <a:avLst/>
              <a:gdLst>
                <a:gd name="connsiteX0" fmla="*/ 85725 w 171450"/>
                <a:gd name="connsiteY0" fmla="*/ 171450 h 171450"/>
                <a:gd name="connsiteX1" fmla="*/ 171450 w 171450"/>
                <a:gd name="connsiteY1" fmla="*/ 85725 h 171450"/>
                <a:gd name="connsiteX2" fmla="*/ 85725 w 171450"/>
                <a:gd name="connsiteY2" fmla="*/ 0 h 171450"/>
                <a:gd name="connsiteX3" fmla="*/ 0 w 171450"/>
                <a:gd name="connsiteY3" fmla="*/ 85725 h 171450"/>
                <a:gd name="connsiteX4" fmla="*/ 85725 w 171450"/>
                <a:gd name="connsiteY4" fmla="*/ 171450 h 171450"/>
                <a:gd name="connsiteX5" fmla="*/ 85725 w 171450"/>
                <a:gd name="connsiteY5" fmla="*/ 19002 h 171450"/>
                <a:gd name="connsiteX6" fmla="*/ 152400 w 171450"/>
                <a:gd name="connsiteY6" fmla="*/ 85677 h 171450"/>
                <a:gd name="connsiteX7" fmla="*/ 85725 w 171450"/>
                <a:gd name="connsiteY7" fmla="*/ 152352 h 171450"/>
                <a:gd name="connsiteX8" fmla="*/ 19050 w 171450"/>
                <a:gd name="connsiteY8" fmla="*/ 85677 h 171450"/>
                <a:gd name="connsiteX9" fmla="*/ 85725 w 171450"/>
                <a:gd name="connsiteY9" fmla="*/ 1900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85725" y="171450"/>
                  </a:moveTo>
                  <a:cubicBezTo>
                    <a:pt x="133070" y="171450"/>
                    <a:pt x="171450" y="133070"/>
                    <a:pt x="171450" y="85725"/>
                  </a:cubicBezTo>
                  <a:cubicBezTo>
                    <a:pt x="171450" y="38380"/>
                    <a:pt x="133070" y="0"/>
                    <a:pt x="85725" y="0"/>
                  </a:cubicBezTo>
                  <a:cubicBezTo>
                    <a:pt x="38380" y="0"/>
                    <a:pt x="0" y="38380"/>
                    <a:pt x="0" y="85725"/>
                  </a:cubicBezTo>
                  <a:cubicBezTo>
                    <a:pt x="0" y="133070"/>
                    <a:pt x="38380" y="171450"/>
                    <a:pt x="85725" y="171450"/>
                  </a:cubicBezTo>
                  <a:close/>
                  <a:moveTo>
                    <a:pt x="85725" y="19002"/>
                  </a:moveTo>
                  <a:cubicBezTo>
                    <a:pt x="122549" y="19002"/>
                    <a:pt x="152400" y="48854"/>
                    <a:pt x="152400" y="85677"/>
                  </a:cubicBezTo>
                  <a:cubicBezTo>
                    <a:pt x="152400" y="122501"/>
                    <a:pt x="122549" y="152352"/>
                    <a:pt x="85725" y="152352"/>
                  </a:cubicBezTo>
                  <a:cubicBezTo>
                    <a:pt x="48901" y="152352"/>
                    <a:pt x="19050" y="122501"/>
                    <a:pt x="19050" y="85677"/>
                  </a:cubicBezTo>
                  <a:cubicBezTo>
                    <a:pt x="19098" y="48874"/>
                    <a:pt x="48921" y="19050"/>
                    <a:pt x="85725" y="19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BE11DB7-4985-F44F-B4B2-89B4BAE5AC0E}"/>
                </a:ext>
              </a:extLst>
            </p:cNvPr>
            <p:cNvSpPr/>
            <p:nvPr/>
          </p:nvSpPr>
          <p:spPr>
            <a:xfrm>
              <a:off x="6205387" y="3725351"/>
              <a:ext cx="289085" cy="161925"/>
            </a:xfrm>
            <a:custGeom>
              <a:avLst/>
              <a:gdLst>
                <a:gd name="connsiteX0" fmla="*/ 269072 w 289085"/>
                <a:gd name="connsiteY0" fmla="*/ 50473 h 161925"/>
                <a:gd name="connsiteX1" fmla="*/ 186709 w 289085"/>
                <a:gd name="connsiteY1" fmla="*/ 11125 h 161925"/>
                <a:gd name="connsiteX2" fmla="*/ 117624 w 289085"/>
                <a:gd name="connsiteY2" fmla="*/ 0 h 161925"/>
                <a:gd name="connsiteX3" fmla="*/ 48749 w 289085"/>
                <a:gd name="connsiteY3" fmla="*/ 11078 h 161925"/>
                <a:gd name="connsiteX4" fmla="*/ 3124 w 289085"/>
                <a:gd name="connsiteY4" fmla="*/ 28461 h 161925"/>
                <a:gd name="connsiteX5" fmla="*/ 0 w 289085"/>
                <a:gd name="connsiteY5" fmla="*/ 51702 h 161925"/>
                <a:gd name="connsiteX6" fmla="*/ 54083 w 289085"/>
                <a:gd name="connsiteY6" fmla="*/ 29356 h 161925"/>
                <a:gd name="connsiteX7" fmla="*/ 117624 w 289085"/>
                <a:gd name="connsiteY7" fmla="*/ 19050 h 161925"/>
                <a:gd name="connsiteX8" fmla="*/ 181861 w 289085"/>
                <a:gd name="connsiteY8" fmla="*/ 29528 h 161925"/>
                <a:gd name="connsiteX9" fmla="*/ 257223 w 289085"/>
                <a:gd name="connsiteY9" fmla="*/ 65389 h 161925"/>
                <a:gd name="connsiteX10" fmla="*/ 258042 w 289085"/>
                <a:gd name="connsiteY10" fmla="*/ 65999 h 161925"/>
                <a:gd name="connsiteX11" fmla="*/ 270024 w 289085"/>
                <a:gd name="connsiteY11" fmla="*/ 90488 h 161925"/>
                <a:gd name="connsiteX12" fmla="*/ 270024 w 289085"/>
                <a:gd name="connsiteY12" fmla="*/ 161925 h 161925"/>
                <a:gd name="connsiteX13" fmla="*/ 289074 w 289085"/>
                <a:gd name="connsiteY13" fmla="*/ 161925 h 161925"/>
                <a:gd name="connsiteX14" fmla="*/ 289074 w 289085"/>
                <a:gd name="connsiteY14" fmla="*/ 90488 h 161925"/>
                <a:gd name="connsiteX15" fmla="*/ 269072 w 289085"/>
                <a:gd name="connsiteY15" fmla="*/ 5047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9085" h="161925">
                  <a:moveTo>
                    <a:pt x="269072" y="50473"/>
                  </a:moveTo>
                  <a:cubicBezTo>
                    <a:pt x="244794" y="31541"/>
                    <a:pt x="216691" y="18115"/>
                    <a:pt x="186709" y="11125"/>
                  </a:cubicBezTo>
                  <a:cubicBezTo>
                    <a:pt x="164264" y="4422"/>
                    <a:pt x="141039" y="682"/>
                    <a:pt x="117624" y="0"/>
                  </a:cubicBezTo>
                  <a:cubicBezTo>
                    <a:pt x="94224" y="24"/>
                    <a:pt x="70976" y="3763"/>
                    <a:pt x="48749" y="11078"/>
                  </a:cubicBezTo>
                  <a:cubicBezTo>
                    <a:pt x="32945" y="15169"/>
                    <a:pt x="17644" y="20999"/>
                    <a:pt x="3124" y="28461"/>
                  </a:cubicBezTo>
                  <a:cubicBezTo>
                    <a:pt x="2891" y="36295"/>
                    <a:pt x="1844" y="44084"/>
                    <a:pt x="0" y="51702"/>
                  </a:cubicBezTo>
                  <a:cubicBezTo>
                    <a:pt x="16938" y="41851"/>
                    <a:pt x="35131" y="34335"/>
                    <a:pt x="54083" y="29356"/>
                  </a:cubicBezTo>
                  <a:cubicBezTo>
                    <a:pt x="74593" y="22617"/>
                    <a:pt x="96035" y="19140"/>
                    <a:pt x="117624" y="19050"/>
                  </a:cubicBezTo>
                  <a:cubicBezTo>
                    <a:pt x="139399" y="19752"/>
                    <a:pt x="160992" y="23273"/>
                    <a:pt x="181861" y="29528"/>
                  </a:cubicBezTo>
                  <a:cubicBezTo>
                    <a:pt x="209299" y="35836"/>
                    <a:pt x="235021" y="48077"/>
                    <a:pt x="257223" y="65389"/>
                  </a:cubicBezTo>
                  <a:lnTo>
                    <a:pt x="258042" y="65999"/>
                  </a:lnTo>
                  <a:cubicBezTo>
                    <a:pt x="265876" y="71647"/>
                    <a:pt x="270372" y="80836"/>
                    <a:pt x="270024" y="90488"/>
                  </a:cubicBezTo>
                  <a:lnTo>
                    <a:pt x="270024" y="161925"/>
                  </a:lnTo>
                  <a:lnTo>
                    <a:pt x="289074" y="161925"/>
                  </a:lnTo>
                  <a:lnTo>
                    <a:pt x="289074" y="90488"/>
                  </a:lnTo>
                  <a:cubicBezTo>
                    <a:pt x="289422" y="74665"/>
                    <a:pt x="281936" y="59690"/>
                    <a:pt x="269072" y="504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AA141D1-1FE3-C54B-FF15-6FB56E0E8592}"/>
                </a:ext>
              </a:extLst>
            </p:cNvPr>
            <p:cNvSpPr/>
            <p:nvPr/>
          </p:nvSpPr>
          <p:spPr>
            <a:xfrm>
              <a:off x="5694438" y="3725351"/>
              <a:ext cx="288597" cy="161925"/>
            </a:xfrm>
            <a:custGeom>
              <a:avLst/>
              <a:gdLst>
                <a:gd name="connsiteX0" fmla="*/ 288598 w 288597"/>
                <a:gd name="connsiteY0" fmla="*/ 50225 h 161925"/>
                <a:gd name="connsiteX1" fmla="*/ 285740 w 288597"/>
                <a:gd name="connsiteY1" fmla="*/ 27289 h 161925"/>
                <a:gd name="connsiteX2" fmla="*/ 240440 w 288597"/>
                <a:gd name="connsiteY2" fmla="*/ 11097 h 161925"/>
                <a:gd name="connsiteX3" fmla="*/ 171374 w 288597"/>
                <a:gd name="connsiteY3" fmla="*/ 0 h 161925"/>
                <a:gd name="connsiteX4" fmla="*/ 102499 w 288597"/>
                <a:gd name="connsiteY4" fmla="*/ 11078 h 161925"/>
                <a:gd name="connsiteX5" fmla="*/ 19564 w 288597"/>
                <a:gd name="connsiteY5" fmla="*/ 50787 h 161925"/>
                <a:gd name="connsiteX6" fmla="*/ 0 w 288597"/>
                <a:gd name="connsiteY6" fmla="*/ 90488 h 161925"/>
                <a:gd name="connsiteX7" fmla="*/ 0 w 288597"/>
                <a:gd name="connsiteY7" fmla="*/ 161925 h 161925"/>
                <a:gd name="connsiteX8" fmla="*/ 19050 w 288597"/>
                <a:gd name="connsiteY8" fmla="*/ 161925 h 161925"/>
                <a:gd name="connsiteX9" fmla="*/ 19050 w 288597"/>
                <a:gd name="connsiteY9" fmla="*/ 90488 h 161925"/>
                <a:gd name="connsiteX10" fmla="*/ 31128 w 288597"/>
                <a:gd name="connsiteY10" fmla="*/ 65932 h 161925"/>
                <a:gd name="connsiteX11" fmla="*/ 107871 w 288597"/>
                <a:gd name="connsiteY11" fmla="*/ 29356 h 161925"/>
                <a:gd name="connsiteX12" fmla="*/ 171374 w 288597"/>
                <a:gd name="connsiteY12" fmla="*/ 19050 h 161925"/>
                <a:gd name="connsiteX13" fmla="*/ 235610 w 288597"/>
                <a:gd name="connsiteY13" fmla="*/ 29528 h 161925"/>
                <a:gd name="connsiteX14" fmla="*/ 288598 w 288597"/>
                <a:gd name="connsiteY14" fmla="*/ 502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8597" h="161925">
                  <a:moveTo>
                    <a:pt x="288598" y="50225"/>
                  </a:moveTo>
                  <a:cubicBezTo>
                    <a:pt x="286864" y="42698"/>
                    <a:pt x="285906" y="35012"/>
                    <a:pt x="285740" y="27289"/>
                  </a:cubicBezTo>
                  <a:cubicBezTo>
                    <a:pt x="271205" y="20426"/>
                    <a:pt x="256032" y="15003"/>
                    <a:pt x="240440" y="11097"/>
                  </a:cubicBezTo>
                  <a:cubicBezTo>
                    <a:pt x="218000" y="4405"/>
                    <a:pt x="194781" y="674"/>
                    <a:pt x="171374" y="0"/>
                  </a:cubicBezTo>
                  <a:cubicBezTo>
                    <a:pt x="147974" y="24"/>
                    <a:pt x="124726" y="3763"/>
                    <a:pt x="102499" y="11078"/>
                  </a:cubicBezTo>
                  <a:cubicBezTo>
                    <a:pt x="72686" y="19206"/>
                    <a:pt x="44588" y="32659"/>
                    <a:pt x="19564" y="50787"/>
                  </a:cubicBezTo>
                  <a:cubicBezTo>
                    <a:pt x="7241" y="60272"/>
                    <a:pt x="15" y="74937"/>
                    <a:pt x="0" y="90488"/>
                  </a:cubicBezTo>
                  <a:lnTo>
                    <a:pt x="0" y="161925"/>
                  </a:lnTo>
                  <a:lnTo>
                    <a:pt x="19050" y="161925"/>
                  </a:lnTo>
                  <a:lnTo>
                    <a:pt x="19050" y="90488"/>
                  </a:lnTo>
                  <a:cubicBezTo>
                    <a:pt x="19068" y="80877"/>
                    <a:pt x="23526" y="71813"/>
                    <a:pt x="31128" y="65932"/>
                  </a:cubicBezTo>
                  <a:cubicBezTo>
                    <a:pt x="54306" y="49233"/>
                    <a:pt x="80301" y="36843"/>
                    <a:pt x="107871" y="29356"/>
                  </a:cubicBezTo>
                  <a:cubicBezTo>
                    <a:pt x="128369" y="22621"/>
                    <a:pt x="149798" y="19143"/>
                    <a:pt x="171374" y="19050"/>
                  </a:cubicBezTo>
                  <a:cubicBezTo>
                    <a:pt x="193149" y="19752"/>
                    <a:pt x="214741" y="23274"/>
                    <a:pt x="235610" y="29528"/>
                  </a:cubicBezTo>
                  <a:cubicBezTo>
                    <a:pt x="254108" y="34061"/>
                    <a:pt x="271924" y="41021"/>
                    <a:pt x="288598" y="502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6FA5B1C-DD6A-7B68-2568-C1AA3870CDC0}"/>
                </a:ext>
              </a:extLst>
            </p:cNvPr>
            <p:cNvSpPr/>
            <p:nvPr/>
          </p:nvSpPr>
          <p:spPr>
            <a:xfrm>
              <a:off x="5922962" y="3856892"/>
              <a:ext cx="342911" cy="161925"/>
            </a:xfrm>
            <a:custGeom>
              <a:avLst/>
              <a:gdLst>
                <a:gd name="connsiteX0" fmla="*/ 322898 w 342911"/>
                <a:gd name="connsiteY0" fmla="*/ 50482 h 161925"/>
                <a:gd name="connsiteX1" fmla="*/ 240535 w 342911"/>
                <a:gd name="connsiteY1" fmla="*/ 11135 h 161925"/>
                <a:gd name="connsiteX2" fmla="*/ 171450 w 342911"/>
                <a:gd name="connsiteY2" fmla="*/ 0 h 161925"/>
                <a:gd name="connsiteX3" fmla="*/ 102594 w 342911"/>
                <a:gd name="connsiteY3" fmla="*/ 11078 h 161925"/>
                <a:gd name="connsiteX4" fmla="*/ 19660 w 342911"/>
                <a:gd name="connsiteY4" fmla="*/ 50787 h 161925"/>
                <a:gd name="connsiteX5" fmla="*/ 0 w 342911"/>
                <a:gd name="connsiteY5" fmla="*/ 90488 h 161925"/>
                <a:gd name="connsiteX6" fmla="*/ 0 w 342911"/>
                <a:gd name="connsiteY6" fmla="*/ 161925 h 161925"/>
                <a:gd name="connsiteX7" fmla="*/ 19050 w 342911"/>
                <a:gd name="connsiteY7" fmla="*/ 161925 h 161925"/>
                <a:gd name="connsiteX8" fmla="*/ 19050 w 342911"/>
                <a:gd name="connsiteY8" fmla="*/ 90488 h 161925"/>
                <a:gd name="connsiteX9" fmla="*/ 31137 w 342911"/>
                <a:gd name="connsiteY9" fmla="*/ 65932 h 161925"/>
                <a:gd name="connsiteX10" fmla="*/ 107871 w 342911"/>
                <a:gd name="connsiteY10" fmla="*/ 29356 h 161925"/>
                <a:gd name="connsiteX11" fmla="*/ 171450 w 342911"/>
                <a:gd name="connsiteY11" fmla="*/ 19050 h 161925"/>
                <a:gd name="connsiteX12" fmla="*/ 235696 w 342911"/>
                <a:gd name="connsiteY12" fmla="*/ 29527 h 161925"/>
                <a:gd name="connsiteX13" fmla="*/ 311048 w 342911"/>
                <a:gd name="connsiteY13" fmla="*/ 65380 h 161925"/>
                <a:gd name="connsiteX14" fmla="*/ 311868 w 342911"/>
                <a:gd name="connsiteY14" fmla="*/ 65989 h 161925"/>
                <a:gd name="connsiteX15" fmla="*/ 323850 w 342911"/>
                <a:gd name="connsiteY15" fmla="*/ 90488 h 161925"/>
                <a:gd name="connsiteX16" fmla="*/ 323850 w 342911"/>
                <a:gd name="connsiteY16" fmla="*/ 161925 h 161925"/>
                <a:gd name="connsiteX17" fmla="*/ 342900 w 342911"/>
                <a:gd name="connsiteY17" fmla="*/ 161925 h 161925"/>
                <a:gd name="connsiteX18" fmla="*/ 342900 w 342911"/>
                <a:gd name="connsiteY18" fmla="*/ 90488 h 161925"/>
                <a:gd name="connsiteX19" fmla="*/ 322898 w 342911"/>
                <a:gd name="connsiteY19" fmla="*/ 5048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42911" h="161925">
                  <a:moveTo>
                    <a:pt x="322898" y="50482"/>
                  </a:moveTo>
                  <a:cubicBezTo>
                    <a:pt x="298622" y="31548"/>
                    <a:pt x="270518" y="18121"/>
                    <a:pt x="240535" y="11135"/>
                  </a:cubicBezTo>
                  <a:cubicBezTo>
                    <a:pt x="218089" y="4433"/>
                    <a:pt x="194864" y="691"/>
                    <a:pt x="171450" y="0"/>
                  </a:cubicBezTo>
                  <a:cubicBezTo>
                    <a:pt x="148057" y="23"/>
                    <a:pt x="124815" y="3762"/>
                    <a:pt x="102594" y="11078"/>
                  </a:cubicBezTo>
                  <a:cubicBezTo>
                    <a:pt x="72779" y="19201"/>
                    <a:pt x="44681" y="32654"/>
                    <a:pt x="19660" y="50787"/>
                  </a:cubicBezTo>
                  <a:cubicBezTo>
                    <a:pt x="7297" y="60250"/>
                    <a:pt x="33" y="74919"/>
                    <a:pt x="0" y="90488"/>
                  </a:cubicBezTo>
                  <a:lnTo>
                    <a:pt x="0" y="161925"/>
                  </a:lnTo>
                  <a:lnTo>
                    <a:pt x="19050" y="161925"/>
                  </a:lnTo>
                  <a:lnTo>
                    <a:pt x="19050" y="90488"/>
                  </a:lnTo>
                  <a:cubicBezTo>
                    <a:pt x="19067" y="80874"/>
                    <a:pt x="23530" y="71809"/>
                    <a:pt x="31137" y="65932"/>
                  </a:cubicBezTo>
                  <a:cubicBezTo>
                    <a:pt x="54310" y="49229"/>
                    <a:pt x="80303" y="36839"/>
                    <a:pt x="107871" y="29356"/>
                  </a:cubicBezTo>
                  <a:cubicBezTo>
                    <a:pt x="128393" y="22613"/>
                    <a:pt x="149848" y="19136"/>
                    <a:pt x="171450" y="19050"/>
                  </a:cubicBezTo>
                  <a:cubicBezTo>
                    <a:pt x="193229" y="19748"/>
                    <a:pt x="214824" y="23270"/>
                    <a:pt x="235696" y="29527"/>
                  </a:cubicBezTo>
                  <a:cubicBezTo>
                    <a:pt x="263132" y="35827"/>
                    <a:pt x="288853" y="48065"/>
                    <a:pt x="311048" y="65380"/>
                  </a:cubicBezTo>
                  <a:lnTo>
                    <a:pt x="311868" y="65989"/>
                  </a:lnTo>
                  <a:cubicBezTo>
                    <a:pt x="319704" y="71641"/>
                    <a:pt x="324199" y="80833"/>
                    <a:pt x="323850" y="90488"/>
                  </a:cubicBezTo>
                  <a:lnTo>
                    <a:pt x="323850" y="161925"/>
                  </a:lnTo>
                  <a:lnTo>
                    <a:pt x="342900" y="161925"/>
                  </a:lnTo>
                  <a:lnTo>
                    <a:pt x="342900" y="90488"/>
                  </a:lnTo>
                  <a:cubicBezTo>
                    <a:pt x="343245" y="74668"/>
                    <a:pt x="335760" y="59698"/>
                    <a:pt x="322898" y="504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2F99B7B-4120-18CC-C1AE-C003DD21B6D5}"/>
                </a:ext>
              </a:extLst>
            </p:cNvPr>
            <p:cNvSpPr/>
            <p:nvPr/>
          </p:nvSpPr>
          <p:spPr>
            <a:xfrm>
              <a:off x="6008687" y="3664629"/>
              <a:ext cx="171450" cy="171450"/>
            </a:xfrm>
            <a:custGeom>
              <a:avLst/>
              <a:gdLst>
                <a:gd name="connsiteX0" fmla="*/ 85725 w 171450"/>
                <a:gd name="connsiteY0" fmla="*/ 171450 h 171450"/>
                <a:gd name="connsiteX1" fmla="*/ 171450 w 171450"/>
                <a:gd name="connsiteY1" fmla="*/ 85725 h 171450"/>
                <a:gd name="connsiteX2" fmla="*/ 85725 w 171450"/>
                <a:gd name="connsiteY2" fmla="*/ 0 h 171450"/>
                <a:gd name="connsiteX3" fmla="*/ 0 w 171450"/>
                <a:gd name="connsiteY3" fmla="*/ 85725 h 171450"/>
                <a:gd name="connsiteX4" fmla="*/ 85725 w 171450"/>
                <a:gd name="connsiteY4" fmla="*/ 171450 h 171450"/>
                <a:gd name="connsiteX5" fmla="*/ 85725 w 171450"/>
                <a:gd name="connsiteY5" fmla="*/ 19050 h 171450"/>
                <a:gd name="connsiteX6" fmla="*/ 152400 w 171450"/>
                <a:gd name="connsiteY6" fmla="*/ 85725 h 171450"/>
                <a:gd name="connsiteX7" fmla="*/ 85725 w 171450"/>
                <a:gd name="connsiteY7" fmla="*/ 152400 h 171450"/>
                <a:gd name="connsiteX8" fmla="*/ 19050 w 171450"/>
                <a:gd name="connsiteY8" fmla="*/ 85725 h 171450"/>
                <a:gd name="connsiteX9" fmla="*/ 85725 w 171450"/>
                <a:gd name="connsiteY9" fmla="*/ 1900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85725" y="171450"/>
                  </a:moveTo>
                  <a:cubicBezTo>
                    <a:pt x="133070" y="171450"/>
                    <a:pt x="171450" y="133070"/>
                    <a:pt x="171450" y="85725"/>
                  </a:cubicBezTo>
                  <a:cubicBezTo>
                    <a:pt x="171450" y="38380"/>
                    <a:pt x="133070" y="0"/>
                    <a:pt x="85725" y="0"/>
                  </a:cubicBezTo>
                  <a:cubicBezTo>
                    <a:pt x="38380" y="0"/>
                    <a:pt x="0" y="38380"/>
                    <a:pt x="0" y="85725"/>
                  </a:cubicBezTo>
                  <a:cubicBezTo>
                    <a:pt x="0" y="133070"/>
                    <a:pt x="38380" y="171450"/>
                    <a:pt x="85725" y="171450"/>
                  </a:cubicBezTo>
                  <a:close/>
                  <a:moveTo>
                    <a:pt x="85725" y="19050"/>
                  </a:moveTo>
                  <a:cubicBezTo>
                    <a:pt x="122549" y="19050"/>
                    <a:pt x="152400" y="48901"/>
                    <a:pt x="152400" y="85725"/>
                  </a:cubicBezTo>
                  <a:cubicBezTo>
                    <a:pt x="152400" y="122549"/>
                    <a:pt x="122549" y="152400"/>
                    <a:pt x="85725" y="152400"/>
                  </a:cubicBezTo>
                  <a:cubicBezTo>
                    <a:pt x="48901" y="152400"/>
                    <a:pt x="19050" y="122549"/>
                    <a:pt x="19050" y="85725"/>
                  </a:cubicBezTo>
                  <a:cubicBezTo>
                    <a:pt x="19077" y="48904"/>
                    <a:pt x="48904" y="19055"/>
                    <a:pt x="85725" y="19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C0957-8F62-41FD-BEF7-E5A40457B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6-Item Hexagonal Diagram Slide 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B5211CD-52F0-BBA0-E685-3CDD5D8D2BB9}"/>
              </a:ext>
            </a:extLst>
          </p:cNvPr>
          <p:cNvSpPr/>
          <p:nvPr/>
        </p:nvSpPr>
        <p:spPr>
          <a:xfrm>
            <a:off x="3940805" y="1637105"/>
            <a:ext cx="4300518" cy="4300508"/>
          </a:xfrm>
          <a:prstGeom prst="ellipse">
            <a:avLst/>
          </a:prstGeom>
          <a:noFill/>
          <a:ln w="25400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490B75F-CC3C-10F4-B350-B4254754C0B6}"/>
              </a:ext>
            </a:extLst>
          </p:cNvPr>
          <p:cNvSpPr/>
          <p:nvPr/>
        </p:nvSpPr>
        <p:spPr>
          <a:xfrm>
            <a:off x="5035374" y="2736818"/>
            <a:ext cx="932827" cy="2101666"/>
          </a:xfrm>
          <a:custGeom>
            <a:avLst/>
            <a:gdLst>
              <a:gd name="connsiteX0" fmla="*/ 1101283 w 1101283"/>
              <a:gd name="connsiteY0" fmla="*/ 0 h 2481199"/>
              <a:gd name="connsiteX1" fmla="*/ 1101283 w 1101283"/>
              <a:gd name="connsiteY1" fmla="*/ 209739 h 2481199"/>
              <a:gd name="connsiteX2" fmla="*/ 1040142 w 1101283"/>
              <a:gd name="connsiteY2" fmla="*/ 219070 h 2481199"/>
              <a:gd name="connsiteX3" fmla="*/ 207572 w 1101283"/>
              <a:gd name="connsiteY3" fmla="*/ 1240599 h 2481199"/>
              <a:gd name="connsiteX4" fmla="*/ 1040142 w 1101283"/>
              <a:gd name="connsiteY4" fmla="*/ 2262128 h 2481199"/>
              <a:gd name="connsiteX5" fmla="*/ 1101283 w 1101283"/>
              <a:gd name="connsiteY5" fmla="*/ 2271460 h 2481199"/>
              <a:gd name="connsiteX6" fmla="*/ 1101283 w 1101283"/>
              <a:gd name="connsiteY6" fmla="*/ 2481199 h 2481199"/>
              <a:gd name="connsiteX7" fmla="*/ 998309 w 1101283"/>
              <a:gd name="connsiteY7" fmla="*/ 2465483 h 2481199"/>
              <a:gd name="connsiteX8" fmla="*/ 0 w 1101283"/>
              <a:gd name="connsiteY8" fmla="*/ 1240599 h 2481199"/>
              <a:gd name="connsiteX9" fmla="*/ 998309 w 1101283"/>
              <a:gd name="connsiteY9" fmla="*/ 15715 h 2481199"/>
              <a:gd name="connsiteX10" fmla="*/ 1101283 w 1101283"/>
              <a:gd name="connsiteY10" fmla="*/ 0 h 248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1283" h="2481199">
                <a:moveTo>
                  <a:pt x="1101283" y="0"/>
                </a:moveTo>
                <a:lnTo>
                  <a:pt x="1101283" y="209739"/>
                </a:lnTo>
                <a:lnTo>
                  <a:pt x="1040142" y="219070"/>
                </a:lnTo>
                <a:cubicBezTo>
                  <a:pt x="564995" y="316300"/>
                  <a:pt x="207572" y="736709"/>
                  <a:pt x="207572" y="1240599"/>
                </a:cubicBezTo>
                <a:cubicBezTo>
                  <a:pt x="207572" y="1744489"/>
                  <a:pt x="564995" y="2164899"/>
                  <a:pt x="1040142" y="2262128"/>
                </a:cubicBezTo>
                <a:lnTo>
                  <a:pt x="1101283" y="2271460"/>
                </a:lnTo>
                <a:lnTo>
                  <a:pt x="1101283" y="2481199"/>
                </a:lnTo>
                <a:lnTo>
                  <a:pt x="998309" y="2465483"/>
                </a:lnTo>
                <a:cubicBezTo>
                  <a:pt x="428575" y="2348898"/>
                  <a:pt x="0" y="1844798"/>
                  <a:pt x="0" y="1240599"/>
                </a:cubicBezTo>
                <a:cubicBezTo>
                  <a:pt x="0" y="636400"/>
                  <a:pt x="428575" y="132300"/>
                  <a:pt x="998309" y="15715"/>
                </a:cubicBezTo>
                <a:lnTo>
                  <a:pt x="110128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4771F16-24A0-1071-2298-8BC59D610384}"/>
              </a:ext>
            </a:extLst>
          </p:cNvPr>
          <p:cNvSpPr/>
          <p:nvPr/>
        </p:nvSpPr>
        <p:spPr>
          <a:xfrm>
            <a:off x="6220622" y="2736818"/>
            <a:ext cx="932827" cy="2101666"/>
          </a:xfrm>
          <a:custGeom>
            <a:avLst/>
            <a:gdLst>
              <a:gd name="connsiteX0" fmla="*/ 0 w 1101283"/>
              <a:gd name="connsiteY0" fmla="*/ 0 h 2481199"/>
              <a:gd name="connsiteX1" fmla="*/ 102974 w 1101283"/>
              <a:gd name="connsiteY1" fmla="*/ 15715 h 2481199"/>
              <a:gd name="connsiteX2" fmla="*/ 1101283 w 1101283"/>
              <a:gd name="connsiteY2" fmla="*/ 1240599 h 2481199"/>
              <a:gd name="connsiteX3" fmla="*/ 102974 w 1101283"/>
              <a:gd name="connsiteY3" fmla="*/ 2465483 h 2481199"/>
              <a:gd name="connsiteX4" fmla="*/ 0 w 1101283"/>
              <a:gd name="connsiteY4" fmla="*/ 2481199 h 2481199"/>
              <a:gd name="connsiteX5" fmla="*/ 0 w 1101283"/>
              <a:gd name="connsiteY5" fmla="*/ 2271460 h 2481199"/>
              <a:gd name="connsiteX6" fmla="*/ 61141 w 1101283"/>
              <a:gd name="connsiteY6" fmla="*/ 2262128 h 2481199"/>
              <a:gd name="connsiteX7" fmla="*/ 893711 w 1101283"/>
              <a:gd name="connsiteY7" fmla="*/ 1240599 h 2481199"/>
              <a:gd name="connsiteX8" fmla="*/ 61141 w 1101283"/>
              <a:gd name="connsiteY8" fmla="*/ 219070 h 2481199"/>
              <a:gd name="connsiteX9" fmla="*/ 0 w 1101283"/>
              <a:gd name="connsiteY9" fmla="*/ 209739 h 2481199"/>
              <a:gd name="connsiteX10" fmla="*/ 0 w 1101283"/>
              <a:gd name="connsiteY10" fmla="*/ 0 h 248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1283" h="2481199">
                <a:moveTo>
                  <a:pt x="0" y="0"/>
                </a:moveTo>
                <a:lnTo>
                  <a:pt x="102974" y="15715"/>
                </a:lnTo>
                <a:cubicBezTo>
                  <a:pt x="672708" y="132300"/>
                  <a:pt x="1101283" y="636400"/>
                  <a:pt x="1101283" y="1240599"/>
                </a:cubicBezTo>
                <a:cubicBezTo>
                  <a:pt x="1101283" y="1844798"/>
                  <a:pt x="672708" y="2348898"/>
                  <a:pt x="102974" y="2465483"/>
                </a:cubicBezTo>
                <a:lnTo>
                  <a:pt x="0" y="2481199"/>
                </a:lnTo>
                <a:lnTo>
                  <a:pt x="0" y="2271460"/>
                </a:lnTo>
                <a:lnTo>
                  <a:pt x="61141" y="2262128"/>
                </a:lnTo>
                <a:cubicBezTo>
                  <a:pt x="536288" y="2164899"/>
                  <a:pt x="893711" y="1744489"/>
                  <a:pt x="893711" y="1240599"/>
                </a:cubicBezTo>
                <a:cubicBezTo>
                  <a:pt x="893711" y="736709"/>
                  <a:pt x="536288" y="316300"/>
                  <a:pt x="61141" y="219070"/>
                </a:cubicBezTo>
                <a:lnTo>
                  <a:pt x="0" y="20973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F564999-4028-F127-73DE-1EC8EBD51862}"/>
              </a:ext>
            </a:extLst>
          </p:cNvPr>
          <p:cNvSpPr/>
          <p:nvPr/>
        </p:nvSpPr>
        <p:spPr>
          <a:xfrm>
            <a:off x="4873624" y="2566865"/>
            <a:ext cx="2441576" cy="2441570"/>
          </a:xfrm>
          <a:prstGeom prst="ellipse">
            <a:avLst/>
          </a:prstGeom>
          <a:noFill/>
          <a:ln w="25400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672429F-A9ED-A522-346B-0AE23F09AB82}"/>
              </a:ext>
            </a:extLst>
          </p:cNvPr>
          <p:cNvSpPr/>
          <p:nvPr/>
        </p:nvSpPr>
        <p:spPr>
          <a:xfrm>
            <a:off x="4946776" y="3030161"/>
            <a:ext cx="1917319" cy="1917315"/>
          </a:xfrm>
          <a:prstGeom prst="ellipse">
            <a:avLst/>
          </a:prstGeom>
          <a:solidFill>
            <a:schemeClr val="tx1">
              <a:alpha val="61000"/>
            </a:schemeClr>
          </a:soli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CA3227B3-BD95-BE90-731E-9DFFB518A3F8}"/>
              </a:ext>
            </a:extLst>
          </p:cNvPr>
          <p:cNvSpPr/>
          <p:nvPr/>
        </p:nvSpPr>
        <p:spPr>
          <a:xfrm rot="21262495">
            <a:off x="3842547" y="1496776"/>
            <a:ext cx="1565528" cy="1807678"/>
          </a:xfrm>
          <a:custGeom>
            <a:avLst/>
            <a:gdLst>
              <a:gd name="connsiteX0" fmla="*/ 1586293 w 1586293"/>
              <a:gd name="connsiteY0" fmla="*/ 1373791 h 1831657"/>
              <a:gd name="connsiteX1" fmla="*/ 1586293 w 1586293"/>
              <a:gd name="connsiteY1" fmla="*/ 457962 h 1831657"/>
              <a:gd name="connsiteX2" fmla="*/ 793147 w 1586293"/>
              <a:gd name="connsiteY2" fmla="*/ 0 h 1831657"/>
              <a:gd name="connsiteX3" fmla="*/ 0 w 1586293"/>
              <a:gd name="connsiteY3" fmla="*/ 457962 h 1831657"/>
              <a:gd name="connsiteX4" fmla="*/ 0 w 1586293"/>
              <a:gd name="connsiteY4" fmla="*/ 1373791 h 1831657"/>
              <a:gd name="connsiteX5" fmla="*/ 793147 w 1586293"/>
              <a:gd name="connsiteY5" fmla="*/ 1831658 h 183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6293" h="1831657">
                <a:moveTo>
                  <a:pt x="1586293" y="1373791"/>
                </a:moveTo>
                <a:lnTo>
                  <a:pt x="1586293" y="457962"/>
                </a:lnTo>
                <a:lnTo>
                  <a:pt x="793147" y="0"/>
                </a:lnTo>
                <a:lnTo>
                  <a:pt x="0" y="457962"/>
                </a:lnTo>
                <a:lnTo>
                  <a:pt x="0" y="1373791"/>
                </a:lnTo>
                <a:lnTo>
                  <a:pt x="793147" y="1831658"/>
                </a:lnTo>
                <a:close/>
              </a:path>
            </a:pathLst>
          </a:custGeom>
          <a:solidFill>
            <a:schemeClr val="tx1">
              <a:alpha val="18000"/>
            </a:schemeClr>
          </a:solidFill>
          <a:ln w="95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IN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DB0F4B44-DB6D-3FF2-3798-FED9FD0CAE96}"/>
              </a:ext>
            </a:extLst>
          </p:cNvPr>
          <p:cNvSpPr/>
          <p:nvPr/>
        </p:nvSpPr>
        <p:spPr>
          <a:xfrm>
            <a:off x="2983947" y="3178777"/>
            <a:ext cx="1565528" cy="1807678"/>
          </a:xfrm>
          <a:custGeom>
            <a:avLst/>
            <a:gdLst>
              <a:gd name="connsiteX0" fmla="*/ 1586293 w 1586293"/>
              <a:gd name="connsiteY0" fmla="*/ 1373791 h 1831657"/>
              <a:gd name="connsiteX1" fmla="*/ 1586293 w 1586293"/>
              <a:gd name="connsiteY1" fmla="*/ 457962 h 1831657"/>
              <a:gd name="connsiteX2" fmla="*/ 793147 w 1586293"/>
              <a:gd name="connsiteY2" fmla="*/ 0 h 1831657"/>
              <a:gd name="connsiteX3" fmla="*/ 0 w 1586293"/>
              <a:gd name="connsiteY3" fmla="*/ 457962 h 1831657"/>
              <a:gd name="connsiteX4" fmla="*/ 0 w 1586293"/>
              <a:gd name="connsiteY4" fmla="*/ 1373791 h 1831657"/>
              <a:gd name="connsiteX5" fmla="*/ 793147 w 1586293"/>
              <a:gd name="connsiteY5" fmla="*/ 1831658 h 183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6293" h="1831657">
                <a:moveTo>
                  <a:pt x="1586293" y="1373791"/>
                </a:moveTo>
                <a:lnTo>
                  <a:pt x="1586293" y="457962"/>
                </a:lnTo>
                <a:lnTo>
                  <a:pt x="793147" y="0"/>
                </a:lnTo>
                <a:lnTo>
                  <a:pt x="0" y="457962"/>
                </a:lnTo>
                <a:lnTo>
                  <a:pt x="0" y="1373791"/>
                </a:lnTo>
                <a:lnTo>
                  <a:pt x="793147" y="1831658"/>
                </a:lnTo>
                <a:close/>
              </a:path>
            </a:pathLst>
          </a:custGeom>
          <a:solidFill>
            <a:schemeClr val="tx1">
              <a:alpha val="18000"/>
            </a:schemeClr>
          </a:solidFill>
          <a:ln w="95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IN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7763E754-25C2-F945-410B-B474DBE6BD0A}"/>
              </a:ext>
            </a:extLst>
          </p:cNvPr>
          <p:cNvSpPr/>
          <p:nvPr/>
        </p:nvSpPr>
        <p:spPr>
          <a:xfrm rot="480315">
            <a:off x="3776240" y="4806702"/>
            <a:ext cx="1565528" cy="1807678"/>
          </a:xfrm>
          <a:custGeom>
            <a:avLst/>
            <a:gdLst>
              <a:gd name="connsiteX0" fmla="*/ 1586293 w 1586293"/>
              <a:gd name="connsiteY0" fmla="*/ 1373791 h 1831657"/>
              <a:gd name="connsiteX1" fmla="*/ 1586293 w 1586293"/>
              <a:gd name="connsiteY1" fmla="*/ 457962 h 1831657"/>
              <a:gd name="connsiteX2" fmla="*/ 793147 w 1586293"/>
              <a:gd name="connsiteY2" fmla="*/ 0 h 1831657"/>
              <a:gd name="connsiteX3" fmla="*/ 0 w 1586293"/>
              <a:gd name="connsiteY3" fmla="*/ 457962 h 1831657"/>
              <a:gd name="connsiteX4" fmla="*/ 0 w 1586293"/>
              <a:gd name="connsiteY4" fmla="*/ 1373791 h 1831657"/>
              <a:gd name="connsiteX5" fmla="*/ 793147 w 1586293"/>
              <a:gd name="connsiteY5" fmla="*/ 1831658 h 183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6293" h="1831657">
                <a:moveTo>
                  <a:pt x="1586293" y="1373791"/>
                </a:moveTo>
                <a:lnTo>
                  <a:pt x="1586293" y="457962"/>
                </a:lnTo>
                <a:lnTo>
                  <a:pt x="793147" y="0"/>
                </a:lnTo>
                <a:lnTo>
                  <a:pt x="0" y="457962"/>
                </a:lnTo>
                <a:lnTo>
                  <a:pt x="0" y="1373791"/>
                </a:lnTo>
                <a:lnTo>
                  <a:pt x="793147" y="1831658"/>
                </a:lnTo>
                <a:close/>
              </a:path>
            </a:pathLst>
          </a:custGeom>
          <a:solidFill>
            <a:schemeClr val="tx1">
              <a:alpha val="18000"/>
            </a:schemeClr>
          </a:solidFill>
          <a:ln w="95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IN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CE99ED09-8C77-EAA7-36C8-3C1B98229212}"/>
              </a:ext>
            </a:extLst>
          </p:cNvPr>
          <p:cNvSpPr/>
          <p:nvPr/>
        </p:nvSpPr>
        <p:spPr>
          <a:xfrm rot="337505" flipH="1">
            <a:off x="6279943" y="1496776"/>
            <a:ext cx="1565528" cy="1807678"/>
          </a:xfrm>
          <a:custGeom>
            <a:avLst/>
            <a:gdLst>
              <a:gd name="connsiteX0" fmla="*/ 1586293 w 1586293"/>
              <a:gd name="connsiteY0" fmla="*/ 1373791 h 1831657"/>
              <a:gd name="connsiteX1" fmla="*/ 1586293 w 1586293"/>
              <a:gd name="connsiteY1" fmla="*/ 457962 h 1831657"/>
              <a:gd name="connsiteX2" fmla="*/ 793147 w 1586293"/>
              <a:gd name="connsiteY2" fmla="*/ 0 h 1831657"/>
              <a:gd name="connsiteX3" fmla="*/ 0 w 1586293"/>
              <a:gd name="connsiteY3" fmla="*/ 457962 h 1831657"/>
              <a:gd name="connsiteX4" fmla="*/ 0 w 1586293"/>
              <a:gd name="connsiteY4" fmla="*/ 1373791 h 1831657"/>
              <a:gd name="connsiteX5" fmla="*/ 793147 w 1586293"/>
              <a:gd name="connsiteY5" fmla="*/ 1831658 h 183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6293" h="1831657">
                <a:moveTo>
                  <a:pt x="1586293" y="1373791"/>
                </a:moveTo>
                <a:lnTo>
                  <a:pt x="1586293" y="457962"/>
                </a:lnTo>
                <a:lnTo>
                  <a:pt x="793147" y="0"/>
                </a:lnTo>
                <a:lnTo>
                  <a:pt x="0" y="457962"/>
                </a:lnTo>
                <a:lnTo>
                  <a:pt x="0" y="1373791"/>
                </a:lnTo>
                <a:lnTo>
                  <a:pt x="793147" y="1831658"/>
                </a:lnTo>
                <a:close/>
              </a:path>
            </a:pathLst>
          </a:custGeom>
          <a:solidFill>
            <a:schemeClr val="tx1">
              <a:alpha val="18000"/>
            </a:schemeClr>
          </a:solidFill>
          <a:ln w="95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IN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EFD73BA4-33DF-DD2B-3F55-03276AA9BACB}"/>
              </a:ext>
            </a:extLst>
          </p:cNvPr>
          <p:cNvSpPr/>
          <p:nvPr/>
        </p:nvSpPr>
        <p:spPr>
          <a:xfrm flipH="1">
            <a:off x="7151752" y="3178777"/>
            <a:ext cx="1565528" cy="1807678"/>
          </a:xfrm>
          <a:custGeom>
            <a:avLst/>
            <a:gdLst>
              <a:gd name="connsiteX0" fmla="*/ 1586293 w 1586293"/>
              <a:gd name="connsiteY0" fmla="*/ 1373791 h 1831657"/>
              <a:gd name="connsiteX1" fmla="*/ 1586293 w 1586293"/>
              <a:gd name="connsiteY1" fmla="*/ 457962 h 1831657"/>
              <a:gd name="connsiteX2" fmla="*/ 793147 w 1586293"/>
              <a:gd name="connsiteY2" fmla="*/ 0 h 1831657"/>
              <a:gd name="connsiteX3" fmla="*/ 0 w 1586293"/>
              <a:gd name="connsiteY3" fmla="*/ 457962 h 1831657"/>
              <a:gd name="connsiteX4" fmla="*/ 0 w 1586293"/>
              <a:gd name="connsiteY4" fmla="*/ 1373791 h 1831657"/>
              <a:gd name="connsiteX5" fmla="*/ 793147 w 1586293"/>
              <a:gd name="connsiteY5" fmla="*/ 1831658 h 183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6293" h="1831657">
                <a:moveTo>
                  <a:pt x="1586293" y="1373791"/>
                </a:moveTo>
                <a:lnTo>
                  <a:pt x="1586293" y="457962"/>
                </a:lnTo>
                <a:lnTo>
                  <a:pt x="793147" y="0"/>
                </a:lnTo>
                <a:lnTo>
                  <a:pt x="0" y="457962"/>
                </a:lnTo>
                <a:lnTo>
                  <a:pt x="0" y="1373791"/>
                </a:lnTo>
                <a:lnTo>
                  <a:pt x="793147" y="1831658"/>
                </a:lnTo>
                <a:close/>
              </a:path>
            </a:pathLst>
          </a:custGeom>
          <a:solidFill>
            <a:schemeClr val="tx1">
              <a:alpha val="18000"/>
            </a:schemeClr>
          </a:solidFill>
          <a:ln w="95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IN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365162F2-8055-3F26-179F-3459303B0242}"/>
              </a:ext>
            </a:extLst>
          </p:cNvPr>
          <p:cNvSpPr/>
          <p:nvPr/>
        </p:nvSpPr>
        <p:spPr>
          <a:xfrm rot="21187948" flipH="1">
            <a:off x="6348764" y="4828879"/>
            <a:ext cx="1565528" cy="1807678"/>
          </a:xfrm>
          <a:custGeom>
            <a:avLst/>
            <a:gdLst>
              <a:gd name="connsiteX0" fmla="*/ 1586293 w 1586293"/>
              <a:gd name="connsiteY0" fmla="*/ 1373791 h 1831657"/>
              <a:gd name="connsiteX1" fmla="*/ 1586293 w 1586293"/>
              <a:gd name="connsiteY1" fmla="*/ 457962 h 1831657"/>
              <a:gd name="connsiteX2" fmla="*/ 793147 w 1586293"/>
              <a:gd name="connsiteY2" fmla="*/ 0 h 1831657"/>
              <a:gd name="connsiteX3" fmla="*/ 0 w 1586293"/>
              <a:gd name="connsiteY3" fmla="*/ 457962 h 1831657"/>
              <a:gd name="connsiteX4" fmla="*/ 0 w 1586293"/>
              <a:gd name="connsiteY4" fmla="*/ 1373791 h 1831657"/>
              <a:gd name="connsiteX5" fmla="*/ 793147 w 1586293"/>
              <a:gd name="connsiteY5" fmla="*/ 1831658 h 183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6293" h="1831657">
                <a:moveTo>
                  <a:pt x="1586293" y="1373791"/>
                </a:moveTo>
                <a:lnTo>
                  <a:pt x="1586293" y="457962"/>
                </a:lnTo>
                <a:lnTo>
                  <a:pt x="793147" y="0"/>
                </a:lnTo>
                <a:lnTo>
                  <a:pt x="0" y="457962"/>
                </a:lnTo>
                <a:lnTo>
                  <a:pt x="0" y="1373791"/>
                </a:lnTo>
                <a:lnTo>
                  <a:pt x="793147" y="1831658"/>
                </a:lnTo>
                <a:close/>
              </a:path>
            </a:pathLst>
          </a:custGeom>
          <a:solidFill>
            <a:schemeClr val="tx1">
              <a:alpha val="18000"/>
            </a:schemeClr>
          </a:solidFill>
          <a:ln w="95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122EE06-83FE-D50E-3165-9B856BF15500}"/>
              </a:ext>
            </a:extLst>
          </p:cNvPr>
          <p:cNvSpPr/>
          <p:nvPr/>
        </p:nvSpPr>
        <p:spPr>
          <a:xfrm>
            <a:off x="5323869" y="3017108"/>
            <a:ext cx="1541087" cy="1541084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9BB03C8-CD81-A9D2-E5F5-0096AD8D0700}"/>
              </a:ext>
            </a:extLst>
          </p:cNvPr>
          <p:cNvSpPr/>
          <p:nvPr/>
        </p:nvSpPr>
        <p:spPr>
          <a:xfrm rot="21262495">
            <a:off x="4405662" y="1568196"/>
            <a:ext cx="930914" cy="1074904"/>
          </a:xfrm>
          <a:custGeom>
            <a:avLst/>
            <a:gdLst>
              <a:gd name="connsiteX0" fmla="*/ 1586293 w 1586293"/>
              <a:gd name="connsiteY0" fmla="*/ 1373791 h 1831657"/>
              <a:gd name="connsiteX1" fmla="*/ 1586293 w 1586293"/>
              <a:gd name="connsiteY1" fmla="*/ 457962 h 1831657"/>
              <a:gd name="connsiteX2" fmla="*/ 793147 w 1586293"/>
              <a:gd name="connsiteY2" fmla="*/ 0 h 1831657"/>
              <a:gd name="connsiteX3" fmla="*/ 0 w 1586293"/>
              <a:gd name="connsiteY3" fmla="*/ 457962 h 1831657"/>
              <a:gd name="connsiteX4" fmla="*/ 0 w 1586293"/>
              <a:gd name="connsiteY4" fmla="*/ 1373791 h 1831657"/>
              <a:gd name="connsiteX5" fmla="*/ 793147 w 1586293"/>
              <a:gd name="connsiteY5" fmla="*/ 1831658 h 183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6293" h="1831657">
                <a:moveTo>
                  <a:pt x="1586293" y="1373791"/>
                </a:moveTo>
                <a:lnTo>
                  <a:pt x="1586293" y="457962"/>
                </a:lnTo>
                <a:lnTo>
                  <a:pt x="793147" y="0"/>
                </a:lnTo>
                <a:lnTo>
                  <a:pt x="0" y="457962"/>
                </a:lnTo>
                <a:lnTo>
                  <a:pt x="0" y="1373791"/>
                </a:lnTo>
                <a:lnTo>
                  <a:pt x="793147" y="18316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>
            <a:innerShdw blurRad="596900">
              <a:prstClr val="black">
                <a:alpha val="26000"/>
              </a:prstClr>
            </a:innerShdw>
          </a:effectLst>
        </p:spPr>
        <p:txBody>
          <a:bodyPr rtlCol="0" anchor="ctr"/>
          <a:lstStyle/>
          <a:p>
            <a:endParaRPr lang="en-IN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B063F3-D88E-0583-8509-5F1DFD8692B0}"/>
              </a:ext>
            </a:extLst>
          </p:cNvPr>
          <p:cNvSpPr/>
          <p:nvPr/>
        </p:nvSpPr>
        <p:spPr>
          <a:xfrm rot="21262495">
            <a:off x="4321816" y="1471383"/>
            <a:ext cx="1098606" cy="1268532"/>
          </a:xfrm>
          <a:custGeom>
            <a:avLst/>
            <a:gdLst>
              <a:gd name="connsiteX0" fmla="*/ 936022 w 1872043"/>
              <a:gd name="connsiteY0" fmla="*/ 2161604 h 2161603"/>
              <a:gd name="connsiteX1" fmla="*/ 0 w 1872043"/>
              <a:gd name="connsiteY1" fmla="*/ 1621250 h 2161603"/>
              <a:gd name="connsiteX2" fmla="*/ 0 w 1872043"/>
              <a:gd name="connsiteY2" fmla="*/ 540449 h 2161603"/>
              <a:gd name="connsiteX3" fmla="*/ 936022 w 1872043"/>
              <a:gd name="connsiteY3" fmla="*/ 0 h 2161603"/>
              <a:gd name="connsiteX4" fmla="*/ 1872043 w 1872043"/>
              <a:gd name="connsiteY4" fmla="*/ 540449 h 2161603"/>
              <a:gd name="connsiteX5" fmla="*/ 1872043 w 1872043"/>
              <a:gd name="connsiteY5" fmla="*/ 1621250 h 2161603"/>
              <a:gd name="connsiteX6" fmla="*/ 936022 w 1872043"/>
              <a:gd name="connsiteY6" fmla="*/ 2161604 h 2161603"/>
              <a:gd name="connsiteX7" fmla="*/ 285750 w 1872043"/>
              <a:gd name="connsiteY7" fmla="*/ 1456277 h 2161603"/>
              <a:gd name="connsiteX8" fmla="*/ 936022 w 1872043"/>
              <a:gd name="connsiteY8" fmla="*/ 1831753 h 2161603"/>
              <a:gd name="connsiteX9" fmla="*/ 1586293 w 1872043"/>
              <a:gd name="connsiteY9" fmla="*/ 1456277 h 2161603"/>
              <a:gd name="connsiteX10" fmla="*/ 1586293 w 1872043"/>
              <a:gd name="connsiteY10" fmla="*/ 705422 h 2161603"/>
              <a:gd name="connsiteX11" fmla="*/ 936022 w 1872043"/>
              <a:gd name="connsiteY11" fmla="*/ 329946 h 2161603"/>
              <a:gd name="connsiteX12" fmla="*/ 285750 w 1872043"/>
              <a:gd name="connsiteY12" fmla="*/ 705422 h 2161603"/>
              <a:gd name="connsiteX13" fmla="*/ 285750 w 1872043"/>
              <a:gd name="connsiteY13" fmla="*/ 1456277 h 2161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2043" h="2161603">
                <a:moveTo>
                  <a:pt x="936022" y="2161604"/>
                </a:moveTo>
                <a:lnTo>
                  <a:pt x="0" y="1621250"/>
                </a:lnTo>
                <a:lnTo>
                  <a:pt x="0" y="540449"/>
                </a:lnTo>
                <a:lnTo>
                  <a:pt x="936022" y="0"/>
                </a:lnTo>
                <a:lnTo>
                  <a:pt x="1872043" y="540449"/>
                </a:lnTo>
                <a:lnTo>
                  <a:pt x="1872043" y="1621250"/>
                </a:lnTo>
                <a:lnTo>
                  <a:pt x="936022" y="2161604"/>
                </a:lnTo>
                <a:close/>
                <a:moveTo>
                  <a:pt x="285750" y="1456277"/>
                </a:moveTo>
                <a:lnTo>
                  <a:pt x="936022" y="1831753"/>
                </a:lnTo>
                <a:lnTo>
                  <a:pt x="1586293" y="1456277"/>
                </a:lnTo>
                <a:lnTo>
                  <a:pt x="1586293" y="705422"/>
                </a:lnTo>
                <a:lnTo>
                  <a:pt x="936022" y="329946"/>
                </a:lnTo>
                <a:lnTo>
                  <a:pt x="285750" y="705422"/>
                </a:lnTo>
                <a:lnTo>
                  <a:pt x="285750" y="145627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DD5946D2-1ABA-FD81-BC53-2C4A32F6F291}"/>
              </a:ext>
            </a:extLst>
          </p:cNvPr>
          <p:cNvSpPr/>
          <p:nvPr/>
        </p:nvSpPr>
        <p:spPr>
          <a:xfrm>
            <a:off x="3547062" y="3250197"/>
            <a:ext cx="930914" cy="1074904"/>
          </a:xfrm>
          <a:custGeom>
            <a:avLst/>
            <a:gdLst>
              <a:gd name="connsiteX0" fmla="*/ 1586293 w 1586293"/>
              <a:gd name="connsiteY0" fmla="*/ 1373791 h 1831657"/>
              <a:gd name="connsiteX1" fmla="*/ 1586293 w 1586293"/>
              <a:gd name="connsiteY1" fmla="*/ 457962 h 1831657"/>
              <a:gd name="connsiteX2" fmla="*/ 793147 w 1586293"/>
              <a:gd name="connsiteY2" fmla="*/ 0 h 1831657"/>
              <a:gd name="connsiteX3" fmla="*/ 0 w 1586293"/>
              <a:gd name="connsiteY3" fmla="*/ 457962 h 1831657"/>
              <a:gd name="connsiteX4" fmla="*/ 0 w 1586293"/>
              <a:gd name="connsiteY4" fmla="*/ 1373791 h 1831657"/>
              <a:gd name="connsiteX5" fmla="*/ 793147 w 1586293"/>
              <a:gd name="connsiteY5" fmla="*/ 1831658 h 183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6293" h="1831657">
                <a:moveTo>
                  <a:pt x="1586293" y="1373791"/>
                </a:moveTo>
                <a:lnTo>
                  <a:pt x="1586293" y="457962"/>
                </a:lnTo>
                <a:lnTo>
                  <a:pt x="793147" y="0"/>
                </a:lnTo>
                <a:lnTo>
                  <a:pt x="0" y="457962"/>
                </a:lnTo>
                <a:lnTo>
                  <a:pt x="0" y="1373791"/>
                </a:lnTo>
                <a:lnTo>
                  <a:pt x="793147" y="18316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>
            <a:innerShdw blurRad="596900">
              <a:prstClr val="black">
                <a:alpha val="26000"/>
              </a:prstClr>
            </a:innerShdw>
          </a:effectLst>
        </p:spPr>
        <p:txBody>
          <a:bodyPr rtlCol="0" anchor="ctr"/>
          <a:lstStyle/>
          <a:p>
            <a:endParaRPr lang="en-IN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B3BE71FC-74D8-7733-52D1-AA7780ECC49E}"/>
              </a:ext>
            </a:extLst>
          </p:cNvPr>
          <p:cNvSpPr/>
          <p:nvPr/>
        </p:nvSpPr>
        <p:spPr>
          <a:xfrm>
            <a:off x="3463216" y="3153384"/>
            <a:ext cx="1098606" cy="1268532"/>
          </a:xfrm>
          <a:custGeom>
            <a:avLst/>
            <a:gdLst>
              <a:gd name="connsiteX0" fmla="*/ 936022 w 1872043"/>
              <a:gd name="connsiteY0" fmla="*/ 2161604 h 2161603"/>
              <a:gd name="connsiteX1" fmla="*/ 0 w 1872043"/>
              <a:gd name="connsiteY1" fmla="*/ 1621250 h 2161603"/>
              <a:gd name="connsiteX2" fmla="*/ 0 w 1872043"/>
              <a:gd name="connsiteY2" fmla="*/ 540449 h 2161603"/>
              <a:gd name="connsiteX3" fmla="*/ 936022 w 1872043"/>
              <a:gd name="connsiteY3" fmla="*/ 0 h 2161603"/>
              <a:gd name="connsiteX4" fmla="*/ 1872043 w 1872043"/>
              <a:gd name="connsiteY4" fmla="*/ 540449 h 2161603"/>
              <a:gd name="connsiteX5" fmla="*/ 1872043 w 1872043"/>
              <a:gd name="connsiteY5" fmla="*/ 1621250 h 2161603"/>
              <a:gd name="connsiteX6" fmla="*/ 936022 w 1872043"/>
              <a:gd name="connsiteY6" fmla="*/ 2161604 h 2161603"/>
              <a:gd name="connsiteX7" fmla="*/ 285750 w 1872043"/>
              <a:gd name="connsiteY7" fmla="*/ 1456277 h 2161603"/>
              <a:gd name="connsiteX8" fmla="*/ 936022 w 1872043"/>
              <a:gd name="connsiteY8" fmla="*/ 1831753 h 2161603"/>
              <a:gd name="connsiteX9" fmla="*/ 1586293 w 1872043"/>
              <a:gd name="connsiteY9" fmla="*/ 1456277 h 2161603"/>
              <a:gd name="connsiteX10" fmla="*/ 1586293 w 1872043"/>
              <a:gd name="connsiteY10" fmla="*/ 705422 h 2161603"/>
              <a:gd name="connsiteX11" fmla="*/ 936022 w 1872043"/>
              <a:gd name="connsiteY11" fmla="*/ 329946 h 2161603"/>
              <a:gd name="connsiteX12" fmla="*/ 285750 w 1872043"/>
              <a:gd name="connsiteY12" fmla="*/ 705422 h 2161603"/>
              <a:gd name="connsiteX13" fmla="*/ 285750 w 1872043"/>
              <a:gd name="connsiteY13" fmla="*/ 1456277 h 2161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2043" h="2161603">
                <a:moveTo>
                  <a:pt x="936022" y="2161604"/>
                </a:moveTo>
                <a:lnTo>
                  <a:pt x="0" y="1621250"/>
                </a:lnTo>
                <a:lnTo>
                  <a:pt x="0" y="540449"/>
                </a:lnTo>
                <a:lnTo>
                  <a:pt x="936022" y="0"/>
                </a:lnTo>
                <a:lnTo>
                  <a:pt x="1872043" y="540449"/>
                </a:lnTo>
                <a:lnTo>
                  <a:pt x="1872043" y="1621250"/>
                </a:lnTo>
                <a:lnTo>
                  <a:pt x="936022" y="2161604"/>
                </a:lnTo>
                <a:close/>
                <a:moveTo>
                  <a:pt x="285750" y="1456277"/>
                </a:moveTo>
                <a:lnTo>
                  <a:pt x="936022" y="1831753"/>
                </a:lnTo>
                <a:lnTo>
                  <a:pt x="1586293" y="1456277"/>
                </a:lnTo>
                <a:lnTo>
                  <a:pt x="1586293" y="705422"/>
                </a:lnTo>
                <a:lnTo>
                  <a:pt x="936022" y="329946"/>
                </a:lnTo>
                <a:lnTo>
                  <a:pt x="285750" y="705422"/>
                </a:lnTo>
                <a:lnTo>
                  <a:pt x="285750" y="145627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6895DD4E-C180-8D91-45AF-F68C63B0F8A3}"/>
              </a:ext>
            </a:extLst>
          </p:cNvPr>
          <p:cNvSpPr/>
          <p:nvPr/>
        </p:nvSpPr>
        <p:spPr>
          <a:xfrm rot="480315">
            <a:off x="4339355" y="4878122"/>
            <a:ext cx="930914" cy="1074904"/>
          </a:xfrm>
          <a:custGeom>
            <a:avLst/>
            <a:gdLst>
              <a:gd name="connsiteX0" fmla="*/ 1586293 w 1586293"/>
              <a:gd name="connsiteY0" fmla="*/ 1373791 h 1831657"/>
              <a:gd name="connsiteX1" fmla="*/ 1586293 w 1586293"/>
              <a:gd name="connsiteY1" fmla="*/ 457962 h 1831657"/>
              <a:gd name="connsiteX2" fmla="*/ 793147 w 1586293"/>
              <a:gd name="connsiteY2" fmla="*/ 0 h 1831657"/>
              <a:gd name="connsiteX3" fmla="*/ 0 w 1586293"/>
              <a:gd name="connsiteY3" fmla="*/ 457962 h 1831657"/>
              <a:gd name="connsiteX4" fmla="*/ 0 w 1586293"/>
              <a:gd name="connsiteY4" fmla="*/ 1373791 h 1831657"/>
              <a:gd name="connsiteX5" fmla="*/ 793147 w 1586293"/>
              <a:gd name="connsiteY5" fmla="*/ 1831658 h 183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6293" h="1831657">
                <a:moveTo>
                  <a:pt x="1586293" y="1373791"/>
                </a:moveTo>
                <a:lnTo>
                  <a:pt x="1586293" y="457962"/>
                </a:lnTo>
                <a:lnTo>
                  <a:pt x="793147" y="0"/>
                </a:lnTo>
                <a:lnTo>
                  <a:pt x="0" y="457962"/>
                </a:lnTo>
                <a:lnTo>
                  <a:pt x="0" y="1373791"/>
                </a:lnTo>
                <a:lnTo>
                  <a:pt x="793147" y="18316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>
            <a:innerShdw blurRad="596900">
              <a:prstClr val="black">
                <a:alpha val="26000"/>
              </a:prstClr>
            </a:innerShdw>
          </a:effectLst>
        </p:spPr>
        <p:txBody>
          <a:bodyPr rtlCol="0" anchor="ctr"/>
          <a:lstStyle/>
          <a:p>
            <a:endParaRPr lang="en-IN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90C9C7E-2A42-E821-4E57-32F48E0052E5}"/>
              </a:ext>
            </a:extLst>
          </p:cNvPr>
          <p:cNvSpPr/>
          <p:nvPr/>
        </p:nvSpPr>
        <p:spPr>
          <a:xfrm rot="480315">
            <a:off x="4255509" y="4781309"/>
            <a:ext cx="1098606" cy="1268532"/>
          </a:xfrm>
          <a:custGeom>
            <a:avLst/>
            <a:gdLst>
              <a:gd name="connsiteX0" fmla="*/ 936022 w 1872043"/>
              <a:gd name="connsiteY0" fmla="*/ 2161604 h 2161603"/>
              <a:gd name="connsiteX1" fmla="*/ 0 w 1872043"/>
              <a:gd name="connsiteY1" fmla="*/ 1621250 h 2161603"/>
              <a:gd name="connsiteX2" fmla="*/ 0 w 1872043"/>
              <a:gd name="connsiteY2" fmla="*/ 540449 h 2161603"/>
              <a:gd name="connsiteX3" fmla="*/ 936022 w 1872043"/>
              <a:gd name="connsiteY3" fmla="*/ 0 h 2161603"/>
              <a:gd name="connsiteX4" fmla="*/ 1872043 w 1872043"/>
              <a:gd name="connsiteY4" fmla="*/ 540449 h 2161603"/>
              <a:gd name="connsiteX5" fmla="*/ 1872043 w 1872043"/>
              <a:gd name="connsiteY5" fmla="*/ 1621250 h 2161603"/>
              <a:gd name="connsiteX6" fmla="*/ 936022 w 1872043"/>
              <a:gd name="connsiteY6" fmla="*/ 2161604 h 2161603"/>
              <a:gd name="connsiteX7" fmla="*/ 285750 w 1872043"/>
              <a:gd name="connsiteY7" fmla="*/ 1456277 h 2161603"/>
              <a:gd name="connsiteX8" fmla="*/ 936022 w 1872043"/>
              <a:gd name="connsiteY8" fmla="*/ 1831753 h 2161603"/>
              <a:gd name="connsiteX9" fmla="*/ 1586293 w 1872043"/>
              <a:gd name="connsiteY9" fmla="*/ 1456277 h 2161603"/>
              <a:gd name="connsiteX10" fmla="*/ 1586293 w 1872043"/>
              <a:gd name="connsiteY10" fmla="*/ 705422 h 2161603"/>
              <a:gd name="connsiteX11" fmla="*/ 936022 w 1872043"/>
              <a:gd name="connsiteY11" fmla="*/ 329946 h 2161603"/>
              <a:gd name="connsiteX12" fmla="*/ 285750 w 1872043"/>
              <a:gd name="connsiteY12" fmla="*/ 705422 h 2161603"/>
              <a:gd name="connsiteX13" fmla="*/ 285750 w 1872043"/>
              <a:gd name="connsiteY13" fmla="*/ 1456277 h 2161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2043" h="2161603">
                <a:moveTo>
                  <a:pt x="936022" y="2161604"/>
                </a:moveTo>
                <a:lnTo>
                  <a:pt x="0" y="1621250"/>
                </a:lnTo>
                <a:lnTo>
                  <a:pt x="0" y="540449"/>
                </a:lnTo>
                <a:lnTo>
                  <a:pt x="936022" y="0"/>
                </a:lnTo>
                <a:lnTo>
                  <a:pt x="1872043" y="540449"/>
                </a:lnTo>
                <a:lnTo>
                  <a:pt x="1872043" y="1621250"/>
                </a:lnTo>
                <a:lnTo>
                  <a:pt x="936022" y="2161604"/>
                </a:lnTo>
                <a:close/>
                <a:moveTo>
                  <a:pt x="285750" y="1456277"/>
                </a:moveTo>
                <a:lnTo>
                  <a:pt x="936022" y="1831753"/>
                </a:lnTo>
                <a:lnTo>
                  <a:pt x="1586293" y="1456277"/>
                </a:lnTo>
                <a:lnTo>
                  <a:pt x="1586293" y="705422"/>
                </a:lnTo>
                <a:lnTo>
                  <a:pt x="936022" y="329946"/>
                </a:lnTo>
                <a:lnTo>
                  <a:pt x="285750" y="705422"/>
                </a:lnTo>
                <a:lnTo>
                  <a:pt x="285750" y="145627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A55545A2-10A3-8F77-CB73-FC1B9183C931}"/>
              </a:ext>
            </a:extLst>
          </p:cNvPr>
          <p:cNvSpPr/>
          <p:nvPr/>
        </p:nvSpPr>
        <p:spPr>
          <a:xfrm rot="337505" flipH="1">
            <a:off x="6843058" y="1568196"/>
            <a:ext cx="930914" cy="1074904"/>
          </a:xfrm>
          <a:custGeom>
            <a:avLst/>
            <a:gdLst>
              <a:gd name="connsiteX0" fmla="*/ 1586293 w 1586293"/>
              <a:gd name="connsiteY0" fmla="*/ 1373791 h 1831657"/>
              <a:gd name="connsiteX1" fmla="*/ 1586293 w 1586293"/>
              <a:gd name="connsiteY1" fmla="*/ 457962 h 1831657"/>
              <a:gd name="connsiteX2" fmla="*/ 793147 w 1586293"/>
              <a:gd name="connsiteY2" fmla="*/ 0 h 1831657"/>
              <a:gd name="connsiteX3" fmla="*/ 0 w 1586293"/>
              <a:gd name="connsiteY3" fmla="*/ 457962 h 1831657"/>
              <a:gd name="connsiteX4" fmla="*/ 0 w 1586293"/>
              <a:gd name="connsiteY4" fmla="*/ 1373791 h 1831657"/>
              <a:gd name="connsiteX5" fmla="*/ 793147 w 1586293"/>
              <a:gd name="connsiteY5" fmla="*/ 1831658 h 183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6293" h="1831657">
                <a:moveTo>
                  <a:pt x="1586293" y="1373791"/>
                </a:moveTo>
                <a:lnTo>
                  <a:pt x="1586293" y="457962"/>
                </a:lnTo>
                <a:lnTo>
                  <a:pt x="793147" y="0"/>
                </a:lnTo>
                <a:lnTo>
                  <a:pt x="0" y="457962"/>
                </a:lnTo>
                <a:lnTo>
                  <a:pt x="0" y="1373791"/>
                </a:lnTo>
                <a:lnTo>
                  <a:pt x="793147" y="18316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>
            <a:innerShdw blurRad="596900">
              <a:prstClr val="black">
                <a:alpha val="26000"/>
              </a:prstClr>
            </a:innerShdw>
          </a:effectLst>
        </p:spPr>
        <p:txBody>
          <a:bodyPr rtlCol="0" anchor="ctr"/>
          <a:lstStyle/>
          <a:p>
            <a:endParaRPr lang="en-IN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76240CB1-3538-F124-69D3-2809483F73FB}"/>
              </a:ext>
            </a:extLst>
          </p:cNvPr>
          <p:cNvSpPr/>
          <p:nvPr/>
        </p:nvSpPr>
        <p:spPr>
          <a:xfrm rot="337505" flipH="1">
            <a:off x="6759212" y="1471383"/>
            <a:ext cx="1098606" cy="1268532"/>
          </a:xfrm>
          <a:custGeom>
            <a:avLst/>
            <a:gdLst>
              <a:gd name="connsiteX0" fmla="*/ 936022 w 1872043"/>
              <a:gd name="connsiteY0" fmla="*/ 2161604 h 2161603"/>
              <a:gd name="connsiteX1" fmla="*/ 0 w 1872043"/>
              <a:gd name="connsiteY1" fmla="*/ 1621250 h 2161603"/>
              <a:gd name="connsiteX2" fmla="*/ 0 w 1872043"/>
              <a:gd name="connsiteY2" fmla="*/ 540449 h 2161603"/>
              <a:gd name="connsiteX3" fmla="*/ 936022 w 1872043"/>
              <a:gd name="connsiteY3" fmla="*/ 0 h 2161603"/>
              <a:gd name="connsiteX4" fmla="*/ 1872043 w 1872043"/>
              <a:gd name="connsiteY4" fmla="*/ 540449 h 2161603"/>
              <a:gd name="connsiteX5" fmla="*/ 1872043 w 1872043"/>
              <a:gd name="connsiteY5" fmla="*/ 1621250 h 2161603"/>
              <a:gd name="connsiteX6" fmla="*/ 936022 w 1872043"/>
              <a:gd name="connsiteY6" fmla="*/ 2161604 h 2161603"/>
              <a:gd name="connsiteX7" fmla="*/ 285750 w 1872043"/>
              <a:gd name="connsiteY7" fmla="*/ 1456277 h 2161603"/>
              <a:gd name="connsiteX8" fmla="*/ 936022 w 1872043"/>
              <a:gd name="connsiteY8" fmla="*/ 1831753 h 2161603"/>
              <a:gd name="connsiteX9" fmla="*/ 1586293 w 1872043"/>
              <a:gd name="connsiteY9" fmla="*/ 1456277 h 2161603"/>
              <a:gd name="connsiteX10" fmla="*/ 1586293 w 1872043"/>
              <a:gd name="connsiteY10" fmla="*/ 705422 h 2161603"/>
              <a:gd name="connsiteX11" fmla="*/ 936022 w 1872043"/>
              <a:gd name="connsiteY11" fmla="*/ 329946 h 2161603"/>
              <a:gd name="connsiteX12" fmla="*/ 285750 w 1872043"/>
              <a:gd name="connsiteY12" fmla="*/ 705422 h 2161603"/>
              <a:gd name="connsiteX13" fmla="*/ 285750 w 1872043"/>
              <a:gd name="connsiteY13" fmla="*/ 1456277 h 2161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2043" h="2161603">
                <a:moveTo>
                  <a:pt x="936022" y="2161604"/>
                </a:moveTo>
                <a:lnTo>
                  <a:pt x="0" y="1621250"/>
                </a:lnTo>
                <a:lnTo>
                  <a:pt x="0" y="540449"/>
                </a:lnTo>
                <a:lnTo>
                  <a:pt x="936022" y="0"/>
                </a:lnTo>
                <a:lnTo>
                  <a:pt x="1872043" y="540449"/>
                </a:lnTo>
                <a:lnTo>
                  <a:pt x="1872043" y="1621250"/>
                </a:lnTo>
                <a:lnTo>
                  <a:pt x="936022" y="2161604"/>
                </a:lnTo>
                <a:close/>
                <a:moveTo>
                  <a:pt x="285750" y="1456277"/>
                </a:moveTo>
                <a:lnTo>
                  <a:pt x="936022" y="1831753"/>
                </a:lnTo>
                <a:lnTo>
                  <a:pt x="1586293" y="1456277"/>
                </a:lnTo>
                <a:lnTo>
                  <a:pt x="1586293" y="705422"/>
                </a:lnTo>
                <a:lnTo>
                  <a:pt x="936022" y="329946"/>
                </a:lnTo>
                <a:lnTo>
                  <a:pt x="285750" y="705422"/>
                </a:lnTo>
                <a:lnTo>
                  <a:pt x="285750" y="145627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DF1F328D-70A3-44FC-BAEB-4D49E76A3533}"/>
              </a:ext>
            </a:extLst>
          </p:cNvPr>
          <p:cNvSpPr/>
          <p:nvPr/>
        </p:nvSpPr>
        <p:spPr>
          <a:xfrm flipH="1">
            <a:off x="7714867" y="3250197"/>
            <a:ext cx="930914" cy="1074904"/>
          </a:xfrm>
          <a:custGeom>
            <a:avLst/>
            <a:gdLst>
              <a:gd name="connsiteX0" fmla="*/ 1586293 w 1586293"/>
              <a:gd name="connsiteY0" fmla="*/ 1373791 h 1831657"/>
              <a:gd name="connsiteX1" fmla="*/ 1586293 w 1586293"/>
              <a:gd name="connsiteY1" fmla="*/ 457962 h 1831657"/>
              <a:gd name="connsiteX2" fmla="*/ 793147 w 1586293"/>
              <a:gd name="connsiteY2" fmla="*/ 0 h 1831657"/>
              <a:gd name="connsiteX3" fmla="*/ 0 w 1586293"/>
              <a:gd name="connsiteY3" fmla="*/ 457962 h 1831657"/>
              <a:gd name="connsiteX4" fmla="*/ 0 w 1586293"/>
              <a:gd name="connsiteY4" fmla="*/ 1373791 h 1831657"/>
              <a:gd name="connsiteX5" fmla="*/ 793147 w 1586293"/>
              <a:gd name="connsiteY5" fmla="*/ 1831658 h 183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6293" h="1831657">
                <a:moveTo>
                  <a:pt x="1586293" y="1373791"/>
                </a:moveTo>
                <a:lnTo>
                  <a:pt x="1586293" y="457962"/>
                </a:lnTo>
                <a:lnTo>
                  <a:pt x="793147" y="0"/>
                </a:lnTo>
                <a:lnTo>
                  <a:pt x="0" y="457962"/>
                </a:lnTo>
                <a:lnTo>
                  <a:pt x="0" y="1373791"/>
                </a:lnTo>
                <a:lnTo>
                  <a:pt x="793147" y="18316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>
            <a:innerShdw blurRad="596900">
              <a:prstClr val="black">
                <a:alpha val="26000"/>
              </a:prstClr>
            </a:innerShdw>
          </a:effectLst>
        </p:spPr>
        <p:txBody>
          <a:bodyPr rtlCol="0" anchor="ctr"/>
          <a:lstStyle/>
          <a:p>
            <a:endParaRPr lang="en-IN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A11B2E4-C0AE-E277-3E18-F2BD0F442544}"/>
              </a:ext>
            </a:extLst>
          </p:cNvPr>
          <p:cNvSpPr/>
          <p:nvPr/>
        </p:nvSpPr>
        <p:spPr>
          <a:xfrm flipH="1">
            <a:off x="7631020" y="3153384"/>
            <a:ext cx="1098606" cy="1268532"/>
          </a:xfrm>
          <a:custGeom>
            <a:avLst/>
            <a:gdLst>
              <a:gd name="connsiteX0" fmla="*/ 936022 w 1872043"/>
              <a:gd name="connsiteY0" fmla="*/ 2161604 h 2161603"/>
              <a:gd name="connsiteX1" fmla="*/ 0 w 1872043"/>
              <a:gd name="connsiteY1" fmla="*/ 1621250 h 2161603"/>
              <a:gd name="connsiteX2" fmla="*/ 0 w 1872043"/>
              <a:gd name="connsiteY2" fmla="*/ 540449 h 2161603"/>
              <a:gd name="connsiteX3" fmla="*/ 936022 w 1872043"/>
              <a:gd name="connsiteY3" fmla="*/ 0 h 2161603"/>
              <a:gd name="connsiteX4" fmla="*/ 1872043 w 1872043"/>
              <a:gd name="connsiteY4" fmla="*/ 540449 h 2161603"/>
              <a:gd name="connsiteX5" fmla="*/ 1872043 w 1872043"/>
              <a:gd name="connsiteY5" fmla="*/ 1621250 h 2161603"/>
              <a:gd name="connsiteX6" fmla="*/ 936022 w 1872043"/>
              <a:gd name="connsiteY6" fmla="*/ 2161604 h 2161603"/>
              <a:gd name="connsiteX7" fmla="*/ 285750 w 1872043"/>
              <a:gd name="connsiteY7" fmla="*/ 1456277 h 2161603"/>
              <a:gd name="connsiteX8" fmla="*/ 936022 w 1872043"/>
              <a:gd name="connsiteY8" fmla="*/ 1831753 h 2161603"/>
              <a:gd name="connsiteX9" fmla="*/ 1586293 w 1872043"/>
              <a:gd name="connsiteY9" fmla="*/ 1456277 h 2161603"/>
              <a:gd name="connsiteX10" fmla="*/ 1586293 w 1872043"/>
              <a:gd name="connsiteY10" fmla="*/ 705422 h 2161603"/>
              <a:gd name="connsiteX11" fmla="*/ 936022 w 1872043"/>
              <a:gd name="connsiteY11" fmla="*/ 329946 h 2161603"/>
              <a:gd name="connsiteX12" fmla="*/ 285750 w 1872043"/>
              <a:gd name="connsiteY12" fmla="*/ 705422 h 2161603"/>
              <a:gd name="connsiteX13" fmla="*/ 285750 w 1872043"/>
              <a:gd name="connsiteY13" fmla="*/ 1456277 h 2161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2043" h="2161603">
                <a:moveTo>
                  <a:pt x="936022" y="2161604"/>
                </a:moveTo>
                <a:lnTo>
                  <a:pt x="0" y="1621250"/>
                </a:lnTo>
                <a:lnTo>
                  <a:pt x="0" y="540449"/>
                </a:lnTo>
                <a:lnTo>
                  <a:pt x="936022" y="0"/>
                </a:lnTo>
                <a:lnTo>
                  <a:pt x="1872043" y="540449"/>
                </a:lnTo>
                <a:lnTo>
                  <a:pt x="1872043" y="1621250"/>
                </a:lnTo>
                <a:lnTo>
                  <a:pt x="936022" y="2161604"/>
                </a:lnTo>
                <a:close/>
                <a:moveTo>
                  <a:pt x="285750" y="1456277"/>
                </a:moveTo>
                <a:lnTo>
                  <a:pt x="936022" y="1831753"/>
                </a:lnTo>
                <a:lnTo>
                  <a:pt x="1586293" y="1456277"/>
                </a:lnTo>
                <a:lnTo>
                  <a:pt x="1586293" y="705422"/>
                </a:lnTo>
                <a:lnTo>
                  <a:pt x="936022" y="329946"/>
                </a:lnTo>
                <a:lnTo>
                  <a:pt x="285750" y="705422"/>
                </a:lnTo>
                <a:lnTo>
                  <a:pt x="285750" y="145627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4B5F704D-088A-4D4B-4E45-B3A3BECC51EC}"/>
              </a:ext>
            </a:extLst>
          </p:cNvPr>
          <p:cNvSpPr/>
          <p:nvPr/>
        </p:nvSpPr>
        <p:spPr>
          <a:xfrm rot="21187948" flipH="1">
            <a:off x="6911879" y="4900299"/>
            <a:ext cx="930914" cy="1074904"/>
          </a:xfrm>
          <a:custGeom>
            <a:avLst/>
            <a:gdLst>
              <a:gd name="connsiteX0" fmla="*/ 1586293 w 1586293"/>
              <a:gd name="connsiteY0" fmla="*/ 1373791 h 1831657"/>
              <a:gd name="connsiteX1" fmla="*/ 1586293 w 1586293"/>
              <a:gd name="connsiteY1" fmla="*/ 457962 h 1831657"/>
              <a:gd name="connsiteX2" fmla="*/ 793147 w 1586293"/>
              <a:gd name="connsiteY2" fmla="*/ 0 h 1831657"/>
              <a:gd name="connsiteX3" fmla="*/ 0 w 1586293"/>
              <a:gd name="connsiteY3" fmla="*/ 457962 h 1831657"/>
              <a:gd name="connsiteX4" fmla="*/ 0 w 1586293"/>
              <a:gd name="connsiteY4" fmla="*/ 1373791 h 1831657"/>
              <a:gd name="connsiteX5" fmla="*/ 793147 w 1586293"/>
              <a:gd name="connsiteY5" fmla="*/ 1831658 h 183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6293" h="1831657">
                <a:moveTo>
                  <a:pt x="1586293" y="1373791"/>
                </a:moveTo>
                <a:lnTo>
                  <a:pt x="1586293" y="457962"/>
                </a:lnTo>
                <a:lnTo>
                  <a:pt x="793147" y="0"/>
                </a:lnTo>
                <a:lnTo>
                  <a:pt x="0" y="457962"/>
                </a:lnTo>
                <a:lnTo>
                  <a:pt x="0" y="1373791"/>
                </a:lnTo>
                <a:lnTo>
                  <a:pt x="793147" y="18316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>
            <a:innerShdw blurRad="596900">
              <a:prstClr val="black">
                <a:alpha val="26000"/>
              </a:prstClr>
            </a:innerShdw>
          </a:effectLst>
        </p:spPr>
        <p:txBody>
          <a:bodyPr rtlCol="0" anchor="ctr"/>
          <a:lstStyle/>
          <a:p>
            <a:endParaRPr lang="en-IN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CB029F4F-AC24-9B3D-B7B0-0E2177749B86}"/>
              </a:ext>
            </a:extLst>
          </p:cNvPr>
          <p:cNvSpPr/>
          <p:nvPr/>
        </p:nvSpPr>
        <p:spPr>
          <a:xfrm rot="21187948" flipH="1">
            <a:off x="6828033" y="4803486"/>
            <a:ext cx="1098606" cy="1268532"/>
          </a:xfrm>
          <a:custGeom>
            <a:avLst/>
            <a:gdLst>
              <a:gd name="connsiteX0" fmla="*/ 936022 w 1872043"/>
              <a:gd name="connsiteY0" fmla="*/ 2161604 h 2161603"/>
              <a:gd name="connsiteX1" fmla="*/ 0 w 1872043"/>
              <a:gd name="connsiteY1" fmla="*/ 1621250 h 2161603"/>
              <a:gd name="connsiteX2" fmla="*/ 0 w 1872043"/>
              <a:gd name="connsiteY2" fmla="*/ 540449 h 2161603"/>
              <a:gd name="connsiteX3" fmla="*/ 936022 w 1872043"/>
              <a:gd name="connsiteY3" fmla="*/ 0 h 2161603"/>
              <a:gd name="connsiteX4" fmla="*/ 1872043 w 1872043"/>
              <a:gd name="connsiteY4" fmla="*/ 540449 h 2161603"/>
              <a:gd name="connsiteX5" fmla="*/ 1872043 w 1872043"/>
              <a:gd name="connsiteY5" fmla="*/ 1621250 h 2161603"/>
              <a:gd name="connsiteX6" fmla="*/ 936022 w 1872043"/>
              <a:gd name="connsiteY6" fmla="*/ 2161604 h 2161603"/>
              <a:gd name="connsiteX7" fmla="*/ 285750 w 1872043"/>
              <a:gd name="connsiteY7" fmla="*/ 1456277 h 2161603"/>
              <a:gd name="connsiteX8" fmla="*/ 936022 w 1872043"/>
              <a:gd name="connsiteY8" fmla="*/ 1831753 h 2161603"/>
              <a:gd name="connsiteX9" fmla="*/ 1586293 w 1872043"/>
              <a:gd name="connsiteY9" fmla="*/ 1456277 h 2161603"/>
              <a:gd name="connsiteX10" fmla="*/ 1586293 w 1872043"/>
              <a:gd name="connsiteY10" fmla="*/ 705422 h 2161603"/>
              <a:gd name="connsiteX11" fmla="*/ 936022 w 1872043"/>
              <a:gd name="connsiteY11" fmla="*/ 329946 h 2161603"/>
              <a:gd name="connsiteX12" fmla="*/ 285750 w 1872043"/>
              <a:gd name="connsiteY12" fmla="*/ 705422 h 2161603"/>
              <a:gd name="connsiteX13" fmla="*/ 285750 w 1872043"/>
              <a:gd name="connsiteY13" fmla="*/ 1456277 h 2161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2043" h="2161603">
                <a:moveTo>
                  <a:pt x="936022" y="2161604"/>
                </a:moveTo>
                <a:lnTo>
                  <a:pt x="0" y="1621250"/>
                </a:lnTo>
                <a:lnTo>
                  <a:pt x="0" y="540449"/>
                </a:lnTo>
                <a:lnTo>
                  <a:pt x="936022" y="0"/>
                </a:lnTo>
                <a:lnTo>
                  <a:pt x="1872043" y="540449"/>
                </a:lnTo>
                <a:lnTo>
                  <a:pt x="1872043" y="1621250"/>
                </a:lnTo>
                <a:lnTo>
                  <a:pt x="936022" y="2161604"/>
                </a:lnTo>
                <a:close/>
                <a:moveTo>
                  <a:pt x="285750" y="1456277"/>
                </a:moveTo>
                <a:lnTo>
                  <a:pt x="936022" y="1831753"/>
                </a:lnTo>
                <a:lnTo>
                  <a:pt x="1586293" y="1456277"/>
                </a:lnTo>
                <a:lnTo>
                  <a:pt x="1586293" y="705422"/>
                </a:lnTo>
                <a:lnTo>
                  <a:pt x="936022" y="329946"/>
                </a:lnTo>
                <a:lnTo>
                  <a:pt x="285750" y="705422"/>
                </a:lnTo>
                <a:lnTo>
                  <a:pt x="285750" y="145627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843804-25DD-02D9-6A25-E6E15FD10119}"/>
              </a:ext>
            </a:extLst>
          </p:cNvPr>
          <p:cNvSpPr txBox="1"/>
          <p:nvPr/>
        </p:nvSpPr>
        <p:spPr>
          <a:xfrm>
            <a:off x="7045342" y="1851779"/>
            <a:ext cx="518091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643DADF-4A7D-FC97-9D2A-B6D820FEFB4F}"/>
              </a:ext>
            </a:extLst>
          </p:cNvPr>
          <p:cNvSpPr txBox="1"/>
          <p:nvPr/>
        </p:nvSpPr>
        <p:spPr>
          <a:xfrm>
            <a:off x="7919636" y="3568284"/>
            <a:ext cx="518091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05E72CE-ADFB-480D-3FC5-24C55CE8BDD0}"/>
              </a:ext>
            </a:extLst>
          </p:cNvPr>
          <p:cNvSpPr txBox="1"/>
          <p:nvPr/>
        </p:nvSpPr>
        <p:spPr>
          <a:xfrm>
            <a:off x="7117531" y="5196558"/>
            <a:ext cx="518091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E2F2B49-E7F3-E816-8C1C-747C4CF61D95}"/>
              </a:ext>
            </a:extLst>
          </p:cNvPr>
          <p:cNvSpPr txBox="1"/>
          <p:nvPr/>
        </p:nvSpPr>
        <p:spPr>
          <a:xfrm>
            <a:off x="4614963" y="1851779"/>
            <a:ext cx="518091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06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BCA2734-0741-BD30-D460-B1F35F40AD43}"/>
              </a:ext>
            </a:extLst>
          </p:cNvPr>
          <p:cNvSpPr txBox="1"/>
          <p:nvPr/>
        </p:nvSpPr>
        <p:spPr>
          <a:xfrm>
            <a:off x="3740668" y="3568284"/>
            <a:ext cx="518091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749E8FD-228B-FA20-A9CF-56E850B4F645}"/>
              </a:ext>
            </a:extLst>
          </p:cNvPr>
          <p:cNvSpPr txBox="1"/>
          <p:nvPr/>
        </p:nvSpPr>
        <p:spPr>
          <a:xfrm>
            <a:off x="4542773" y="5196558"/>
            <a:ext cx="518091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DCC6762-37B6-16F0-2134-95E16CA573A6}"/>
              </a:ext>
            </a:extLst>
          </p:cNvPr>
          <p:cNvSpPr/>
          <p:nvPr/>
        </p:nvSpPr>
        <p:spPr>
          <a:xfrm>
            <a:off x="8392376" y="1848417"/>
            <a:ext cx="2121395" cy="4805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2908926-F2EA-5E82-9816-9E38053E61F2}"/>
              </a:ext>
            </a:extLst>
          </p:cNvPr>
          <p:cNvSpPr/>
          <p:nvPr/>
        </p:nvSpPr>
        <p:spPr>
          <a:xfrm>
            <a:off x="8392376" y="1412776"/>
            <a:ext cx="2121395" cy="344414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Placeholder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59E54A3-A09C-A20F-AA90-572C7D5F8E80}"/>
              </a:ext>
            </a:extLst>
          </p:cNvPr>
          <p:cNvSpPr/>
          <p:nvPr/>
        </p:nvSpPr>
        <p:spPr>
          <a:xfrm>
            <a:off x="1675053" y="1848417"/>
            <a:ext cx="2121395" cy="4805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algn="r"/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DB9DA3-AB8F-0687-7E87-19A73F8C0EA1}"/>
              </a:ext>
            </a:extLst>
          </p:cNvPr>
          <p:cNvSpPr/>
          <p:nvPr/>
        </p:nvSpPr>
        <p:spPr>
          <a:xfrm>
            <a:off x="1675053" y="1412776"/>
            <a:ext cx="2121395" cy="344414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Placeholder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96AD91-AEBE-6327-D0AF-60DE9D95671A}"/>
              </a:ext>
            </a:extLst>
          </p:cNvPr>
          <p:cNvSpPr/>
          <p:nvPr/>
        </p:nvSpPr>
        <p:spPr>
          <a:xfrm>
            <a:off x="8392376" y="5470848"/>
            <a:ext cx="2121395" cy="4805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3CD6734-32F8-6D20-79DB-73A76A1903D3}"/>
              </a:ext>
            </a:extLst>
          </p:cNvPr>
          <p:cNvSpPr/>
          <p:nvPr/>
        </p:nvSpPr>
        <p:spPr>
          <a:xfrm>
            <a:off x="8392376" y="5035207"/>
            <a:ext cx="2121395" cy="344414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Placeholder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4710635-A86B-2747-4329-754E9E631E3F}"/>
              </a:ext>
            </a:extLst>
          </p:cNvPr>
          <p:cNvSpPr/>
          <p:nvPr/>
        </p:nvSpPr>
        <p:spPr>
          <a:xfrm>
            <a:off x="1675053" y="5470848"/>
            <a:ext cx="2121395" cy="4805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algn="r"/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6C1C3F-54A3-4634-602F-2EC71FBFF664}"/>
              </a:ext>
            </a:extLst>
          </p:cNvPr>
          <p:cNvSpPr/>
          <p:nvPr/>
        </p:nvSpPr>
        <p:spPr>
          <a:xfrm>
            <a:off x="1675053" y="5035207"/>
            <a:ext cx="2121395" cy="344414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Placeholder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E074249-D0CE-0DD9-4953-51C1435C572F}"/>
              </a:ext>
            </a:extLst>
          </p:cNvPr>
          <p:cNvSpPr/>
          <p:nvPr/>
        </p:nvSpPr>
        <p:spPr>
          <a:xfrm>
            <a:off x="9166099" y="3782725"/>
            <a:ext cx="2121395" cy="4805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83EAC5E-14BC-A9DB-8BC1-D9C9904F3CFB}"/>
              </a:ext>
            </a:extLst>
          </p:cNvPr>
          <p:cNvSpPr/>
          <p:nvPr/>
        </p:nvSpPr>
        <p:spPr>
          <a:xfrm>
            <a:off x="9166099" y="3347084"/>
            <a:ext cx="2121395" cy="344414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Placeholder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B2BB5FC-0385-E6C3-C315-9CEF4F427137}"/>
              </a:ext>
            </a:extLst>
          </p:cNvPr>
          <p:cNvSpPr/>
          <p:nvPr/>
        </p:nvSpPr>
        <p:spPr>
          <a:xfrm>
            <a:off x="901330" y="3782725"/>
            <a:ext cx="2121395" cy="4805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algn="r"/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ABA0EE3-C53A-2DEC-0E5C-2D2669E47376}"/>
              </a:ext>
            </a:extLst>
          </p:cNvPr>
          <p:cNvSpPr/>
          <p:nvPr/>
        </p:nvSpPr>
        <p:spPr>
          <a:xfrm>
            <a:off x="901330" y="3347084"/>
            <a:ext cx="2121395" cy="344414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Placeholder</a:t>
            </a:r>
          </a:p>
        </p:txBody>
      </p:sp>
      <p:grpSp>
        <p:nvGrpSpPr>
          <p:cNvPr id="52" name="Graphic 24" descr="Users outline">
            <a:extLst>
              <a:ext uri="{FF2B5EF4-FFF2-40B4-BE49-F238E27FC236}">
                <a16:creationId xmlns:a16="http://schemas.microsoft.com/office/drawing/2014/main" id="{C36B2B3E-7555-E38D-BE67-11928A8492FE}"/>
              </a:ext>
            </a:extLst>
          </p:cNvPr>
          <p:cNvGrpSpPr/>
          <p:nvPr/>
        </p:nvGrpSpPr>
        <p:grpSpPr>
          <a:xfrm>
            <a:off x="5561989" y="3464399"/>
            <a:ext cx="1064847" cy="646503"/>
            <a:chOff x="5694438" y="3533089"/>
            <a:chExt cx="800035" cy="485727"/>
          </a:xfrm>
          <a:solidFill>
            <a:schemeClr val="bg1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9F2173-C42F-6CCE-DBAB-F613D35D202F}"/>
                </a:ext>
              </a:extLst>
            </p:cNvPr>
            <p:cNvSpPr/>
            <p:nvPr/>
          </p:nvSpPr>
          <p:spPr>
            <a:xfrm>
              <a:off x="5780087" y="3533089"/>
              <a:ext cx="171450" cy="171450"/>
            </a:xfrm>
            <a:custGeom>
              <a:avLst/>
              <a:gdLst>
                <a:gd name="connsiteX0" fmla="*/ 85725 w 171450"/>
                <a:gd name="connsiteY0" fmla="*/ 171450 h 171450"/>
                <a:gd name="connsiteX1" fmla="*/ 171450 w 171450"/>
                <a:gd name="connsiteY1" fmla="*/ 85725 h 171450"/>
                <a:gd name="connsiteX2" fmla="*/ 85725 w 171450"/>
                <a:gd name="connsiteY2" fmla="*/ 0 h 171450"/>
                <a:gd name="connsiteX3" fmla="*/ 0 w 171450"/>
                <a:gd name="connsiteY3" fmla="*/ 85725 h 171450"/>
                <a:gd name="connsiteX4" fmla="*/ 85725 w 171450"/>
                <a:gd name="connsiteY4" fmla="*/ 171450 h 171450"/>
                <a:gd name="connsiteX5" fmla="*/ 85725 w 171450"/>
                <a:gd name="connsiteY5" fmla="*/ 19002 h 171450"/>
                <a:gd name="connsiteX6" fmla="*/ 152400 w 171450"/>
                <a:gd name="connsiteY6" fmla="*/ 85677 h 171450"/>
                <a:gd name="connsiteX7" fmla="*/ 85725 w 171450"/>
                <a:gd name="connsiteY7" fmla="*/ 152352 h 171450"/>
                <a:gd name="connsiteX8" fmla="*/ 19050 w 171450"/>
                <a:gd name="connsiteY8" fmla="*/ 85677 h 171450"/>
                <a:gd name="connsiteX9" fmla="*/ 85725 w 171450"/>
                <a:gd name="connsiteY9" fmla="*/ 1900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85725" y="171450"/>
                  </a:moveTo>
                  <a:cubicBezTo>
                    <a:pt x="133070" y="171450"/>
                    <a:pt x="171450" y="133070"/>
                    <a:pt x="171450" y="85725"/>
                  </a:cubicBezTo>
                  <a:cubicBezTo>
                    <a:pt x="171450" y="38380"/>
                    <a:pt x="133070" y="0"/>
                    <a:pt x="85725" y="0"/>
                  </a:cubicBezTo>
                  <a:cubicBezTo>
                    <a:pt x="38380" y="0"/>
                    <a:pt x="0" y="38380"/>
                    <a:pt x="0" y="85725"/>
                  </a:cubicBezTo>
                  <a:cubicBezTo>
                    <a:pt x="0" y="133070"/>
                    <a:pt x="38380" y="171450"/>
                    <a:pt x="85725" y="171450"/>
                  </a:cubicBezTo>
                  <a:close/>
                  <a:moveTo>
                    <a:pt x="85725" y="19002"/>
                  </a:moveTo>
                  <a:cubicBezTo>
                    <a:pt x="122549" y="19002"/>
                    <a:pt x="152400" y="48854"/>
                    <a:pt x="152400" y="85677"/>
                  </a:cubicBezTo>
                  <a:cubicBezTo>
                    <a:pt x="152400" y="122501"/>
                    <a:pt x="122549" y="152352"/>
                    <a:pt x="85725" y="152352"/>
                  </a:cubicBezTo>
                  <a:cubicBezTo>
                    <a:pt x="48901" y="152352"/>
                    <a:pt x="19050" y="122501"/>
                    <a:pt x="19050" y="85677"/>
                  </a:cubicBezTo>
                  <a:cubicBezTo>
                    <a:pt x="19098" y="48874"/>
                    <a:pt x="48921" y="19050"/>
                    <a:pt x="85725" y="19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A5FE23F-27D6-AFCB-04FE-D615EB4F6F01}"/>
                </a:ext>
              </a:extLst>
            </p:cNvPr>
            <p:cNvSpPr/>
            <p:nvPr/>
          </p:nvSpPr>
          <p:spPr>
            <a:xfrm>
              <a:off x="6237287" y="3533089"/>
              <a:ext cx="171450" cy="171450"/>
            </a:xfrm>
            <a:custGeom>
              <a:avLst/>
              <a:gdLst>
                <a:gd name="connsiteX0" fmla="*/ 85725 w 171450"/>
                <a:gd name="connsiteY0" fmla="*/ 171450 h 171450"/>
                <a:gd name="connsiteX1" fmla="*/ 171450 w 171450"/>
                <a:gd name="connsiteY1" fmla="*/ 85725 h 171450"/>
                <a:gd name="connsiteX2" fmla="*/ 85725 w 171450"/>
                <a:gd name="connsiteY2" fmla="*/ 0 h 171450"/>
                <a:gd name="connsiteX3" fmla="*/ 0 w 171450"/>
                <a:gd name="connsiteY3" fmla="*/ 85725 h 171450"/>
                <a:gd name="connsiteX4" fmla="*/ 85725 w 171450"/>
                <a:gd name="connsiteY4" fmla="*/ 171450 h 171450"/>
                <a:gd name="connsiteX5" fmla="*/ 85725 w 171450"/>
                <a:gd name="connsiteY5" fmla="*/ 19002 h 171450"/>
                <a:gd name="connsiteX6" fmla="*/ 152400 w 171450"/>
                <a:gd name="connsiteY6" fmla="*/ 85677 h 171450"/>
                <a:gd name="connsiteX7" fmla="*/ 85725 w 171450"/>
                <a:gd name="connsiteY7" fmla="*/ 152352 h 171450"/>
                <a:gd name="connsiteX8" fmla="*/ 19050 w 171450"/>
                <a:gd name="connsiteY8" fmla="*/ 85677 h 171450"/>
                <a:gd name="connsiteX9" fmla="*/ 85725 w 171450"/>
                <a:gd name="connsiteY9" fmla="*/ 1900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85725" y="171450"/>
                  </a:moveTo>
                  <a:cubicBezTo>
                    <a:pt x="133070" y="171450"/>
                    <a:pt x="171450" y="133070"/>
                    <a:pt x="171450" y="85725"/>
                  </a:cubicBezTo>
                  <a:cubicBezTo>
                    <a:pt x="171450" y="38380"/>
                    <a:pt x="133070" y="0"/>
                    <a:pt x="85725" y="0"/>
                  </a:cubicBezTo>
                  <a:cubicBezTo>
                    <a:pt x="38380" y="0"/>
                    <a:pt x="0" y="38380"/>
                    <a:pt x="0" y="85725"/>
                  </a:cubicBezTo>
                  <a:cubicBezTo>
                    <a:pt x="0" y="133070"/>
                    <a:pt x="38380" y="171450"/>
                    <a:pt x="85725" y="171450"/>
                  </a:cubicBezTo>
                  <a:close/>
                  <a:moveTo>
                    <a:pt x="85725" y="19002"/>
                  </a:moveTo>
                  <a:cubicBezTo>
                    <a:pt x="122549" y="19002"/>
                    <a:pt x="152400" y="48854"/>
                    <a:pt x="152400" y="85677"/>
                  </a:cubicBezTo>
                  <a:cubicBezTo>
                    <a:pt x="152400" y="122501"/>
                    <a:pt x="122549" y="152352"/>
                    <a:pt x="85725" y="152352"/>
                  </a:cubicBezTo>
                  <a:cubicBezTo>
                    <a:pt x="48901" y="152352"/>
                    <a:pt x="19050" y="122501"/>
                    <a:pt x="19050" y="85677"/>
                  </a:cubicBezTo>
                  <a:cubicBezTo>
                    <a:pt x="19098" y="48874"/>
                    <a:pt x="48921" y="19050"/>
                    <a:pt x="85725" y="19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FAD1E6F-216D-BE00-0B66-444D44967BF7}"/>
                </a:ext>
              </a:extLst>
            </p:cNvPr>
            <p:cNvSpPr/>
            <p:nvPr/>
          </p:nvSpPr>
          <p:spPr>
            <a:xfrm>
              <a:off x="6205387" y="3725351"/>
              <a:ext cx="289085" cy="161925"/>
            </a:xfrm>
            <a:custGeom>
              <a:avLst/>
              <a:gdLst>
                <a:gd name="connsiteX0" fmla="*/ 269072 w 289085"/>
                <a:gd name="connsiteY0" fmla="*/ 50473 h 161925"/>
                <a:gd name="connsiteX1" fmla="*/ 186709 w 289085"/>
                <a:gd name="connsiteY1" fmla="*/ 11125 h 161925"/>
                <a:gd name="connsiteX2" fmla="*/ 117624 w 289085"/>
                <a:gd name="connsiteY2" fmla="*/ 0 h 161925"/>
                <a:gd name="connsiteX3" fmla="*/ 48749 w 289085"/>
                <a:gd name="connsiteY3" fmla="*/ 11078 h 161925"/>
                <a:gd name="connsiteX4" fmla="*/ 3124 w 289085"/>
                <a:gd name="connsiteY4" fmla="*/ 28461 h 161925"/>
                <a:gd name="connsiteX5" fmla="*/ 0 w 289085"/>
                <a:gd name="connsiteY5" fmla="*/ 51702 h 161925"/>
                <a:gd name="connsiteX6" fmla="*/ 54083 w 289085"/>
                <a:gd name="connsiteY6" fmla="*/ 29356 h 161925"/>
                <a:gd name="connsiteX7" fmla="*/ 117624 w 289085"/>
                <a:gd name="connsiteY7" fmla="*/ 19050 h 161925"/>
                <a:gd name="connsiteX8" fmla="*/ 181861 w 289085"/>
                <a:gd name="connsiteY8" fmla="*/ 29528 h 161925"/>
                <a:gd name="connsiteX9" fmla="*/ 257223 w 289085"/>
                <a:gd name="connsiteY9" fmla="*/ 65389 h 161925"/>
                <a:gd name="connsiteX10" fmla="*/ 258042 w 289085"/>
                <a:gd name="connsiteY10" fmla="*/ 65999 h 161925"/>
                <a:gd name="connsiteX11" fmla="*/ 270024 w 289085"/>
                <a:gd name="connsiteY11" fmla="*/ 90488 h 161925"/>
                <a:gd name="connsiteX12" fmla="*/ 270024 w 289085"/>
                <a:gd name="connsiteY12" fmla="*/ 161925 h 161925"/>
                <a:gd name="connsiteX13" fmla="*/ 289074 w 289085"/>
                <a:gd name="connsiteY13" fmla="*/ 161925 h 161925"/>
                <a:gd name="connsiteX14" fmla="*/ 289074 w 289085"/>
                <a:gd name="connsiteY14" fmla="*/ 90488 h 161925"/>
                <a:gd name="connsiteX15" fmla="*/ 269072 w 289085"/>
                <a:gd name="connsiteY15" fmla="*/ 5047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9085" h="161925">
                  <a:moveTo>
                    <a:pt x="269072" y="50473"/>
                  </a:moveTo>
                  <a:cubicBezTo>
                    <a:pt x="244794" y="31541"/>
                    <a:pt x="216691" y="18115"/>
                    <a:pt x="186709" y="11125"/>
                  </a:cubicBezTo>
                  <a:cubicBezTo>
                    <a:pt x="164264" y="4422"/>
                    <a:pt x="141039" y="682"/>
                    <a:pt x="117624" y="0"/>
                  </a:cubicBezTo>
                  <a:cubicBezTo>
                    <a:pt x="94224" y="24"/>
                    <a:pt x="70976" y="3763"/>
                    <a:pt x="48749" y="11078"/>
                  </a:cubicBezTo>
                  <a:cubicBezTo>
                    <a:pt x="32945" y="15169"/>
                    <a:pt x="17644" y="20999"/>
                    <a:pt x="3124" y="28461"/>
                  </a:cubicBezTo>
                  <a:cubicBezTo>
                    <a:pt x="2891" y="36295"/>
                    <a:pt x="1844" y="44084"/>
                    <a:pt x="0" y="51702"/>
                  </a:cubicBezTo>
                  <a:cubicBezTo>
                    <a:pt x="16938" y="41851"/>
                    <a:pt x="35131" y="34335"/>
                    <a:pt x="54083" y="29356"/>
                  </a:cubicBezTo>
                  <a:cubicBezTo>
                    <a:pt x="74593" y="22617"/>
                    <a:pt x="96035" y="19140"/>
                    <a:pt x="117624" y="19050"/>
                  </a:cubicBezTo>
                  <a:cubicBezTo>
                    <a:pt x="139399" y="19752"/>
                    <a:pt x="160992" y="23273"/>
                    <a:pt x="181861" y="29528"/>
                  </a:cubicBezTo>
                  <a:cubicBezTo>
                    <a:pt x="209299" y="35836"/>
                    <a:pt x="235021" y="48077"/>
                    <a:pt x="257223" y="65389"/>
                  </a:cubicBezTo>
                  <a:lnTo>
                    <a:pt x="258042" y="65999"/>
                  </a:lnTo>
                  <a:cubicBezTo>
                    <a:pt x="265876" y="71647"/>
                    <a:pt x="270372" y="80836"/>
                    <a:pt x="270024" y="90488"/>
                  </a:cubicBezTo>
                  <a:lnTo>
                    <a:pt x="270024" y="161925"/>
                  </a:lnTo>
                  <a:lnTo>
                    <a:pt x="289074" y="161925"/>
                  </a:lnTo>
                  <a:lnTo>
                    <a:pt x="289074" y="90488"/>
                  </a:lnTo>
                  <a:cubicBezTo>
                    <a:pt x="289422" y="74665"/>
                    <a:pt x="281936" y="59690"/>
                    <a:pt x="269072" y="504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9C42222-DE21-333F-0FBA-D24D62F48AEC}"/>
                </a:ext>
              </a:extLst>
            </p:cNvPr>
            <p:cNvSpPr/>
            <p:nvPr/>
          </p:nvSpPr>
          <p:spPr>
            <a:xfrm>
              <a:off x="5694438" y="3725351"/>
              <a:ext cx="288597" cy="161925"/>
            </a:xfrm>
            <a:custGeom>
              <a:avLst/>
              <a:gdLst>
                <a:gd name="connsiteX0" fmla="*/ 288598 w 288597"/>
                <a:gd name="connsiteY0" fmla="*/ 50225 h 161925"/>
                <a:gd name="connsiteX1" fmla="*/ 285740 w 288597"/>
                <a:gd name="connsiteY1" fmla="*/ 27289 h 161925"/>
                <a:gd name="connsiteX2" fmla="*/ 240440 w 288597"/>
                <a:gd name="connsiteY2" fmla="*/ 11097 h 161925"/>
                <a:gd name="connsiteX3" fmla="*/ 171374 w 288597"/>
                <a:gd name="connsiteY3" fmla="*/ 0 h 161925"/>
                <a:gd name="connsiteX4" fmla="*/ 102499 w 288597"/>
                <a:gd name="connsiteY4" fmla="*/ 11078 h 161925"/>
                <a:gd name="connsiteX5" fmla="*/ 19564 w 288597"/>
                <a:gd name="connsiteY5" fmla="*/ 50787 h 161925"/>
                <a:gd name="connsiteX6" fmla="*/ 0 w 288597"/>
                <a:gd name="connsiteY6" fmla="*/ 90488 h 161925"/>
                <a:gd name="connsiteX7" fmla="*/ 0 w 288597"/>
                <a:gd name="connsiteY7" fmla="*/ 161925 h 161925"/>
                <a:gd name="connsiteX8" fmla="*/ 19050 w 288597"/>
                <a:gd name="connsiteY8" fmla="*/ 161925 h 161925"/>
                <a:gd name="connsiteX9" fmla="*/ 19050 w 288597"/>
                <a:gd name="connsiteY9" fmla="*/ 90488 h 161925"/>
                <a:gd name="connsiteX10" fmla="*/ 31128 w 288597"/>
                <a:gd name="connsiteY10" fmla="*/ 65932 h 161925"/>
                <a:gd name="connsiteX11" fmla="*/ 107871 w 288597"/>
                <a:gd name="connsiteY11" fmla="*/ 29356 h 161925"/>
                <a:gd name="connsiteX12" fmla="*/ 171374 w 288597"/>
                <a:gd name="connsiteY12" fmla="*/ 19050 h 161925"/>
                <a:gd name="connsiteX13" fmla="*/ 235610 w 288597"/>
                <a:gd name="connsiteY13" fmla="*/ 29528 h 161925"/>
                <a:gd name="connsiteX14" fmla="*/ 288598 w 288597"/>
                <a:gd name="connsiteY14" fmla="*/ 502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8597" h="161925">
                  <a:moveTo>
                    <a:pt x="288598" y="50225"/>
                  </a:moveTo>
                  <a:cubicBezTo>
                    <a:pt x="286864" y="42698"/>
                    <a:pt x="285906" y="35012"/>
                    <a:pt x="285740" y="27289"/>
                  </a:cubicBezTo>
                  <a:cubicBezTo>
                    <a:pt x="271205" y="20426"/>
                    <a:pt x="256032" y="15003"/>
                    <a:pt x="240440" y="11097"/>
                  </a:cubicBezTo>
                  <a:cubicBezTo>
                    <a:pt x="218000" y="4405"/>
                    <a:pt x="194781" y="674"/>
                    <a:pt x="171374" y="0"/>
                  </a:cubicBezTo>
                  <a:cubicBezTo>
                    <a:pt x="147974" y="24"/>
                    <a:pt x="124726" y="3763"/>
                    <a:pt x="102499" y="11078"/>
                  </a:cubicBezTo>
                  <a:cubicBezTo>
                    <a:pt x="72686" y="19206"/>
                    <a:pt x="44588" y="32659"/>
                    <a:pt x="19564" y="50787"/>
                  </a:cubicBezTo>
                  <a:cubicBezTo>
                    <a:pt x="7241" y="60272"/>
                    <a:pt x="15" y="74937"/>
                    <a:pt x="0" y="90488"/>
                  </a:cubicBezTo>
                  <a:lnTo>
                    <a:pt x="0" y="161925"/>
                  </a:lnTo>
                  <a:lnTo>
                    <a:pt x="19050" y="161925"/>
                  </a:lnTo>
                  <a:lnTo>
                    <a:pt x="19050" y="90488"/>
                  </a:lnTo>
                  <a:cubicBezTo>
                    <a:pt x="19068" y="80877"/>
                    <a:pt x="23526" y="71813"/>
                    <a:pt x="31128" y="65932"/>
                  </a:cubicBezTo>
                  <a:cubicBezTo>
                    <a:pt x="54306" y="49233"/>
                    <a:pt x="80301" y="36843"/>
                    <a:pt x="107871" y="29356"/>
                  </a:cubicBezTo>
                  <a:cubicBezTo>
                    <a:pt x="128369" y="22621"/>
                    <a:pt x="149798" y="19143"/>
                    <a:pt x="171374" y="19050"/>
                  </a:cubicBezTo>
                  <a:cubicBezTo>
                    <a:pt x="193149" y="19752"/>
                    <a:pt x="214741" y="23274"/>
                    <a:pt x="235610" y="29528"/>
                  </a:cubicBezTo>
                  <a:cubicBezTo>
                    <a:pt x="254108" y="34061"/>
                    <a:pt x="271924" y="41021"/>
                    <a:pt x="288598" y="502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48E69A0-AAF0-83E4-41DB-A739EC2FC1A9}"/>
                </a:ext>
              </a:extLst>
            </p:cNvPr>
            <p:cNvSpPr/>
            <p:nvPr/>
          </p:nvSpPr>
          <p:spPr>
            <a:xfrm>
              <a:off x="5922962" y="3856892"/>
              <a:ext cx="342911" cy="161925"/>
            </a:xfrm>
            <a:custGeom>
              <a:avLst/>
              <a:gdLst>
                <a:gd name="connsiteX0" fmla="*/ 322898 w 342911"/>
                <a:gd name="connsiteY0" fmla="*/ 50482 h 161925"/>
                <a:gd name="connsiteX1" fmla="*/ 240535 w 342911"/>
                <a:gd name="connsiteY1" fmla="*/ 11135 h 161925"/>
                <a:gd name="connsiteX2" fmla="*/ 171450 w 342911"/>
                <a:gd name="connsiteY2" fmla="*/ 0 h 161925"/>
                <a:gd name="connsiteX3" fmla="*/ 102594 w 342911"/>
                <a:gd name="connsiteY3" fmla="*/ 11078 h 161925"/>
                <a:gd name="connsiteX4" fmla="*/ 19660 w 342911"/>
                <a:gd name="connsiteY4" fmla="*/ 50787 h 161925"/>
                <a:gd name="connsiteX5" fmla="*/ 0 w 342911"/>
                <a:gd name="connsiteY5" fmla="*/ 90488 h 161925"/>
                <a:gd name="connsiteX6" fmla="*/ 0 w 342911"/>
                <a:gd name="connsiteY6" fmla="*/ 161925 h 161925"/>
                <a:gd name="connsiteX7" fmla="*/ 19050 w 342911"/>
                <a:gd name="connsiteY7" fmla="*/ 161925 h 161925"/>
                <a:gd name="connsiteX8" fmla="*/ 19050 w 342911"/>
                <a:gd name="connsiteY8" fmla="*/ 90488 h 161925"/>
                <a:gd name="connsiteX9" fmla="*/ 31137 w 342911"/>
                <a:gd name="connsiteY9" fmla="*/ 65932 h 161925"/>
                <a:gd name="connsiteX10" fmla="*/ 107871 w 342911"/>
                <a:gd name="connsiteY10" fmla="*/ 29356 h 161925"/>
                <a:gd name="connsiteX11" fmla="*/ 171450 w 342911"/>
                <a:gd name="connsiteY11" fmla="*/ 19050 h 161925"/>
                <a:gd name="connsiteX12" fmla="*/ 235696 w 342911"/>
                <a:gd name="connsiteY12" fmla="*/ 29527 h 161925"/>
                <a:gd name="connsiteX13" fmla="*/ 311048 w 342911"/>
                <a:gd name="connsiteY13" fmla="*/ 65380 h 161925"/>
                <a:gd name="connsiteX14" fmla="*/ 311868 w 342911"/>
                <a:gd name="connsiteY14" fmla="*/ 65989 h 161925"/>
                <a:gd name="connsiteX15" fmla="*/ 323850 w 342911"/>
                <a:gd name="connsiteY15" fmla="*/ 90488 h 161925"/>
                <a:gd name="connsiteX16" fmla="*/ 323850 w 342911"/>
                <a:gd name="connsiteY16" fmla="*/ 161925 h 161925"/>
                <a:gd name="connsiteX17" fmla="*/ 342900 w 342911"/>
                <a:gd name="connsiteY17" fmla="*/ 161925 h 161925"/>
                <a:gd name="connsiteX18" fmla="*/ 342900 w 342911"/>
                <a:gd name="connsiteY18" fmla="*/ 90488 h 161925"/>
                <a:gd name="connsiteX19" fmla="*/ 322898 w 342911"/>
                <a:gd name="connsiteY19" fmla="*/ 5048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42911" h="161925">
                  <a:moveTo>
                    <a:pt x="322898" y="50482"/>
                  </a:moveTo>
                  <a:cubicBezTo>
                    <a:pt x="298622" y="31548"/>
                    <a:pt x="270518" y="18121"/>
                    <a:pt x="240535" y="11135"/>
                  </a:cubicBezTo>
                  <a:cubicBezTo>
                    <a:pt x="218089" y="4433"/>
                    <a:pt x="194864" y="691"/>
                    <a:pt x="171450" y="0"/>
                  </a:cubicBezTo>
                  <a:cubicBezTo>
                    <a:pt x="148057" y="23"/>
                    <a:pt x="124815" y="3762"/>
                    <a:pt x="102594" y="11078"/>
                  </a:cubicBezTo>
                  <a:cubicBezTo>
                    <a:pt x="72779" y="19201"/>
                    <a:pt x="44681" y="32654"/>
                    <a:pt x="19660" y="50787"/>
                  </a:cubicBezTo>
                  <a:cubicBezTo>
                    <a:pt x="7297" y="60250"/>
                    <a:pt x="33" y="74919"/>
                    <a:pt x="0" y="90488"/>
                  </a:cubicBezTo>
                  <a:lnTo>
                    <a:pt x="0" y="161925"/>
                  </a:lnTo>
                  <a:lnTo>
                    <a:pt x="19050" y="161925"/>
                  </a:lnTo>
                  <a:lnTo>
                    <a:pt x="19050" y="90488"/>
                  </a:lnTo>
                  <a:cubicBezTo>
                    <a:pt x="19067" y="80874"/>
                    <a:pt x="23530" y="71809"/>
                    <a:pt x="31137" y="65932"/>
                  </a:cubicBezTo>
                  <a:cubicBezTo>
                    <a:pt x="54310" y="49229"/>
                    <a:pt x="80303" y="36839"/>
                    <a:pt x="107871" y="29356"/>
                  </a:cubicBezTo>
                  <a:cubicBezTo>
                    <a:pt x="128393" y="22613"/>
                    <a:pt x="149848" y="19136"/>
                    <a:pt x="171450" y="19050"/>
                  </a:cubicBezTo>
                  <a:cubicBezTo>
                    <a:pt x="193229" y="19748"/>
                    <a:pt x="214824" y="23270"/>
                    <a:pt x="235696" y="29527"/>
                  </a:cubicBezTo>
                  <a:cubicBezTo>
                    <a:pt x="263132" y="35827"/>
                    <a:pt x="288853" y="48065"/>
                    <a:pt x="311048" y="65380"/>
                  </a:cubicBezTo>
                  <a:lnTo>
                    <a:pt x="311868" y="65989"/>
                  </a:lnTo>
                  <a:cubicBezTo>
                    <a:pt x="319704" y="71641"/>
                    <a:pt x="324199" y="80833"/>
                    <a:pt x="323850" y="90488"/>
                  </a:cubicBezTo>
                  <a:lnTo>
                    <a:pt x="323850" y="161925"/>
                  </a:lnTo>
                  <a:lnTo>
                    <a:pt x="342900" y="161925"/>
                  </a:lnTo>
                  <a:lnTo>
                    <a:pt x="342900" y="90488"/>
                  </a:lnTo>
                  <a:cubicBezTo>
                    <a:pt x="343245" y="74668"/>
                    <a:pt x="335760" y="59698"/>
                    <a:pt x="322898" y="504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061884D-5C32-4D1E-C4CE-DE3765ECF115}"/>
                </a:ext>
              </a:extLst>
            </p:cNvPr>
            <p:cNvSpPr/>
            <p:nvPr/>
          </p:nvSpPr>
          <p:spPr>
            <a:xfrm>
              <a:off x="6008687" y="3664629"/>
              <a:ext cx="171450" cy="171450"/>
            </a:xfrm>
            <a:custGeom>
              <a:avLst/>
              <a:gdLst>
                <a:gd name="connsiteX0" fmla="*/ 85725 w 171450"/>
                <a:gd name="connsiteY0" fmla="*/ 171450 h 171450"/>
                <a:gd name="connsiteX1" fmla="*/ 171450 w 171450"/>
                <a:gd name="connsiteY1" fmla="*/ 85725 h 171450"/>
                <a:gd name="connsiteX2" fmla="*/ 85725 w 171450"/>
                <a:gd name="connsiteY2" fmla="*/ 0 h 171450"/>
                <a:gd name="connsiteX3" fmla="*/ 0 w 171450"/>
                <a:gd name="connsiteY3" fmla="*/ 85725 h 171450"/>
                <a:gd name="connsiteX4" fmla="*/ 85725 w 171450"/>
                <a:gd name="connsiteY4" fmla="*/ 171450 h 171450"/>
                <a:gd name="connsiteX5" fmla="*/ 85725 w 171450"/>
                <a:gd name="connsiteY5" fmla="*/ 19050 h 171450"/>
                <a:gd name="connsiteX6" fmla="*/ 152400 w 171450"/>
                <a:gd name="connsiteY6" fmla="*/ 85725 h 171450"/>
                <a:gd name="connsiteX7" fmla="*/ 85725 w 171450"/>
                <a:gd name="connsiteY7" fmla="*/ 152400 h 171450"/>
                <a:gd name="connsiteX8" fmla="*/ 19050 w 171450"/>
                <a:gd name="connsiteY8" fmla="*/ 85725 h 171450"/>
                <a:gd name="connsiteX9" fmla="*/ 85725 w 171450"/>
                <a:gd name="connsiteY9" fmla="*/ 1900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85725" y="171450"/>
                  </a:moveTo>
                  <a:cubicBezTo>
                    <a:pt x="133070" y="171450"/>
                    <a:pt x="171450" y="133070"/>
                    <a:pt x="171450" y="85725"/>
                  </a:cubicBezTo>
                  <a:cubicBezTo>
                    <a:pt x="171450" y="38380"/>
                    <a:pt x="133070" y="0"/>
                    <a:pt x="85725" y="0"/>
                  </a:cubicBezTo>
                  <a:cubicBezTo>
                    <a:pt x="38380" y="0"/>
                    <a:pt x="0" y="38380"/>
                    <a:pt x="0" y="85725"/>
                  </a:cubicBezTo>
                  <a:cubicBezTo>
                    <a:pt x="0" y="133070"/>
                    <a:pt x="38380" y="171450"/>
                    <a:pt x="85725" y="171450"/>
                  </a:cubicBezTo>
                  <a:close/>
                  <a:moveTo>
                    <a:pt x="85725" y="19050"/>
                  </a:moveTo>
                  <a:cubicBezTo>
                    <a:pt x="122549" y="19050"/>
                    <a:pt x="152400" y="48901"/>
                    <a:pt x="152400" y="85725"/>
                  </a:cubicBezTo>
                  <a:cubicBezTo>
                    <a:pt x="152400" y="122549"/>
                    <a:pt x="122549" y="152400"/>
                    <a:pt x="85725" y="152400"/>
                  </a:cubicBezTo>
                  <a:cubicBezTo>
                    <a:pt x="48901" y="152400"/>
                    <a:pt x="19050" y="122549"/>
                    <a:pt x="19050" y="85725"/>
                  </a:cubicBezTo>
                  <a:cubicBezTo>
                    <a:pt x="19077" y="48904"/>
                    <a:pt x="48904" y="19055"/>
                    <a:pt x="85725" y="19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276286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87" y="893"/>
            <a:ext cx="12185651" cy="68680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>
              <a:defRPr/>
            </a:pPr>
            <a:endParaRPr lang="es-UY" sz="23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70006" y="1841905"/>
            <a:ext cx="5588236" cy="1368223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>
              <a:defRPr/>
            </a:pPr>
            <a:endParaRPr lang="es-UY" sz="23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298" y="4650414"/>
            <a:ext cx="2838343" cy="60928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>
              <a:defRPr/>
            </a:pPr>
            <a:r>
              <a:rPr lang="en-US" sz="2398" b="1" dirty="0">
                <a:solidFill>
                  <a:prstClr val="white"/>
                </a:solidFill>
                <a:latin typeface="Calibri"/>
              </a:rPr>
              <a:t>SUBSCRIBE NOW</a:t>
            </a:r>
            <a:endParaRPr lang="es-UY" sz="2398" b="1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438" y="762696"/>
            <a:ext cx="2790391" cy="52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6378" y="4034684"/>
            <a:ext cx="1843715" cy="74256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defTabSz="1218621">
              <a:defRPr/>
            </a:pPr>
            <a:endParaRPr lang="en-US" sz="239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2504" y="2004535"/>
            <a:ext cx="3623247" cy="830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1218621">
              <a:defRPr/>
            </a:pPr>
            <a:r>
              <a:rPr lang="en-US" sz="1600" dirty="0">
                <a:solidFill>
                  <a:prstClr val="white"/>
                </a:solidFill>
              </a:rPr>
              <a:t>Coupon Code:</a:t>
            </a:r>
          </a:p>
          <a:p>
            <a:pPr defTabSz="1218621">
              <a:defRPr/>
            </a:pPr>
            <a:r>
              <a:rPr lang="en-US" sz="3198" b="1" dirty="0">
                <a:solidFill>
                  <a:prstClr val="white"/>
                </a:solidFill>
              </a:rPr>
              <a:t>FREEBUNDLE15</a:t>
            </a:r>
            <a:endParaRPr lang="es-UY" sz="2398" b="1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834" y="1372234"/>
            <a:ext cx="5026583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1218621">
              <a:defRPr/>
            </a:pPr>
            <a:r>
              <a:rPr lang="en-US" sz="1600" dirty="0">
                <a:solidFill>
                  <a:prstClr val="white"/>
                </a:solidFill>
              </a:rPr>
              <a:t>Get </a:t>
            </a:r>
            <a:r>
              <a:rPr lang="en-US" sz="1600" b="1" dirty="0">
                <a:solidFill>
                  <a:prstClr val="white"/>
                </a:solidFill>
              </a:rPr>
              <a:t>15% discount</a:t>
            </a:r>
            <a:r>
              <a:rPr lang="en-US" sz="1600" dirty="0">
                <a:solidFill>
                  <a:prstClr val="white"/>
                </a:solidFill>
              </a:rPr>
              <a:t> from regular price</a:t>
            </a:r>
            <a:endParaRPr lang="es-UY" sz="1600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024" y="3362300"/>
            <a:ext cx="4154200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1218621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0405" y="709781"/>
            <a:ext cx="4322294" cy="3576973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 defTabSz="1218621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 defTabSz="1218621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 defTabSz="1218621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 defTabSz="1218621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 defTabSz="1218621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621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621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621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621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621">
                <a:defRPr/>
              </a:pPr>
              <a:r>
                <a:rPr lang="en-US" sz="1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 Your Screenshot</a:t>
              </a:r>
            </a:p>
            <a:p>
              <a:pPr algn="ctr" defTabSz="1218621">
                <a:defRPr/>
              </a:pPr>
              <a:r>
                <a:rPr lang="en-US" sz="1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</a:p>
            <a:p>
              <a:pPr algn="ctr" defTabSz="1218621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 defTabSz="1218621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 defTabSz="1218621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 defTabSz="1218621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8017" y="5342917"/>
            <a:ext cx="2547869" cy="303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7105" y="4850909"/>
            <a:ext cx="4719325" cy="90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12" indent="-169812" defTabSz="1218621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Easy to use</a:t>
            </a:r>
          </a:p>
          <a:p>
            <a:pPr marL="169812" indent="-169812" defTabSz="1218621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Fully customizable</a:t>
            </a:r>
          </a:p>
          <a:p>
            <a:pPr marL="169812" indent="-169812" defTabSz="1218621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7107" y="4468745"/>
            <a:ext cx="5913729" cy="369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621">
              <a:defRPr/>
            </a:pPr>
            <a:r>
              <a:rPr lang="en-US" sz="179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6122599"/>
            <a:ext cx="12185651" cy="6755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749992-695D-5CB1-AFDC-03B4DBF8E1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625" y="931294"/>
            <a:ext cx="3816131" cy="217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5547</TotalTime>
  <Words>294</Words>
  <Application>Microsoft Office PowerPoint</Application>
  <PresentationFormat>Custom</PresentationFormat>
  <Paragraphs>59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</vt:lpstr>
      <vt:lpstr>Office Theme</vt:lpstr>
      <vt:lpstr>1_Office Theme</vt:lpstr>
      <vt:lpstr>6-Item Hexagonal Diagram Slide Template</vt:lpstr>
      <vt:lpstr>6-Item Hexagonal Diagram Slide Template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6-Item Hexagonal Circular Diagram</dc:title>
  <dc:creator>Julian</dc:creator>
  <cp:lastModifiedBy>Home</cp:lastModifiedBy>
  <cp:revision>112</cp:revision>
  <dcterms:created xsi:type="dcterms:W3CDTF">2013-09-12T13:05:01Z</dcterms:created>
  <dcterms:modified xsi:type="dcterms:W3CDTF">2022-05-21T09:04:17Z</dcterms:modified>
</cp:coreProperties>
</file>