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9" r:id="rId3"/>
    <p:sldId id="280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/>
    <p:restoredTop sz="94591"/>
  </p:normalViewPr>
  <p:slideViewPr>
    <p:cSldViewPr>
      <p:cViewPr varScale="1">
        <p:scale>
          <a:sx n="68" d="100"/>
          <a:sy n="68" d="100"/>
        </p:scale>
        <p:origin x="48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6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9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7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45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64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0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7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C29464-3774-C84D-8C04-817AEB308DC2}"/>
              </a:ext>
            </a:extLst>
          </p:cNvPr>
          <p:cNvSpPr/>
          <p:nvPr/>
        </p:nvSpPr>
        <p:spPr>
          <a:xfrm>
            <a:off x="2684155" y="4959773"/>
            <a:ext cx="1262112" cy="1262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866259-4C29-EA41-AD16-0590D3C635B7}"/>
              </a:ext>
            </a:extLst>
          </p:cNvPr>
          <p:cNvSpPr/>
          <p:nvPr/>
        </p:nvSpPr>
        <p:spPr>
          <a:xfrm>
            <a:off x="4539704" y="4959773"/>
            <a:ext cx="1262112" cy="1262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774B18-72F5-4C4A-AC66-547D48C914FD}"/>
              </a:ext>
            </a:extLst>
          </p:cNvPr>
          <p:cNvSpPr/>
          <p:nvPr/>
        </p:nvSpPr>
        <p:spPr>
          <a:xfrm>
            <a:off x="6398338" y="4959773"/>
            <a:ext cx="1262112" cy="1262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3D6B490-7297-6C45-A483-A7DE39EB55ED}"/>
              </a:ext>
            </a:extLst>
          </p:cNvPr>
          <p:cNvSpPr/>
          <p:nvPr/>
        </p:nvSpPr>
        <p:spPr>
          <a:xfrm>
            <a:off x="8258150" y="4959773"/>
            <a:ext cx="1262112" cy="12621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009C0A2-076F-4042-B95F-4555CDEE3959}"/>
              </a:ext>
            </a:extLst>
          </p:cNvPr>
          <p:cNvSpPr/>
          <p:nvPr/>
        </p:nvSpPr>
        <p:spPr>
          <a:xfrm>
            <a:off x="10117963" y="4959773"/>
            <a:ext cx="1262112" cy="1262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CATWOE Analysis Slide Template</a:t>
            </a:r>
            <a:endParaRPr lang="en-IN" dirty="0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1535478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/>
                </a:solidFill>
              </a:rPr>
              <a:t>CUSTOMER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1495914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3"/>
                </a:solidFill>
              </a:rPr>
              <a:t>ACTORS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1495914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1"/>
                </a:solidFill>
              </a:rPr>
              <a:t>TRANSFORMATION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1495914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5"/>
                </a:solidFill>
              </a:rPr>
              <a:t>WORLDVIEW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1495914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6"/>
                </a:solidFill>
              </a:rPr>
              <a:t>OWNER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1495914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4"/>
                </a:solidFill>
              </a:rPr>
              <a:t>ENVIRONMENT</a:t>
            </a:r>
          </a:p>
        </p:txBody>
      </p:sp>
      <p:sp>
        <p:nvSpPr>
          <p:cNvPr id="104" name="Freeform 26">
            <a:extLst>
              <a:ext uri="{FF2B5EF4-FFF2-40B4-BE49-F238E27FC236}">
                <a16:creationId xmlns:a16="http://schemas.microsoft.com/office/drawing/2014/main" id="{7B1F825B-06D8-4E48-A201-80E225E1FA57}"/>
              </a:ext>
            </a:extLst>
          </p:cNvPr>
          <p:cNvSpPr>
            <a:spLocks/>
          </p:cNvSpPr>
          <p:nvPr/>
        </p:nvSpPr>
        <p:spPr bwMode="auto">
          <a:xfrm>
            <a:off x="10284775" y="3912332"/>
            <a:ext cx="834750" cy="690926"/>
          </a:xfrm>
          <a:custGeom>
            <a:avLst/>
            <a:gdLst>
              <a:gd name="T0" fmla="*/ 531 w 531"/>
              <a:gd name="T1" fmla="*/ 103 h 437"/>
              <a:gd name="T2" fmla="*/ 499 w 531"/>
              <a:gd name="T3" fmla="*/ 188 h 437"/>
              <a:gd name="T4" fmla="*/ 488 w 531"/>
              <a:gd name="T5" fmla="*/ 240 h 437"/>
              <a:gd name="T6" fmla="*/ 438 w 531"/>
              <a:gd name="T7" fmla="*/ 291 h 437"/>
              <a:gd name="T8" fmla="*/ 356 w 531"/>
              <a:gd name="T9" fmla="*/ 310 h 437"/>
              <a:gd name="T10" fmla="*/ 348 w 531"/>
              <a:gd name="T11" fmla="*/ 310 h 437"/>
              <a:gd name="T12" fmla="*/ 331 w 531"/>
              <a:gd name="T13" fmla="*/ 319 h 437"/>
              <a:gd name="T14" fmla="*/ 303 w 531"/>
              <a:gd name="T15" fmla="*/ 387 h 437"/>
              <a:gd name="T16" fmla="*/ 294 w 531"/>
              <a:gd name="T17" fmla="*/ 431 h 437"/>
              <a:gd name="T18" fmla="*/ 293 w 531"/>
              <a:gd name="T19" fmla="*/ 434 h 437"/>
              <a:gd name="T20" fmla="*/ 289 w 531"/>
              <a:gd name="T21" fmla="*/ 437 h 437"/>
              <a:gd name="T22" fmla="*/ 286 w 531"/>
              <a:gd name="T23" fmla="*/ 433 h 437"/>
              <a:gd name="T24" fmla="*/ 282 w 531"/>
              <a:gd name="T25" fmla="*/ 412 h 437"/>
              <a:gd name="T26" fmla="*/ 256 w 531"/>
              <a:gd name="T27" fmla="*/ 337 h 437"/>
              <a:gd name="T28" fmla="*/ 241 w 531"/>
              <a:gd name="T29" fmla="*/ 310 h 437"/>
              <a:gd name="T30" fmla="*/ 231 w 531"/>
              <a:gd name="T31" fmla="*/ 303 h 437"/>
              <a:gd name="T32" fmla="*/ 151 w 531"/>
              <a:gd name="T33" fmla="*/ 289 h 437"/>
              <a:gd name="T34" fmla="*/ 76 w 531"/>
              <a:gd name="T35" fmla="*/ 245 h 437"/>
              <a:gd name="T36" fmla="*/ 42 w 531"/>
              <a:gd name="T37" fmla="*/ 175 h 437"/>
              <a:gd name="T38" fmla="*/ 37 w 531"/>
              <a:gd name="T39" fmla="*/ 123 h 437"/>
              <a:gd name="T40" fmla="*/ 6 w 531"/>
              <a:gd name="T41" fmla="*/ 26 h 437"/>
              <a:gd name="T42" fmla="*/ 0 w 531"/>
              <a:gd name="T43" fmla="*/ 16 h 437"/>
              <a:gd name="T44" fmla="*/ 0 w 531"/>
              <a:gd name="T45" fmla="*/ 9 h 437"/>
              <a:gd name="T46" fmla="*/ 17 w 531"/>
              <a:gd name="T47" fmla="*/ 1 h 437"/>
              <a:gd name="T48" fmla="*/ 59 w 531"/>
              <a:gd name="T49" fmla="*/ 9 h 437"/>
              <a:gd name="T50" fmla="*/ 200 w 531"/>
              <a:gd name="T51" fmla="*/ 61 h 437"/>
              <a:gd name="T52" fmla="*/ 271 w 531"/>
              <a:gd name="T53" fmla="*/ 154 h 437"/>
              <a:gd name="T54" fmla="*/ 278 w 531"/>
              <a:gd name="T55" fmla="*/ 237 h 437"/>
              <a:gd name="T56" fmla="*/ 277 w 531"/>
              <a:gd name="T57" fmla="*/ 257 h 437"/>
              <a:gd name="T58" fmla="*/ 215 w 531"/>
              <a:gd name="T59" fmla="*/ 195 h 437"/>
              <a:gd name="T60" fmla="*/ 141 w 531"/>
              <a:gd name="T61" fmla="*/ 155 h 437"/>
              <a:gd name="T62" fmla="*/ 292 w 531"/>
              <a:gd name="T63" fmla="*/ 346 h 437"/>
              <a:gd name="T64" fmla="*/ 419 w 531"/>
              <a:gd name="T65" fmla="*/ 199 h 437"/>
              <a:gd name="T66" fmla="*/ 310 w 531"/>
              <a:gd name="T67" fmla="*/ 272 h 437"/>
              <a:gd name="T68" fmla="*/ 310 w 531"/>
              <a:gd name="T69" fmla="*/ 268 h 437"/>
              <a:gd name="T70" fmla="*/ 315 w 531"/>
              <a:gd name="T71" fmla="*/ 210 h 437"/>
              <a:gd name="T72" fmla="*/ 355 w 531"/>
              <a:gd name="T73" fmla="*/ 140 h 437"/>
              <a:gd name="T74" fmla="*/ 409 w 531"/>
              <a:gd name="T75" fmla="*/ 111 h 437"/>
              <a:gd name="T76" fmla="*/ 512 w 531"/>
              <a:gd name="T77" fmla="*/ 88 h 437"/>
              <a:gd name="T78" fmla="*/ 531 w 531"/>
              <a:gd name="T79" fmla="*/ 96 h 437"/>
              <a:gd name="T80" fmla="*/ 531 w 531"/>
              <a:gd name="T81" fmla="*/ 103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437">
                <a:moveTo>
                  <a:pt x="531" y="103"/>
                </a:moveTo>
                <a:cubicBezTo>
                  <a:pt x="514" y="129"/>
                  <a:pt x="503" y="157"/>
                  <a:pt x="499" y="188"/>
                </a:cubicBezTo>
                <a:cubicBezTo>
                  <a:pt x="497" y="206"/>
                  <a:pt x="495" y="223"/>
                  <a:pt x="488" y="240"/>
                </a:cubicBezTo>
                <a:cubicBezTo>
                  <a:pt x="477" y="263"/>
                  <a:pt x="460" y="280"/>
                  <a:pt x="438" y="291"/>
                </a:cubicBezTo>
                <a:cubicBezTo>
                  <a:pt x="412" y="303"/>
                  <a:pt x="385" y="308"/>
                  <a:pt x="356" y="310"/>
                </a:cubicBezTo>
                <a:cubicBezTo>
                  <a:pt x="353" y="310"/>
                  <a:pt x="350" y="310"/>
                  <a:pt x="348" y="310"/>
                </a:cubicBezTo>
                <a:cubicBezTo>
                  <a:pt x="340" y="309"/>
                  <a:pt x="335" y="313"/>
                  <a:pt x="331" y="319"/>
                </a:cubicBezTo>
                <a:cubicBezTo>
                  <a:pt x="317" y="340"/>
                  <a:pt x="309" y="363"/>
                  <a:pt x="303" y="387"/>
                </a:cubicBezTo>
                <a:cubicBezTo>
                  <a:pt x="299" y="401"/>
                  <a:pt x="297" y="416"/>
                  <a:pt x="294" y="431"/>
                </a:cubicBezTo>
                <a:cubicBezTo>
                  <a:pt x="293" y="432"/>
                  <a:pt x="293" y="433"/>
                  <a:pt x="293" y="434"/>
                </a:cubicBezTo>
                <a:cubicBezTo>
                  <a:pt x="292" y="435"/>
                  <a:pt x="291" y="436"/>
                  <a:pt x="289" y="437"/>
                </a:cubicBezTo>
                <a:cubicBezTo>
                  <a:pt x="288" y="436"/>
                  <a:pt x="286" y="435"/>
                  <a:pt x="286" y="433"/>
                </a:cubicBezTo>
                <a:cubicBezTo>
                  <a:pt x="284" y="426"/>
                  <a:pt x="284" y="419"/>
                  <a:pt x="282" y="412"/>
                </a:cubicBezTo>
                <a:cubicBezTo>
                  <a:pt x="278" y="386"/>
                  <a:pt x="268" y="361"/>
                  <a:pt x="256" y="337"/>
                </a:cubicBezTo>
                <a:cubicBezTo>
                  <a:pt x="251" y="328"/>
                  <a:pt x="245" y="319"/>
                  <a:pt x="241" y="310"/>
                </a:cubicBezTo>
                <a:cubicBezTo>
                  <a:pt x="239" y="305"/>
                  <a:pt x="236" y="304"/>
                  <a:pt x="231" y="303"/>
                </a:cubicBezTo>
                <a:cubicBezTo>
                  <a:pt x="204" y="301"/>
                  <a:pt x="177" y="297"/>
                  <a:pt x="151" y="289"/>
                </a:cubicBezTo>
                <a:cubicBezTo>
                  <a:pt x="123" y="280"/>
                  <a:pt x="97" y="267"/>
                  <a:pt x="76" y="245"/>
                </a:cubicBezTo>
                <a:cubicBezTo>
                  <a:pt x="57" y="225"/>
                  <a:pt x="46" y="202"/>
                  <a:pt x="42" y="175"/>
                </a:cubicBezTo>
                <a:cubicBezTo>
                  <a:pt x="40" y="158"/>
                  <a:pt x="39" y="141"/>
                  <a:pt x="37" y="123"/>
                </a:cubicBezTo>
                <a:cubicBezTo>
                  <a:pt x="34" y="89"/>
                  <a:pt x="24" y="56"/>
                  <a:pt x="6" y="26"/>
                </a:cubicBezTo>
                <a:cubicBezTo>
                  <a:pt x="4" y="23"/>
                  <a:pt x="2" y="19"/>
                  <a:pt x="0" y="16"/>
                </a:cubicBezTo>
                <a:cubicBezTo>
                  <a:pt x="0" y="14"/>
                  <a:pt x="0" y="12"/>
                  <a:pt x="0" y="9"/>
                </a:cubicBezTo>
                <a:cubicBezTo>
                  <a:pt x="3" y="2"/>
                  <a:pt x="9" y="0"/>
                  <a:pt x="17" y="1"/>
                </a:cubicBezTo>
                <a:cubicBezTo>
                  <a:pt x="31" y="4"/>
                  <a:pt x="45" y="6"/>
                  <a:pt x="59" y="9"/>
                </a:cubicBezTo>
                <a:cubicBezTo>
                  <a:pt x="108" y="19"/>
                  <a:pt x="156" y="35"/>
                  <a:pt x="200" y="61"/>
                </a:cubicBezTo>
                <a:cubicBezTo>
                  <a:pt x="237" y="83"/>
                  <a:pt x="260" y="113"/>
                  <a:pt x="271" y="154"/>
                </a:cubicBezTo>
                <a:cubicBezTo>
                  <a:pt x="278" y="182"/>
                  <a:pt x="280" y="209"/>
                  <a:pt x="278" y="237"/>
                </a:cubicBezTo>
                <a:cubicBezTo>
                  <a:pt x="278" y="243"/>
                  <a:pt x="277" y="250"/>
                  <a:pt x="277" y="257"/>
                </a:cubicBezTo>
                <a:cubicBezTo>
                  <a:pt x="258" y="233"/>
                  <a:pt x="238" y="212"/>
                  <a:pt x="215" y="195"/>
                </a:cubicBezTo>
                <a:cubicBezTo>
                  <a:pt x="186" y="172"/>
                  <a:pt x="152" y="155"/>
                  <a:pt x="141" y="155"/>
                </a:cubicBezTo>
                <a:cubicBezTo>
                  <a:pt x="216" y="198"/>
                  <a:pt x="266" y="262"/>
                  <a:pt x="292" y="346"/>
                </a:cubicBezTo>
                <a:cubicBezTo>
                  <a:pt x="315" y="280"/>
                  <a:pt x="357" y="231"/>
                  <a:pt x="419" y="199"/>
                </a:cubicBezTo>
                <a:cubicBezTo>
                  <a:pt x="375" y="212"/>
                  <a:pt x="341" y="238"/>
                  <a:pt x="310" y="272"/>
                </a:cubicBezTo>
                <a:cubicBezTo>
                  <a:pt x="310" y="270"/>
                  <a:pt x="310" y="269"/>
                  <a:pt x="310" y="268"/>
                </a:cubicBezTo>
                <a:cubicBezTo>
                  <a:pt x="309" y="249"/>
                  <a:pt x="310" y="229"/>
                  <a:pt x="315" y="210"/>
                </a:cubicBezTo>
                <a:cubicBezTo>
                  <a:pt x="321" y="183"/>
                  <a:pt x="332" y="158"/>
                  <a:pt x="355" y="140"/>
                </a:cubicBezTo>
                <a:cubicBezTo>
                  <a:pt x="371" y="127"/>
                  <a:pt x="390" y="119"/>
                  <a:pt x="409" y="111"/>
                </a:cubicBezTo>
                <a:cubicBezTo>
                  <a:pt x="442" y="99"/>
                  <a:pt x="477" y="92"/>
                  <a:pt x="512" y="88"/>
                </a:cubicBezTo>
                <a:cubicBezTo>
                  <a:pt x="520" y="87"/>
                  <a:pt x="527" y="88"/>
                  <a:pt x="531" y="96"/>
                </a:cubicBezTo>
                <a:cubicBezTo>
                  <a:pt x="531" y="98"/>
                  <a:pt x="531" y="101"/>
                  <a:pt x="531" y="1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1A34D01-E76B-439D-B716-A2980D631E7B}"/>
              </a:ext>
            </a:extLst>
          </p:cNvPr>
          <p:cNvGrpSpPr/>
          <p:nvPr/>
        </p:nvGrpSpPr>
        <p:grpSpPr>
          <a:xfrm>
            <a:off x="8490987" y="3864752"/>
            <a:ext cx="771041" cy="775984"/>
            <a:chOff x="1301750" y="6084888"/>
            <a:chExt cx="495300" cy="498475"/>
          </a:xfrm>
          <a:solidFill>
            <a:schemeClr val="accent6"/>
          </a:solidFill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E33CE9E0-4501-414A-B867-AD242718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0" y="6207125"/>
              <a:ext cx="495300" cy="293688"/>
            </a:xfrm>
            <a:custGeom>
              <a:avLst/>
              <a:gdLst>
                <a:gd name="T0" fmla="*/ 0 w 559"/>
                <a:gd name="T1" fmla="*/ 180 h 330"/>
                <a:gd name="T2" fmla="*/ 22 w 559"/>
                <a:gd name="T3" fmla="*/ 166 h 330"/>
                <a:gd name="T4" fmla="*/ 88 w 559"/>
                <a:gd name="T5" fmla="*/ 166 h 330"/>
                <a:gd name="T6" fmla="*/ 94 w 559"/>
                <a:gd name="T7" fmla="*/ 166 h 330"/>
                <a:gd name="T8" fmla="*/ 96 w 559"/>
                <a:gd name="T9" fmla="*/ 157 h 330"/>
                <a:gd name="T10" fmla="*/ 204 w 559"/>
                <a:gd name="T11" fmla="*/ 73 h 330"/>
                <a:gd name="T12" fmla="*/ 353 w 559"/>
                <a:gd name="T13" fmla="*/ 73 h 330"/>
                <a:gd name="T14" fmla="*/ 464 w 559"/>
                <a:gd name="T15" fmla="*/ 164 h 330"/>
                <a:gd name="T16" fmla="*/ 465 w 559"/>
                <a:gd name="T17" fmla="*/ 166 h 330"/>
                <a:gd name="T18" fmla="*/ 506 w 559"/>
                <a:gd name="T19" fmla="*/ 166 h 330"/>
                <a:gd name="T20" fmla="*/ 496 w 559"/>
                <a:gd name="T21" fmla="*/ 127 h 330"/>
                <a:gd name="T22" fmla="*/ 452 w 559"/>
                <a:gd name="T23" fmla="*/ 71 h 330"/>
                <a:gd name="T24" fmla="*/ 445 w 559"/>
                <a:gd name="T25" fmla="*/ 70 h 330"/>
                <a:gd name="T26" fmla="*/ 398 w 559"/>
                <a:gd name="T27" fmla="*/ 49 h 330"/>
                <a:gd name="T28" fmla="*/ 423 w 559"/>
                <a:gd name="T29" fmla="*/ 4 h 330"/>
                <a:gd name="T30" fmla="*/ 466 w 559"/>
                <a:gd name="T31" fmla="*/ 33 h 330"/>
                <a:gd name="T32" fmla="*/ 470 w 559"/>
                <a:gd name="T33" fmla="*/ 41 h 330"/>
                <a:gd name="T34" fmla="*/ 541 w 559"/>
                <a:gd name="T35" fmla="*/ 165 h 330"/>
                <a:gd name="T36" fmla="*/ 541 w 559"/>
                <a:gd name="T37" fmla="*/ 166 h 330"/>
                <a:gd name="T38" fmla="*/ 559 w 559"/>
                <a:gd name="T39" fmla="*/ 179 h 330"/>
                <a:gd name="T40" fmla="*/ 559 w 559"/>
                <a:gd name="T41" fmla="*/ 189 h 330"/>
                <a:gd name="T42" fmla="*/ 557 w 559"/>
                <a:gd name="T43" fmla="*/ 194 h 330"/>
                <a:gd name="T44" fmla="*/ 512 w 559"/>
                <a:gd name="T45" fmla="*/ 316 h 330"/>
                <a:gd name="T46" fmla="*/ 498 w 559"/>
                <a:gd name="T47" fmla="*/ 329 h 330"/>
                <a:gd name="T48" fmla="*/ 456 w 559"/>
                <a:gd name="T49" fmla="*/ 329 h 330"/>
                <a:gd name="T50" fmla="*/ 456 w 559"/>
                <a:gd name="T51" fmla="*/ 326 h 330"/>
                <a:gd name="T52" fmla="*/ 465 w 559"/>
                <a:gd name="T53" fmla="*/ 267 h 330"/>
                <a:gd name="T54" fmla="*/ 401 w 559"/>
                <a:gd name="T55" fmla="*/ 190 h 330"/>
                <a:gd name="T56" fmla="*/ 366 w 559"/>
                <a:gd name="T57" fmla="*/ 190 h 330"/>
                <a:gd name="T58" fmla="*/ 158 w 559"/>
                <a:gd name="T59" fmla="*/ 190 h 330"/>
                <a:gd name="T60" fmla="*/ 94 w 559"/>
                <a:gd name="T61" fmla="*/ 262 h 330"/>
                <a:gd name="T62" fmla="*/ 100 w 559"/>
                <a:gd name="T63" fmla="*/ 303 h 330"/>
                <a:gd name="T64" fmla="*/ 104 w 559"/>
                <a:gd name="T65" fmla="*/ 330 h 330"/>
                <a:gd name="T66" fmla="*/ 67 w 559"/>
                <a:gd name="T67" fmla="*/ 330 h 330"/>
                <a:gd name="T68" fmla="*/ 46 w 559"/>
                <a:gd name="T69" fmla="*/ 315 h 330"/>
                <a:gd name="T70" fmla="*/ 14 w 559"/>
                <a:gd name="T71" fmla="*/ 227 h 330"/>
                <a:gd name="T72" fmla="*/ 0 w 559"/>
                <a:gd name="T73" fmla="*/ 189 h 330"/>
                <a:gd name="T74" fmla="*/ 0 w 559"/>
                <a:gd name="T75" fmla="*/ 18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330">
                  <a:moveTo>
                    <a:pt x="0" y="180"/>
                  </a:moveTo>
                  <a:cubicBezTo>
                    <a:pt x="4" y="170"/>
                    <a:pt x="11" y="166"/>
                    <a:pt x="22" y="166"/>
                  </a:cubicBezTo>
                  <a:cubicBezTo>
                    <a:pt x="44" y="167"/>
                    <a:pt x="66" y="166"/>
                    <a:pt x="88" y="166"/>
                  </a:cubicBezTo>
                  <a:cubicBezTo>
                    <a:pt x="90" y="166"/>
                    <a:pt x="92" y="166"/>
                    <a:pt x="94" y="166"/>
                  </a:cubicBezTo>
                  <a:cubicBezTo>
                    <a:pt x="95" y="163"/>
                    <a:pt x="96" y="160"/>
                    <a:pt x="96" y="157"/>
                  </a:cubicBezTo>
                  <a:cubicBezTo>
                    <a:pt x="109" y="107"/>
                    <a:pt x="153" y="73"/>
                    <a:pt x="204" y="73"/>
                  </a:cubicBezTo>
                  <a:cubicBezTo>
                    <a:pt x="254" y="73"/>
                    <a:pt x="303" y="73"/>
                    <a:pt x="353" y="73"/>
                  </a:cubicBezTo>
                  <a:cubicBezTo>
                    <a:pt x="409" y="73"/>
                    <a:pt x="453" y="109"/>
                    <a:pt x="464" y="164"/>
                  </a:cubicBezTo>
                  <a:cubicBezTo>
                    <a:pt x="464" y="164"/>
                    <a:pt x="465" y="165"/>
                    <a:pt x="465" y="166"/>
                  </a:cubicBezTo>
                  <a:cubicBezTo>
                    <a:pt x="478" y="166"/>
                    <a:pt x="492" y="166"/>
                    <a:pt x="506" y="166"/>
                  </a:cubicBezTo>
                  <a:cubicBezTo>
                    <a:pt x="505" y="152"/>
                    <a:pt x="501" y="139"/>
                    <a:pt x="496" y="127"/>
                  </a:cubicBezTo>
                  <a:cubicBezTo>
                    <a:pt x="487" y="104"/>
                    <a:pt x="472" y="86"/>
                    <a:pt x="452" y="71"/>
                  </a:cubicBezTo>
                  <a:cubicBezTo>
                    <a:pt x="450" y="69"/>
                    <a:pt x="448" y="69"/>
                    <a:pt x="445" y="70"/>
                  </a:cubicBezTo>
                  <a:cubicBezTo>
                    <a:pt x="426" y="78"/>
                    <a:pt x="404" y="69"/>
                    <a:pt x="398" y="49"/>
                  </a:cubicBezTo>
                  <a:cubicBezTo>
                    <a:pt x="391" y="30"/>
                    <a:pt x="403" y="9"/>
                    <a:pt x="423" y="4"/>
                  </a:cubicBezTo>
                  <a:cubicBezTo>
                    <a:pt x="443" y="0"/>
                    <a:pt x="462" y="13"/>
                    <a:pt x="466" y="33"/>
                  </a:cubicBezTo>
                  <a:cubicBezTo>
                    <a:pt x="466" y="36"/>
                    <a:pt x="468" y="39"/>
                    <a:pt x="470" y="41"/>
                  </a:cubicBezTo>
                  <a:cubicBezTo>
                    <a:pt x="512" y="72"/>
                    <a:pt x="536" y="113"/>
                    <a:pt x="541" y="165"/>
                  </a:cubicBezTo>
                  <a:cubicBezTo>
                    <a:pt x="541" y="165"/>
                    <a:pt x="541" y="165"/>
                    <a:pt x="541" y="166"/>
                  </a:cubicBezTo>
                  <a:cubicBezTo>
                    <a:pt x="550" y="167"/>
                    <a:pt x="556" y="172"/>
                    <a:pt x="559" y="179"/>
                  </a:cubicBezTo>
                  <a:cubicBezTo>
                    <a:pt x="559" y="183"/>
                    <a:pt x="559" y="186"/>
                    <a:pt x="559" y="189"/>
                  </a:cubicBezTo>
                  <a:cubicBezTo>
                    <a:pt x="559" y="191"/>
                    <a:pt x="558" y="192"/>
                    <a:pt x="557" y="194"/>
                  </a:cubicBezTo>
                  <a:cubicBezTo>
                    <a:pt x="542" y="235"/>
                    <a:pt x="527" y="276"/>
                    <a:pt x="512" y="316"/>
                  </a:cubicBezTo>
                  <a:cubicBezTo>
                    <a:pt x="510" y="323"/>
                    <a:pt x="505" y="329"/>
                    <a:pt x="498" y="329"/>
                  </a:cubicBezTo>
                  <a:cubicBezTo>
                    <a:pt x="484" y="330"/>
                    <a:pt x="470" y="329"/>
                    <a:pt x="456" y="329"/>
                  </a:cubicBezTo>
                  <a:cubicBezTo>
                    <a:pt x="456" y="328"/>
                    <a:pt x="456" y="327"/>
                    <a:pt x="456" y="326"/>
                  </a:cubicBezTo>
                  <a:cubicBezTo>
                    <a:pt x="459" y="306"/>
                    <a:pt x="462" y="286"/>
                    <a:pt x="465" y="267"/>
                  </a:cubicBezTo>
                  <a:cubicBezTo>
                    <a:pt x="472" y="225"/>
                    <a:pt x="443" y="190"/>
                    <a:pt x="401" y="190"/>
                  </a:cubicBezTo>
                  <a:cubicBezTo>
                    <a:pt x="389" y="190"/>
                    <a:pt x="378" y="190"/>
                    <a:pt x="366" y="190"/>
                  </a:cubicBezTo>
                  <a:cubicBezTo>
                    <a:pt x="297" y="190"/>
                    <a:pt x="227" y="190"/>
                    <a:pt x="158" y="190"/>
                  </a:cubicBezTo>
                  <a:cubicBezTo>
                    <a:pt x="118" y="190"/>
                    <a:pt x="89" y="222"/>
                    <a:pt x="94" y="262"/>
                  </a:cubicBezTo>
                  <a:cubicBezTo>
                    <a:pt x="95" y="276"/>
                    <a:pt x="98" y="289"/>
                    <a:pt x="100" y="303"/>
                  </a:cubicBezTo>
                  <a:cubicBezTo>
                    <a:pt x="101" y="312"/>
                    <a:pt x="102" y="320"/>
                    <a:pt x="104" y="330"/>
                  </a:cubicBezTo>
                  <a:cubicBezTo>
                    <a:pt x="91" y="330"/>
                    <a:pt x="79" y="330"/>
                    <a:pt x="67" y="330"/>
                  </a:cubicBezTo>
                  <a:cubicBezTo>
                    <a:pt x="55" y="330"/>
                    <a:pt x="50" y="326"/>
                    <a:pt x="46" y="315"/>
                  </a:cubicBezTo>
                  <a:cubicBezTo>
                    <a:pt x="35" y="285"/>
                    <a:pt x="25" y="256"/>
                    <a:pt x="14" y="227"/>
                  </a:cubicBezTo>
                  <a:cubicBezTo>
                    <a:pt x="9" y="214"/>
                    <a:pt x="4" y="202"/>
                    <a:pt x="0" y="189"/>
                  </a:cubicBezTo>
                  <a:cubicBezTo>
                    <a:pt x="0" y="186"/>
                    <a:pt x="0" y="183"/>
                    <a:pt x="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BEA2B3C2-7337-4E73-808A-9BF8B024A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6416675"/>
              <a:ext cx="250825" cy="166688"/>
            </a:xfrm>
            <a:custGeom>
              <a:avLst/>
              <a:gdLst>
                <a:gd name="T0" fmla="*/ 39 w 283"/>
                <a:gd name="T1" fmla="*/ 187 h 187"/>
                <a:gd name="T2" fmla="*/ 24 w 283"/>
                <a:gd name="T3" fmla="*/ 168 h 187"/>
                <a:gd name="T4" fmla="*/ 2 w 283"/>
                <a:gd name="T5" fmla="*/ 23 h 187"/>
                <a:gd name="T6" fmla="*/ 21 w 283"/>
                <a:gd name="T7" fmla="*/ 0 h 187"/>
                <a:gd name="T8" fmla="*/ 73 w 283"/>
                <a:gd name="T9" fmla="*/ 0 h 187"/>
                <a:gd name="T10" fmla="*/ 260 w 283"/>
                <a:gd name="T11" fmla="*/ 0 h 187"/>
                <a:gd name="T12" fmla="*/ 280 w 283"/>
                <a:gd name="T13" fmla="*/ 25 h 187"/>
                <a:gd name="T14" fmla="*/ 258 w 283"/>
                <a:gd name="T15" fmla="*/ 170 h 187"/>
                <a:gd name="T16" fmla="*/ 244 w 283"/>
                <a:gd name="T17" fmla="*/ 187 h 187"/>
                <a:gd name="T18" fmla="*/ 39 w 283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187">
                  <a:moveTo>
                    <a:pt x="39" y="187"/>
                  </a:moveTo>
                  <a:cubicBezTo>
                    <a:pt x="30" y="184"/>
                    <a:pt x="26" y="177"/>
                    <a:pt x="24" y="168"/>
                  </a:cubicBezTo>
                  <a:cubicBezTo>
                    <a:pt x="17" y="119"/>
                    <a:pt x="10" y="71"/>
                    <a:pt x="2" y="23"/>
                  </a:cubicBezTo>
                  <a:cubicBezTo>
                    <a:pt x="0" y="10"/>
                    <a:pt x="7" y="1"/>
                    <a:pt x="21" y="0"/>
                  </a:cubicBezTo>
                  <a:cubicBezTo>
                    <a:pt x="38" y="0"/>
                    <a:pt x="55" y="0"/>
                    <a:pt x="73" y="0"/>
                  </a:cubicBezTo>
                  <a:cubicBezTo>
                    <a:pt x="135" y="0"/>
                    <a:pt x="197" y="0"/>
                    <a:pt x="260" y="0"/>
                  </a:cubicBezTo>
                  <a:cubicBezTo>
                    <a:pt x="276" y="0"/>
                    <a:pt x="283" y="8"/>
                    <a:pt x="280" y="25"/>
                  </a:cubicBezTo>
                  <a:cubicBezTo>
                    <a:pt x="273" y="73"/>
                    <a:pt x="266" y="122"/>
                    <a:pt x="258" y="170"/>
                  </a:cubicBezTo>
                  <a:cubicBezTo>
                    <a:pt x="257" y="179"/>
                    <a:pt x="252" y="184"/>
                    <a:pt x="244" y="187"/>
                  </a:cubicBezTo>
                  <a:cubicBezTo>
                    <a:pt x="176" y="187"/>
                    <a:pt x="107" y="187"/>
                    <a:pt x="3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5C3DBDE9-D4A7-4268-93D5-8DAE8E5C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8" y="6084888"/>
              <a:ext cx="174625" cy="173038"/>
            </a:xfrm>
            <a:custGeom>
              <a:avLst/>
              <a:gdLst>
                <a:gd name="T0" fmla="*/ 109 w 197"/>
                <a:gd name="T1" fmla="*/ 0 h 194"/>
                <a:gd name="T2" fmla="*/ 133 w 197"/>
                <a:gd name="T3" fmla="*/ 7 h 194"/>
                <a:gd name="T4" fmla="*/ 192 w 197"/>
                <a:gd name="T5" fmla="*/ 104 h 194"/>
                <a:gd name="T6" fmla="*/ 113 w 197"/>
                <a:gd name="T7" fmla="*/ 186 h 194"/>
                <a:gd name="T8" fmla="*/ 7 w 197"/>
                <a:gd name="T9" fmla="*/ 105 h 194"/>
                <a:gd name="T10" fmla="*/ 86 w 197"/>
                <a:gd name="T11" fmla="*/ 1 h 194"/>
                <a:gd name="T12" fmla="*/ 90 w 197"/>
                <a:gd name="T13" fmla="*/ 0 h 194"/>
                <a:gd name="T14" fmla="*/ 109 w 197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4">
                  <a:moveTo>
                    <a:pt x="109" y="0"/>
                  </a:moveTo>
                  <a:cubicBezTo>
                    <a:pt x="117" y="3"/>
                    <a:pt x="126" y="4"/>
                    <a:pt x="133" y="7"/>
                  </a:cubicBezTo>
                  <a:cubicBezTo>
                    <a:pt x="173" y="22"/>
                    <a:pt x="197" y="62"/>
                    <a:pt x="192" y="104"/>
                  </a:cubicBezTo>
                  <a:cubicBezTo>
                    <a:pt x="187" y="146"/>
                    <a:pt x="155" y="180"/>
                    <a:pt x="113" y="186"/>
                  </a:cubicBezTo>
                  <a:cubicBezTo>
                    <a:pt x="62" y="194"/>
                    <a:pt x="14" y="158"/>
                    <a:pt x="7" y="105"/>
                  </a:cubicBezTo>
                  <a:cubicBezTo>
                    <a:pt x="0" y="56"/>
                    <a:pt x="36" y="8"/>
                    <a:pt x="86" y="1"/>
                  </a:cubicBezTo>
                  <a:cubicBezTo>
                    <a:pt x="87" y="1"/>
                    <a:pt x="88" y="1"/>
                    <a:pt x="90" y="0"/>
                  </a:cubicBezTo>
                  <a:cubicBezTo>
                    <a:pt x="96" y="0"/>
                    <a:pt x="103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ED5D7D6-3AD9-42B9-8545-874F91C4D0F2}"/>
              </a:ext>
            </a:extLst>
          </p:cNvPr>
          <p:cNvGrpSpPr/>
          <p:nvPr/>
        </p:nvGrpSpPr>
        <p:grpSpPr>
          <a:xfrm>
            <a:off x="6667019" y="3872228"/>
            <a:ext cx="741047" cy="743547"/>
            <a:chOff x="738187" y="6099175"/>
            <a:chExt cx="469901" cy="471488"/>
          </a:xfrm>
          <a:solidFill>
            <a:schemeClr val="accent5"/>
          </a:solidFill>
        </p:grpSpPr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01E1DE85-2486-4AC6-A971-DB74E90D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" y="6211888"/>
              <a:ext cx="273050" cy="358775"/>
            </a:xfrm>
            <a:custGeom>
              <a:avLst/>
              <a:gdLst>
                <a:gd name="T0" fmla="*/ 0 w 307"/>
                <a:gd name="T1" fmla="*/ 123 h 401"/>
                <a:gd name="T2" fmla="*/ 5 w 307"/>
                <a:gd name="T3" fmla="*/ 86 h 401"/>
                <a:gd name="T4" fmla="*/ 35 w 307"/>
                <a:gd name="T5" fmla="*/ 5 h 401"/>
                <a:gd name="T6" fmla="*/ 39 w 307"/>
                <a:gd name="T7" fmla="*/ 2 h 401"/>
                <a:gd name="T8" fmla="*/ 54 w 307"/>
                <a:gd name="T9" fmla="*/ 0 h 401"/>
                <a:gd name="T10" fmla="*/ 37 w 307"/>
                <a:gd name="T11" fmla="*/ 14 h 401"/>
                <a:gd name="T12" fmla="*/ 62 w 307"/>
                <a:gd name="T13" fmla="*/ 24 h 401"/>
                <a:gd name="T14" fmla="*/ 118 w 307"/>
                <a:gd name="T15" fmla="*/ 17 h 401"/>
                <a:gd name="T16" fmla="*/ 129 w 307"/>
                <a:gd name="T17" fmla="*/ 22 h 401"/>
                <a:gd name="T18" fmla="*/ 151 w 307"/>
                <a:gd name="T19" fmla="*/ 57 h 401"/>
                <a:gd name="T20" fmla="*/ 153 w 307"/>
                <a:gd name="T21" fmla="*/ 65 h 401"/>
                <a:gd name="T22" fmla="*/ 153 w 307"/>
                <a:gd name="T23" fmla="*/ 98 h 401"/>
                <a:gd name="T24" fmla="*/ 156 w 307"/>
                <a:gd name="T25" fmla="*/ 106 h 401"/>
                <a:gd name="T26" fmla="*/ 188 w 307"/>
                <a:gd name="T27" fmla="*/ 151 h 401"/>
                <a:gd name="T28" fmla="*/ 197 w 307"/>
                <a:gd name="T29" fmla="*/ 154 h 401"/>
                <a:gd name="T30" fmla="*/ 197 w 307"/>
                <a:gd name="T31" fmla="*/ 139 h 401"/>
                <a:gd name="T32" fmla="*/ 198 w 307"/>
                <a:gd name="T33" fmla="*/ 138 h 401"/>
                <a:gd name="T34" fmla="*/ 210 w 307"/>
                <a:gd name="T35" fmla="*/ 162 h 401"/>
                <a:gd name="T36" fmla="*/ 216 w 307"/>
                <a:gd name="T37" fmla="*/ 168 h 401"/>
                <a:gd name="T38" fmla="*/ 250 w 307"/>
                <a:gd name="T39" fmla="*/ 176 h 401"/>
                <a:gd name="T40" fmla="*/ 260 w 307"/>
                <a:gd name="T41" fmla="*/ 181 h 401"/>
                <a:gd name="T42" fmla="*/ 294 w 307"/>
                <a:gd name="T43" fmla="*/ 201 h 401"/>
                <a:gd name="T44" fmla="*/ 283 w 307"/>
                <a:gd name="T45" fmla="*/ 223 h 401"/>
                <a:gd name="T46" fmla="*/ 284 w 307"/>
                <a:gd name="T47" fmla="*/ 254 h 401"/>
                <a:gd name="T48" fmla="*/ 306 w 307"/>
                <a:gd name="T49" fmla="*/ 315 h 401"/>
                <a:gd name="T50" fmla="*/ 306 w 307"/>
                <a:gd name="T51" fmla="*/ 321 h 401"/>
                <a:gd name="T52" fmla="*/ 298 w 307"/>
                <a:gd name="T53" fmla="*/ 355 h 401"/>
                <a:gd name="T54" fmla="*/ 297 w 307"/>
                <a:gd name="T55" fmla="*/ 390 h 401"/>
                <a:gd name="T56" fmla="*/ 298 w 307"/>
                <a:gd name="T57" fmla="*/ 398 h 401"/>
                <a:gd name="T58" fmla="*/ 278 w 307"/>
                <a:gd name="T59" fmla="*/ 401 h 401"/>
                <a:gd name="T60" fmla="*/ 249 w 307"/>
                <a:gd name="T61" fmla="*/ 401 h 401"/>
                <a:gd name="T62" fmla="*/ 245 w 307"/>
                <a:gd name="T63" fmla="*/ 400 h 401"/>
                <a:gd name="T64" fmla="*/ 141 w 307"/>
                <a:gd name="T65" fmla="*/ 370 h 401"/>
                <a:gd name="T66" fmla="*/ 4 w 307"/>
                <a:gd name="T67" fmla="*/ 182 h 401"/>
                <a:gd name="T68" fmla="*/ 0 w 307"/>
                <a:gd name="T69" fmla="*/ 151 h 401"/>
                <a:gd name="T70" fmla="*/ 0 w 307"/>
                <a:gd name="T71" fmla="*/ 12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7" h="401">
                  <a:moveTo>
                    <a:pt x="0" y="123"/>
                  </a:moveTo>
                  <a:cubicBezTo>
                    <a:pt x="2" y="110"/>
                    <a:pt x="3" y="98"/>
                    <a:pt x="5" y="86"/>
                  </a:cubicBezTo>
                  <a:cubicBezTo>
                    <a:pt x="10" y="57"/>
                    <a:pt x="21" y="30"/>
                    <a:pt x="35" y="5"/>
                  </a:cubicBezTo>
                  <a:cubicBezTo>
                    <a:pt x="36" y="4"/>
                    <a:pt x="37" y="3"/>
                    <a:pt x="39" y="2"/>
                  </a:cubicBezTo>
                  <a:cubicBezTo>
                    <a:pt x="44" y="1"/>
                    <a:pt x="49" y="0"/>
                    <a:pt x="54" y="0"/>
                  </a:cubicBezTo>
                  <a:cubicBezTo>
                    <a:pt x="48" y="4"/>
                    <a:pt x="43" y="9"/>
                    <a:pt x="37" y="14"/>
                  </a:cubicBezTo>
                  <a:cubicBezTo>
                    <a:pt x="45" y="19"/>
                    <a:pt x="52" y="24"/>
                    <a:pt x="62" y="24"/>
                  </a:cubicBezTo>
                  <a:cubicBezTo>
                    <a:pt x="81" y="24"/>
                    <a:pt x="100" y="20"/>
                    <a:pt x="118" y="17"/>
                  </a:cubicBezTo>
                  <a:cubicBezTo>
                    <a:pt x="123" y="16"/>
                    <a:pt x="126" y="17"/>
                    <a:pt x="129" y="22"/>
                  </a:cubicBezTo>
                  <a:cubicBezTo>
                    <a:pt x="136" y="34"/>
                    <a:pt x="144" y="45"/>
                    <a:pt x="151" y="57"/>
                  </a:cubicBezTo>
                  <a:cubicBezTo>
                    <a:pt x="152" y="60"/>
                    <a:pt x="153" y="62"/>
                    <a:pt x="153" y="65"/>
                  </a:cubicBezTo>
                  <a:cubicBezTo>
                    <a:pt x="153" y="76"/>
                    <a:pt x="153" y="87"/>
                    <a:pt x="153" y="98"/>
                  </a:cubicBezTo>
                  <a:cubicBezTo>
                    <a:pt x="153" y="101"/>
                    <a:pt x="154" y="104"/>
                    <a:pt x="156" y="106"/>
                  </a:cubicBezTo>
                  <a:cubicBezTo>
                    <a:pt x="166" y="121"/>
                    <a:pt x="177" y="136"/>
                    <a:pt x="188" y="151"/>
                  </a:cubicBezTo>
                  <a:cubicBezTo>
                    <a:pt x="190" y="154"/>
                    <a:pt x="193" y="155"/>
                    <a:pt x="197" y="154"/>
                  </a:cubicBezTo>
                  <a:cubicBezTo>
                    <a:pt x="197" y="149"/>
                    <a:pt x="197" y="144"/>
                    <a:pt x="197" y="139"/>
                  </a:cubicBezTo>
                  <a:cubicBezTo>
                    <a:pt x="198" y="139"/>
                    <a:pt x="198" y="138"/>
                    <a:pt x="198" y="138"/>
                  </a:cubicBezTo>
                  <a:cubicBezTo>
                    <a:pt x="202" y="146"/>
                    <a:pt x="206" y="154"/>
                    <a:pt x="210" y="162"/>
                  </a:cubicBezTo>
                  <a:cubicBezTo>
                    <a:pt x="211" y="166"/>
                    <a:pt x="213" y="167"/>
                    <a:pt x="216" y="168"/>
                  </a:cubicBezTo>
                  <a:cubicBezTo>
                    <a:pt x="228" y="170"/>
                    <a:pt x="239" y="173"/>
                    <a:pt x="250" y="176"/>
                  </a:cubicBezTo>
                  <a:cubicBezTo>
                    <a:pt x="254" y="176"/>
                    <a:pt x="257" y="178"/>
                    <a:pt x="260" y="181"/>
                  </a:cubicBezTo>
                  <a:cubicBezTo>
                    <a:pt x="269" y="190"/>
                    <a:pt x="278" y="201"/>
                    <a:pt x="294" y="201"/>
                  </a:cubicBezTo>
                  <a:cubicBezTo>
                    <a:pt x="290" y="209"/>
                    <a:pt x="287" y="217"/>
                    <a:pt x="283" y="223"/>
                  </a:cubicBezTo>
                  <a:cubicBezTo>
                    <a:pt x="276" y="234"/>
                    <a:pt x="276" y="243"/>
                    <a:pt x="284" y="254"/>
                  </a:cubicBezTo>
                  <a:cubicBezTo>
                    <a:pt x="297" y="272"/>
                    <a:pt x="301" y="294"/>
                    <a:pt x="306" y="315"/>
                  </a:cubicBezTo>
                  <a:cubicBezTo>
                    <a:pt x="307" y="317"/>
                    <a:pt x="307" y="319"/>
                    <a:pt x="306" y="321"/>
                  </a:cubicBezTo>
                  <a:cubicBezTo>
                    <a:pt x="303" y="332"/>
                    <a:pt x="301" y="343"/>
                    <a:pt x="298" y="355"/>
                  </a:cubicBezTo>
                  <a:cubicBezTo>
                    <a:pt x="294" y="367"/>
                    <a:pt x="296" y="378"/>
                    <a:pt x="297" y="390"/>
                  </a:cubicBezTo>
                  <a:cubicBezTo>
                    <a:pt x="297" y="393"/>
                    <a:pt x="297" y="395"/>
                    <a:pt x="298" y="398"/>
                  </a:cubicBezTo>
                  <a:cubicBezTo>
                    <a:pt x="291" y="399"/>
                    <a:pt x="284" y="400"/>
                    <a:pt x="278" y="401"/>
                  </a:cubicBezTo>
                  <a:cubicBezTo>
                    <a:pt x="268" y="401"/>
                    <a:pt x="259" y="401"/>
                    <a:pt x="249" y="401"/>
                  </a:cubicBezTo>
                  <a:cubicBezTo>
                    <a:pt x="248" y="400"/>
                    <a:pt x="246" y="400"/>
                    <a:pt x="245" y="400"/>
                  </a:cubicBezTo>
                  <a:cubicBezTo>
                    <a:pt x="208" y="397"/>
                    <a:pt x="173" y="388"/>
                    <a:pt x="141" y="370"/>
                  </a:cubicBezTo>
                  <a:cubicBezTo>
                    <a:pt x="66" y="329"/>
                    <a:pt x="20" y="266"/>
                    <a:pt x="4" y="182"/>
                  </a:cubicBezTo>
                  <a:cubicBezTo>
                    <a:pt x="2" y="171"/>
                    <a:pt x="1" y="161"/>
                    <a:pt x="0" y="151"/>
                  </a:cubicBezTo>
                  <a:cubicBezTo>
                    <a:pt x="0" y="141"/>
                    <a:pt x="0" y="132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BA14BD56-9FA2-41AD-8140-94CC4172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6145213"/>
              <a:ext cx="258763" cy="417513"/>
            </a:xfrm>
            <a:custGeom>
              <a:avLst/>
              <a:gdLst>
                <a:gd name="T0" fmla="*/ 287 w 291"/>
                <a:gd name="T1" fmla="*/ 256 h 467"/>
                <a:gd name="T2" fmla="*/ 93 w 291"/>
                <a:gd name="T3" fmla="*/ 467 h 467"/>
                <a:gd name="T4" fmla="*/ 89 w 291"/>
                <a:gd name="T5" fmla="*/ 467 h 467"/>
                <a:gd name="T6" fmla="*/ 135 w 291"/>
                <a:gd name="T7" fmla="*/ 423 h 467"/>
                <a:gd name="T8" fmla="*/ 149 w 291"/>
                <a:gd name="T9" fmla="*/ 392 h 467"/>
                <a:gd name="T10" fmla="*/ 179 w 291"/>
                <a:gd name="T11" fmla="*/ 375 h 467"/>
                <a:gd name="T12" fmla="*/ 212 w 291"/>
                <a:gd name="T13" fmla="*/ 317 h 467"/>
                <a:gd name="T14" fmla="*/ 193 w 291"/>
                <a:gd name="T15" fmla="*/ 305 h 467"/>
                <a:gd name="T16" fmla="*/ 137 w 291"/>
                <a:gd name="T17" fmla="*/ 262 h 467"/>
                <a:gd name="T18" fmla="*/ 78 w 291"/>
                <a:gd name="T19" fmla="*/ 250 h 467"/>
                <a:gd name="T20" fmla="*/ 49 w 291"/>
                <a:gd name="T21" fmla="*/ 249 h 467"/>
                <a:gd name="T22" fmla="*/ 29 w 291"/>
                <a:gd name="T23" fmla="*/ 218 h 467"/>
                <a:gd name="T24" fmla="*/ 5 w 291"/>
                <a:gd name="T25" fmla="*/ 227 h 467"/>
                <a:gd name="T26" fmla="*/ 19 w 291"/>
                <a:gd name="T27" fmla="*/ 198 h 467"/>
                <a:gd name="T28" fmla="*/ 38 w 291"/>
                <a:gd name="T29" fmla="*/ 205 h 467"/>
                <a:gd name="T30" fmla="*/ 53 w 291"/>
                <a:gd name="T31" fmla="*/ 204 h 467"/>
                <a:gd name="T32" fmla="*/ 111 w 291"/>
                <a:gd name="T33" fmla="*/ 140 h 467"/>
                <a:gd name="T34" fmla="*/ 155 w 291"/>
                <a:gd name="T35" fmla="*/ 115 h 467"/>
                <a:gd name="T36" fmla="*/ 119 w 291"/>
                <a:gd name="T37" fmla="*/ 69 h 467"/>
                <a:gd name="T38" fmla="*/ 90 w 291"/>
                <a:gd name="T39" fmla="*/ 60 h 467"/>
                <a:gd name="T40" fmla="*/ 60 w 291"/>
                <a:gd name="T41" fmla="*/ 83 h 467"/>
                <a:gd name="T42" fmla="*/ 32 w 291"/>
                <a:gd name="T43" fmla="*/ 74 h 467"/>
                <a:gd name="T44" fmla="*/ 44 w 291"/>
                <a:gd name="T45" fmla="*/ 57 h 467"/>
                <a:gd name="T46" fmla="*/ 59 w 291"/>
                <a:gd name="T47" fmla="*/ 24 h 467"/>
                <a:gd name="T48" fmla="*/ 80 w 291"/>
                <a:gd name="T49" fmla="*/ 38 h 467"/>
                <a:gd name="T50" fmla="*/ 94 w 291"/>
                <a:gd name="T51" fmla="*/ 52 h 467"/>
                <a:gd name="T52" fmla="*/ 107 w 291"/>
                <a:gd name="T53" fmla="*/ 33 h 467"/>
                <a:gd name="T54" fmla="*/ 85 w 291"/>
                <a:gd name="T55" fmla="*/ 0 h 467"/>
                <a:gd name="T56" fmla="*/ 140 w 291"/>
                <a:gd name="T57" fmla="*/ 50 h 467"/>
                <a:gd name="T58" fmla="*/ 170 w 291"/>
                <a:gd name="T59" fmla="*/ 81 h 467"/>
                <a:gd name="T60" fmla="*/ 193 w 291"/>
                <a:gd name="T61" fmla="*/ 75 h 467"/>
                <a:gd name="T62" fmla="*/ 236 w 291"/>
                <a:gd name="T63" fmla="*/ 67 h 467"/>
                <a:gd name="T64" fmla="*/ 251 w 291"/>
                <a:gd name="T65" fmla="*/ 72 h 467"/>
                <a:gd name="T66" fmla="*/ 291 w 291"/>
                <a:gd name="T67" fmla="*/ 19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1" h="467">
                  <a:moveTo>
                    <a:pt x="291" y="223"/>
                  </a:moveTo>
                  <a:cubicBezTo>
                    <a:pt x="290" y="234"/>
                    <a:pt x="289" y="245"/>
                    <a:pt x="287" y="256"/>
                  </a:cubicBezTo>
                  <a:cubicBezTo>
                    <a:pt x="277" y="310"/>
                    <a:pt x="253" y="357"/>
                    <a:pt x="214" y="397"/>
                  </a:cubicBezTo>
                  <a:cubicBezTo>
                    <a:pt x="180" y="431"/>
                    <a:pt x="140" y="454"/>
                    <a:pt x="93" y="467"/>
                  </a:cubicBezTo>
                  <a:cubicBezTo>
                    <a:pt x="92" y="467"/>
                    <a:pt x="91" y="467"/>
                    <a:pt x="91" y="467"/>
                  </a:cubicBezTo>
                  <a:cubicBezTo>
                    <a:pt x="90" y="467"/>
                    <a:pt x="90" y="467"/>
                    <a:pt x="89" y="467"/>
                  </a:cubicBezTo>
                  <a:cubicBezTo>
                    <a:pt x="91" y="459"/>
                    <a:pt x="91" y="451"/>
                    <a:pt x="101" y="445"/>
                  </a:cubicBezTo>
                  <a:cubicBezTo>
                    <a:pt x="113" y="439"/>
                    <a:pt x="124" y="431"/>
                    <a:pt x="135" y="423"/>
                  </a:cubicBezTo>
                  <a:cubicBezTo>
                    <a:pt x="137" y="421"/>
                    <a:pt x="139" y="418"/>
                    <a:pt x="140" y="415"/>
                  </a:cubicBezTo>
                  <a:cubicBezTo>
                    <a:pt x="144" y="408"/>
                    <a:pt x="146" y="400"/>
                    <a:pt x="149" y="392"/>
                  </a:cubicBezTo>
                  <a:cubicBezTo>
                    <a:pt x="150" y="390"/>
                    <a:pt x="152" y="387"/>
                    <a:pt x="155" y="386"/>
                  </a:cubicBezTo>
                  <a:cubicBezTo>
                    <a:pt x="162" y="382"/>
                    <a:pt x="171" y="379"/>
                    <a:pt x="179" y="375"/>
                  </a:cubicBezTo>
                  <a:cubicBezTo>
                    <a:pt x="180" y="374"/>
                    <a:pt x="182" y="373"/>
                    <a:pt x="183" y="371"/>
                  </a:cubicBezTo>
                  <a:cubicBezTo>
                    <a:pt x="193" y="353"/>
                    <a:pt x="202" y="335"/>
                    <a:pt x="212" y="317"/>
                  </a:cubicBezTo>
                  <a:cubicBezTo>
                    <a:pt x="210" y="316"/>
                    <a:pt x="209" y="315"/>
                    <a:pt x="208" y="314"/>
                  </a:cubicBezTo>
                  <a:cubicBezTo>
                    <a:pt x="203" y="311"/>
                    <a:pt x="198" y="308"/>
                    <a:pt x="193" y="305"/>
                  </a:cubicBezTo>
                  <a:cubicBezTo>
                    <a:pt x="174" y="296"/>
                    <a:pt x="158" y="283"/>
                    <a:pt x="145" y="266"/>
                  </a:cubicBezTo>
                  <a:cubicBezTo>
                    <a:pt x="143" y="264"/>
                    <a:pt x="140" y="263"/>
                    <a:pt x="137" y="262"/>
                  </a:cubicBezTo>
                  <a:cubicBezTo>
                    <a:pt x="130" y="260"/>
                    <a:pt x="123" y="259"/>
                    <a:pt x="116" y="257"/>
                  </a:cubicBezTo>
                  <a:cubicBezTo>
                    <a:pt x="103" y="255"/>
                    <a:pt x="91" y="252"/>
                    <a:pt x="78" y="250"/>
                  </a:cubicBezTo>
                  <a:cubicBezTo>
                    <a:pt x="73" y="249"/>
                    <a:pt x="68" y="251"/>
                    <a:pt x="63" y="253"/>
                  </a:cubicBezTo>
                  <a:cubicBezTo>
                    <a:pt x="57" y="255"/>
                    <a:pt x="52" y="255"/>
                    <a:pt x="49" y="249"/>
                  </a:cubicBezTo>
                  <a:cubicBezTo>
                    <a:pt x="44" y="242"/>
                    <a:pt x="37" y="238"/>
                    <a:pt x="29" y="237"/>
                  </a:cubicBezTo>
                  <a:cubicBezTo>
                    <a:pt x="29" y="231"/>
                    <a:pt x="29" y="224"/>
                    <a:pt x="29" y="218"/>
                  </a:cubicBezTo>
                  <a:cubicBezTo>
                    <a:pt x="19" y="217"/>
                    <a:pt x="10" y="217"/>
                    <a:pt x="6" y="229"/>
                  </a:cubicBezTo>
                  <a:cubicBezTo>
                    <a:pt x="5" y="228"/>
                    <a:pt x="5" y="228"/>
                    <a:pt x="5" y="227"/>
                  </a:cubicBezTo>
                  <a:cubicBezTo>
                    <a:pt x="3" y="221"/>
                    <a:pt x="2" y="214"/>
                    <a:pt x="0" y="207"/>
                  </a:cubicBezTo>
                  <a:cubicBezTo>
                    <a:pt x="6" y="204"/>
                    <a:pt x="12" y="201"/>
                    <a:pt x="19" y="198"/>
                  </a:cubicBezTo>
                  <a:cubicBezTo>
                    <a:pt x="20" y="197"/>
                    <a:pt x="22" y="198"/>
                    <a:pt x="23" y="198"/>
                  </a:cubicBezTo>
                  <a:cubicBezTo>
                    <a:pt x="28" y="200"/>
                    <a:pt x="33" y="203"/>
                    <a:pt x="38" y="205"/>
                  </a:cubicBezTo>
                  <a:cubicBezTo>
                    <a:pt x="42" y="206"/>
                    <a:pt x="46" y="206"/>
                    <a:pt x="51" y="206"/>
                  </a:cubicBezTo>
                  <a:cubicBezTo>
                    <a:pt x="51" y="207"/>
                    <a:pt x="53" y="205"/>
                    <a:pt x="53" y="204"/>
                  </a:cubicBezTo>
                  <a:cubicBezTo>
                    <a:pt x="54" y="190"/>
                    <a:pt x="64" y="182"/>
                    <a:pt x="72" y="172"/>
                  </a:cubicBezTo>
                  <a:cubicBezTo>
                    <a:pt x="82" y="158"/>
                    <a:pt x="95" y="148"/>
                    <a:pt x="111" y="140"/>
                  </a:cubicBezTo>
                  <a:cubicBezTo>
                    <a:pt x="126" y="133"/>
                    <a:pt x="140" y="127"/>
                    <a:pt x="156" y="134"/>
                  </a:cubicBezTo>
                  <a:cubicBezTo>
                    <a:pt x="161" y="124"/>
                    <a:pt x="161" y="121"/>
                    <a:pt x="155" y="115"/>
                  </a:cubicBezTo>
                  <a:cubicBezTo>
                    <a:pt x="151" y="112"/>
                    <a:pt x="148" y="108"/>
                    <a:pt x="144" y="105"/>
                  </a:cubicBezTo>
                  <a:cubicBezTo>
                    <a:pt x="133" y="95"/>
                    <a:pt x="124" y="83"/>
                    <a:pt x="119" y="69"/>
                  </a:cubicBezTo>
                  <a:cubicBezTo>
                    <a:pt x="118" y="66"/>
                    <a:pt x="115" y="65"/>
                    <a:pt x="112" y="65"/>
                  </a:cubicBezTo>
                  <a:cubicBezTo>
                    <a:pt x="104" y="66"/>
                    <a:pt x="97" y="63"/>
                    <a:pt x="90" y="60"/>
                  </a:cubicBezTo>
                  <a:cubicBezTo>
                    <a:pt x="83" y="57"/>
                    <a:pt x="74" y="56"/>
                    <a:pt x="65" y="55"/>
                  </a:cubicBezTo>
                  <a:cubicBezTo>
                    <a:pt x="64" y="64"/>
                    <a:pt x="62" y="73"/>
                    <a:pt x="60" y="83"/>
                  </a:cubicBezTo>
                  <a:cubicBezTo>
                    <a:pt x="51" y="81"/>
                    <a:pt x="43" y="80"/>
                    <a:pt x="34" y="78"/>
                  </a:cubicBezTo>
                  <a:cubicBezTo>
                    <a:pt x="33" y="77"/>
                    <a:pt x="32" y="75"/>
                    <a:pt x="32" y="74"/>
                  </a:cubicBezTo>
                  <a:cubicBezTo>
                    <a:pt x="31" y="69"/>
                    <a:pt x="30" y="64"/>
                    <a:pt x="32" y="60"/>
                  </a:cubicBezTo>
                  <a:cubicBezTo>
                    <a:pt x="33" y="58"/>
                    <a:pt x="40" y="58"/>
                    <a:pt x="44" y="57"/>
                  </a:cubicBezTo>
                  <a:cubicBezTo>
                    <a:pt x="50" y="56"/>
                    <a:pt x="53" y="54"/>
                    <a:pt x="54" y="48"/>
                  </a:cubicBezTo>
                  <a:cubicBezTo>
                    <a:pt x="55" y="40"/>
                    <a:pt x="57" y="33"/>
                    <a:pt x="59" y="24"/>
                  </a:cubicBezTo>
                  <a:cubicBezTo>
                    <a:pt x="66" y="27"/>
                    <a:pt x="72" y="30"/>
                    <a:pt x="79" y="33"/>
                  </a:cubicBezTo>
                  <a:cubicBezTo>
                    <a:pt x="80" y="33"/>
                    <a:pt x="80" y="36"/>
                    <a:pt x="80" y="38"/>
                  </a:cubicBezTo>
                  <a:cubicBezTo>
                    <a:pt x="79" y="44"/>
                    <a:pt x="81" y="48"/>
                    <a:pt x="87" y="49"/>
                  </a:cubicBezTo>
                  <a:cubicBezTo>
                    <a:pt x="90" y="50"/>
                    <a:pt x="92" y="51"/>
                    <a:pt x="94" y="52"/>
                  </a:cubicBezTo>
                  <a:cubicBezTo>
                    <a:pt x="103" y="57"/>
                    <a:pt x="112" y="56"/>
                    <a:pt x="120" y="49"/>
                  </a:cubicBezTo>
                  <a:cubicBezTo>
                    <a:pt x="116" y="44"/>
                    <a:pt x="111" y="38"/>
                    <a:pt x="107" y="33"/>
                  </a:cubicBezTo>
                  <a:cubicBezTo>
                    <a:pt x="101" y="28"/>
                    <a:pt x="96" y="22"/>
                    <a:pt x="90" y="17"/>
                  </a:cubicBezTo>
                  <a:cubicBezTo>
                    <a:pt x="84" y="13"/>
                    <a:pt x="83" y="7"/>
                    <a:pt x="85" y="0"/>
                  </a:cubicBezTo>
                  <a:cubicBezTo>
                    <a:pt x="96" y="4"/>
                    <a:pt x="107" y="3"/>
                    <a:pt x="116" y="11"/>
                  </a:cubicBezTo>
                  <a:cubicBezTo>
                    <a:pt x="130" y="21"/>
                    <a:pt x="136" y="34"/>
                    <a:pt x="140" y="50"/>
                  </a:cubicBezTo>
                  <a:cubicBezTo>
                    <a:pt x="141" y="54"/>
                    <a:pt x="143" y="58"/>
                    <a:pt x="147" y="61"/>
                  </a:cubicBezTo>
                  <a:cubicBezTo>
                    <a:pt x="155" y="68"/>
                    <a:pt x="162" y="75"/>
                    <a:pt x="170" y="81"/>
                  </a:cubicBezTo>
                  <a:cubicBezTo>
                    <a:pt x="174" y="85"/>
                    <a:pt x="179" y="87"/>
                    <a:pt x="183" y="90"/>
                  </a:cubicBezTo>
                  <a:cubicBezTo>
                    <a:pt x="187" y="84"/>
                    <a:pt x="190" y="80"/>
                    <a:pt x="193" y="75"/>
                  </a:cubicBezTo>
                  <a:cubicBezTo>
                    <a:pt x="195" y="71"/>
                    <a:pt x="197" y="70"/>
                    <a:pt x="201" y="70"/>
                  </a:cubicBezTo>
                  <a:cubicBezTo>
                    <a:pt x="213" y="69"/>
                    <a:pt x="224" y="68"/>
                    <a:pt x="236" y="67"/>
                  </a:cubicBezTo>
                  <a:cubicBezTo>
                    <a:pt x="237" y="67"/>
                    <a:pt x="238" y="67"/>
                    <a:pt x="239" y="66"/>
                  </a:cubicBezTo>
                  <a:cubicBezTo>
                    <a:pt x="247" y="65"/>
                    <a:pt x="247" y="65"/>
                    <a:pt x="251" y="72"/>
                  </a:cubicBezTo>
                  <a:cubicBezTo>
                    <a:pt x="274" y="109"/>
                    <a:pt x="287" y="150"/>
                    <a:pt x="290" y="194"/>
                  </a:cubicBezTo>
                  <a:cubicBezTo>
                    <a:pt x="290" y="195"/>
                    <a:pt x="291" y="197"/>
                    <a:pt x="291" y="199"/>
                  </a:cubicBezTo>
                  <a:cubicBezTo>
                    <a:pt x="291" y="207"/>
                    <a:pt x="291" y="215"/>
                    <a:pt x="291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4CD490DB-8799-48EA-9EB6-F6889F6E6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" y="6099175"/>
              <a:ext cx="277813" cy="84138"/>
            </a:xfrm>
            <a:custGeom>
              <a:avLst/>
              <a:gdLst>
                <a:gd name="T0" fmla="*/ 220 w 314"/>
                <a:gd name="T1" fmla="*/ 0 h 95"/>
                <a:gd name="T2" fmla="*/ 249 w 314"/>
                <a:gd name="T3" fmla="*/ 4 h 95"/>
                <a:gd name="T4" fmla="*/ 314 w 314"/>
                <a:gd name="T5" fmla="*/ 24 h 95"/>
                <a:gd name="T6" fmla="*/ 314 w 314"/>
                <a:gd name="T7" fmla="*/ 26 h 95"/>
                <a:gd name="T8" fmla="*/ 298 w 314"/>
                <a:gd name="T9" fmla="*/ 25 h 95"/>
                <a:gd name="T10" fmla="*/ 266 w 314"/>
                <a:gd name="T11" fmla="*/ 32 h 95"/>
                <a:gd name="T12" fmla="*/ 252 w 314"/>
                <a:gd name="T13" fmla="*/ 47 h 95"/>
                <a:gd name="T14" fmla="*/ 246 w 314"/>
                <a:gd name="T15" fmla="*/ 49 h 95"/>
                <a:gd name="T16" fmla="*/ 206 w 314"/>
                <a:gd name="T17" fmla="*/ 53 h 95"/>
                <a:gd name="T18" fmla="*/ 186 w 314"/>
                <a:gd name="T19" fmla="*/ 51 h 95"/>
                <a:gd name="T20" fmla="*/ 181 w 314"/>
                <a:gd name="T21" fmla="*/ 54 h 95"/>
                <a:gd name="T22" fmla="*/ 171 w 314"/>
                <a:gd name="T23" fmla="*/ 68 h 95"/>
                <a:gd name="T24" fmla="*/ 166 w 314"/>
                <a:gd name="T25" fmla="*/ 72 h 95"/>
                <a:gd name="T26" fmla="*/ 132 w 314"/>
                <a:gd name="T27" fmla="*/ 73 h 95"/>
                <a:gd name="T28" fmla="*/ 111 w 314"/>
                <a:gd name="T29" fmla="*/ 68 h 95"/>
                <a:gd name="T30" fmla="*/ 101 w 314"/>
                <a:gd name="T31" fmla="*/ 69 h 95"/>
                <a:gd name="T32" fmla="*/ 62 w 314"/>
                <a:gd name="T33" fmla="*/ 82 h 95"/>
                <a:gd name="T34" fmla="*/ 6 w 314"/>
                <a:gd name="T35" fmla="*/ 94 h 95"/>
                <a:gd name="T36" fmla="*/ 1 w 314"/>
                <a:gd name="T37" fmla="*/ 95 h 95"/>
                <a:gd name="T38" fmla="*/ 0 w 314"/>
                <a:gd name="T39" fmla="*/ 94 h 95"/>
                <a:gd name="T40" fmla="*/ 30 w 314"/>
                <a:gd name="T41" fmla="*/ 65 h 95"/>
                <a:gd name="T42" fmla="*/ 160 w 314"/>
                <a:gd name="T43" fmla="*/ 3 h 95"/>
                <a:gd name="T44" fmla="*/ 187 w 314"/>
                <a:gd name="T45" fmla="*/ 0 h 95"/>
                <a:gd name="T46" fmla="*/ 220 w 314"/>
                <a:gd name="T47" fmla="*/ 0 h 95"/>
                <a:gd name="T48" fmla="*/ 199 w 314"/>
                <a:gd name="T49" fmla="*/ 35 h 95"/>
                <a:gd name="T50" fmla="*/ 211 w 314"/>
                <a:gd name="T51" fmla="*/ 42 h 95"/>
                <a:gd name="T52" fmla="*/ 234 w 314"/>
                <a:gd name="T53" fmla="*/ 39 h 95"/>
                <a:gd name="T54" fmla="*/ 259 w 314"/>
                <a:gd name="T55" fmla="*/ 21 h 95"/>
                <a:gd name="T56" fmla="*/ 244 w 314"/>
                <a:gd name="T57" fmla="*/ 12 h 95"/>
                <a:gd name="T58" fmla="*/ 240 w 314"/>
                <a:gd name="T59" fmla="*/ 12 h 95"/>
                <a:gd name="T60" fmla="*/ 199 w 314"/>
                <a:gd name="T61" fmla="*/ 35 h 95"/>
                <a:gd name="T62" fmla="*/ 118 w 314"/>
                <a:gd name="T63" fmla="*/ 42 h 95"/>
                <a:gd name="T64" fmla="*/ 132 w 314"/>
                <a:gd name="T65" fmla="*/ 51 h 95"/>
                <a:gd name="T66" fmla="*/ 136 w 314"/>
                <a:gd name="T67" fmla="*/ 52 h 95"/>
                <a:gd name="T68" fmla="*/ 171 w 314"/>
                <a:gd name="T69" fmla="*/ 43 h 95"/>
                <a:gd name="T70" fmla="*/ 164 w 314"/>
                <a:gd name="T71" fmla="*/ 32 h 95"/>
                <a:gd name="T72" fmla="*/ 158 w 314"/>
                <a:gd name="T73" fmla="*/ 30 h 95"/>
                <a:gd name="T74" fmla="*/ 136 w 314"/>
                <a:gd name="T75" fmla="*/ 29 h 95"/>
                <a:gd name="T76" fmla="*/ 135 w 314"/>
                <a:gd name="T77" fmla="*/ 29 h 95"/>
                <a:gd name="T78" fmla="*/ 118 w 314"/>
                <a:gd name="T7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95">
                  <a:moveTo>
                    <a:pt x="220" y="0"/>
                  </a:moveTo>
                  <a:cubicBezTo>
                    <a:pt x="230" y="1"/>
                    <a:pt x="239" y="2"/>
                    <a:pt x="249" y="4"/>
                  </a:cubicBezTo>
                  <a:cubicBezTo>
                    <a:pt x="272" y="8"/>
                    <a:pt x="293" y="15"/>
                    <a:pt x="314" y="24"/>
                  </a:cubicBezTo>
                  <a:cubicBezTo>
                    <a:pt x="314" y="25"/>
                    <a:pt x="314" y="25"/>
                    <a:pt x="314" y="26"/>
                  </a:cubicBezTo>
                  <a:cubicBezTo>
                    <a:pt x="309" y="26"/>
                    <a:pt x="303" y="27"/>
                    <a:pt x="298" y="25"/>
                  </a:cubicBezTo>
                  <a:cubicBezTo>
                    <a:pt x="286" y="22"/>
                    <a:pt x="275" y="23"/>
                    <a:pt x="266" y="32"/>
                  </a:cubicBezTo>
                  <a:cubicBezTo>
                    <a:pt x="261" y="37"/>
                    <a:pt x="257" y="42"/>
                    <a:pt x="252" y="47"/>
                  </a:cubicBezTo>
                  <a:cubicBezTo>
                    <a:pt x="250" y="48"/>
                    <a:pt x="248" y="49"/>
                    <a:pt x="246" y="49"/>
                  </a:cubicBezTo>
                  <a:cubicBezTo>
                    <a:pt x="233" y="51"/>
                    <a:pt x="220" y="52"/>
                    <a:pt x="206" y="53"/>
                  </a:cubicBezTo>
                  <a:cubicBezTo>
                    <a:pt x="200" y="53"/>
                    <a:pt x="193" y="52"/>
                    <a:pt x="186" y="51"/>
                  </a:cubicBezTo>
                  <a:cubicBezTo>
                    <a:pt x="184" y="51"/>
                    <a:pt x="182" y="52"/>
                    <a:pt x="181" y="54"/>
                  </a:cubicBezTo>
                  <a:cubicBezTo>
                    <a:pt x="177" y="58"/>
                    <a:pt x="175" y="63"/>
                    <a:pt x="171" y="68"/>
                  </a:cubicBezTo>
                  <a:cubicBezTo>
                    <a:pt x="170" y="70"/>
                    <a:pt x="168" y="71"/>
                    <a:pt x="166" y="72"/>
                  </a:cubicBezTo>
                  <a:cubicBezTo>
                    <a:pt x="154" y="72"/>
                    <a:pt x="143" y="74"/>
                    <a:pt x="132" y="73"/>
                  </a:cubicBezTo>
                  <a:cubicBezTo>
                    <a:pt x="125" y="73"/>
                    <a:pt x="118" y="70"/>
                    <a:pt x="111" y="68"/>
                  </a:cubicBezTo>
                  <a:cubicBezTo>
                    <a:pt x="108" y="67"/>
                    <a:pt x="105" y="67"/>
                    <a:pt x="101" y="69"/>
                  </a:cubicBezTo>
                  <a:cubicBezTo>
                    <a:pt x="90" y="77"/>
                    <a:pt x="76" y="80"/>
                    <a:pt x="62" y="82"/>
                  </a:cubicBezTo>
                  <a:cubicBezTo>
                    <a:pt x="43" y="83"/>
                    <a:pt x="24" y="88"/>
                    <a:pt x="6" y="94"/>
                  </a:cubicBezTo>
                  <a:cubicBezTo>
                    <a:pt x="4" y="94"/>
                    <a:pt x="3" y="95"/>
                    <a:pt x="1" y="95"/>
                  </a:cubicBezTo>
                  <a:cubicBezTo>
                    <a:pt x="1" y="95"/>
                    <a:pt x="1" y="94"/>
                    <a:pt x="0" y="94"/>
                  </a:cubicBezTo>
                  <a:cubicBezTo>
                    <a:pt x="10" y="84"/>
                    <a:pt x="19" y="74"/>
                    <a:pt x="30" y="65"/>
                  </a:cubicBezTo>
                  <a:cubicBezTo>
                    <a:pt x="67" y="32"/>
                    <a:pt x="111" y="12"/>
                    <a:pt x="160" y="3"/>
                  </a:cubicBezTo>
                  <a:cubicBezTo>
                    <a:pt x="169" y="2"/>
                    <a:pt x="178" y="1"/>
                    <a:pt x="187" y="0"/>
                  </a:cubicBezTo>
                  <a:cubicBezTo>
                    <a:pt x="198" y="0"/>
                    <a:pt x="209" y="0"/>
                    <a:pt x="220" y="0"/>
                  </a:cubicBezTo>
                  <a:close/>
                  <a:moveTo>
                    <a:pt x="199" y="35"/>
                  </a:moveTo>
                  <a:cubicBezTo>
                    <a:pt x="203" y="38"/>
                    <a:pt x="207" y="42"/>
                    <a:pt x="211" y="42"/>
                  </a:cubicBezTo>
                  <a:cubicBezTo>
                    <a:pt x="218" y="42"/>
                    <a:pt x="227" y="43"/>
                    <a:pt x="234" y="39"/>
                  </a:cubicBezTo>
                  <a:cubicBezTo>
                    <a:pt x="243" y="35"/>
                    <a:pt x="250" y="28"/>
                    <a:pt x="259" y="21"/>
                  </a:cubicBezTo>
                  <a:cubicBezTo>
                    <a:pt x="253" y="18"/>
                    <a:pt x="249" y="15"/>
                    <a:pt x="244" y="12"/>
                  </a:cubicBezTo>
                  <a:cubicBezTo>
                    <a:pt x="243" y="12"/>
                    <a:pt x="241" y="12"/>
                    <a:pt x="240" y="12"/>
                  </a:cubicBezTo>
                  <a:cubicBezTo>
                    <a:pt x="226" y="20"/>
                    <a:pt x="213" y="27"/>
                    <a:pt x="199" y="35"/>
                  </a:cubicBezTo>
                  <a:close/>
                  <a:moveTo>
                    <a:pt x="118" y="42"/>
                  </a:moveTo>
                  <a:cubicBezTo>
                    <a:pt x="123" y="45"/>
                    <a:pt x="128" y="48"/>
                    <a:pt x="132" y="51"/>
                  </a:cubicBezTo>
                  <a:cubicBezTo>
                    <a:pt x="133" y="52"/>
                    <a:pt x="135" y="52"/>
                    <a:pt x="136" y="52"/>
                  </a:cubicBezTo>
                  <a:cubicBezTo>
                    <a:pt x="147" y="49"/>
                    <a:pt x="159" y="46"/>
                    <a:pt x="171" y="43"/>
                  </a:cubicBezTo>
                  <a:cubicBezTo>
                    <a:pt x="168" y="39"/>
                    <a:pt x="166" y="36"/>
                    <a:pt x="164" y="32"/>
                  </a:cubicBezTo>
                  <a:cubicBezTo>
                    <a:pt x="163" y="29"/>
                    <a:pt x="161" y="28"/>
                    <a:pt x="158" y="30"/>
                  </a:cubicBezTo>
                  <a:cubicBezTo>
                    <a:pt x="151" y="33"/>
                    <a:pt x="143" y="34"/>
                    <a:pt x="136" y="29"/>
                  </a:cubicBezTo>
                  <a:cubicBezTo>
                    <a:pt x="136" y="29"/>
                    <a:pt x="135" y="29"/>
                    <a:pt x="135" y="29"/>
                  </a:cubicBezTo>
                  <a:cubicBezTo>
                    <a:pt x="130" y="33"/>
                    <a:pt x="124" y="38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4AAE71-BCD7-4243-BE13-199A656C4CB5}"/>
              </a:ext>
            </a:extLst>
          </p:cNvPr>
          <p:cNvGrpSpPr/>
          <p:nvPr/>
        </p:nvGrpSpPr>
        <p:grpSpPr>
          <a:xfrm>
            <a:off x="4761807" y="3856720"/>
            <a:ext cx="827510" cy="811991"/>
            <a:chOff x="3608388" y="6084888"/>
            <a:chExt cx="508000" cy="498475"/>
          </a:xfrm>
          <a:solidFill>
            <a:schemeClr val="accent1"/>
          </a:solidFill>
        </p:grpSpPr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ECE0F80A-DC7C-450E-B019-C97DD6979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6084888"/>
              <a:ext cx="336550" cy="476250"/>
            </a:xfrm>
            <a:custGeom>
              <a:avLst/>
              <a:gdLst>
                <a:gd name="T0" fmla="*/ 104 w 380"/>
                <a:gd name="T1" fmla="*/ 0 h 535"/>
                <a:gd name="T2" fmla="*/ 135 w 380"/>
                <a:gd name="T3" fmla="*/ 5 h 535"/>
                <a:gd name="T4" fmla="*/ 361 w 380"/>
                <a:gd name="T5" fmla="*/ 225 h 535"/>
                <a:gd name="T6" fmla="*/ 277 w 380"/>
                <a:gd name="T7" fmla="*/ 485 h 535"/>
                <a:gd name="T8" fmla="*/ 265 w 380"/>
                <a:gd name="T9" fmla="*/ 496 h 535"/>
                <a:gd name="T10" fmla="*/ 265 w 380"/>
                <a:gd name="T11" fmla="*/ 497 h 535"/>
                <a:gd name="T12" fmla="*/ 305 w 380"/>
                <a:gd name="T13" fmla="*/ 502 h 535"/>
                <a:gd name="T14" fmla="*/ 301 w 380"/>
                <a:gd name="T15" fmla="*/ 535 h 535"/>
                <a:gd name="T16" fmla="*/ 199 w 380"/>
                <a:gd name="T17" fmla="*/ 523 h 535"/>
                <a:gd name="T18" fmla="*/ 212 w 380"/>
                <a:gd name="T19" fmla="*/ 420 h 535"/>
                <a:gd name="T20" fmla="*/ 244 w 380"/>
                <a:gd name="T21" fmla="*/ 424 h 535"/>
                <a:gd name="T22" fmla="*/ 239 w 380"/>
                <a:gd name="T23" fmla="*/ 475 h 535"/>
                <a:gd name="T24" fmla="*/ 321 w 380"/>
                <a:gd name="T25" fmla="*/ 357 h 535"/>
                <a:gd name="T26" fmla="*/ 325 w 380"/>
                <a:gd name="T27" fmla="*/ 214 h 535"/>
                <a:gd name="T28" fmla="*/ 11 w 380"/>
                <a:gd name="T29" fmla="*/ 45 h 535"/>
                <a:gd name="T30" fmla="*/ 0 w 380"/>
                <a:gd name="T31" fmla="*/ 13 h 535"/>
                <a:gd name="T32" fmla="*/ 45 w 380"/>
                <a:gd name="T33" fmla="*/ 4 h 535"/>
                <a:gd name="T34" fmla="*/ 70 w 380"/>
                <a:gd name="T35" fmla="*/ 0 h 535"/>
                <a:gd name="T36" fmla="*/ 104 w 380"/>
                <a:gd name="T3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0" h="535">
                  <a:moveTo>
                    <a:pt x="104" y="0"/>
                  </a:moveTo>
                  <a:cubicBezTo>
                    <a:pt x="115" y="2"/>
                    <a:pt x="125" y="3"/>
                    <a:pt x="135" y="5"/>
                  </a:cubicBezTo>
                  <a:cubicBezTo>
                    <a:pt x="248" y="24"/>
                    <a:pt x="340" y="112"/>
                    <a:pt x="361" y="225"/>
                  </a:cubicBezTo>
                  <a:cubicBezTo>
                    <a:pt x="380" y="326"/>
                    <a:pt x="350" y="413"/>
                    <a:pt x="277" y="485"/>
                  </a:cubicBezTo>
                  <a:cubicBezTo>
                    <a:pt x="273" y="489"/>
                    <a:pt x="269" y="492"/>
                    <a:pt x="265" y="496"/>
                  </a:cubicBezTo>
                  <a:cubicBezTo>
                    <a:pt x="265" y="496"/>
                    <a:pt x="265" y="497"/>
                    <a:pt x="265" y="497"/>
                  </a:cubicBezTo>
                  <a:cubicBezTo>
                    <a:pt x="278" y="499"/>
                    <a:pt x="291" y="500"/>
                    <a:pt x="305" y="502"/>
                  </a:cubicBezTo>
                  <a:cubicBezTo>
                    <a:pt x="303" y="513"/>
                    <a:pt x="302" y="524"/>
                    <a:pt x="301" y="535"/>
                  </a:cubicBezTo>
                  <a:cubicBezTo>
                    <a:pt x="267" y="531"/>
                    <a:pt x="234" y="527"/>
                    <a:pt x="199" y="523"/>
                  </a:cubicBezTo>
                  <a:cubicBezTo>
                    <a:pt x="204" y="488"/>
                    <a:pt x="208" y="455"/>
                    <a:pt x="212" y="420"/>
                  </a:cubicBezTo>
                  <a:cubicBezTo>
                    <a:pt x="223" y="421"/>
                    <a:pt x="233" y="423"/>
                    <a:pt x="244" y="424"/>
                  </a:cubicBezTo>
                  <a:cubicBezTo>
                    <a:pt x="243" y="441"/>
                    <a:pt x="241" y="457"/>
                    <a:pt x="239" y="475"/>
                  </a:cubicBezTo>
                  <a:cubicBezTo>
                    <a:pt x="278" y="443"/>
                    <a:pt x="306" y="404"/>
                    <a:pt x="321" y="357"/>
                  </a:cubicBezTo>
                  <a:cubicBezTo>
                    <a:pt x="337" y="310"/>
                    <a:pt x="338" y="262"/>
                    <a:pt x="325" y="214"/>
                  </a:cubicBezTo>
                  <a:cubicBezTo>
                    <a:pt x="287" y="77"/>
                    <a:pt x="139" y="1"/>
                    <a:pt x="11" y="45"/>
                  </a:cubicBezTo>
                  <a:cubicBezTo>
                    <a:pt x="7" y="35"/>
                    <a:pt x="4" y="25"/>
                    <a:pt x="0" y="13"/>
                  </a:cubicBezTo>
                  <a:cubicBezTo>
                    <a:pt x="15" y="10"/>
                    <a:pt x="30" y="7"/>
                    <a:pt x="45" y="4"/>
                  </a:cubicBezTo>
                  <a:cubicBezTo>
                    <a:pt x="53" y="2"/>
                    <a:pt x="62" y="1"/>
                    <a:pt x="70" y="0"/>
                  </a:cubicBezTo>
                  <a:cubicBezTo>
                    <a:pt x="82" y="0"/>
                    <a:pt x="93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7233B8F9-32B7-41DF-AAF8-E372363B5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6115050"/>
              <a:ext cx="311150" cy="468313"/>
            </a:xfrm>
            <a:custGeom>
              <a:avLst/>
              <a:gdLst>
                <a:gd name="T0" fmla="*/ 0 w 351"/>
                <a:gd name="T1" fmla="*/ 232 h 525"/>
                <a:gd name="T2" fmla="*/ 7 w 351"/>
                <a:gd name="T3" fmla="*/ 187 h 525"/>
                <a:gd name="T4" fmla="*/ 58 w 351"/>
                <a:gd name="T5" fmla="*/ 76 h 525"/>
                <a:gd name="T6" fmla="*/ 90 w 351"/>
                <a:gd name="T7" fmla="*/ 38 h 525"/>
                <a:gd name="T8" fmla="*/ 46 w 351"/>
                <a:gd name="T9" fmla="*/ 33 h 525"/>
                <a:gd name="T10" fmla="*/ 50 w 351"/>
                <a:gd name="T11" fmla="*/ 0 h 525"/>
                <a:gd name="T12" fmla="*/ 151 w 351"/>
                <a:gd name="T13" fmla="*/ 12 h 525"/>
                <a:gd name="T14" fmla="*/ 139 w 351"/>
                <a:gd name="T15" fmla="*/ 115 h 525"/>
                <a:gd name="T16" fmla="*/ 106 w 351"/>
                <a:gd name="T17" fmla="*/ 111 h 525"/>
                <a:gd name="T18" fmla="*/ 112 w 351"/>
                <a:gd name="T19" fmla="*/ 66 h 525"/>
                <a:gd name="T20" fmla="*/ 43 w 351"/>
                <a:gd name="T21" fmla="*/ 315 h 525"/>
                <a:gd name="T22" fmla="*/ 158 w 351"/>
                <a:gd name="T23" fmla="*/ 460 h 525"/>
                <a:gd name="T24" fmla="*/ 342 w 351"/>
                <a:gd name="T25" fmla="*/ 484 h 525"/>
                <a:gd name="T26" fmla="*/ 351 w 351"/>
                <a:gd name="T27" fmla="*/ 517 h 525"/>
                <a:gd name="T28" fmla="*/ 304 w 351"/>
                <a:gd name="T29" fmla="*/ 524 h 525"/>
                <a:gd name="T30" fmla="*/ 297 w 351"/>
                <a:gd name="T31" fmla="*/ 525 h 525"/>
                <a:gd name="T32" fmla="*/ 262 w 351"/>
                <a:gd name="T33" fmla="*/ 525 h 525"/>
                <a:gd name="T34" fmla="*/ 234 w 351"/>
                <a:gd name="T35" fmla="*/ 521 h 525"/>
                <a:gd name="T36" fmla="*/ 49 w 351"/>
                <a:gd name="T37" fmla="*/ 403 h 525"/>
                <a:gd name="T38" fmla="*/ 4 w 351"/>
                <a:gd name="T39" fmla="*/ 291 h 525"/>
                <a:gd name="T40" fmla="*/ 0 w 351"/>
                <a:gd name="T41" fmla="*/ 257 h 525"/>
                <a:gd name="T42" fmla="*/ 0 w 351"/>
                <a:gd name="T43" fmla="*/ 23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525">
                  <a:moveTo>
                    <a:pt x="0" y="232"/>
                  </a:moveTo>
                  <a:cubicBezTo>
                    <a:pt x="2" y="217"/>
                    <a:pt x="4" y="202"/>
                    <a:pt x="7" y="187"/>
                  </a:cubicBezTo>
                  <a:cubicBezTo>
                    <a:pt x="15" y="146"/>
                    <a:pt x="32" y="109"/>
                    <a:pt x="58" y="76"/>
                  </a:cubicBezTo>
                  <a:cubicBezTo>
                    <a:pt x="68" y="63"/>
                    <a:pt x="79" y="51"/>
                    <a:pt x="90" y="38"/>
                  </a:cubicBezTo>
                  <a:cubicBezTo>
                    <a:pt x="76" y="36"/>
                    <a:pt x="61" y="35"/>
                    <a:pt x="46" y="33"/>
                  </a:cubicBezTo>
                  <a:cubicBezTo>
                    <a:pt x="47" y="22"/>
                    <a:pt x="49" y="11"/>
                    <a:pt x="50" y="0"/>
                  </a:cubicBezTo>
                  <a:cubicBezTo>
                    <a:pt x="84" y="4"/>
                    <a:pt x="117" y="8"/>
                    <a:pt x="151" y="12"/>
                  </a:cubicBezTo>
                  <a:cubicBezTo>
                    <a:pt x="147" y="47"/>
                    <a:pt x="143" y="81"/>
                    <a:pt x="139" y="115"/>
                  </a:cubicBezTo>
                  <a:cubicBezTo>
                    <a:pt x="128" y="114"/>
                    <a:pt x="117" y="112"/>
                    <a:pt x="106" y="111"/>
                  </a:cubicBezTo>
                  <a:cubicBezTo>
                    <a:pt x="108" y="96"/>
                    <a:pt x="110" y="81"/>
                    <a:pt x="112" y="66"/>
                  </a:cubicBezTo>
                  <a:cubicBezTo>
                    <a:pt x="51" y="119"/>
                    <a:pt x="14" y="219"/>
                    <a:pt x="43" y="315"/>
                  </a:cubicBezTo>
                  <a:cubicBezTo>
                    <a:pt x="62" y="378"/>
                    <a:pt x="101" y="427"/>
                    <a:pt x="158" y="460"/>
                  </a:cubicBezTo>
                  <a:cubicBezTo>
                    <a:pt x="216" y="492"/>
                    <a:pt x="277" y="500"/>
                    <a:pt x="342" y="484"/>
                  </a:cubicBezTo>
                  <a:cubicBezTo>
                    <a:pt x="345" y="495"/>
                    <a:pt x="347" y="505"/>
                    <a:pt x="351" y="517"/>
                  </a:cubicBezTo>
                  <a:cubicBezTo>
                    <a:pt x="334" y="519"/>
                    <a:pt x="319" y="522"/>
                    <a:pt x="304" y="524"/>
                  </a:cubicBezTo>
                  <a:cubicBezTo>
                    <a:pt x="302" y="524"/>
                    <a:pt x="299" y="525"/>
                    <a:pt x="297" y="525"/>
                  </a:cubicBezTo>
                  <a:cubicBezTo>
                    <a:pt x="286" y="525"/>
                    <a:pt x="274" y="525"/>
                    <a:pt x="262" y="525"/>
                  </a:cubicBezTo>
                  <a:cubicBezTo>
                    <a:pt x="253" y="524"/>
                    <a:pt x="244" y="523"/>
                    <a:pt x="234" y="521"/>
                  </a:cubicBezTo>
                  <a:cubicBezTo>
                    <a:pt x="156" y="507"/>
                    <a:pt x="94" y="468"/>
                    <a:pt x="49" y="403"/>
                  </a:cubicBezTo>
                  <a:cubicBezTo>
                    <a:pt x="26" y="369"/>
                    <a:pt x="11" y="332"/>
                    <a:pt x="4" y="291"/>
                  </a:cubicBezTo>
                  <a:cubicBezTo>
                    <a:pt x="2" y="280"/>
                    <a:pt x="1" y="269"/>
                    <a:pt x="0" y="257"/>
                  </a:cubicBezTo>
                  <a:cubicBezTo>
                    <a:pt x="0" y="249"/>
                    <a:pt x="0" y="240"/>
                    <a:pt x="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3C7BB3B8-A196-4F9B-BC24-BFF7C064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6235700"/>
              <a:ext cx="211138" cy="201613"/>
            </a:xfrm>
            <a:custGeom>
              <a:avLst/>
              <a:gdLst>
                <a:gd name="T0" fmla="*/ 65 w 239"/>
                <a:gd name="T1" fmla="*/ 119 h 227"/>
                <a:gd name="T2" fmla="*/ 51 w 239"/>
                <a:gd name="T3" fmla="*/ 62 h 227"/>
                <a:gd name="T4" fmla="*/ 75 w 239"/>
                <a:gd name="T5" fmla="*/ 22 h 227"/>
                <a:gd name="T6" fmla="*/ 162 w 239"/>
                <a:gd name="T7" fmla="*/ 20 h 227"/>
                <a:gd name="T8" fmla="*/ 189 w 239"/>
                <a:gd name="T9" fmla="*/ 67 h 227"/>
                <a:gd name="T10" fmla="*/ 174 w 239"/>
                <a:gd name="T11" fmla="*/ 119 h 227"/>
                <a:gd name="T12" fmla="*/ 236 w 239"/>
                <a:gd name="T13" fmla="*/ 227 h 227"/>
                <a:gd name="T14" fmla="*/ 4 w 239"/>
                <a:gd name="T15" fmla="*/ 227 h 227"/>
                <a:gd name="T16" fmla="*/ 65 w 239"/>
                <a:gd name="T17" fmla="*/ 1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27">
                  <a:moveTo>
                    <a:pt x="65" y="119"/>
                  </a:moveTo>
                  <a:cubicBezTo>
                    <a:pt x="52" y="102"/>
                    <a:pt x="47" y="83"/>
                    <a:pt x="51" y="62"/>
                  </a:cubicBezTo>
                  <a:cubicBezTo>
                    <a:pt x="54" y="46"/>
                    <a:pt x="62" y="33"/>
                    <a:pt x="75" y="22"/>
                  </a:cubicBezTo>
                  <a:cubicBezTo>
                    <a:pt x="99" y="1"/>
                    <a:pt x="136" y="0"/>
                    <a:pt x="162" y="20"/>
                  </a:cubicBezTo>
                  <a:cubicBezTo>
                    <a:pt x="177" y="32"/>
                    <a:pt x="186" y="47"/>
                    <a:pt x="189" y="67"/>
                  </a:cubicBezTo>
                  <a:cubicBezTo>
                    <a:pt x="191" y="86"/>
                    <a:pt x="186" y="103"/>
                    <a:pt x="174" y="119"/>
                  </a:cubicBezTo>
                  <a:cubicBezTo>
                    <a:pt x="219" y="141"/>
                    <a:pt x="239" y="177"/>
                    <a:pt x="236" y="227"/>
                  </a:cubicBezTo>
                  <a:cubicBezTo>
                    <a:pt x="158" y="227"/>
                    <a:pt x="81" y="227"/>
                    <a:pt x="4" y="227"/>
                  </a:cubicBezTo>
                  <a:cubicBezTo>
                    <a:pt x="0" y="195"/>
                    <a:pt x="9" y="145"/>
                    <a:pt x="65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04DB7396-746C-4A42-A521-BE97FF22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6169025"/>
              <a:ext cx="160338" cy="207963"/>
            </a:xfrm>
            <a:custGeom>
              <a:avLst/>
              <a:gdLst>
                <a:gd name="T0" fmla="*/ 115 w 182"/>
                <a:gd name="T1" fmla="*/ 125 h 233"/>
                <a:gd name="T2" fmla="*/ 178 w 182"/>
                <a:gd name="T3" fmla="*/ 233 h 233"/>
                <a:gd name="T4" fmla="*/ 174 w 182"/>
                <a:gd name="T5" fmla="*/ 233 h 233"/>
                <a:gd name="T6" fmla="*/ 134 w 182"/>
                <a:gd name="T7" fmla="*/ 233 h 233"/>
                <a:gd name="T8" fmla="*/ 129 w 182"/>
                <a:gd name="T9" fmla="*/ 230 h 233"/>
                <a:gd name="T10" fmla="*/ 92 w 182"/>
                <a:gd name="T11" fmla="*/ 183 h 233"/>
                <a:gd name="T12" fmla="*/ 91 w 182"/>
                <a:gd name="T13" fmla="*/ 177 h 233"/>
                <a:gd name="T14" fmla="*/ 38 w 182"/>
                <a:gd name="T15" fmla="*/ 58 h 233"/>
                <a:gd name="T16" fmla="*/ 4 w 182"/>
                <a:gd name="T17" fmla="*/ 48 h 233"/>
                <a:gd name="T18" fmla="*/ 1 w 182"/>
                <a:gd name="T19" fmla="*/ 47 h 233"/>
                <a:gd name="T20" fmla="*/ 0 w 182"/>
                <a:gd name="T21" fmla="*/ 46 h 233"/>
                <a:gd name="T22" fmla="*/ 91 w 182"/>
                <a:gd name="T23" fmla="*/ 19 h 233"/>
                <a:gd name="T24" fmla="*/ 115 w 182"/>
                <a:gd name="T25" fmla="*/ 12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33">
                  <a:moveTo>
                    <a:pt x="115" y="125"/>
                  </a:moveTo>
                  <a:cubicBezTo>
                    <a:pt x="161" y="145"/>
                    <a:pt x="182" y="185"/>
                    <a:pt x="178" y="233"/>
                  </a:cubicBezTo>
                  <a:cubicBezTo>
                    <a:pt x="177" y="233"/>
                    <a:pt x="175" y="233"/>
                    <a:pt x="174" y="233"/>
                  </a:cubicBezTo>
                  <a:cubicBezTo>
                    <a:pt x="161" y="233"/>
                    <a:pt x="148" y="233"/>
                    <a:pt x="134" y="233"/>
                  </a:cubicBezTo>
                  <a:cubicBezTo>
                    <a:pt x="132" y="233"/>
                    <a:pt x="130" y="232"/>
                    <a:pt x="129" y="230"/>
                  </a:cubicBezTo>
                  <a:cubicBezTo>
                    <a:pt x="120" y="211"/>
                    <a:pt x="108" y="196"/>
                    <a:pt x="92" y="183"/>
                  </a:cubicBezTo>
                  <a:cubicBezTo>
                    <a:pt x="91" y="181"/>
                    <a:pt x="90" y="178"/>
                    <a:pt x="91" y="177"/>
                  </a:cubicBezTo>
                  <a:cubicBezTo>
                    <a:pt x="103" y="128"/>
                    <a:pt x="82" y="80"/>
                    <a:pt x="38" y="58"/>
                  </a:cubicBezTo>
                  <a:cubicBezTo>
                    <a:pt x="27" y="53"/>
                    <a:pt x="15" y="51"/>
                    <a:pt x="4" y="48"/>
                  </a:cubicBezTo>
                  <a:cubicBezTo>
                    <a:pt x="3" y="47"/>
                    <a:pt x="2" y="47"/>
                    <a:pt x="1" y="47"/>
                  </a:cubicBezTo>
                  <a:cubicBezTo>
                    <a:pt x="1" y="47"/>
                    <a:pt x="0" y="47"/>
                    <a:pt x="0" y="46"/>
                  </a:cubicBezTo>
                  <a:cubicBezTo>
                    <a:pt x="13" y="20"/>
                    <a:pt x="53" y="0"/>
                    <a:pt x="91" y="19"/>
                  </a:cubicBezTo>
                  <a:cubicBezTo>
                    <a:pt x="122" y="34"/>
                    <a:pt x="146" y="80"/>
                    <a:pt x="11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219F74-49D8-4ADA-B901-82FEFA7F12FB}"/>
              </a:ext>
            </a:extLst>
          </p:cNvPr>
          <p:cNvGrpSpPr/>
          <p:nvPr/>
        </p:nvGrpSpPr>
        <p:grpSpPr>
          <a:xfrm>
            <a:off x="2871430" y="3824867"/>
            <a:ext cx="851041" cy="854446"/>
            <a:chOff x="3081338" y="6135688"/>
            <a:chExt cx="396875" cy="398463"/>
          </a:xfrm>
          <a:solidFill>
            <a:schemeClr val="accent3"/>
          </a:solidFill>
        </p:grpSpPr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FFAC2BF5-E490-400A-9197-9D00E5083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975" y="6259513"/>
              <a:ext cx="249238" cy="274638"/>
            </a:xfrm>
            <a:custGeom>
              <a:avLst/>
              <a:gdLst>
                <a:gd name="T0" fmla="*/ 15 w 282"/>
                <a:gd name="T1" fmla="*/ 0 h 307"/>
                <a:gd name="T2" fmla="*/ 282 w 282"/>
                <a:gd name="T3" fmla="*/ 48 h 307"/>
                <a:gd name="T4" fmla="*/ 270 w 282"/>
                <a:gd name="T5" fmla="*/ 109 h 307"/>
                <a:gd name="T6" fmla="*/ 221 w 282"/>
                <a:gd name="T7" fmla="*/ 227 h 307"/>
                <a:gd name="T8" fmla="*/ 140 w 282"/>
                <a:gd name="T9" fmla="*/ 296 h 307"/>
                <a:gd name="T10" fmla="*/ 100 w 282"/>
                <a:gd name="T11" fmla="*/ 307 h 307"/>
                <a:gd name="T12" fmla="*/ 94 w 282"/>
                <a:gd name="T13" fmla="*/ 305 h 307"/>
                <a:gd name="T14" fmla="*/ 16 w 282"/>
                <a:gd name="T15" fmla="*/ 215 h 307"/>
                <a:gd name="T16" fmla="*/ 0 w 282"/>
                <a:gd name="T17" fmla="*/ 104 h 307"/>
                <a:gd name="T18" fmla="*/ 14 w 282"/>
                <a:gd name="T19" fmla="*/ 3 h 307"/>
                <a:gd name="T20" fmla="*/ 15 w 282"/>
                <a:gd name="T21" fmla="*/ 0 h 307"/>
                <a:gd name="T22" fmla="*/ 170 w 282"/>
                <a:gd name="T23" fmla="*/ 234 h 307"/>
                <a:gd name="T24" fmla="*/ 158 w 282"/>
                <a:gd name="T25" fmla="*/ 223 h 307"/>
                <a:gd name="T26" fmla="*/ 109 w 282"/>
                <a:gd name="T27" fmla="*/ 239 h 307"/>
                <a:gd name="T28" fmla="*/ 70 w 282"/>
                <a:gd name="T29" fmla="*/ 207 h 307"/>
                <a:gd name="T30" fmla="*/ 54 w 282"/>
                <a:gd name="T31" fmla="*/ 213 h 307"/>
                <a:gd name="T32" fmla="*/ 104 w 282"/>
                <a:gd name="T33" fmla="*/ 255 h 307"/>
                <a:gd name="T34" fmla="*/ 170 w 282"/>
                <a:gd name="T35" fmla="*/ 234 h 307"/>
                <a:gd name="T36" fmla="*/ 177 w 282"/>
                <a:gd name="T37" fmla="*/ 111 h 307"/>
                <a:gd name="T38" fmla="*/ 196 w 282"/>
                <a:gd name="T39" fmla="*/ 98 h 307"/>
                <a:gd name="T40" fmla="*/ 211 w 282"/>
                <a:gd name="T41" fmla="*/ 117 h 307"/>
                <a:gd name="T42" fmla="*/ 227 w 282"/>
                <a:gd name="T43" fmla="*/ 120 h 307"/>
                <a:gd name="T44" fmla="*/ 217 w 282"/>
                <a:gd name="T45" fmla="*/ 91 h 307"/>
                <a:gd name="T46" fmla="*/ 182 w 282"/>
                <a:gd name="T47" fmla="*/ 83 h 307"/>
                <a:gd name="T48" fmla="*/ 161 w 282"/>
                <a:gd name="T49" fmla="*/ 108 h 307"/>
                <a:gd name="T50" fmla="*/ 177 w 282"/>
                <a:gd name="T51" fmla="*/ 111 h 307"/>
                <a:gd name="T52" fmla="*/ 106 w 282"/>
                <a:gd name="T53" fmla="*/ 98 h 307"/>
                <a:gd name="T54" fmla="*/ 79 w 282"/>
                <a:gd name="T55" fmla="*/ 60 h 307"/>
                <a:gd name="T56" fmla="*/ 41 w 282"/>
                <a:gd name="T57" fmla="*/ 87 h 307"/>
                <a:gd name="T58" fmla="*/ 57 w 282"/>
                <a:gd name="T59" fmla="*/ 89 h 307"/>
                <a:gd name="T60" fmla="*/ 76 w 282"/>
                <a:gd name="T61" fmla="*/ 77 h 307"/>
                <a:gd name="T62" fmla="*/ 91 w 282"/>
                <a:gd name="T63" fmla="*/ 96 h 307"/>
                <a:gd name="T64" fmla="*/ 106 w 282"/>
                <a:gd name="T65" fmla="*/ 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2" h="307">
                  <a:moveTo>
                    <a:pt x="15" y="0"/>
                  </a:moveTo>
                  <a:cubicBezTo>
                    <a:pt x="104" y="16"/>
                    <a:pt x="193" y="32"/>
                    <a:pt x="282" y="48"/>
                  </a:cubicBezTo>
                  <a:cubicBezTo>
                    <a:pt x="278" y="69"/>
                    <a:pt x="275" y="89"/>
                    <a:pt x="270" y="109"/>
                  </a:cubicBezTo>
                  <a:cubicBezTo>
                    <a:pt x="261" y="151"/>
                    <a:pt x="246" y="191"/>
                    <a:pt x="221" y="227"/>
                  </a:cubicBezTo>
                  <a:cubicBezTo>
                    <a:pt x="201" y="258"/>
                    <a:pt x="175" y="283"/>
                    <a:pt x="140" y="296"/>
                  </a:cubicBezTo>
                  <a:cubicBezTo>
                    <a:pt x="128" y="301"/>
                    <a:pt x="114" y="304"/>
                    <a:pt x="100" y="307"/>
                  </a:cubicBezTo>
                  <a:cubicBezTo>
                    <a:pt x="98" y="307"/>
                    <a:pt x="96" y="306"/>
                    <a:pt x="94" y="305"/>
                  </a:cubicBezTo>
                  <a:cubicBezTo>
                    <a:pt x="56" y="286"/>
                    <a:pt x="31" y="255"/>
                    <a:pt x="16" y="215"/>
                  </a:cubicBezTo>
                  <a:cubicBezTo>
                    <a:pt x="3" y="179"/>
                    <a:pt x="0" y="142"/>
                    <a:pt x="0" y="104"/>
                  </a:cubicBezTo>
                  <a:cubicBezTo>
                    <a:pt x="1" y="70"/>
                    <a:pt x="6" y="36"/>
                    <a:pt x="14" y="3"/>
                  </a:cubicBezTo>
                  <a:cubicBezTo>
                    <a:pt x="14" y="2"/>
                    <a:pt x="15" y="2"/>
                    <a:pt x="15" y="0"/>
                  </a:cubicBezTo>
                  <a:close/>
                  <a:moveTo>
                    <a:pt x="170" y="234"/>
                  </a:moveTo>
                  <a:cubicBezTo>
                    <a:pt x="166" y="230"/>
                    <a:pt x="162" y="227"/>
                    <a:pt x="158" y="223"/>
                  </a:cubicBezTo>
                  <a:cubicBezTo>
                    <a:pt x="144" y="236"/>
                    <a:pt x="128" y="242"/>
                    <a:pt x="109" y="239"/>
                  </a:cubicBezTo>
                  <a:cubicBezTo>
                    <a:pt x="91" y="235"/>
                    <a:pt x="78" y="224"/>
                    <a:pt x="70" y="207"/>
                  </a:cubicBezTo>
                  <a:cubicBezTo>
                    <a:pt x="64" y="209"/>
                    <a:pt x="60" y="211"/>
                    <a:pt x="54" y="213"/>
                  </a:cubicBezTo>
                  <a:cubicBezTo>
                    <a:pt x="64" y="236"/>
                    <a:pt x="81" y="250"/>
                    <a:pt x="104" y="255"/>
                  </a:cubicBezTo>
                  <a:cubicBezTo>
                    <a:pt x="129" y="260"/>
                    <a:pt x="151" y="253"/>
                    <a:pt x="170" y="234"/>
                  </a:cubicBezTo>
                  <a:close/>
                  <a:moveTo>
                    <a:pt x="177" y="111"/>
                  </a:moveTo>
                  <a:cubicBezTo>
                    <a:pt x="181" y="101"/>
                    <a:pt x="187" y="97"/>
                    <a:pt x="196" y="98"/>
                  </a:cubicBezTo>
                  <a:cubicBezTo>
                    <a:pt x="205" y="99"/>
                    <a:pt x="209" y="105"/>
                    <a:pt x="211" y="117"/>
                  </a:cubicBezTo>
                  <a:cubicBezTo>
                    <a:pt x="216" y="118"/>
                    <a:pt x="221" y="119"/>
                    <a:pt x="227" y="120"/>
                  </a:cubicBezTo>
                  <a:cubicBezTo>
                    <a:pt x="229" y="108"/>
                    <a:pt x="225" y="98"/>
                    <a:pt x="217" y="91"/>
                  </a:cubicBezTo>
                  <a:cubicBezTo>
                    <a:pt x="207" y="81"/>
                    <a:pt x="195" y="79"/>
                    <a:pt x="182" y="83"/>
                  </a:cubicBezTo>
                  <a:cubicBezTo>
                    <a:pt x="171" y="87"/>
                    <a:pt x="164" y="96"/>
                    <a:pt x="161" y="108"/>
                  </a:cubicBezTo>
                  <a:cubicBezTo>
                    <a:pt x="166" y="109"/>
                    <a:pt x="172" y="110"/>
                    <a:pt x="177" y="111"/>
                  </a:cubicBezTo>
                  <a:close/>
                  <a:moveTo>
                    <a:pt x="106" y="98"/>
                  </a:moveTo>
                  <a:cubicBezTo>
                    <a:pt x="110" y="81"/>
                    <a:pt x="97" y="63"/>
                    <a:pt x="79" y="60"/>
                  </a:cubicBezTo>
                  <a:cubicBezTo>
                    <a:pt x="61" y="57"/>
                    <a:pt x="43" y="70"/>
                    <a:pt x="41" y="87"/>
                  </a:cubicBezTo>
                  <a:cubicBezTo>
                    <a:pt x="46" y="88"/>
                    <a:pt x="52" y="89"/>
                    <a:pt x="57" y="89"/>
                  </a:cubicBezTo>
                  <a:cubicBezTo>
                    <a:pt x="61" y="79"/>
                    <a:pt x="67" y="75"/>
                    <a:pt x="76" y="77"/>
                  </a:cubicBezTo>
                  <a:cubicBezTo>
                    <a:pt x="85" y="78"/>
                    <a:pt x="90" y="84"/>
                    <a:pt x="91" y="96"/>
                  </a:cubicBezTo>
                  <a:cubicBezTo>
                    <a:pt x="96" y="96"/>
                    <a:pt x="101" y="97"/>
                    <a:pt x="10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22C8CF00-C8D0-4B7B-BDDF-B58637D5F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1338" y="6135688"/>
              <a:ext cx="261938" cy="277813"/>
            </a:xfrm>
            <a:custGeom>
              <a:avLst/>
              <a:gdLst>
                <a:gd name="T0" fmla="*/ 151 w 297"/>
                <a:gd name="T1" fmla="*/ 230 h 312"/>
                <a:gd name="T2" fmla="*/ 151 w 297"/>
                <a:gd name="T3" fmla="*/ 270 h 312"/>
                <a:gd name="T4" fmla="*/ 154 w 297"/>
                <a:gd name="T5" fmla="*/ 312 h 312"/>
                <a:gd name="T6" fmla="*/ 139 w 297"/>
                <a:gd name="T7" fmla="*/ 305 h 312"/>
                <a:gd name="T8" fmla="*/ 58 w 297"/>
                <a:gd name="T9" fmla="*/ 232 h 312"/>
                <a:gd name="T10" fmla="*/ 8 w 297"/>
                <a:gd name="T11" fmla="*/ 99 h 312"/>
                <a:gd name="T12" fmla="*/ 0 w 297"/>
                <a:gd name="T13" fmla="*/ 49 h 312"/>
                <a:gd name="T14" fmla="*/ 276 w 297"/>
                <a:gd name="T15" fmla="*/ 0 h 312"/>
                <a:gd name="T16" fmla="*/ 292 w 297"/>
                <a:gd name="T17" fmla="*/ 143 h 312"/>
                <a:gd name="T18" fmla="*/ 170 w 297"/>
                <a:gd name="T19" fmla="*/ 121 h 312"/>
                <a:gd name="T20" fmla="*/ 161 w 297"/>
                <a:gd name="T21" fmla="*/ 155 h 312"/>
                <a:gd name="T22" fmla="*/ 153 w 297"/>
                <a:gd name="T23" fmla="*/ 204 h 312"/>
                <a:gd name="T24" fmla="*/ 149 w 297"/>
                <a:gd name="T25" fmla="*/ 209 h 312"/>
                <a:gd name="T26" fmla="*/ 123 w 297"/>
                <a:gd name="T27" fmla="*/ 235 h 312"/>
                <a:gd name="T28" fmla="*/ 137 w 297"/>
                <a:gd name="T29" fmla="*/ 243 h 312"/>
                <a:gd name="T30" fmla="*/ 150 w 297"/>
                <a:gd name="T31" fmla="*/ 229 h 312"/>
                <a:gd name="T32" fmla="*/ 151 w 297"/>
                <a:gd name="T33" fmla="*/ 230 h 312"/>
                <a:gd name="T34" fmla="*/ 247 w 297"/>
                <a:gd name="T35" fmla="*/ 93 h 312"/>
                <a:gd name="T36" fmla="*/ 228 w 297"/>
                <a:gd name="T37" fmla="*/ 69 h 312"/>
                <a:gd name="T38" fmla="*/ 192 w 297"/>
                <a:gd name="T39" fmla="*/ 74 h 312"/>
                <a:gd name="T40" fmla="*/ 181 w 297"/>
                <a:gd name="T41" fmla="*/ 104 h 312"/>
                <a:gd name="T42" fmla="*/ 197 w 297"/>
                <a:gd name="T43" fmla="*/ 102 h 312"/>
                <a:gd name="T44" fmla="*/ 211 w 297"/>
                <a:gd name="T45" fmla="*/ 83 h 312"/>
                <a:gd name="T46" fmla="*/ 231 w 297"/>
                <a:gd name="T47" fmla="*/ 95 h 312"/>
                <a:gd name="T48" fmla="*/ 247 w 297"/>
                <a:gd name="T49" fmla="*/ 93 h 312"/>
                <a:gd name="T50" fmla="*/ 111 w 297"/>
                <a:gd name="T51" fmla="*/ 117 h 312"/>
                <a:gd name="T52" fmla="*/ 127 w 297"/>
                <a:gd name="T53" fmla="*/ 114 h 312"/>
                <a:gd name="T54" fmla="*/ 106 w 297"/>
                <a:gd name="T55" fmla="*/ 89 h 312"/>
                <a:gd name="T56" fmla="*/ 70 w 297"/>
                <a:gd name="T57" fmla="*/ 97 h 312"/>
                <a:gd name="T58" fmla="*/ 61 w 297"/>
                <a:gd name="T59" fmla="*/ 126 h 312"/>
                <a:gd name="T60" fmla="*/ 69 w 297"/>
                <a:gd name="T61" fmla="*/ 125 h 312"/>
                <a:gd name="T62" fmla="*/ 77 w 297"/>
                <a:gd name="T63" fmla="*/ 123 h 312"/>
                <a:gd name="T64" fmla="*/ 91 w 297"/>
                <a:gd name="T65" fmla="*/ 104 h 312"/>
                <a:gd name="T66" fmla="*/ 111 w 297"/>
                <a:gd name="T67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7" h="312">
                  <a:moveTo>
                    <a:pt x="151" y="230"/>
                  </a:moveTo>
                  <a:cubicBezTo>
                    <a:pt x="151" y="243"/>
                    <a:pt x="151" y="257"/>
                    <a:pt x="151" y="270"/>
                  </a:cubicBezTo>
                  <a:cubicBezTo>
                    <a:pt x="152" y="284"/>
                    <a:pt x="153" y="297"/>
                    <a:pt x="154" y="312"/>
                  </a:cubicBezTo>
                  <a:cubicBezTo>
                    <a:pt x="149" y="309"/>
                    <a:pt x="144" y="308"/>
                    <a:pt x="139" y="305"/>
                  </a:cubicBezTo>
                  <a:cubicBezTo>
                    <a:pt x="104" y="290"/>
                    <a:pt x="78" y="264"/>
                    <a:pt x="58" y="232"/>
                  </a:cubicBezTo>
                  <a:cubicBezTo>
                    <a:pt x="33" y="191"/>
                    <a:pt x="18" y="146"/>
                    <a:pt x="8" y="99"/>
                  </a:cubicBezTo>
                  <a:cubicBezTo>
                    <a:pt x="5" y="83"/>
                    <a:pt x="3" y="66"/>
                    <a:pt x="0" y="49"/>
                  </a:cubicBezTo>
                  <a:cubicBezTo>
                    <a:pt x="93" y="33"/>
                    <a:pt x="185" y="16"/>
                    <a:pt x="276" y="0"/>
                  </a:cubicBezTo>
                  <a:cubicBezTo>
                    <a:pt x="287" y="21"/>
                    <a:pt x="297" y="117"/>
                    <a:pt x="292" y="143"/>
                  </a:cubicBezTo>
                  <a:cubicBezTo>
                    <a:pt x="251" y="135"/>
                    <a:pt x="211" y="128"/>
                    <a:pt x="170" y="121"/>
                  </a:cubicBezTo>
                  <a:cubicBezTo>
                    <a:pt x="167" y="132"/>
                    <a:pt x="163" y="144"/>
                    <a:pt x="161" y="155"/>
                  </a:cubicBezTo>
                  <a:cubicBezTo>
                    <a:pt x="158" y="171"/>
                    <a:pt x="156" y="187"/>
                    <a:pt x="153" y="204"/>
                  </a:cubicBezTo>
                  <a:cubicBezTo>
                    <a:pt x="153" y="206"/>
                    <a:pt x="151" y="208"/>
                    <a:pt x="149" y="209"/>
                  </a:cubicBezTo>
                  <a:cubicBezTo>
                    <a:pt x="139" y="216"/>
                    <a:pt x="130" y="224"/>
                    <a:pt x="123" y="235"/>
                  </a:cubicBezTo>
                  <a:cubicBezTo>
                    <a:pt x="128" y="238"/>
                    <a:pt x="133" y="240"/>
                    <a:pt x="137" y="243"/>
                  </a:cubicBezTo>
                  <a:cubicBezTo>
                    <a:pt x="142" y="238"/>
                    <a:pt x="146" y="234"/>
                    <a:pt x="150" y="229"/>
                  </a:cubicBezTo>
                  <a:cubicBezTo>
                    <a:pt x="150" y="229"/>
                    <a:pt x="151" y="229"/>
                    <a:pt x="151" y="230"/>
                  </a:cubicBezTo>
                  <a:close/>
                  <a:moveTo>
                    <a:pt x="247" y="93"/>
                  </a:moveTo>
                  <a:cubicBezTo>
                    <a:pt x="245" y="81"/>
                    <a:pt x="238" y="73"/>
                    <a:pt x="228" y="69"/>
                  </a:cubicBezTo>
                  <a:cubicBezTo>
                    <a:pt x="216" y="63"/>
                    <a:pt x="203" y="65"/>
                    <a:pt x="192" y="74"/>
                  </a:cubicBezTo>
                  <a:cubicBezTo>
                    <a:pt x="183" y="81"/>
                    <a:pt x="179" y="92"/>
                    <a:pt x="181" y="104"/>
                  </a:cubicBezTo>
                  <a:cubicBezTo>
                    <a:pt x="187" y="103"/>
                    <a:pt x="192" y="102"/>
                    <a:pt x="197" y="102"/>
                  </a:cubicBezTo>
                  <a:cubicBezTo>
                    <a:pt x="198" y="90"/>
                    <a:pt x="202" y="84"/>
                    <a:pt x="211" y="83"/>
                  </a:cubicBezTo>
                  <a:cubicBezTo>
                    <a:pt x="221" y="81"/>
                    <a:pt x="228" y="86"/>
                    <a:pt x="231" y="95"/>
                  </a:cubicBezTo>
                  <a:cubicBezTo>
                    <a:pt x="236" y="94"/>
                    <a:pt x="241" y="94"/>
                    <a:pt x="247" y="93"/>
                  </a:cubicBezTo>
                  <a:close/>
                  <a:moveTo>
                    <a:pt x="111" y="117"/>
                  </a:moveTo>
                  <a:cubicBezTo>
                    <a:pt x="116" y="116"/>
                    <a:pt x="121" y="115"/>
                    <a:pt x="127" y="114"/>
                  </a:cubicBezTo>
                  <a:cubicBezTo>
                    <a:pt x="124" y="102"/>
                    <a:pt x="117" y="93"/>
                    <a:pt x="106" y="89"/>
                  </a:cubicBezTo>
                  <a:cubicBezTo>
                    <a:pt x="93" y="85"/>
                    <a:pt x="80" y="87"/>
                    <a:pt x="70" y="97"/>
                  </a:cubicBezTo>
                  <a:cubicBezTo>
                    <a:pt x="62" y="105"/>
                    <a:pt x="59" y="114"/>
                    <a:pt x="61" y="126"/>
                  </a:cubicBezTo>
                  <a:cubicBezTo>
                    <a:pt x="64" y="126"/>
                    <a:pt x="66" y="125"/>
                    <a:pt x="69" y="125"/>
                  </a:cubicBezTo>
                  <a:cubicBezTo>
                    <a:pt x="71" y="124"/>
                    <a:pt x="74" y="124"/>
                    <a:pt x="77" y="123"/>
                  </a:cubicBezTo>
                  <a:cubicBezTo>
                    <a:pt x="78" y="112"/>
                    <a:pt x="82" y="106"/>
                    <a:pt x="91" y="104"/>
                  </a:cubicBezTo>
                  <a:cubicBezTo>
                    <a:pt x="100" y="103"/>
                    <a:pt x="106" y="107"/>
                    <a:pt x="11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2C25AB-BFAB-46FE-AA4F-8111F4C296F1}"/>
              </a:ext>
            </a:extLst>
          </p:cNvPr>
          <p:cNvGrpSpPr/>
          <p:nvPr/>
        </p:nvGrpSpPr>
        <p:grpSpPr>
          <a:xfrm>
            <a:off x="1050813" y="3931845"/>
            <a:ext cx="819395" cy="684398"/>
            <a:chOff x="1919288" y="6161088"/>
            <a:chExt cx="414338" cy="346075"/>
          </a:xfrm>
          <a:solidFill>
            <a:schemeClr val="accent2"/>
          </a:solidFill>
        </p:grpSpPr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FE1019D4-EEEE-48F0-BB49-0A7468AA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6283325"/>
              <a:ext cx="217488" cy="223838"/>
            </a:xfrm>
            <a:custGeom>
              <a:avLst/>
              <a:gdLst>
                <a:gd name="T0" fmla="*/ 114 w 245"/>
                <a:gd name="T1" fmla="*/ 201 h 251"/>
                <a:gd name="T2" fmla="*/ 82 w 245"/>
                <a:gd name="T3" fmla="*/ 214 h 251"/>
                <a:gd name="T4" fmla="*/ 44 w 245"/>
                <a:gd name="T5" fmla="*/ 229 h 251"/>
                <a:gd name="T6" fmla="*/ 10 w 245"/>
                <a:gd name="T7" fmla="*/ 221 h 251"/>
                <a:gd name="T8" fmla="*/ 6 w 245"/>
                <a:gd name="T9" fmla="*/ 186 h 251"/>
                <a:gd name="T10" fmla="*/ 23 w 245"/>
                <a:gd name="T11" fmla="*/ 172 h 251"/>
                <a:gd name="T12" fmla="*/ 98 w 245"/>
                <a:gd name="T13" fmla="*/ 142 h 251"/>
                <a:gd name="T14" fmla="*/ 106 w 245"/>
                <a:gd name="T15" fmla="*/ 136 h 251"/>
                <a:gd name="T16" fmla="*/ 115 w 245"/>
                <a:gd name="T17" fmla="*/ 106 h 251"/>
                <a:gd name="T18" fmla="*/ 117 w 245"/>
                <a:gd name="T19" fmla="*/ 63 h 251"/>
                <a:gd name="T20" fmla="*/ 202 w 245"/>
                <a:gd name="T21" fmla="*/ 8 h 251"/>
                <a:gd name="T22" fmla="*/ 245 w 245"/>
                <a:gd name="T23" fmla="*/ 58 h 251"/>
                <a:gd name="T24" fmla="*/ 245 w 245"/>
                <a:gd name="T25" fmla="*/ 198 h 251"/>
                <a:gd name="T26" fmla="*/ 245 w 245"/>
                <a:gd name="T27" fmla="*/ 239 h 251"/>
                <a:gd name="T28" fmla="*/ 234 w 245"/>
                <a:gd name="T29" fmla="*/ 251 h 251"/>
                <a:gd name="T30" fmla="*/ 125 w 245"/>
                <a:gd name="T31" fmla="*/ 251 h 251"/>
                <a:gd name="T32" fmla="*/ 114 w 245"/>
                <a:gd name="T33" fmla="*/ 240 h 251"/>
                <a:gd name="T34" fmla="*/ 114 w 245"/>
                <a:gd name="T35" fmla="*/ 20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51">
                  <a:moveTo>
                    <a:pt x="114" y="201"/>
                  </a:moveTo>
                  <a:cubicBezTo>
                    <a:pt x="103" y="206"/>
                    <a:pt x="93" y="210"/>
                    <a:pt x="82" y="214"/>
                  </a:cubicBezTo>
                  <a:cubicBezTo>
                    <a:pt x="69" y="219"/>
                    <a:pt x="57" y="224"/>
                    <a:pt x="44" y="229"/>
                  </a:cubicBezTo>
                  <a:cubicBezTo>
                    <a:pt x="31" y="234"/>
                    <a:pt x="18" y="230"/>
                    <a:pt x="10" y="221"/>
                  </a:cubicBezTo>
                  <a:cubicBezTo>
                    <a:pt x="2" y="211"/>
                    <a:pt x="0" y="198"/>
                    <a:pt x="6" y="186"/>
                  </a:cubicBezTo>
                  <a:cubicBezTo>
                    <a:pt x="10" y="179"/>
                    <a:pt x="16" y="175"/>
                    <a:pt x="23" y="172"/>
                  </a:cubicBezTo>
                  <a:cubicBezTo>
                    <a:pt x="48" y="162"/>
                    <a:pt x="73" y="152"/>
                    <a:pt x="98" y="142"/>
                  </a:cubicBezTo>
                  <a:cubicBezTo>
                    <a:pt x="101" y="141"/>
                    <a:pt x="104" y="138"/>
                    <a:pt x="106" y="136"/>
                  </a:cubicBezTo>
                  <a:cubicBezTo>
                    <a:pt x="113" y="127"/>
                    <a:pt x="115" y="117"/>
                    <a:pt x="115" y="106"/>
                  </a:cubicBezTo>
                  <a:cubicBezTo>
                    <a:pt x="114" y="92"/>
                    <a:pt x="114" y="77"/>
                    <a:pt x="117" y="63"/>
                  </a:cubicBezTo>
                  <a:cubicBezTo>
                    <a:pt x="126" y="25"/>
                    <a:pt x="166" y="0"/>
                    <a:pt x="202" y="8"/>
                  </a:cubicBezTo>
                  <a:cubicBezTo>
                    <a:pt x="226" y="13"/>
                    <a:pt x="244" y="34"/>
                    <a:pt x="245" y="58"/>
                  </a:cubicBezTo>
                  <a:cubicBezTo>
                    <a:pt x="245" y="105"/>
                    <a:pt x="245" y="152"/>
                    <a:pt x="245" y="198"/>
                  </a:cubicBezTo>
                  <a:cubicBezTo>
                    <a:pt x="245" y="212"/>
                    <a:pt x="245" y="226"/>
                    <a:pt x="245" y="239"/>
                  </a:cubicBezTo>
                  <a:cubicBezTo>
                    <a:pt x="245" y="247"/>
                    <a:pt x="241" y="251"/>
                    <a:pt x="234" y="251"/>
                  </a:cubicBezTo>
                  <a:cubicBezTo>
                    <a:pt x="197" y="251"/>
                    <a:pt x="161" y="251"/>
                    <a:pt x="125" y="251"/>
                  </a:cubicBezTo>
                  <a:cubicBezTo>
                    <a:pt x="118" y="251"/>
                    <a:pt x="114" y="247"/>
                    <a:pt x="114" y="240"/>
                  </a:cubicBezTo>
                  <a:cubicBezTo>
                    <a:pt x="114" y="227"/>
                    <a:pt x="114" y="215"/>
                    <a:pt x="114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61B4195-0FE6-41EA-B49B-F6838C05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288" y="6280150"/>
              <a:ext cx="192088" cy="227013"/>
            </a:xfrm>
            <a:custGeom>
              <a:avLst/>
              <a:gdLst>
                <a:gd name="T0" fmla="*/ 217 w 217"/>
                <a:gd name="T1" fmla="*/ 173 h 254"/>
                <a:gd name="T2" fmla="*/ 216 w 217"/>
                <a:gd name="T3" fmla="*/ 234 h 254"/>
                <a:gd name="T4" fmla="*/ 216 w 217"/>
                <a:gd name="T5" fmla="*/ 235 h 254"/>
                <a:gd name="T6" fmla="*/ 200 w 217"/>
                <a:gd name="T7" fmla="*/ 231 h 254"/>
                <a:gd name="T8" fmla="*/ 139 w 217"/>
                <a:gd name="T9" fmla="*/ 207 h 254"/>
                <a:gd name="T10" fmla="*/ 132 w 217"/>
                <a:gd name="T11" fmla="*/ 204 h 254"/>
                <a:gd name="T12" fmla="*/ 132 w 217"/>
                <a:gd name="T13" fmla="*/ 240 h 254"/>
                <a:gd name="T14" fmla="*/ 119 w 217"/>
                <a:gd name="T15" fmla="*/ 254 h 254"/>
                <a:gd name="T16" fmla="*/ 15 w 217"/>
                <a:gd name="T17" fmla="*/ 254 h 254"/>
                <a:gd name="T18" fmla="*/ 2 w 217"/>
                <a:gd name="T19" fmla="*/ 241 h 254"/>
                <a:gd name="T20" fmla="*/ 1 w 217"/>
                <a:gd name="T21" fmla="*/ 69 h 254"/>
                <a:gd name="T22" fmla="*/ 77 w 217"/>
                <a:gd name="T23" fmla="*/ 12 h 254"/>
                <a:gd name="T24" fmla="*/ 132 w 217"/>
                <a:gd name="T25" fmla="*/ 83 h 254"/>
                <a:gd name="T26" fmla="*/ 132 w 217"/>
                <a:gd name="T27" fmla="*/ 114 h 254"/>
                <a:gd name="T28" fmla="*/ 138 w 217"/>
                <a:gd name="T29" fmla="*/ 134 h 254"/>
                <a:gd name="T30" fmla="*/ 154 w 217"/>
                <a:gd name="T31" fmla="*/ 147 h 254"/>
                <a:gd name="T32" fmla="*/ 212 w 217"/>
                <a:gd name="T33" fmla="*/ 171 h 254"/>
                <a:gd name="T34" fmla="*/ 217 w 217"/>
                <a:gd name="T3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54">
                  <a:moveTo>
                    <a:pt x="217" y="173"/>
                  </a:moveTo>
                  <a:cubicBezTo>
                    <a:pt x="204" y="193"/>
                    <a:pt x="203" y="213"/>
                    <a:pt x="216" y="234"/>
                  </a:cubicBezTo>
                  <a:cubicBezTo>
                    <a:pt x="216" y="234"/>
                    <a:pt x="216" y="234"/>
                    <a:pt x="216" y="235"/>
                  </a:cubicBezTo>
                  <a:cubicBezTo>
                    <a:pt x="210" y="234"/>
                    <a:pt x="205" y="233"/>
                    <a:pt x="200" y="231"/>
                  </a:cubicBezTo>
                  <a:cubicBezTo>
                    <a:pt x="180" y="223"/>
                    <a:pt x="160" y="215"/>
                    <a:pt x="139" y="207"/>
                  </a:cubicBezTo>
                  <a:cubicBezTo>
                    <a:pt x="137" y="206"/>
                    <a:pt x="135" y="205"/>
                    <a:pt x="132" y="204"/>
                  </a:cubicBezTo>
                  <a:cubicBezTo>
                    <a:pt x="132" y="217"/>
                    <a:pt x="132" y="229"/>
                    <a:pt x="132" y="240"/>
                  </a:cubicBezTo>
                  <a:cubicBezTo>
                    <a:pt x="132" y="251"/>
                    <a:pt x="129" y="254"/>
                    <a:pt x="119" y="254"/>
                  </a:cubicBezTo>
                  <a:cubicBezTo>
                    <a:pt x="84" y="254"/>
                    <a:pt x="49" y="254"/>
                    <a:pt x="15" y="254"/>
                  </a:cubicBezTo>
                  <a:cubicBezTo>
                    <a:pt x="4" y="254"/>
                    <a:pt x="2" y="251"/>
                    <a:pt x="2" y="241"/>
                  </a:cubicBezTo>
                  <a:cubicBezTo>
                    <a:pt x="2" y="184"/>
                    <a:pt x="3" y="126"/>
                    <a:pt x="1" y="69"/>
                  </a:cubicBezTo>
                  <a:cubicBezTo>
                    <a:pt x="0" y="33"/>
                    <a:pt x="31" y="0"/>
                    <a:pt x="77" y="12"/>
                  </a:cubicBezTo>
                  <a:cubicBezTo>
                    <a:pt x="109" y="21"/>
                    <a:pt x="131" y="51"/>
                    <a:pt x="132" y="83"/>
                  </a:cubicBezTo>
                  <a:cubicBezTo>
                    <a:pt x="132" y="94"/>
                    <a:pt x="133" y="104"/>
                    <a:pt x="132" y="114"/>
                  </a:cubicBezTo>
                  <a:cubicBezTo>
                    <a:pt x="132" y="122"/>
                    <a:pt x="134" y="128"/>
                    <a:pt x="138" y="134"/>
                  </a:cubicBezTo>
                  <a:cubicBezTo>
                    <a:pt x="141" y="141"/>
                    <a:pt x="146" y="145"/>
                    <a:pt x="154" y="147"/>
                  </a:cubicBezTo>
                  <a:cubicBezTo>
                    <a:pt x="173" y="155"/>
                    <a:pt x="192" y="163"/>
                    <a:pt x="212" y="171"/>
                  </a:cubicBezTo>
                  <a:cubicBezTo>
                    <a:pt x="214" y="171"/>
                    <a:pt x="216" y="172"/>
                    <a:pt x="21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C8BA94E1-F141-4992-AD7E-39FF1C51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6161088"/>
              <a:ext cx="104775" cy="106363"/>
            </a:xfrm>
            <a:custGeom>
              <a:avLst/>
              <a:gdLst>
                <a:gd name="T0" fmla="*/ 119 w 119"/>
                <a:gd name="T1" fmla="*/ 59 h 119"/>
                <a:gd name="T2" fmla="*/ 60 w 119"/>
                <a:gd name="T3" fmla="*/ 119 h 119"/>
                <a:gd name="T4" fmla="*/ 0 w 119"/>
                <a:gd name="T5" fmla="*/ 59 h 119"/>
                <a:gd name="T6" fmla="*/ 60 w 119"/>
                <a:gd name="T7" fmla="*/ 0 h 119"/>
                <a:gd name="T8" fmla="*/ 119 w 119"/>
                <a:gd name="T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19" y="59"/>
                  </a:moveTo>
                  <a:cubicBezTo>
                    <a:pt x="119" y="92"/>
                    <a:pt x="93" y="118"/>
                    <a:pt x="60" y="119"/>
                  </a:cubicBez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2" y="0"/>
                    <a:pt x="119" y="26"/>
                    <a:pt x="11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CE2034D9-2FAD-4089-9D36-00B24DBC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6161088"/>
              <a:ext cx="106363" cy="106363"/>
            </a:xfrm>
            <a:custGeom>
              <a:avLst/>
              <a:gdLst>
                <a:gd name="T0" fmla="*/ 119 w 120"/>
                <a:gd name="T1" fmla="*/ 61 h 120"/>
                <a:gd name="T2" fmla="*/ 59 w 120"/>
                <a:gd name="T3" fmla="*/ 120 h 120"/>
                <a:gd name="T4" fmla="*/ 0 w 120"/>
                <a:gd name="T5" fmla="*/ 58 h 120"/>
                <a:gd name="T6" fmla="*/ 61 w 120"/>
                <a:gd name="T7" fmla="*/ 1 h 120"/>
                <a:gd name="T8" fmla="*/ 119 w 120"/>
                <a:gd name="T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119" y="61"/>
                  </a:moveTo>
                  <a:cubicBezTo>
                    <a:pt x="118" y="94"/>
                    <a:pt x="91" y="120"/>
                    <a:pt x="59" y="120"/>
                  </a:cubicBezTo>
                  <a:cubicBezTo>
                    <a:pt x="26" y="119"/>
                    <a:pt x="0" y="92"/>
                    <a:pt x="0" y="58"/>
                  </a:cubicBezTo>
                  <a:cubicBezTo>
                    <a:pt x="1" y="26"/>
                    <a:pt x="29" y="0"/>
                    <a:pt x="61" y="1"/>
                  </a:cubicBezTo>
                  <a:cubicBezTo>
                    <a:pt x="94" y="2"/>
                    <a:pt x="120" y="29"/>
                    <a:pt x="11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70A9926-B754-6046-ACFB-AF293FFDDCF0}"/>
              </a:ext>
            </a:extLst>
          </p:cNvPr>
          <p:cNvSpPr/>
          <p:nvPr/>
        </p:nvSpPr>
        <p:spPr>
          <a:xfrm>
            <a:off x="824344" y="4959773"/>
            <a:ext cx="1262112" cy="1262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355818-A41B-D944-BED9-DABE79E81EFA}"/>
              </a:ext>
            </a:extLst>
          </p:cNvPr>
          <p:cNvSpPr txBox="1"/>
          <p:nvPr/>
        </p:nvSpPr>
        <p:spPr>
          <a:xfrm>
            <a:off x="1102844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B5E9FA-D411-D844-B162-6201D4328DE0}"/>
              </a:ext>
            </a:extLst>
          </p:cNvPr>
          <p:cNvSpPr txBox="1"/>
          <p:nvPr/>
        </p:nvSpPr>
        <p:spPr>
          <a:xfrm>
            <a:off x="2962655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4717FC-00BF-8B40-AB6A-CAD6C7AF7F79}"/>
              </a:ext>
            </a:extLst>
          </p:cNvPr>
          <p:cNvSpPr txBox="1"/>
          <p:nvPr/>
        </p:nvSpPr>
        <p:spPr>
          <a:xfrm>
            <a:off x="4818204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93CB8-FBDC-604E-A5DE-4946280A13FD}"/>
              </a:ext>
            </a:extLst>
          </p:cNvPr>
          <p:cNvSpPr txBox="1"/>
          <p:nvPr/>
        </p:nvSpPr>
        <p:spPr>
          <a:xfrm>
            <a:off x="6676838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80438B-FABA-8E49-BA93-3F6CC1076C13}"/>
              </a:ext>
            </a:extLst>
          </p:cNvPr>
          <p:cNvSpPr txBox="1"/>
          <p:nvPr/>
        </p:nvSpPr>
        <p:spPr>
          <a:xfrm>
            <a:off x="8536650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8A19FD-D457-DE4D-A390-58B37BBE5A21}"/>
              </a:ext>
            </a:extLst>
          </p:cNvPr>
          <p:cNvSpPr txBox="1"/>
          <p:nvPr/>
        </p:nvSpPr>
        <p:spPr>
          <a:xfrm>
            <a:off x="10396463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567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C29464-3774-C84D-8C04-817AEB308DC2}"/>
              </a:ext>
            </a:extLst>
          </p:cNvPr>
          <p:cNvSpPr/>
          <p:nvPr/>
        </p:nvSpPr>
        <p:spPr>
          <a:xfrm>
            <a:off x="2668349" y="4959773"/>
            <a:ext cx="1262112" cy="1262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866259-4C29-EA41-AD16-0590D3C635B7}"/>
              </a:ext>
            </a:extLst>
          </p:cNvPr>
          <p:cNvSpPr/>
          <p:nvPr/>
        </p:nvSpPr>
        <p:spPr>
          <a:xfrm>
            <a:off x="4539704" y="4959773"/>
            <a:ext cx="1262112" cy="12621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774B18-72F5-4C4A-AC66-547D48C914FD}"/>
              </a:ext>
            </a:extLst>
          </p:cNvPr>
          <p:cNvSpPr/>
          <p:nvPr/>
        </p:nvSpPr>
        <p:spPr>
          <a:xfrm>
            <a:off x="6403266" y="4959773"/>
            <a:ext cx="1262112" cy="12621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3D6B490-7297-6C45-A483-A7DE39EB55ED}"/>
              </a:ext>
            </a:extLst>
          </p:cNvPr>
          <p:cNvSpPr/>
          <p:nvPr/>
        </p:nvSpPr>
        <p:spPr>
          <a:xfrm>
            <a:off x="8258150" y="4959773"/>
            <a:ext cx="1262112" cy="12621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009C0A2-076F-4042-B95F-4555CDEE3959}"/>
              </a:ext>
            </a:extLst>
          </p:cNvPr>
          <p:cNvSpPr/>
          <p:nvPr/>
        </p:nvSpPr>
        <p:spPr>
          <a:xfrm>
            <a:off x="10117963" y="4959773"/>
            <a:ext cx="1262112" cy="1262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</a:rPr>
              <a:t>CATWOE Analysis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1340768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noFill/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778114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A09E8-136B-4411-9B49-3F24921C1445}"/>
              </a:ext>
            </a:extLst>
          </p:cNvPr>
          <p:cNvSpPr txBox="1"/>
          <p:nvPr/>
        </p:nvSpPr>
        <p:spPr>
          <a:xfrm flipH="1">
            <a:off x="2617546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BA415-6A53-4851-8ECA-8807ADAB3EEF}"/>
              </a:ext>
            </a:extLst>
          </p:cNvPr>
          <p:cNvSpPr txBox="1"/>
          <p:nvPr/>
        </p:nvSpPr>
        <p:spPr>
          <a:xfrm flipH="1">
            <a:off x="4467612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E2C796-2994-4E7A-81B2-ECE6D7055961}"/>
              </a:ext>
            </a:extLst>
          </p:cNvPr>
          <p:cNvSpPr txBox="1"/>
          <p:nvPr/>
        </p:nvSpPr>
        <p:spPr>
          <a:xfrm flipH="1">
            <a:off x="6338943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FC284-5619-49A9-A033-54FF5BD656AC}"/>
              </a:ext>
            </a:extLst>
          </p:cNvPr>
          <p:cNvSpPr txBox="1"/>
          <p:nvPr/>
        </p:nvSpPr>
        <p:spPr>
          <a:xfrm flipH="1">
            <a:off x="8199640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F6EF27-FAD4-4B1F-9367-7536825BB127}"/>
              </a:ext>
            </a:extLst>
          </p:cNvPr>
          <p:cNvSpPr txBox="1"/>
          <p:nvPr/>
        </p:nvSpPr>
        <p:spPr>
          <a:xfrm flipH="1">
            <a:off x="10039072" y="2309057"/>
            <a:ext cx="1331249" cy="132591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</a:t>
            </a:r>
          </a:p>
          <a:p>
            <a:endParaRPr lang="en-US" sz="12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You can insert your desired text here.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31703" y="1535478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/>
                </a:solidFill>
              </a:rPr>
              <a:t>CUSTOMER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37637" y="1495914"/>
            <a:ext cx="1328535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3"/>
                </a:solidFill>
              </a:rPr>
              <a:t>ACTORS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433118" y="1495914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TRANSFORMATION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1495914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5"/>
                </a:solidFill>
              </a:rPr>
              <a:t>WORLDVIEW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31208" y="1495914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6"/>
                </a:solidFill>
              </a:rPr>
              <a:t>OWNER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39072" y="1495914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300" b="1" dirty="0">
                <a:solidFill>
                  <a:schemeClr val="accent4"/>
                </a:solidFill>
              </a:rPr>
              <a:t>ENVIRONMENT</a:t>
            </a:r>
          </a:p>
        </p:txBody>
      </p:sp>
      <p:sp>
        <p:nvSpPr>
          <p:cNvPr id="104" name="Freeform 26">
            <a:extLst>
              <a:ext uri="{FF2B5EF4-FFF2-40B4-BE49-F238E27FC236}">
                <a16:creationId xmlns:a16="http://schemas.microsoft.com/office/drawing/2014/main" id="{7B1F825B-06D8-4E48-A201-80E225E1FA57}"/>
              </a:ext>
            </a:extLst>
          </p:cNvPr>
          <p:cNvSpPr>
            <a:spLocks/>
          </p:cNvSpPr>
          <p:nvPr/>
        </p:nvSpPr>
        <p:spPr bwMode="auto">
          <a:xfrm>
            <a:off x="10284775" y="3912332"/>
            <a:ext cx="834750" cy="690926"/>
          </a:xfrm>
          <a:custGeom>
            <a:avLst/>
            <a:gdLst>
              <a:gd name="T0" fmla="*/ 531 w 531"/>
              <a:gd name="T1" fmla="*/ 103 h 437"/>
              <a:gd name="T2" fmla="*/ 499 w 531"/>
              <a:gd name="T3" fmla="*/ 188 h 437"/>
              <a:gd name="T4" fmla="*/ 488 w 531"/>
              <a:gd name="T5" fmla="*/ 240 h 437"/>
              <a:gd name="T6" fmla="*/ 438 w 531"/>
              <a:gd name="T7" fmla="*/ 291 h 437"/>
              <a:gd name="T8" fmla="*/ 356 w 531"/>
              <a:gd name="T9" fmla="*/ 310 h 437"/>
              <a:gd name="T10" fmla="*/ 348 w 531"/>
              <a:gd name="T11" fmla="*/ 310 h 437"/>
              <a:gd name="T12" fmla="*/ 331 w 531"/>
              <a:gd name="T13" fmla="*/ 319 h 437"/>
              <a:gd name="T14" fmla="*/ 303 w 531"/>
              <a:gd name="T15" fmla="*/ 387 h 437"/>
              <a:gd name="T16" fmla="*/ 294 w 531"/>
              <a:gd name="T17" fmla="*/ 431 h 437"/>
              <a:gd name="T18" fmla="*/ 293 w 531"/>
              <a:gd name="T19" fmla="*/ 434 h 437"/>
              <a:gd name="T20" fmla="*/ 289 w 531"/>
              <a:gd name="T21" fmla="*/ 437 h 437"/>
              <a:gd name="T22" fmla="*/ 286 w 531"/>
              <a:gd name="T23" fmla="*/ 433 h 437"/>
              <a:gd name="T24" fmla="*/ 282 w 531"/>
              <a:gd name="T25" fmla="*/ 412 h 437"/>
              <a:gd name="T26" fmla="*/ 256 w 531"/>
              <a:gd name="T27" fmla="*/ 337 h 437"/>
              <a:gd name="T28" fmla="*/ 241 w 531"/>
              <a:gd name="T29" fmla="*/ 310 h 437"/>
              <a:gd name="T30" fmla="*/ 231 w 531"/>
              <a:gd name="T31" fmla="*/ 303 h 437"/>
              <a:gd name="T32" fmla="*/ 151 w 531"/>
              <a:gd name="T33" fmla="*/ 289 h 437"/>
              <a:gd name="T34" fmla="*/ 76 w 531"/>
              <a:gd name="T35" fmla="*/ 245 h 437"/>
              <a:gd name="T36" fmla="*/ 42 w 531"/>
              <a:gd name="T37" fmla="*/ 175 h 437"/>
              <a:gd name="T38" fmla="*/ 37 w 531"/>
              <a:gd name="T39" fmla="*/ 123 h 437"/>
              <a:gd name="T40" fmla="*/ 6 w 531"/>
              <a:gd name="T41" fmla="*/ 26 h 437"/>
              <a:gd name="T42" fmla="*/ 0 w 531"/>
              <a:gd name="T43" fmla="*/ 16 h 437"/>
              <a:gd name="T44" fmla="*/ 0 w 531"/>
              <a:gd name="T45" fmla="*/ 9 h 437"/>
              <a:gd name="T46" fmla="*/ 17 w 531"/>
              <a:gd name="T47" fmla="*/ 1 h 437"/>
              <a:gd name="T48" fmla="*/ 59 w 531"/>
              <a:gd name="T49" fmla="*/ 9 h 437"/>
              <a:gd name="T50" fmla="*/ 200 w 531"/>
              <a:gd name="T51" fmla="*/ 61 h 437"/>
              <a:gd name="T52" fmla="*/ 271 w 531"/>
              <a:gd name="T53" fmla="*/ 154 h 437"/>
              <a:gd name="T54" fmla="*/ 278 w 531"/>
              <a:gd name="T55" fmla="*/ 237 h 437"/>
              <a:gd name="T56" fmla="*/ 277 w 531"/>
              <a:gd name="T57" fmla="*/ 257 h 437"/>
              <a:gd name="T58" fmla="*/ 215 w 531"/>
              <a:gd name="T59" fmla="*/ 195 h 437"/>
              <a:gd name="T60" fmla="*/ 141 w 531"/>
              <a:gd name="T61" fmla="*/ 155 h 437"/>
              <a:gd name="T62" fmla="*/ 292 w 531"/>
              <a:gd name="T63" fmla="*/ 346 h 437"/>
              <a:gd name="T64" fmla="*/ 419 w 531"/>
              <a:gd name="T65" fmla="*/ 199 h 437"/>
              <a:gd name="T66" fmla="*/ 310 w 531"/>
              <a:gd name="T67" fmla="*/ 272 h 437"/>
              <a:gd name="T68" fmla="*/ 310 w 531"/>
              <a:gd name="T69" fmla="*/ 268 h 437"/>
              <a:gd name="T70" fmla="*/ 315 w 531"/>
              <a:gd name="T71" fmla="*/ 210 h 437"/>
              <a:gd name="T72" fmla="*/ 355 w 531"/>
              <a:gd name="T73" fmla="*/ 140 h 437"/>
              <a:gd name="T74" fmla="*/ 409 w 531"/>
              <a:gd name="T75" fmla="*/ 111 h 437"/>
              <a:gd name="T76" fmla="*/ 512 w 531"/>
              <a:gd name="T77" fmla="*/ 88 h 437"/>
              <a:gd name="T78" fmla="*/ 531 w 531"/>
              <a:gd name="T79" fmla="*/ 96 h 437"/>
              <a:gd name="T80" fmla="*/ 531 w 531"/>
              <a:gd name="T81" fmla="*/ 103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1" h="437">
                <a:moveTo>
                  <a:pt x="531" y="103"/>
                </a:moveTo>
                <a:cubicBezTo>
                  <a:pt x="514" y="129"/>
                  <a:pt x="503" y="157"/>
                  <a:pt x="499" y="188"/>
                </a:cubicBezTo>
                <a:cubicBezTo>
                  <a:pt x="497" y="206"/>
                  <a:pt x="495" y="223"/>
                  <a:pt x="488" y="240"/>
                </a:cubicBezTo>
                <a:cubicBezTo>
                  <a:pt x="477" y="263"/>
                  <a:pt x="460" y="280"/>
                  <a:pt x="438" y="291"/>
                </a:cubicBezTo>
                <a:cubicBezTo>
                  <a:pt x="412" y="303"/>
                  <a:pt x="385" y="308"/>
                  <a:pt x="356" y="310"/>
                </a:cubicBezTo>
                <a:cubicBezTo>
                  <a:pt x="353" y="310"/>
                  <a:pt x="350" y="310"/>
                  <a:pt x="348" y="310"/>
                </a:cubicBezTo>
                <a:cubicBezTo>
                  <a:pt x="340" y="309"/>
                  <a:pt x="335" y="313"/>
                  <a:pt x="331" y="319"/>
                </a:cubicBezTo>
                <a:cubicBezTo>
                  <a:pt x="317" y="340"/>
                  <a:pt x="309" y="363"/>
                  <a:pt x="303" y="387"/>
                </a:cubicBezTo>
                <a:cubicBezTo>
                  <a:pt x="299" y="401"/>
                  <a:pt x="297" y="416"/>
                  <a:pt x="294" y="431"/>
                </a:cubicBezTo>
                <a:cubicBezTo>
                  <a:pt x="293" y="432"/>
                  <a:pt x="293" y="433"/>
                  <a:pt x="293" y="434"/>
                </a:cubicBezTo>
                <a:cubicBezTo>
                  <a:pt x="292" y="435"/>
                  <a:pt x="291" y="436"/>
                  <a:pt x="289" y="437"/>
                </a:cubicBezTo>
                <a:cubicBezTo>
                  <a:pt x="288" y="436"/>
                  <a:pt x="286" y="435"/>
                  <a:pt x="286" y="433"/>
                </a:cubicBezTo>
                <a:cubicBezTo>
                  <a:pt x="284" y="426"/>
                  <a:pt x="284" y="419"/>
                  <a:pt x="282" y="412"/>
                </a:cubicBezTo>
                <a:cubicBezTo>
                  <a:pt x="278" y="386"/>
                  <a:pt x="268" y="361"/>
                  <a:pt x="256" y="337"/>
                </a:cubicBezTo>
                <a:cubicBezTo>
                  <a:pt x="251" y="328"/>
                  <a:pt x="245" y="319"/>
                  <a:pt x="241" y="310"/>
                </a:cubicBezTo>
                <a:cubicBezTo>
                  <a:pt x="239" y="305"/>
                  <a:pt x="236" y="304"/>
                  <a:pt x="231" y="303"/>
                </a:cubicBezTo>
                <a:cubicBezTo>
                  <a:pt x="204" y="301"/>
                  <a:pt x="177" y="297"/>
                  <a:pt x="151" y="289"/>
                </a:cubicBezTo>
                <a:cubicBezTo>
                  <a:pt x="123" y="280"/>
                  <a:pt x="97" y="267"/>
                  <a:pt x="76" y="245"/>
                </a:cubicBezTo>
                <a:cubicBezTo>
                  <a:pt x="57" y="225"/>
                  <a:pt x="46" y="202"/>
                  <a:pt x="42" y="175"/>
                </a:cubicBezTo>
                <a:cubicBezTo>
                  <a:pt x="40" y="158"/>
                  <a:pt x="39" y="141"/>
                  <a:pt x="37" y="123"/>
                </a:cubicBezTo>
                <a:cubicBezTo>
                  <a:pt x="34" y="89"/>
                  <a:pt x="24" y="56"/>
                  <a:pt x="6" y="26"/>
                </a:cubicBezTo>
                <a:cubicBezTo>
                  <a:pt x="4" y="23"/>
                  <a:pt x="2" y="19"/>
                  <a:pt x="0" y="16"/>
                </a:cubicBezTo>
                <a:cubicBezTo>
                  <a:pt x="0" y="14"/>
                  <a:pt x="0" y="12"/>
                  <a:pt x="0" y="9"/>
                </a:cubicBezTo>
                <a:cubicBezTo>
                  <a:pt x="3" y="2"/>
                  <a:pt x="9" y="0"/>
                  <a:pt x="17" y="1"/>
                </a:cubicBezTo>
                <a:cubicBezTo>
                  <a:pt x="31" y="4"/>
                  <a:pt x="45" y="6"/>
                  <a:pt x="59" y="9"/>
                </a:cubicBezTo>
                <a:cubicBezTo>
                  <a:pt x="108" y="19"/>
                  <a:pt x="156" y="35"/>
                  <a:pt x="200" y="61"/>
                </a:cubicBezTo>
                <a:cubicBezTo>
                  <a:pt x="237" y="83"/>
                  <a:pt x="260" y="113"/>
                  <a:pt x="271" y="154"/>
                </a:cubicBezTo>
                <a:cubicBezTo>
                  <a:pt x="278" y="182"/>
                  <a:pt x="280" y="209"/>
                  <a:pt x="278" y="237"/>
                </a:cubicBezTo>
                <a:cubicBezTo>
                  <a:pt x="278" y="243"/>
                  <a:pt x="277" y="250"/>
                  <a:pt x="277" y="257"/>
                </a:cubicBezTo>
                <a:cubicBezTo>
                  <a:pt x="258" y="233"/>
                  <a:pt x="238" y="212"/>
                  <a:pt x="215" y="195"/>
                </a:cubicBezTo>
                <a:cubicBezTo>
                  <a:pt x="186" y="172"/>
                  <a:pt x="152" y="155"/>
                  <a:pt x="141" y="155"/>
                </a:cubicBezTo>
                <a:cubicBezTo>
                  <a:pt x="216" y="198"/>
                  <a:pt x="266" y="262"/>
                  <a:pt x="292" y="346"/>
                </a:cubicBezTo>
                <a:cubicBezTo>
                  <a:pt x="315" y="280"/>
                  <a:pt x="357" y="231"/>
                  <a:pt x="419" y="199"/>
                </a:cubicBezTo>
                <a:cubicBezTo>
                  <a:pt x="375" y="212"/>
                  <a:pt x="341" y="238"/>
                  <a:pt x="310" y="272"/>
                </a:cubicBezTo>
                <a:cubicBezTo>
                  <a:pt x="310" y="270"/>
                  <a:pt x="310" y="269"/>
                  <a:pt x="310" y="268"/>
                </a:cubicBezTo>
                <a:cubicBezTo>
                  <a:pt x="309" y="249"/>
                  <a:pt x="310" y="229"/>
                  <a:pt x="315" y="210"/>
                </a:cubicBezTo>
                <a:cubicBezTo>
                  <a:pt x="321" y="183"/>
                  <a:pt x="332" y="158"/>
                  <a:pt x="355" y="140"/>
                </a:cubicBezTo>
                <a:cubicBezTo>
                  <a:pt x="371" y="127"/>
                  <a:pt x="390" y="119"/>
                  <a:pt x="409" y="111"/>
                </a:cubicBezTo>
                <a:cubicBezTo>
                  <a:pt x="442" y="99"/>
                  <a:pt x="477" y="92"/>
                  <a:pt x="512" y="88"/>
                </a:cubicBezTo>
                <a:cubicBezTo>
                  <a:pt x="520" y="87"/>
                  <a:pt x="527" y="88"/>
                  <a:pt x="531" y="96"/>
                </a:cubicBezTo>
                <a:cubicBezTo>
                  <a:pt x="531" y="98"/>
                  <a:pt x="531" y="101"/>
                  <a:pt x="531" y="1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1A34D01-E76B-439D-B716-A2980D631E7B}"/>
              </a:ext>
            </a:extLst>
          </p:cNvPr>
          <p:cNvGrpSpPr/>
          <p:nvPr/>
        </p:nvGrpSpPr>
        <p:grpSpPr>
          <a:xfrm>
            <a:off x="8490987" y="3864752"/>
            <a:ext cx="771041" cy="775984"/>
            <a:chOff x="1301750" y="6084888"/>
            <a:chExt cx="495300" cy="498475"/>
          </a:xfrm>
          <a:solidFill>
            <a:schemeClr val="accent6"/>
          </a:solidFill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E33CE9E0-4501-414A-B867-AD242718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0" y="6207125"/>
              <a:ext cx="495300" cy="293688"/>
            </a:xfrm>
            <a:custGeom>
              <a:avLst/>
              <a:gdLst>
                <a:gd name="T0" fmla="*/ 0 w 559"/>
                <a:gd name="T1" fmla="*/ 180 h 330"/>
                <a:gd name="T2" fmla="*/ 22 w 559"/>
                <a:gd name="T3" fmla="*/ 166 h 330"/>
                <a:gd name="T4" fmla="*/ 88 w 559"/>
                <a:gd name="T5" fmla="*/ 166 h 330"/>
                <a:gd name="T6" fmla="*/ 94 w 559"/>
                <a:gd name="T7" fmla="*/ 166 h 330"/>
                <a:gd name="T8" fmla="*/ 96 w 559"/>
                <a:gd name="T9" fmla="*/ 157 h 330"/>
                <a:gd name="T10" fmla="*/ 204 w 559"/>
                <a:gd name="T11" fmla="*/ 73 h 330"/>
                <a:gd name="T12" fmla="*/ 353 w 559"/>
                <a:gd name="T13" fmla="*/ 73 h 330"/>
                <a:gd name="T14" fmla="*/ 464 w 559"/>
                <a:gd name="T15" fmla="*/ 164 h 330"/>
                <a:gd name="T16" fmla="*/ 465 w 559"/>
                <a:gd name="T17" fmla="*/ 166 h 330"/>
                <a:gd name="T18" fmla="*/ 506 w 559"/>
                <a:gd name="T19" fmla="*/ 166 h 330"/>
                <a:gd name="T20" fmla="*/ 496 w 559"/>
                <a:gd name="T21" fmla="*/ 127 h 330"/>
                <a:gd name="T22" fmla="*/ 452 w 559"/>
                <a:gd name="T23" fmla="*/ 71 h 330"/>
                <a:gd name="T24" fmla="*/ 445 w 559"/>
                <a:gd name="T25" fmla="*/ 70 h 330"/>
                <a:gd name="T26" fmla="*/ 398 w 559"/>
                <a:gd name="T27" fmla="*/ 49 h 330"/>
                <a:gd name="T28" fmla="*/ 423 w 559"/>
                <a:gd name="T29" fmla="*/ 4 h 330"/>
                <a:gd name="T30" fmla="*/ 466 w 559"/>
                <a:gd name="T31" fmla="*/ 33 h 330"/>
                <a:gd name="T32" fmla="*/ 470 w 559"/>
                <a:gd name="T33" fmla="*/ 41 h 330"/>
                <a:gd name="T34" fmla="*/ 541 w 559"/>
                <a:gd name="T35" fmla="*/ 165 h 330"/>
                <a:gd name="T36" fmla="*/ 541 w 559"/>
                <a:gd name="T37" fmla="*/ 166 h 330"/>
                <a:gd name="T38" fmla="*/ 559 w 559"/>
                <a:gd name="T39" fmla="*/ 179 h 330"/>
                <a:gd name="T40" fmla="*/ 559 w 559"/>
                <a:gd name="T41" fmla="*/ 189 h 330"/>
                <a:gd name="T42" fmla="*/ 557 w 559"/>
                <a:gd name="T43" fmla="*/ 194 h 330"/>
                <a:gd name="T44" fmla="*/ 512 w 559"/>
                <a:gd name="T45" fmla="*/ 316 h 330"/>
                <a:gd name="T46" fmla="*/ 498 w 559"/>
                <a:gd name="T47" fmla="*/ 329 h 330"/>
                <a:gd name="T48" fmla="*/ 456 w 559"/>
                <a:gd name="T49" fmla="*/ 329 h 330"/>
                <a:gd name="T50" fmla="*/ 456 w 559"/>
                <a:gd name="T51" fmla="*/ 326 h 330"/>
                <a:gd name="T52" fmla="*/ 465 w 559"/>
                <a:gd name="T53" fmla="*/ 267 h 330"/>
                <a:gd name="T54" fmla="*/ 401 w 559"/>
                <a:gd name="T55" fmla="*/ 190 h 330"/>
                <a:gd name="T56" fmla="*/ 366 w 559"/>
                <a:gd name="T57" fmla="*/ 190 h 330"/>
                <a:gd name="T58" fmla="*/ 158 w 559"/>
                <a:gd name="T59" fmla="*/ 190 h 330"/>
                <a:gd name="T60" fmla="*/ 94 w 559"/>
                <a:gd name="T61" fmla="*/ 262 h 330"/>
                <a:gd name="T62" fmla="*/ 100 w 559"/>
                <a:gd name="T63" fmla="*/ 303 h 330"/>
                <a:gd name="T64" fmla="*/ 104 w 559"/>
                <a:gd name="T65" fmla="*/ 330 h 330"/>
                <a:gd name="T66" fmla="*/ 67 w 559"/>
                <a:gd name="T67" fmla="*/ 330 h 330"/>
                <a:gd name="T68" fmla="*/ 46 w 559"/>
                <a:gd name="T69" fmla="*/ 315 h 330"/>
                <a:gd name="T70" fmla="*/ 14 w 559"/>
                <a:gd name="T71" fmla="*/ 227 h 330"/>
                <a:gd name="T72" fmla="*/ 0 w 559"/>
                <a:gd name="T73" fmla="*/ 189 h 330"/>
                <a:gd name="T74" fmla="*/ 0 w 559"/>
                <a:gd name="T75" fmla="*/ 18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330">
                  <a:moveTo>
                    <a:pt x="0" y="180"/>
                  </a:moveTo>
                  <a:cubicBezTo>
                    <a:pt x="4" y="170"/>
                    <a:pt x="11" y="166"/>
                    <a:pt x="22" y="166"/>
                  </a:cubicBezTo>
                  <a:cubicBezTo>
                    <a:pt x="44" y="167"/>
                    <a:pt x="66" y="166"/>
                    <a:pt x="88" y="166"/>
                  </a:cubicBezTo>
                  <a:cubicBezTo>
                    <a:pt x="90" y="166"/>
                    <a:pt x="92" y="166"/>
                    <a:pt x="94" y="166"/>
                  </a:cubicBezTo>
                  <a:cubicBezTo>
                    <a:pt x="95" y="163"/>
                    <a:pt x="96" y="160"/>
                    <a:pt x="96" y="157"/>
                  </a:cubicBezTo>
                  <a:cubicBezTo>
                    <a:pt x="109" y="107"/>
                    <a:pt x="153" y="73"/>
                    <a:pt x="204" y="73"/>
                  </a:cubicBezTo>
                  <a:cubicBezTo>
                    <a:pt x="254" y="73"/>
                    <a:pt x="303" y="73"/>
                    <a:pt x="353" y="73"/>
                  </a:cubicBezTo>
                  <a:cubicBezTo>
                    <a:pt x="409" y="73"/>
                    <a:pt x="453" y="109"/>
                    <a:pt x="464" y="164"/>
                  </a:cubicBezTo>
                  <a:cubicBezTo>
                    <a:pt x="464" y="164"/>
                    <a:pt x="465" y="165"/>
                    <a:pt x="465" y="166"/>
                  </a:cubicBezTo>
                  <a:cubicBezTo>
                    <a:pt x="478" y="166"/>
                    <a:pt x="492" y="166"/>
                    <a:pt x="506" y="166"/>
                  </a:cubicBezTo>
                  <a:cubicBezTo>
                    <a:pt x="505" y="152"/>
                    <a:pt x="501" y="139"/>
                    <a:pt x="496" y="127"/>
                  </a:cubicBezTo>
                  <a:cubicBezTo>
                    <a:pt x="487" y="104"/>
                    <a:pt x="472" y="86"/>
                    <a:pt x="452" y="71"/>
                  </a:cubicBezTo>
                  <a:cubicBezTo>
                    <a:pt x="450" y="69"/>
                    <a:pt x="448" y="69"/>
                    <a:pt x="445" y="70"/>
                  </a:cubicBezTo>
                  <a:cubicBezTo>
                    <a:pt x="426" y="78"/>
                    <a:pt x="404" y="69"/>
                    <a:pt x="398" y="49"/>
                  </a:cubicBezTo>
                  <a:cubicBezTo>
                    <a:pt x="391" y="30"/>
                    <a:pt x="403" y="9"/>
                    <a:pt x="423" y="4"/>
                  </a:cubicBezTo>
                  <a:cubicBezTo>
                    <a:pt x="443" y="0"/>
                    <a:pt x="462" y="13"/>
                    <a:pt x="466" y="33"/>
                  </a:cubicBezTo>
                  <a:cubicBezTo>
                    <a:pt x="466" y="36"/>
                    <a:pt x="468" y="39"/>
                    <a:pt x="470" y="41"/>
                  </a:cubicBezTo>
                  <a:cubicBezTo>
                    <a:pt x="512" y="72"/>
                    <a:pt x="536" y="113"/>
                    <a:pt x="541" y="165"/>
                  </a:cubicBezTo>
                  <a:cubicBezTo>
                    <a:pt x="541" y="165"/>
                    <a:pt x="541" y="165"/>
                    <a:pt x="541" y="166"/>
                  </a:cubicBezTo>
                  <a:cubicBezTo>
                    <a:pt x="550" y="167"/>
                    <a:pt x="556" y="172"/>
                    <a:pt x="559" y="179"/>
                  </a:cubicBezTo>
                  <a:cubicBezTo>
                    <a:pt x="559" y="183"/>
                    <a:pt x="559" y="186"/>
                    <a:pt x="559" y="189"/>
                  </a:cubicBezTo>
                  <a:cubicBezTo>
                    <a:pt x="559" y="191"/>
                    <a:pt x="558" y="192"/>
                    <a:pt x="557" y="194"/>
                  </a:cubicBezTo>
                  <a:cubicBezTo>
                    <a:pt x="542" y="235"/>
                    <a:pt x="527" y="276"/>
                    <a:pt x="512" y="316"/>
                  </a:cubicBezTo>
                  <a:cubicBezTo>
                    <a:pt x="510" y="323"/>
                    <a:pt x="505" y="329"/>
                    <a:pt x="498" y="329"/>
                  </a:cubicBezTo>
                  <a:cubicBezTo>
                    <a:pt x="484" y="330"/>
                    <a:pt x="470" y="329"/>
                    <a:pt x="456" y="329"/>
                  </a:cubicBezTo>
                  <a:cubicBezTo>
                    <a:pt x="456" y="328"/>
                    <a:pt x="456" y="327"/>
                    <a:pt x="456" y="326"/>
                  </a:cubicBezTo>
                  <a:cubicBezTo>
                    <a:pt x="459" y="306"/>
                    <a:pt x="462" y="286"/>
                    <a:pt x="465" y="267"/>
                  </a:cubicBezTo>
                  <a:cubicBezTo>
                    <a:pt x="472" y="225"/>
                    <a:pt x="443" y="190"/>
                    <a:pt x="401" y="190"/>
                  </a:cubicBezTo>
                  <a:cubicBezTo>
                    <a:pt x="389" y="190"/>
                    <a:pt x="378" y="190"/>
                    <a:pt x="366" y="190"/>
                  </a:cubicBezTo>
                  <a:cubicBezTo>
                    <a:pt x="297" y="190"/>
                    <a:pt x="227" y="190"/>
                    <a:pt x="158" y="190"/>
                  </a:cubicBezTo>
                  <a:cubicBezTo>
                    <a:pt x="118" y="190"/>
                    <a:pt x="89" y="222"/>
                    <a:pt x="94" y="262"/>
                  </a:cubicBezTo>
                  <a:cubicBezTo>
                    <a:pt x="95" y="276"/>
                    <a:pt x="98" y="289"/>
                    <a:pt x="100" y="303"/>
                  </a:cubicBezTo>
                  <a:cubicBezTo>
                    <a:pt x="101" y="312"/>
                    <a:pt x="102" y="320"/>
                    <a:pt x="104" y="330"/>
                  </a:cubicBezTo>
                  <a:cubicBezTo>
                    <a:pt x="91" y="330"/>
                    <a:pt x="79" y="330"/>
                    <a:pt x="67" y="330"/>
                  </a:cubicBezTo>
                  <a:cubicBezTo>
                    <a:pt x="55" y="330"/>
                    <a:pt x="50" y="326"/>
                    <a:pt x="46" y="315"/>
                  </a:cubicBezTo>
                  <a:cubicBezTo>
                    <a:pt x="35" y="285"/>
                    <a:pt x="25" y="256"/>
                    <a:pt x="14" y="227"/>
                  </a:cubicBezTo>
                  <a:cubicBezTo>
                    <a:pt x="9" y="214"/>
                    <a:pt x="4" y="202"/>
                    <a:pt x="0" y="189"/>
                  </a:cubicBezTo>
                  <a:cubicBezTo>
                    <a:pt x="0" y="186"/>
                    <a:pt x="0" y="183"/>
                    <a:pt x="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BEA2B3C2-7337-4E73-808A-9BF8B024A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6416675"/>
              <a:ext cx="250825" cy="166688"/>
            </a:xfrm>
            <a:custGeom>
              <a:avLst/>
              <a:gdLst>
                <a:gd name="T0" fmla="*/ 39 w 283"/>
                <a:gd name="T1" fmla="*/ 187 h 187"/>
                <a:gd name="T2" fmla="*/ 24 w 283"/>
                <a:gd name="T3" fmla="*/ 168 h 187"/>
                <a:gd name="T4" fmla="*/ 2 w 283"/>
                <a:gd name="T5" fmla="*/ 23 h 187"/>
                <a:gd name="T6" fmla="*/ 21 w 283"/>
                <a:gd name="T7" fmla="*/ 0 h 187"/>
                <a:gd name="T8" fmla="*/ 73 w 283"/>
                <a:gd name="T9" fmla="*/ 0 h 187"/>
                <a:gd name="T10" fmla="*/ 260 w 283"/>
                <a:gd name="T11" fmla="*/ 0 h 187"/>
                <a:gd name="T12" fmla="*/ 280 w 283"/>
                <a:gd name="T13" fmla="*/ 25 h 187"/>
                <a:gd name="T14" fmla="*/ 258 w 283"/>
                <a:gd name="T15" fmla="*/ 170 h 187"/>
                <a:gd name="T16" fmla="*/ 244 w 283"/>
                <a:gd name="T17" fmla="*/ 187 h 187"/>
                <a:gd name="T18" fmla="*/ 39 w 283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187">
                  <a:moveTo>
                    <a:pt x="39" y="187"/>
                  </a:moveTo>
                  <a:cubicBezTo>
                    <a:pt x="30" y="184"/>
                    <a:pt x="26" y="177"/>
                    <a:pt x="24" y="168"/>
                  </a:cubicBezTo>
                  <a:cubicBezTo>
                    <a:pt x="17" y="119"/>
                    <a:pt x="10" y="71"/>
                    <a:pt x="2" y="23"/>
                  </a:cubicBezTo>
                  <a:cubicBezTo>
                    <a:pt x="0" y="10"/>
                    <a:pt x="7" y="1"/>
                    <a:pt x="21" y="0"/>
                  </a:cubicBezTo>
                  <a:cubicBezTo>
                    <a:pt x="38" y="0"/>
                    <a:pt x="55" y="0"/>
                    <a:pt x="73" y="0"/>
                  </a:cubicBezTo>
                  <a:cubicBezTo>
                    <a:pt x="135" y="0"/>
                    <a:pt x="197" y="0"/>
                    <a:pt x="260" y="0"/>
                  </a:cubicBezTo>
                  <a:cubicBezTo>
                    <a:pt x="276" y="0"/>
                    <a:pt x="283" y="8"/>
                    <a:pt x="280" y="25"/>
                  </a:cubicBezTo>
                  <a:cubicBezTo>
                    <a:pt x="273" y="73"/>
                    <a:pt x="266" y="122"/>
                    <a:pt x="258" y="170"/>
                  </a:cubicBezTo>
                  <a:cubicBezTo>
                    <a:pt x="257" y="179"/>
                    <a:pt x="252" y="184"/>
                    <a:pt x="244" y="187"/>
                  </a:cubicBezTo>
                  <a:cubicBezTo>
                    <a:pt x="176" y="187"/>
                    <a:pt x="107" y="187"/>
                    <a:pt x="3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5C3DBDE9-D4A7-4268-93D5-8DAE8E5C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088" y="6084888"/>
              <a:ext cx="174625" cy="173038"/>
            </a:xfrm>
            <a:custGeom>
              <a:avLst/>
              <a:gdLst>
                <a:gd name="T0" fmla="*/ 109 w 197"/>
                <a:gd name="T1" fmla="*/ 0 h 194"/>
                <a:gd name="T2" fmla="*/ 133 w 197"/>
                <a:gd name="T3" fmla="*/ 7 h 194"/>
                <a:gd name="T4" fmla="*/ 192 w 197"/>
                <a:gd name="T5" fmla="*/ 104 h 194"/>
                <a:gd name="T6" fmla="*/ 113 w 197"/>
                <a:gd name="T7" fmla="*/ 186 h 194"/>
                <a:gd name="T8" fmla="*/ 7 w 197"/>
                <a:gd name="T9" fmla="*/ 105 h 194"/>
                <a:gd name="T10" fmla="*/ 86 w 197"/>
                <a:gd name="T11" fmla="*/ 1 h 194"/>
                <a:gd name="T12" fmla="*/ 90 w 197"/>
                <a:gd name="T13" fmla="*/ 0 h 194"/>
                <a:gd name="T14" fmla="*/ 109 w 197"/>
                <a:gd name="T1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4">
                  <a:moveTo>
                    <a:pt x="109" y="0"/>
                  </a:moveTo>
                  <a:cubicBezTo>
                    <a:pt x="117" y="3"/>
                    <a:pt x="126" y="4"/>
                    <a:pt x="133" y="7"/>
                  </a:cubicBezTo>
                  <a:cubicBezTo>
                    <a:pt x="173" y="22"/>
                    <a:pt x="197" y="62"/>
                    <a:pt x="192" y="104"/>
                  </a:cubicBezTo>
                  <a:cubicBezTo>
                    <a:pt x="187" y="146"/>
                    <a:pt x="155" y="180"/>
                    <a:pt x="113" y="186"/>
                  </a:cubicBezTo>
                  <a:cubicBezTo>
                    <a:pt x="62" y="194"/>
                    <a:pt x="14" y="158"/>
                    <a:pt x="7" y="105"/>
                  </a:cubicBezTo>
                  <a:cubicBezTo>
                    <a:pt x="0" y="56"/>
                    <a:pt x="36" y="8"/>
                    <a:pt x="86" y="1"/>
                  </a:cubicBezTo>
                  <a:cubicBezTo>
                    <a:pt x="87" y="1"/>
                    <a:pt x="88" y="1"/>
                    <a:pt x="90" y="0"/>
                  </a:cubicBezTo>
                  <a:cubicBezTo>
                    <a:pt x="96" y="0"/>
                    <a:pt x="103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ED5D7D6-3AD9-42B9-8545-874F91C4D0F2}"/>
              </a:ext>
            </a:extLst>
          </p:cNvPr>
          <p:cNvGrpSpPr/>
          <p:nvPr/>
        </p:nvGrpSpPr>
        <p:grpSpPr>
          <a:xfrm>
            <a:off x="6663799" y="3872228"/>
            <a:ext cx="741047" cy="743547"/>
            <a:chOff x="738187" y="6099175"/>
            <a:chExt cx="469901" cy="471488"/>
          </a:xfrm>
          <a:solidFill>
            <a:schemeClr val="accent5"/>
          </a:solidFill>
        </p:grpSpPr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01E1DE85-2486-4AC6-A971-DB74E90D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" y="6211888"/>
              <a:ext cx="273050" cy="358775"/>
            </a:xfrm>
            <a:custGeom>
              <a:avLst/>
              <a:gdLst>
                <a:gd name="T0" fmla="*/ 0 w 307"/>
                <a:gd name="T1" fmla="*/ 123 h 401"/>
                <a:gd name="T2" fmla="*/ 5 w 307"/>
                <a:gd name="T3" fmla="*/ 86 h 401"/>
                <a:gd name="T4" fmla="*/ 35 w 307"/>
                <a:gd name="T5" fmla="*/ 5 h 401"/>
                <a:gd name="T6" fmla="*/ 39 w 307"/>
                <a:gd name="T7" fmla="*/ 2 h 401"/>
                <a:gd name="T8" fmla="*/ 54 w 307"/>
                <a:gd name="T9" fmla="*/ 0 h 401"/>
                <a:gd name="T10" fmla="*/ 37 w 307"/>
                <a:gd name="T11" fmla="*/ 14 h 401"/>
                <a:gd name="T12" fmla="*/ 62 w 307"/>
                <a:gd name="T13" fmla="*/ 24 h 401"/>
                <a:gd name="T14" fmla="*/ 118 w 307"/>
                <a:gd name="T15" fmla="*/ 17 h 401"/>
                <a:gd name="T16" fmla="*/ 129 w 307"/>
                <a:gd name="T17" fmla="*/ 22 h 401"/>
                <a:gd name="T18" fmla="*/ 151 w 307"/>
                <a:gd name="T19" fmla="*/ 57 h 401"/>
                <a:gd name="T20" fmla="*/ 153 w 307"/>
                <a:gd name="T21" fmla="*/ 65 h 401"/>
                <a:gd name="T22" fmla="*/ 153 w 307"/>
                <a:gd name="T23" fmla="*/ 98 h 401"/>
                <a:gd name="T24" fmla="*/ 156 w 307"/>
                <a:gd name="T25" fmla="*/ 106 h 401"/>
                <a:gd name="T26" fmla="*/ 188 w 307"/>
                <a:gd name="T27" fmla="*/ 151 h 401"/>
                <a:gd name="T28" fmla="*/ 197 w 307"/>
                <a:gd name="T29" fmla="*/ 154 h 401"/>
                <a:gd name="T30" fmla="*/ 197 w 307"/>
                <a:gd name="T31" fmla="*/ 139 h 401"/>
                <a:gd name="T32" fmla="*/ 198 w 307"/>
                <a:gd name="T33" fmla="*/ 138 h 401"/>
                <a:gd name="T34" fmla="*/ 210 w 307"/>
                <a:gd name="T35" fmla="*/ 162 h 401"/>
                <a:gd name="T36" fmla="*/ 216 w 307"/>
                <a:gd name="T37" fmla="*/ 168 h 401"/>
                <a:gd name="T38" fmla="*/ 250 w 307"/>
                <a:gd name="T39" fmla="*/ 176 h 401"/>
                <a:gd name="T40" fmla="*/ 260 w 307"/>
                <a:gd name="T41" fmla="*/ 181 h 401"/>
                <a:gd name="T42" fmla="*/ 294 w 307"/>
                <a:gd name="T43" fmla="*/ 201 h 401"/>
                <a:gd name="T44" fmla="*/ 283 w 307"/>
                <a:gd name="T45" fmla="*/ 223 h 401"/>
                <a:gd name="T46" fmla="*/ 284 w 307"/>
                <a:gd name="T47" fmla="*/ 254 h 401"/>
                <a:gd name="T48" fmla="*/ 306 w 307"/>
                <a:gd name="T49" fmla="*/ 315 h 401"/>
                <a:gd name="T50" fmla="*/ 306 w 307"/>
                <a:gd name="T51" fmla="*/ 321 h 401"/>
                <a:gd name="T52" fmla="*/ 298 w 307"/>
                <a:gd name="T53" fmla="*/ 355 h 401"/>
                <a:gd name="T54" fmla="*/ 297 w 307"/>
                <a:gd name="T55" fmla="*/ 390 h 401"/>
                <a:gd name="T56" fmla="*/ 298 w 307"/>
                <a:gd name="T57" fmla="*/ 398 h 401"/>
                <a:gd name="T58" fmla="*/ 278 w 307"/>
                <a:gd name="T59" fmla="*/ 401 h 401"/>
                <a:gd name="T60" fmla="*/ 249 w 307"/>
                <a:gd name="T61" fmla="*/ 401 h 401"/>
                <a:gd name="T62" fmla="*/ 245 w 307"/>
                <a:gd name="T63" fmla="*/ 400 h 401"/>
                <a:gd name="T64" fmla="*/ 141 w 307"/>
                <a:gd name="T65" fmla="*/ 370 h 401"/>
                <a:gd name="T66" fmla="*/ 4 w 307"/>
                <a:gd name="T67" fmla="*/ 182 h 401"/>
                <a:gd name="T68" fmla="*/ 0 w 307"/>
                <a:gd name="T69" fmla="*/ 151 h 401"/>
                <a:gd name="T70" fmla="*/ 0 w 307"/>
                <a:gd name="T71" fmla="*/ 12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7" h="401">
                  <a:moveTo>
                    <a:pt x="0" y="123"/>
                  </a:moveTo>
                  <a:cubicBezTo>
                    <a:pt x="2" y="110"/>
                    <a:pt x="3" y="98"/>
                    <a:pt x="5" y="86"/>
                  </a:cubicBezTo>
                  <a:cubicBezTo>
                    <a:pt x="10" y="57"/>
                    <a:pt x="21" y="30"/>
                    <a:pt x="35" y="5"/>
                  </a:cubicBezTo>
                  <a:cubicBezTo>
                    <a:pt x="36" y="4"/>
                    <a:pt x="37" y="3"/>
                    <a:pt x="39" y="2"/>
                  </a:cubicBezTo>
                  <a:cubicBezTo>
                    <a:pt x="44" y="1"/>
                    <a:pt x="49" y="0"/>
                    <a:pt x="54" y="0"/>
                  </a:cubicBezTo>
                  <a:cubicBezTo>
                    <a:pt x="48" y="4"/>
                    <a:pt x="43" y="9"/>
                    <a:pt x="37" y="14"/>
                  </a:cubicBezTo>
                  <a:cubicBezTo>
                    <a:pt x="45" y="19"/>
                    <a:pt x="52" y="24"/>
                    <a:pt x="62" y="24"/>
                  </a:cubicBezTo>
                  <a:cubicBezTo>
                    <a:pt x="81" y="24"/>
                    <a:pt x="100" y="20"/>
                    <a:pt x="118" y="17"/>
                  </a:cubicBezTo>
                  <a:cubicBezTo>
                    <a:pt x="123" y="16"/>
                    <a:pt x="126" y="17"/>
                    <a:pt x="129" y="22"/>
                  </a:cubicBezTo>
                  <a:cubicBezTo>
                    <a:pt x="136" y="34"/>
                    <a:pt x="144" y="45"/>
                    <a:pt x="151" y="57"/>
                  </a:cubicBezTo>
                  <a:cubicBezTo>
                    <a:pt x="152" y="60"/>
                    <a:pt x="153" y="62"/>
                    <a:pt x="153" y="65"/>
                  </a:cubicBezTo>
                  <a:cubicBezTo>
                    <a:pt x="153" y="76"/>
                    <a:pt x="153" y="87"/>
                    <a:pt x="153" y="98"/>
                  </a:cubicBezTo>
                  <a:cubicBezTo>
                    <a:pt x="153" y="101"/>
                    <a:pt x="154" y="104"/>
                    <a:pt x="156" y="106"/>
                  </a:cubicBezTo>
                  <a:cubicBezTo>
                    <a:pt x="166" y="121"/>
                    <a:pt x="177" y="136"/>
                    <a:pt x="188" y="151"/>
                  </a:cubicBezTo>
                  <a:cubicBezTo>
                    <a:pt x="190" y="154"/>
                    <a:pt x="193" y="155"/>
                    <a:pt x="197" y="154"/>
                  </a:cubicBezTo>
                  <a:cubicBezTo>
                    <a:pt x="197" y="149"/>
                    <a:pt x="197" y="144"/>
                    <a:pt x="197" y="139"/>
                  </a:cubicBezTo>
                  <a:cubicBezTo>
                    <a:pt x="198" y="139"/>
                    <a:pt x="198" y="138"/>
                    <a:pt x="198" y="138"/>
                  </a:cubicBezTo>
                  <a:cubicBezTo>
                    <a:pt x="202" y="146"/>
                    <a:pt x="206" y="154"/>
                    <a:pt x="210" y="162"/>
                  </a:cubicBezTo>
                  <a:cubicBezTo>
                    <a:pt x="211" y="166"/>
                    <a:pt x="213" y="167"/>
                    <a:pt x="216" y="168"/>
                  </a:cubicBezTo>
                  <a:cubicBezTo>
                    <a:pt x="228" y="170"/>
                    <a:pt x="239" y="173"/>
                    <a:pt x="250" y="176"/>
                  </a:cubicBezTo>
                  <a:cubicBezTo>
                    <a:pt x="254" y="176"/>
                    <a:pt x="257" y="178"/>
                    <a:pt x="260" y="181"/>
                  </a:cubicBezTo>
                  <a:cubicBezTo>
                    <a:pt x="269" y="190"/>
                    <a:pt x="278" y="201"/>
                    <a:pt x="294" y="201"/>
                  </a:cubicBezTo>
                  <a:cubicBezTo>
                    <a:pt x="290" y="209"/>
                    <a:pt x="287" y="217"/>
                    <a:pt x="283" y="223"/>
                  </a:cubicBezTo>
                  <a:cubicBezTo>
                    <a:pt x="276" y="234"/>
                    <a:pt x="276" y="243"/>
                    <a:pt x="284" y="254"/>
                  </a:cubicBezTo>
                  <a:cubicBezTo>
                    <a:pt x="297" y="272"/>
                    <a:pt x="301" y="294"/>
                    <a:pt x="306" y="315"/>
                  </a:cubicBezTo>
                  <a:cubicBezTo>
                    <a:pt x="307" y="317"/>
                    <a:pt x="307" y="319"/>
                    <a:pt x="306" y="321"/>
                  </a:cubicBezTo>
                  <a:cubicBezTo>
                    <a:pt x="303" y="332"/>
                    <a:pt x="301" y="343"/>
                    <a:pt x="298" y="355"/>
                  </a:cubicBezTo>
                  <a:cubicBezTo>
                    <a:pt x="294" y="367"/>
                    <a:pt x="296" y="378"/>
                    <a:pt x="297" y="390"/>
                  </a:cubicBezTo>
                  <a:cubicBezTo>
                    <a:pt x="297" y="393"/>
                    <a:pt x="297" y="395"/>
                    <a:pt x="298" y="398"/>
                  </a:cubicBezTo>
                  <a:cubicBezTo>
                    <a:pt x="291" y="399"/>
                    <a:pt x="284" y="400"/>
                    <a:pt x="278" y="401"/>
                  </a:cubicBezTo>
                  <a:cubicBezTo>
                    <a:pt x="268" y="401"/>
                    <a:pt x="259" y="401"/>
                    <a:pt x="249" y="401"/>
                  </a:cubicBezTo>
                  <a:cubicBezTo>
                    <a:pt x="248" y="400"/>
                    <a:pt x="246" y="400"/>
                    <a:pt x="245" y="400"/>
                  </a:cubicBezTo>
                  <a:cubicBezTo>
                    <a:pt x="208" y="397"/>
                    <a:pt x="173" y="388"/>
                    <a:pt x="141" y="370"/>
                  </a:cubicBezTo>
                  <a:cubicBezTo>
                    <a:pt x="66" y="329"/>
                    <a:pt x="20" y="266"/>
                    <a:pt x="4" y="182"/>
                  </a:cubicBezTo>
                  <a:cubicBezTo>
                    <a:pt x="2" y="171"/>
                    <a:pt x="1" y="161"/>
                    <a:pt x="0" y="151"/>
                  </a:cubicBezTo>
                  <a:cubicBezTo>
                    <a:pt x="0" y="141"/>
                    <a:pt x="0" y="132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BA14BD56-9FA2-41AD-8140-94CC4172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6145213"/>
              <a:ext cx="258763" cy="417513"/>
            </a:xfrm>
            <a:custGeom>
              <a:avLst/>
              <a:gdLst>
                <a:gd name="T0" fmla="*/ 287 w 291"/>
                <a:gd name="T1" fmla="*/ 256 h 467"/>
                <a:gd name="T2" fmla="*/ 93 w 291"/>
                <a:gd name="T3" fmla="*/ 467 h 467"/>
                <a:gd name="T4" fmla="*/ 89 w 291"/>
                <a:gd name="T5" fmla="*/ 467 h 467"/>
                <a:gd name="T6" fmla="*/ 135 w 291"/>
                <a:gd name="T7" fmla="*/ 423 h 467"/>
                <a:gd name="T8" fmla="*/ 149 w 291"/>
                <a:gd name="T9" fmla="*/ 392 h 467"/>
                <a:gd name="T10" fmla="*/ 179 w 291"/>
                <a:gd name="T11" fmla="*/ 375 h 467"/>
                <a:gd name="T12" fmla="*/ 212 w 291"/>
                <a:gd name="T13" fmla="*/ 317 h 467"/>
                <a:gd name="T14" fmla="*/ 193 w 291"/>
                <a:gd name="T15" fmla="*/ 305 h 467"/>
                <a:gd name="T16" fmla="*/ 137 w 291"/>
                <a:gd name="T17" fmla="*/ 262 h 467"/>
                <a:gd name="T18" fmla="*/ 78 w 291"/>
                <a:gd name="T19" fmla="*/ 250 h 467"/>
                <a:gd name="T20" fmla="*/ 49 w 291"/>
                <a:gd name="T21" fmla="*/ 249 h 467"/>
                <a:gd name="T22" fmla="*/ 29 w 291"/>
                <a:gd name="T23" fmla="*/ 218 h 467"/>
                <a:gd name="T24" fmla="*/ 5 w 291"/>
                <a:gd name="T25" fmla="*/ 227 h 467"/>
                <a:gd name="T26" fmla="*/ 19 w 291"/>
                <a:gd name="T27" fmla="*/ 198 h 467"/>
                <a:gd name="T28" fmla="*/ 38 w 291"/>
                <a:gd name="T29" fmla="*/ 205 h 467"/>
                <a:gd name="T30" fmla="*/ 53 w 291"/>
                <a:gd name="T31" fmla="*/ 204 h 467"/>
                <a:gd name="T32" fmla="*/ 111 w 291"/>
                <a:gd name="T33" fmla="*/ 140 h 467"/>
                <a:gd name="T34" fmla="*/ 155 w 291"/>
                <a:gd name="T35" fmla="*/ 115 h 467"/>
                <a:gd name="T36" fmla="*/ 119 w 291"/>
                <a:gd name="T37" fmla="*/ 69 h 467"/>
                <a:gd name="T38" fmla="*/ 90 w 291"/>
                <a:gd name="T39" fmla="*/ 60 h 467"/>
                <a:gd name="T40" fmla="*/ 60 w 291"/>
                <a:gd name="T41" fmla="*/ 83 h 467"/>
                <a:gd name="T42" fmla="*/ 32 w 291"/>
                <a:gd name="T43" fmla="*/ 74 h 467"/>
                <a:gd name="T44" fmla="*/ 44 w 291"/>
                <a:gd name="T45" fmla="*/ 57 h 467"/>
                <a:gd name="T46" fmla="*/ 59 w 291"/>
                <a:gd name="T47" fmla="*/ 24 h 467"/>
                <a:gd name="T48" fmla="*/ 80 w 291"/>
                <a:gd name="T49" fmla="*/ 38 h 467"/>
                <a:gd name="T50" fmla="*/ 94 w 291"/>
                <a:gd name="T51" fmla="*/ 52 h 467"/>
                <a:gd name="T52" fmla="*/ 107 w 291"/>
                <a:gd name="T53" fmla="*/ 33 h 467"/>
                <a:gd name="T54" fmla="*/ 85 w 291"/>
                <a:gd name="T55" fmla="*/ 0 h 467"/>
                <a:gd name="T56" fmla="*/ 140 w 291"/>
                <a:gd name="T57" fmla="*/ 50 h 467"/>
                <a:gd name="T58" fmla="*/ 170 w 291"/>
                <a:gd name="T59" fmla="*/ 81 h 467"/>
                <a:gd name="T60" fmla="*/ 193 w 291"/>
                <a:gd name="T61" fmla="*/ 75 h 467"/>
                <a:gd name="T62" fmla="*/ 236 w 291"/>
                <a:gd name="T63" fmla="*/ 67 h 467"/>
                <a:gd name="T64" fmla="*/ 251 w 291"/>
                <a:gd name="T65" fmla="*/ 72 h 467"/>
                <a:gd name="T66" fmla="*/ 291 w 291"/>
                <a:gd name="T67" fmla="*/ 19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1" h="467">
                  <a:moveTo>
                    <a:pt x="291" y="223"/>
                  </a:moveTo>
                  <a:cubicBezTo>
                    <a:pt x="290" y="234"/>
                    <a:pt x="289" y="245"/>
                    <a:pt x="287" y="256"/>
                  </a:cubicBezTo>
                  <a:cubicBezTo>
                    <a:pt x="277" y="310"/>
                    <a:pt x="253" y="357"/>
                    <a:pt x="214" y="397"/>
                  </a:cubicBezTo>
                  <a:cubicBezTo>
                    <a:pt x="180" y="431"/>
                    <a:pt x="140" y="454"/>
                    <a:pt x="93" y="467"/>
                  </a:cubicBezTo>
                  <a:cubicBezTo>
                    <a:pt x="92" y="467"/>
                    <a:pt x="91" y="467"/>
                    <a:pt x="91" y="467"/>
                  </a:cubicBezTo>
                  <a:cubicBezTo>
                    <a:pt x="90" y="467"/>
                    <a:pt x="90" y="467"/>
                    <a:pt x="89" y="467"/>
                  </a:cubicBezTo>
                  <a:cubicBezTo>
                    <a:pt x="91" y="459"/>
                    <a:pt x="91" y="451"/>
                    <a:pt x="101" y="445"/>
                  </a:cubicBezTo>
                  <a:cubicBezTo>
                    <a:pt x="113" y="439"/>
                    <a:pt x="124" y="431"/>
                    <a:pt x="135" y="423"/>
                  </a:cubicBezTo>
                  <a:cubicBezTo>
                    <a:pt x="137" y="421"/>
                    <a:pt x="139" y="418"/>
                    <a:pt x="140" y="415"/>
                  </a:cubicBezTo>
                  <a:cubicBezTo>
                    <a:pt x="144" y="408"/>
                    <a:pt x="146" y="400"/>
                    <a:pt x="149" y="392"/>
                  </a:cubicBezTo>
                  <a:cubicBezTo>
                    <a:pt x="150" y="390"/>
                    <a:pt x="152" y="387"/>
                    <a:pt x="155" y="386"/>
                  </a:cubicBezTo>
                  <a:cubicBezTo>
                    <a:pt x="162" y="382"/>
                    <a:pt x="171" y="379"/>
                    <a:pt x="179" y="375"/>
                  </a:cubicBezTo>
                  <a:cubicBezTo>
                    <a:pt x="180" y="374"/>
                    <a:pt x="182" y="373"/>
                    <a:pt x="183" y="371"/>
                  </a:cubicBezTo>
                  <a:cubicBezTo>
                    <a:pt x="193" y="353"/>
                    <a:pt x="202" y="335"/>
                    <a:pt x="212" y="317"/>
                  </a:cubicBezTo>
                  <a:cubicBezTo>
                    <a:pt x="210" y="316"/>
                    <a:pt x="209" y="315"/>
                    <a:pt x="208" y="314"/>
                  </a:cubicBezTo>
                  <a:cubicBezTo>
                    <a:pt x="203" y="311"/>
                    <a:pt x="198" y="308"/>
                    <a:pt x="193" y="305"/>
                  </a:cubicBezTo>
                  <a:cubicBezTo>
                    <a:pt x="174" y="296"/>
                    <a:pt x="158" y="283"/>
                    <a:pt x="145" y="266"/>
                  </a:cubicBezTo>
                  <a:cubicBezTo>
                    <a:pt x="143" y="264"/>
                    <a:pt x="140" y="263"/>
                    <a:pt x="137" y="262"/>
                  </a:cubicBezTo>
                  <a:cubicBezTo>
                    <a:pt x="130" y="260"/>
                    <a:pt x="123" y="259"/>
                    <a:pt x="116" y="257"/>
                  </a:cubicBezTo>
                  <a:cubicBezTo>
                    <a:pt x="103" y="255"/>
                    <a:pt x="91" y="252"/>
                    <a:pt x="78" y="250"/>
                  </a:cubicBezTo>
                  <a:cubicBezTo>
                    <a:pt x="73" y="249"/>
                    <a:pt x="68" y="251"/>
                    <a:pt x="63" y="253"/>
                  </a:cubicBezTo>
                  <a:cubicBezTo>
                    <a:pt x="57" y="255"/>
                    <a:pt x="52" y="255"/>
                    <a:pt x="49" y="249"/>
                  </a:cubicBezTo>
                  <a:cubicBezTo>
                    <a:pt x="44" y="242"/>
                    <a:pt x="37" y="238"/>
                    <a:pt x="29" y="237"/>
                  </a:cubicBezTo>
                  <a:cubicBezTo>
                    <a:pt x="29" y="231"/>
                    <a:pt x="29" y="224"/>
                    <a:pt x="29" y="218"/>
                  </a:cubicBezTo>
                  <a:cubicBezTo>
                    <a:pt x="19" y="217"/>
                    <a:pt x="10" y="217"/>
                    <a:pt x="6" y="229"/>
                  </a:cubicBezTo>
                  <a:cubicBezTo>
                    <a:pt x="5" y="228"/>
                    <a:pt x="5" y="228"/>
                    <a:pt x="5" y="227"/>
                  </a:cubicBezTo>
                  <a:cubicBezTo>
                    <a:pt x="3" y="221"/>
                    <a:pt x="2" y="214"/>
                    <a:pt x="0" y="207"/>
                  </a:cubicBezTo>
                  <a:cubicBezTo>
                    <a:pt x="6" y="204"/>
                    <a:pt x="12" y="201"/>
                    <a:pt x="19" y="198"/>
                  </a:cubicBezTo>
                  <a:cubicBezTo>
                    <a:pt x="20" y="197"/>
                    <a:pt x="22" y="198"/>
                    <a:pt x="23" y="198"/>
                  </a:cubicBezTo>
                  <a:cubicBezTo>
                    <a:pt x="28" y="200"/>
                    <a:pt x="33" y="203"/>
                    <a:pt x="38" y="205"/>
                  </a:cubicBezTo>
                  <a:cubicBezTo>
                    <a:pt x="42" y="206"/>
                    <a:pt x="46" y="206"/>
                    <a:pt x="51" y="206"/>
                  </a:cubicBezTo>
                  <a:cubicBezTo>
                    <a:pt x="51" y="207"/>
                    <a:pt x="53" y="205"/>
                    <a:pt x="53" y="204"/>
                  </a:cubicBezTo>
                  <a:cubicBezTo>
                    <a:pt x="54" y="190"/>
                    <a:pt x="64" y="182"/>
                    <a:pt x="72" y="172"/>
                  </a:cubicBezTo>
                  <a:cubicBezTo>
                    <a:pt x="82" y="158"/>
                    <a:pt x="95" y="148"/>
                    <a:pt x="111" y="140"/>
                  </a:cubicBezTo>
                  <a:cubicBezTo>
                    <a:pt x="126" y="133"/>
                    <a:pt x="140" y="127"/>
                    <a:pt x="156" y="134"/>
                  </a:cubicBezTo>
                  <a:cubicBezTo>
                    <a:pt x="161" y="124"/>
                    <a:pt x="161" y="121"/>
                    <a:pt x="155" y="115"/>
                  </a:cubicBezTo>
                  <a:cubicBezTo>
                    <a:pt x="151" y="112"/>
                    <a:pt x="148" y="108"/>
                    <a:pt x="144" y="105"/>
                  </a:cubicBezTo>
                  <a:cubicBezTo>
                    <a:pt x="133" y="95"/>
                    <a:pt x="124" y="83"/>
                    <a:pt x="119" y="69"/>
                  </a:cubicBezTo>
                  <a:cubicBezTo>
                    <a:pt x="118" y="66"/>
                    <a:pt x="115" y="65"/>
                    <a:pt x="112" y="65"/>
                  </a:cubicBezTo>
                  <a:cubicBezTo>
                    <a:pt x="104" y="66"/>
                    <a:pt x="97" y="63"/>
                    <a:pt x="90" y="60"/>
                  </a:cubicBezTo>
                  <a:cubicBezTo>
                    <a:pt x="83" y="57"/>
                    <a:pt x="74" y="56"/>
                    <a:pt x="65" y="55"/>
                  </a:cubicBezTo>
                  <a:cubicBezTo>
                    <a:pt x="64" y="64"/>
                    <a:pt x="62" y="73"/>
                    <a:pt x="60" y="83"/>
                  </a:cubicBezTo>
                  <a:cubicBezTo>
                    <a:pt x="51" y="81"/>
                    <a:pt x="43" y="80"/>
                    <a:pt x="34" y="78"/>
                  </a:cubicBezTo>
                  <a:cubicBezTo>
                    <a:pt x="33" y="77"/>
                    <a:pt x="32" y="75"/>
                    <a:pt x="32" y="74"/>
                  </a:cubicBezTo>
                  <a:cubicBezTo>
                    <a:pt x="31" y="69"/>
                    <a:pt x="30" y="64"/>
                    <a:pt x="32" y="60"/>
                  </a:cubicBezTo>
                  <a:cubicBezTo>
                    <a:pt x="33" y="58"/>
                    <a:pt x="40" y="58"/>
                    <a:pt x="44" y="57"/>
                  </a:cubicBezTo>
                  <a:cubicBezTo>
                    <a:pt x="50" y="56"/>
                    <a:pt x="53" y="54"/>
                    <a:pt x="54" y="48"/>
                  </a:cubicBezTo>
                  <a:cubicBezTo>
                    <a:pt x="55" y="40"/>
                    <a:pt x="57" y="33"/>
                    <a:pt x="59" y="24"/>
                  </a:cubicBezTo>
                  <a:cubicBezTo>
                    <a:pt x="66" y="27"/>
                    <a:pt x="72" y="30"/>
                    <a:pt x="79" y="33"/>
                  </a:cubicBezTo>
                  <a:cubicBezTo>
                    <a:pt x="80" y="33"/>
                    <a:pt x="80" y="36"/>
                    <a:pt x="80" y="38"/>
                  </a:cubicBezTo>
                  <a:cubicBezTo>
                    <a:pt x="79" y="44"/>
                    <a:pt x="81" y="48"/>
                    <a:pt x="87" y="49"/>
                  </a:cubicBezTo>
                  <a:cubicBezTo>
                    <a:pt x="90" y="50"/>
                    <a:pt x="92" y="51"/>
                    <a:pt x="94" y="52"/>
                  </a:cubicBezTo>
                  <a:cubicBezTo>
                    <a:pt x="103" y="57"/>
                    <a:pt x="112" y="56"/>
                    <a:pt x="120" y="49"/>
                  </a:cubicBezTo>
                  <a:cubicBezTo>
                    <a:pt x="116" y="44"/>
                    <a:pt x="111" y="38"/>
                    <a:pt x="107" y="33"/>
                  </a:cubicBezTo>
                  <a:cubicBezTo>
                    <a:pt x="101" y="28"/>
                    <a:pt x="96" y="22"/>
                    <a:pt x="90" y="17"/>
                  </a:cubicBezTo>
                  <a:cubicBezTo>
                    <a:pt x="84" y="13"/>
                    <a:pt x="83" y="7"/>
                    <a:pt x="85" y="0"/>
                  </a:cubicBezTo>
                  <a:cubicBezTo>
                    <a:pt x="96" y="4"/>
                    <a:pt x="107" y="3"/>
                    <a:pt x="116" y="11"/>
                  </a:cubicBezTo>
                  <a:cubicBezTo>
                    <a:pt x="130" y="21"/>
                    <a:pt x="136" y="34"/>
                    <a:pt x="140" y="50"/>
                  </a:cubicBezTo>
                  <a:cubicBezTo>
                    <a:pt x="141" y="54"/>
                    <a:pt x="143" y="58"/>
                    <a:pt x="147" y="61"/>
                  </a:cubicBezTo>
                  <a:cubicBezTo>
                    <a:pt x="155" y="68"/>
                    <a:pt x="162" y="75"/>
                    <a:pt x="170" y="81"/>
                  </a:cubicBezTo>
                  <a:cubicBezTo>
                    <a:pt x="174" y="85"/>
                    <a:pt x="179" y="87"/>
                    <a:pt x="183" y="90"/>
                  </a:cubicBezTo>
                  <a:cubicBezTo>
                    <a:pt x="187" y="84"/>
                    <a:pt x="190" y="80"/>
                    <a:pt x="193" y="75"/>
                  </a:cubicBezTo>
                  <a:cubicBezTo>
                    <a:pt x="195" y="71"/>
                    <a:pt x="197" y="70"/>
                    <a:pt x="201" y="70"/>
                  </a:cubicBezTo>
                  <a:cubicBezTo>
                    <a:pt x="213" y="69"/>
                    <a:pt x="224" y="68"/>
                    <a:pt x="236" y="67"/>
                  </a:cubicBezTo>
                  <a:cubicBezTo>
                    <a:pt x="237" y="67"/>
                    <a:pt x="238" y="67"/>
                    <a:pt x="239" y="66"/>
                  </a:cubicBezTo>
                  <a:cubicBezTo>
                    <a:pt x="247" y="65"/>
                    <a:pt x="247" y="65"/>
                    <a:pt x="251" y="72"/>
                  </a:cubicBezTo>
                  <a:cubicBezTo>
                    <a:pt x="274" y="109"/>
                    <a:pt x="287" y="150"/>
                    <a:pt x="290" y="194"/>
                  </a:cubicBezTo>
                  <a:cubicBezTo>
                    <a:pt x="290" y="195"/>
                    <a:pt x="291" y="197"/>
                    <a:pt x="291" y="199"/>
                  </a:cubicBezTo>
                  <a:cubicBezTo>
                    <a:pt x="291" y="207"/>
                    <a:pt x="291" y="215"/>
                    <a:pt x="291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4CD490DB-8799-48EA-9EB6-F6889F6E6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" y="6099175"/>
              <a:ext cx="277813" cy="84138"/>
            </a:xfrm>
            <a:custGeom>
              <a:avLst/>
              <a:gdLst>
                <a:gd name="T0" fmla="*/ 220 w 314"/>
                <a:gd name="T1" fmla="*/ 0 h 95"/>
                <a:gd name="T2" fmla="*/ 249 w 314"/>
                <a:gd name="T3" fmla="*/ 4 h 95"/>
                <a:gd name="T4" fmla="*/ 314 w 314"/>
                <a:gd name="T5" fmla="*/ 24 h 95"/>
                <a:gd name="T6" fmla="*/ 314 w 314"/>
                <a:gd name="T7" fmla="*/ 26 h 95"/>
                <a:gd name="T8" fmla="*/ 298 w 314"/>
                <a:gd name="T9" fmla="*/ 25 h 95"/>
                <a:gd name="T10" fmla="*/ 266 w 314"/>
                <a:gd name="T11" fmla="*/ 32 h 95"/>
                <a:gd name="T12" fmla="*/ 252 w 314"/>
                <a:gd name="T13" fmla="*/ 47 h 95"/>
                <a:gd name="T14" fmla="*/ 246 w 314"/>
                <a:gd name="T15" fmla="*/ 49 h 95"/>
                <a:gd name="T16" fmla="*/ 206 w 314"/>
                <a:gd name="T17" fmla="*/ 53 h 95"/>
                <a:gd name="T18" fmla="*/ 186 w 314"/>
                <a:gd name="T19" fmla="*/ 51 h 95"/>
                <a:gd name="T20" fmla="*/ 181 w 314"/>
                <a:gd name="T21" fmla="*/ 54 h 95"/>
                <a:gd name="T22" fmla="*/ 171 w 314"/>
                <a:gd name="T23" fmla="*/ 68 h 95"/>
                <a:gd name="T24" fmla="*/ 166 w 314"/>
                <a:gd name="T25" fmla="*/ 72 h 95"/>
                <a:gd name="T26" fmla="*/ 132 w 314"/>
                <a:gd name="T27" fmla="*/ 73 h 95"/>
                <a:gd name="T28" fmla="*/ 111 w 314"/>
                <a:gd name="T29" fmla="*/ 68 h 95"/>
                <a:gd name="T30" fmla="*/ 101 w 314"/>
                <a:gd name="T31" fmla="*/ 69 h 95"/>
                <a:gd name="T32" fmla="*/ 62 w 314"/>
                <a:gd name="T33" fmla="*/ 82 h 95"/>
                <a:gd name="T34" fmla="*/ 6 w 314"/>
                <a:gd name="T35" fmla="*/ 94 h 95"/>
                <a:gd name="T36" fmla="*/ 1 w 314"/>
                <a:gd name="T37" fmla="*/ 95 h 95"/>
                <a:gd name="T38" fmla="*/ 0 w 314"/>
                <a:gd name="T39" fmla="*/ 94 h 95"/>
                <a:gd name="T40" fmla="*/ 30 w 314"/>
                <a:gd name="T41" fmla="*/ 65 h 95"/>
                <a:gd name="T42" fmla="*/ 160 w 314"/>
                <a:gd name="T43" fmla="*/ 3 h 95"/>
                <a:gd name="T44" fmla="*/ 187 w 314"/>
                <a:gd name="T45" fmla="*/ 0 h 95"/>
                <a:gd name="T46" fmla="*/ 220 w 314"/>
                <a:gd name="T47" fmla="*/ 0 h 95"/>
                <a:gd name="T48" fmla="*/ 199 w 314"/>
                <a:gd name="T49" fmla="*/ 35 h 95"/>
                <a:gd name="T50" fmla="*/ 211 w 314"/>
                <a:gd name="T51" fmla="*/ 42 h 95"/>
                <a:gd name="T52" fmla="*/ 234 w 314"/>
                <a:gd name="T53" fmla="*/ 39 h 95"/>
                <a:gd name="T54" fmla="*/ 259 w 314"/>
                <a:gd name="T55" fmla="*/ 21 h 95"/>
                <a:gd name="T56" fmla="*/ 244 w 314"/>
                <a:gd name="T57" fmla="*/ 12 h 95"/>
                <a:gd name="T58" fmla="*/ 240 w 314"/>
                <a:gd name="T59" fmla="*/ 12 h 95"/>
                <a:gd name="T60" fmla="*/ 199 w 314"/>
                <a:gd name="T61" fmla="*/ 35 h 95"/>
                <a:gd name="T62" fmla="*/ 118 w 314"/>
                <a:gd name="T63" fmla="*/ 42 h 95"/>
                <a:gd name="T64" fmla="*/ 132 w 314"/>
                <a:gd name="T65" fmla="*/ 51 h 95"/>
                <a:gd name="T66" fmla="*/ 136 w 314"/>
                <a:gd name="T67" fmla="*/ 52 h 95"/>
                <a:gd name="T68" fmla="*/ 171 w 314"/>
                <a:gd name="T69" fmla="*/ 43 h 95"/>
                <a:gd name="T70" fmla="*/ 164 w 314"/>
                <a:gd name="T71" fmla="*/ 32 h 95"/>
                <a:gd name="T72" fmla="*/ 158 w 314"/>
                <a:gd name="T73" fmla="*/ 30 h 95"/>
                <a:gd name="T74" fmla="*/ 136 w 314"/>
                <a:gd name="T75" fmla="*/ 29 h 95"/>
                <a:gd name="T76" fmla="*/ 135 w 314"/>
                <a:gd name="T77" fmla="*/ 29 h 95"/>
                <a:gd name="T78" fmla="*/ 118 w 314"/>
                <a:gd name="T79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95">
                  <a:moveTo>
                    <a:pt x="220" y="0"/>
                  </a:moveTo>
                  <a:cubicBezTo>
                    <a:pt x="230" y="1"/>
                    <a:pt x="239" y="2"/>
                    <a:pt x="249" y="4"/>
                  </a:cubicBezTo>
                  <a:cubicBezTo>
                    <a:pt x="272" y="8"/>
                    <a:pt x="293" y="15"/>
                    <a:pt x="314" y="24"/>
                  </a:cubicBezTo>
                  <a:cubicBezTo>
                    <a:pt x="314" y="25"/>
                    <a:pt x="314" y="25"/>
                    <a:pt x="314" y="26"/>
                  </a:cubicBezTo>
                  <a:cubicBezTo>
                    <a:pt x="309" y="26"/>
                    <a:pt x="303" y="27"/>
                    <a:pt x="298" y="25"/>
                  </a:cubicBezTo>
                  <a:cubicBezTo>
                    <a:pt x="286" y="22"/>
                    <a:pt x="275" y="23"/>
                    <a:pt x="266" y="32"/>
                  </a:cubicBezTo>
                  <a:cubicBezTo>
                    <a:pt x="261" y="37"/>
                    <a:pt x="257" y="42"/>
                    <a:pt x="252" y="47"/>
                  </a:cubicBezTo>
                  <a:cubicBezTo>
                    <a:pt x="250" y="48"/>
                    <a:pt x="248" y="49"/>
                    <a:pt x="246" y="49"/>
                  </a:cubicBezTo>
                  <a:cubicBezTo>
                    <a:pt x="233" y="51"/>
                    <a:pt x="220" y="52"/>
                    <a:pt x="206" y="53"/>
                  </a:cubicBezTo>
                  <a:cubicBezTo>
                    <a:pt x="200" y="53"/>
                    <a:pt x="193" y="52"/>
                    <a:pt x="186" y="51"/>
                  </a:cubicBezTo>
                  <a:cubicBezTo>
                    <a:pt x="184" y="51"/>
                    <a:pt x="182" y="52"/>
                    <a:pt x="181" y="54"/>
                  </a:cubicBezTo>
                  <a:cubicBezTo>
                    <a:pt x="177" y="58"/>
                    <a:pt x="175" y="63"/>
                    <a:pt x="171" y="68"/>
                  </a:cubicBezTo>
                  <a:cubicBezTo>
                    <a:pt x="170" y="70"/>
                    <a:pt x="168" y="71"/>
                    <a:pt x="166" y="72"/>
                  </a:cubicBezTo>
                  <a:cubicBezTo>
                    <a:pt x="154" y="72"/>
                    <a:pt x="143" y="74"/>
                    <a:pt x="132" y="73"/>
                  </a:cubicBezTo>
                  <a:cubicBezTo>
                    <a:pt x="125" y="73"/>
                    <a:pt x="118" y="70"/>
                    <a:pt x="111" y="68"/>
                  </a:cubicBezTo>
                  <a:cubicBezTo>
                    <a:pt x="108" y="67"/>
                    <a:pt x="105" y="67"/>
                    <a:pt x="101" y="69"/>
                  </a:cubicBezTo>
                  <a:cubicBezTo>
                    <a:pt x="90" y="77"/>
                    <a:pt x="76" y="80"/>
                    <a:pt x="62" y="82"/>
                  </a:cubicBezTo>
                  <a:cubicBezTo>
                    <a:pt x="43" y="83"/>
                    <a:pt x="24" y="88"/>
                    <a:pt x="6" y="94"/>
                  </a:cubicBezTo>
                  <a:cubicBezTo>
                    <a:pt x="4" y="94"/>
                    <a:pt x="3" y="95"/>
                    <a:pt x="1" y="95"/>
                  </a:cubicBezTo>
                  <a:cubicBezTo>
                    <a:pt x="1" y="95"/>
                    <a:pt x="1" y="94"/>
                    <a:pt x="0" y="94"/>
                  </a:cubicBezTo>
                  <a:cubicBezTo>
                    <a:pt x="10" y="84"/>
                    <a:pt x="19" y="74"/>
                    <a:pt x="30" y="65"/>
                  </a:cubicBezTo>
                  <a:cubicBezTo>
                    <a:pt x="67" y="32"/>
                    <a:pt x="111" y="12"/>
                    <a:pt x="160" y="3"/>
                  </a:cubicBezTo>
                  <a:cubicBezTo>
                    <a:pt x="169" y="2"/>
                    <a:pt x="178" y="1"/>
                    <a:pt x="187" y="0"/>
                  </a:cubicBezTo>
                  <a:cubicBezTo>
                    <a:pt x="198" y="0"/>
                    <a:pt x="209" y="0"/>
                    <a:pt x="220" y="0"/>
                  </a:cubicBezTo>
                  <a:close/>
                  <a:moveTo>
                    <a:pt x="199" y="35"/>
                  </a:moveTo>
                  <a:cubicBezTo>
                    <a:pt x="203" y="38"/>
                    <a:pt x="207" y="42"/>
                    <a:pt x="211" y="42"/>
                  </a:cubicBezTo>
                  <a:cubicBezTo>
                    <a:pt x="218" y="42"/>
                    <a:pt x="227" y="43"/>
                    <a:pt x="234" y="39"/>
                  </a:cubicBezTo>
                  <a:cubicBezTo>
                    <a:pt x="243" y="35"/>
                    <a:pt x="250" y="28"/>
                    <a:pt x="259" y="21"/>
                  </a:cubicBezTo>
                  <a:cubicBezTo>
                    <a:pt x="253" y="18"/>
                    <a:pt x="249" y="15"/>
                    <a:pt x="244" y="12"/>
                  </a:cubicBezTo>
                  <a:cubicBezTo>
                    <a:pt x="243" y="12"/>
                    <a:pt x="241" y="12"/>
                    <a:pt x="240" y="12"/>
                  </a:cubicBezTo>
                  <a:cubicBezTo>
                    <a:pt x="226" y="20"/>
                    <a:pt x="213" y="27"/>
                    <a:pt x="199" y="35"/>
                  </a:cubicBezTo>
                  <a:close/>
                  <a:moveTo>
                    <a:pt x="118" y="42"/>
                  </a:moveTo>
                  <a:cubicBezTo>
                    <a:pt x="123" y="45"/>
                    <a:pt x="128" y="48"/>
                    <a:pt x="132" y="51"/>
                  </a:cubicBezTo>
                  <a:cubicBezTo>
                    <a:pt x="133" y="52"/>
                    <a:pt x="135" y="52"/>
                    <a:pt x="136" y="52"/>
                  </a:cubicBezTo>
                  <a:cubicBezTo>
                    <a:pt x="147" y="49"/>
                    <a:pt x="159" y="46"/>
                    <a:pt x="171" y="43"/>
                  </a:cubicBezTo>
                  <a:cubicBezTo>
                    <a:pt x="168" y="39"/>
                    <a:pt x="166" y="36"/>
                    <a:pt x="164" y="32"/>
                  </a:cubicBezTo>
                  <a:cubicBezTo>
                    <a:pt x="163" y="29"/>
                    <a:pt x="161" y="28"/>
                    <a:pt x="158" y="30"/>
                  </a:cubicBezTo>
                  <a:cubicBezTo>
                    <a:pt x="151" y="33"/>
                    <a:pt x="143" y="34"/>
                    <a:pt x="136" y="29"/>
                  </a:cubicBezTo>
                  <a:cubicBezTo>
                    <a:pt x="136" y="29"/>
                    <a:pt x="135" y="29"/>
                    <a:pt x="135" y="29"/>
                  </a:cubicBezTo>
                  <a:cubicBezTo>
                    <a:pt x="130" y="33"/>
                    <a:pt x="124" y="38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4AAE71-BCD7-4243-BE13-199A656C4CB5}"/>
              </a:ext>
            </a:extLst>
          </p:cNvPr>
          <p:cNvGrpSpPr/>
          <p:nvPr/>
        </p:nvGrpSpPr>
        <p:grpSpPr>
          <a:xfrm>
            <a:off x="4761807" y="3856720"/>
            <a:ext cx="827510" cy="811991"/>
            <a:chOff x="3608388" y="6084888"/>
            <a:chExt cx="508000" cy="49847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ECE0F80A-DC7C-450E-B019-C97DD6979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6084888"/>
              <a:ext cx="336550" cy="476250"/>
            </a:xfrm>
            <a:custGeom>
              <a:avLst/>
              <a:gdLst>
                <a:gd name="T0" fmla="*/ 104 w 380"/>
                <a:gd name="T1" fmla="*/ 0 h 535"/>
                <a:gd name="T2" fmla="*/ 135 w 380"/>
                <a:gd name="T3" fmla="*/ 5 h 535"/>
                <a:gd name="T4" fmla="*/ 361 w 380"/>
                <a:gd name="T5" fmla="*/ 225 h 535"/>
                <a:gd name="T6" fmla="*/ 277 w 380"/>
                <a:gd name="T7" fmla="*/ 485 h 535"/>
                <a:gd name="T8" fmla="*/ 265 w 380"/>
                <a:gd name="T9" fmla="*/ 496 h 535"/>
                <a:gd name="T10" fmla="*/ 265 w 380"/>
                <a:gd name="T11" fmla="*/ 497 h 535"/>
                <a:gd name="T12" fmla="*/ 305 w 380"/>
                <a:gd name="T13" fmla="*/ 502 h 535"/>
                <a:gd name="T14" fmla="*/ 301 w 380"/>
                <a:gd name="T15" fmla="*/ 535 h 535"/>
                <a:gd name="T16" fmla="*/ 199 w 380"/>
                <a:gd name="T17" fmla="*/ 523 h 535"/>
                <a:gd name="T18" fmla="*/ 212 w 380"/>
                <a:gd name="T19" fmla="*/ 420 h 535"/>
                <a:gd name="T20" fmla="*/ 244 w 380"/>
                <a:gd name="T21" fmla="*/ 424 h 535"/>
                <a:gd name="T22" fmla="*/ 239 w 380"/>
                <a:gd name="T23" fmla="*/ 475 h 535"/>
                <a:gd name="T24" fmla="*/ 321 w 380"/>
                <a:gd name="T25" fmla="*/ 357 h 535"/>
                <a:gd name="T26" fmla="*/ 325 w 380"/>
                <a:gd name="T27" fmla="*/ 214 h 535"/>
                <a:gd name="T28" fmla="*/ 11 w 380"/>
                <a:gd name="T29" fmla="*/ 45 h 535"/>
                <a:gd name="T30" fmla="*/ 0 w 380"/>
                <a:gd name="T31" fmla="*/ 13 h 535"/>
                <a:gd name="T32" fmla="*/ 45 w 380"/>
                <a:gd name="T33" fmla="*/ 4 h 535"/>
                <a:gd name="T34" fmla="*/ 70 w 380"/>
                <a:gd name="T35" fmla="*/ 0 h 535"/>
                <a:gd name="T36" fmla="*/ 104 w 380"/>
                <a:gd name="T3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0" h="535">
                  <a:moveTo>
                    <a:pt x="104" y="0"/>
                  </a:moveTo>
                  <a:cubicBezTo>
                    <a:pt x="115" y="2"/>
                    <a:pt x="125" y="3"/>
                    <a:pt x="135" y="5"/>
                  </a:cubicBezTo>
                  <a:cubicBezTo>
                    <a:pt x="248" y="24"/>
                    <a:pt x="340" y="112"/>
                    <a:pt x="361" y="225"/>
                  </a:cubicBezTo>
                  <a:cubicBezTo>
                    <a:pt x="380" y="326"/>
                    <a:pt x="350" y="413"/>
                    <a:pt x="277" y="485"/>
                  </a:cubicBezTo>
                  <a:cubicBezTo>
                    <a:pt x="273" y="489"/>
                    <a:pt x="269" y="492"/>
                    <a:pt x="265" y="496"/>
                  </a:cubicBezTo>
                  <a:cubicBezTo>
                    <a:pt x="265" y="496"/>
                    <a:pt x="265" y="497"/>
                    <a:pt x="265" y="497"/>
                  </a:cubicBezTo>
                  <a:cubicBezTo>
                    <a:pt x="278" y="499"/>
                    <a:pt x="291" y="500"/>
                    <a:pt x="305" y="502"/>
                  </a:cubicBezTo>
                  <a:cubicBezTo>
                    <a:pt x="303" y="513"/>
                    <a:pt x="302" y="524"/>
                    <a:pt x="301" y="535"/>
                  </a:cubicBezTo>
                  <a:cubicBezTo>
                    <a:pt x="267" y="531"/>
                    <a:pt x="234" y="527"/>
                    <a:pt x="199" y="523"/>
                  </a:cubicBezTo>
                  <a:cubicBezTo>
                    <a:pt x="204" y="488"/>
                    <a:pt x="208" y="455"/>
                    <a:pt x="212" y="420"/>
                  </a:cubicBezTo>
                  <a:cubicBezTo>
                    <a:pt x="223" y="421"/>
                    <a:pt x="233" y="423"/>
                    <a:pt x="244" y="424"/>
                  </a:cubicBezTo>
                  <a:cubicBezTo>
                    <a:pt x="243" y="441"/>
                    <a:pt x="241" y="457"/>
                    <a:pt x="239" y="475"/>
                  </a:cubicBezTo>
                  <a:cubicBezTo>
                    <a:pt x="278" y="443"/>
                    <a:pt x="306" y="404"/>
                    <a:pt x="321" y="357"/>
                  </a:cubicBezTo>
                  <a:cubicBezTo>
                    <a:pt x="337" y="310"/>
                    <a:pt x="338" y="262"/>
                    <a:pt x="325" y="214"/>
                  </a:cubicBezTo>
                  <a:cubicBezTo>
                    <a:pt x="287" y="77"/>
                    <a:pt x="139" y="1"/>
                    <a:pt x="11" y="45"/>
                  </a:cubicBezTo>
                  <a:cubicBezTo>
                    <a:pt x="7" y="35"/>
                    <a:pt x="4" y="25"/>
                    <a:pt x="0" y="13"/>
                  </a:cubicBezTo>
                  <a:cubicBezTo>
                    <a:pt x="15" y="10"/>
                    <a:pt x="30" y="7"/>
                    <a:pt x="45" y="4"/>
                  </a:cubicBezTo>
                  <a:cubicBezTo>
                    <a:pt x="53" y="2"/>
                    <a:pt x="62" y="1"/>
                    <a:pt x="70" y="0"/>
                  </a:cubicBezTo>
                  <a:cubicBezTo>
                    <a:pt x="82" y="0"/>
                    <a:pt x="93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7233B8F9-32B7-41DF-AAF8-E372363B5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6115050"/>
              <a:ext cx="311150" cy="468313"/>
            </a:xfrm>
            <a:custGeom>
              <a:avLst/>
              <a:gdLst>
                <a:gd name="T0" fmla="*/ 0 w 351"/>
                <a:gd name="T1" fmla="*/ 232 h 525"/>
                <a:gd name="T2" fmla="*/ 7 w 351"/>
                <a:gd name="T3" fmla="*/ 187 h 525"/>
                <a:gd name="T4" fmla="*/ 58 w 351"/>
                <a:gd name="T5" fmla="*/ 76 h 525"/>
                <a:gd name="T6" fmla="*/ 90 w 351"/>
                <a:gd name="T7" fmla="*/ 38 h 525"/>
                <a:gd name="T8" fmla="*/ 46 w 351"/>
                <a:gd name="T9" fmla="*/ 33 h 525"/>
                <a:gd name="T10" fmla="*/ 50 w 351"/>
                <a:gd name="T11" fmla="*/ 0 h 525"/>
                <a:gd name="T12" fmla="*/ 151 w 351"/>
                <a:gd name="T13" fmla="*/ 12 h 525"/>
                <a:gd name="T14" fmla="*/ 139 w 351"/>
                <a:gd name="T15" fmla="*/ 115 h 525"/>
                <a:gd name="T16" fmla="*/ 106 w 351"/>
                <a:gd name="T17" fmla="*/ 111 h 525"/>
                <a:gd name="T18" fmla="*/ 112 w 351"/>
                <a:gd name="T19" fmla="*/ 66 h 525"/>
                <a:gd name="T20" fmla="*/ 43 w 351"/>
                <a:gd name="T21" fmla="*/ 315 h 525"/>
                <a:gd name="T22" fmla="*/ 158 w 351"/>
                <a:gd name="T23" fmla="*/ 460 h 525"/>
                <a:gd name="T24" fmla="*/ 342 w 351"/>
                <a:gd name="T25" fmla="*/ 484 h 525"/>
                <a:gd name="T26" fmla="*/ 351 w 351"/>
                <a:gd name="T27" fmla="*/ 517 h 525"/>
                <a:gd name="T28" fmla="*/ 304 w 351"/>
                <a:gd name="T29" fmla="*/ 524 h 525"/>
                <a:gd name="T30" fmla="*/ 297 w 351"/>
                <a:gd name="T31" fmla="*/ 525 h 525"/>
                <a:gd name="T32" fmla="*/ 262 w 351"/>
                <a:gd name="T33" fmla="*/ 525 h 525"/>
                <a:gd name="T34" fmla="*/ 234 w 351"/>
                <a:gd name="T35" fmla="*/ 521 h 525"/>
                <a:gd name="T36" fmla="*/ 49 w 351"/>
                <a:gd name="T37" fmla="*/ 403 h 525"/>
                <a:gd name="T38" fmla="*/ 4 w 351"/>
                <a:gd name="T39" fmla="*/ 291 h 525"/>
                <a:gd name="T40" fmla="*/ 0 w 351"/>
                <a:gd name="T41" fmla="*/ 257 h 525"/>
                <a:gd name="T42" fmla="*/ 0 w 351"/>
                <a:gd name="T43" fmla="*/ 232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525">
                  <a:moveTo>
                    <a:pt x="0" y="232"/>
                  </a:moveTo>
                  <a:cubicBezTo>
                    <a:pt x="2" y="217"/>
                    <a:pt x="4" y="202"/>
                    <a:pt x="7" y="187"/>
                  </a:cubicBezTo>
                  <a:cubicBezTo>
                    <a:pt x="15" y="146"/>
                    <a:pt x="32" y="109"/>
                    <a:pt x="58" y="76"/>
                  </a:cubicBezTo>
                  <a:cubicBezTo>
                    <a:pt x="68" y="63"/>
                    <a:pt x="79" y="51"/>
                    <a:pt x="90" y="38"/>
                  </a:cubicBezTo>
                  <a:cubicBezTo>
                    <a:pt x="76" y="36"/>
                    <a:pt x="61" y="35"/>
                    <a:pt x="46" y="33"/>
                  </a:cubicBezTo>
                  <a:cubicBezTo>
                    <a:pt x="47" y="22"/>
                    <a:pt x="49" y="11"/>
                    <a:pt x="50" y="0"/>
                  </a:cubicBezTo>
                  <a:cubicBezTo>
                    <a:pt x="84" y="4"/>
                    <a:pt x="117" y="8"/>
                    <a:pt x="151" y="12"/>
                  </a:cubicBezTo>
                  <a:cubicBezTo>
                    <a:pt x="147" y="47"/>
                    <a:pt x="143" y="81"/>
                    <a:pt x="139" y="115"/>
                  </a:cubicBezTo>
                  <a:cubicBezTo>
                    <a:pt x="128" y="114"/>
                    <a:pt x="117" y="112"/>
                    <a:pt x="106" y="111"/>
                  </a:cubicBezTo>
                  <a:cubicBezTo>
                    <a:pt x="108" y="96"/>
                    <a:pt x="110" y="81"/>
                    <a:pt x="112" y="66"/>
                  </a:cubicBezTo>
                  <a:cubicBezTo>
                    <a:pt x="51" y="119"/>
                    <a:pt x="14" y="219"/>
                    <a:pt x="43" y="315"/>
                  </a:cubicBezTo>
                  <a:cubicBezTo>
                    <a:pt x="62" y="378"/>
                    <a:pt x="101" y="427"/>
                    <a:pt x="158" y="460"/>
                  </a:cubicBezTo>
                  <a:cubicBezTo>
                    <a:pt x="216" y="492"/>
                    <a:pt x="277" y="500"/>
                    <a:pt x="342" y="484"/>
                  </a:cubicBezTo>
                  <a:cubicBezTo>
                    <a:pt x="345" y="495"/>
                    <a:pt x="347" y="505"/>
                    <a:pt x="351" y="517"/>
                  </a:cubicBezTo>
                  <a:cubicBezTo>
                    <a:pt x="334" y="519"/>
                    <a:pt x="319" y="522"/>
                    <a:pt x="304" y="524"/>
                  </a:cubicBezTo>
                  <a:cubicBezTo>
                    <a:pt x="302" y="524"/>
                    <a:pt x="299" y="525"/>
                    <a:pt x="297" y="525"/>
                  </a:cubicBezTo>
                  <a:cubicBezTo>
                    <a:pt x="286" y="525"/>
                    <a:pt x="274" y="525"/>
                    <a:pt x="262" y="525"/>
                  </a:cubicBezTo>
                  <a:cubicBezTo>
                    <a:pt x="253" y="524"/>
                    <a:pt x="244" y="523"/>
                    <a:pt x="234" y="521"/>
                  </a:cubicBezTo>
                  <a:cubicBezTo>
                    <a:pt x="156" y="507"/>
                    <a:pt x="94" y="468"/>
                    <a:pt x="49" y="403"/>
                  </a:cubicBezTo>
                  <a:cubicBezTo>
                    <a:pt x="26" y="369"/>
                    <a:pt x="11" y="332"/>
                    <a:pt x="4" y="291"/>
                  </a:cubicBezTo>
                  <a:cubicBezTo>
                    <a:pt x="2" y="280"/>
                    <a:pt x="1" y="269"/>
                    <a:pt x="0" y="257"/>
                  </a:cubicBezTo>
                  <a:cubicBezTo>
                    <a:pt x="0" y="249"/>
                    <a:pt x="0" y="240"/>
                    <a:pt x="0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3C7BB3B8-A196-4F9B-BC24-BFF7C064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6235700"/>
              <a:ext cx="211138" cy="201613"/>
            </a:xfrm>
            <a:custGeom>
              <a:avLst/>
              <a:gdLst>
                <a:gd name="T0" fmla="*/ 65 w 239"/>
                <a:gd name="T1" fmla="*/ 119 h 227"/>
                <a:gd name="T2" fmla="*/ 51 w 239"/>
                <a:gd name="T3" fmla="*/ 62 h 227"/>
                <a:gd name="T4" fmla="*/ 75 w 239"/>
                <a:gd name="T5" fmla="*/ 22 h 227"/>
                <a:gd name="T6" fmla="*/ 162 w 239"/>
                <a:gd name="T7" fmla="*/ 20 h 227"/>
                <a:gd name="T8" fmla="*/ 189 w 239"/>
                <a:gd name="T9" fmla="*/ 67 h 227"/>
                <a:gd name="T10" fmla="*/ 174 w 239"/>
                <a:gd name="T11" fmla="*/ 119 h 227"/>
                <a:gd name="T12" fmla="*/ 236 w 239"/>
                <a:gd name="T13" fmla="*/ 227 h 227"/>
                <a:gd name="T14" fmla="*/ 4 w 239"/>
                <a:gd name="T15" fmla="*/ 227 h 227"/>
                <a:gd name="T16" fmla="*/ 65 w 239"/>
                <a:gd name="T17" fmla="*/ 1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227">
                  <a:moveTo>
                    <a:pt x="65" y="119"/>
                  </a:moveTo>
                  <a:cubicBezTo>
                    <a:pt x="52" y="102"/>
                    <a:pt x="47" y="83"/>
                    <a:pt x="51" y="62"/>
                  </a:cubicBezTo>
                  <a:cubicBezTo>
                    <a:pt x="54" y="46"/>
                    <a:pt x="62" y="33"/>
                    <a:pt x="75" y="22"/>
                  </a:cubicBezTo>
                  <a:cubicBezTo>
                    <a:pt x="99" y="1"/>
                    <a:pt x="136" y="0"/>
                    <a:pt x="162" y="20"/>
                  </a:cubicBezTo>
                  <a:cubicBezTo>
                    <a:pt x="177" y="32"/>
                    <a:pt x="186" y="47"/>
                    <a:pt x="189" y="67"/>
                  </a:cubicBezTo>
                  <a:cubicBezTo>
                    <a:pt x="191" y="86"/>
                    <a:pt x="186" y="103"/>
                    <a:pt x="174" y="119"/>
                  </a:cubicBezTo>
                  <a:cubicBezTo>
                    <a:pt x="219" y="141"/>
                    <a:pt x="239" y="177"/>
                    <a:pt x="236" y="227"/>
                  </a:cubicBezTo>
                  <a:cubicBezTo>
                    <a:pt x="158" y="227"/>
                    <a:pt x="81" y="227"/>
                    <a:pt x="4" y="227"/>
                  </a:cubicBezTo>
                  <a:cubicBezTo>
                    <a:pt x="0" y="195"/>
                    <a:pt x="9" y="145"/>
                    <a:pt x="65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04DB7396-746C-4A42-A521-BE97FF22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6169025"/>
              <a:ext cx="160338" cy="207963"/>
            </a:xfrm>
            <a:custGeom>
              <a:avLst/>
              <a:gdLst>
                <a:gd name="T0" fmla="*/ 115 w 182"/>
                <a:gd name="T1" fmla="*/ 125 h 233"/>
                <a:gd name="T2" fmla="*/ 178 w 182"/>
                <a:gd name="T3" fmla="*/ 233 h 233"/>
                <a:gd name="T4" fmla="*/ 174 w 182"/>
                <a:gd name="T5" fmla="*/ 233 h 233"/>
                <a:gd name="T6" fmla="*/ 134 w 182"/>
                <a:gd name="T7" fmla="*/ 233 h 233"/>
                <a:gd name="T8" fmla="*/ 129 w 182"/>
                <a:gd name="T9" fmla="*/ 230 h 233"/>
                <a:gd name="T10" fmla="*/ 92 w 182"/>
                <a:gd name="T11" fmla="*/ 183 h 233"/>
                <a:gd name="T12" fmla="*/ 91 w 182"/>
                <a:gd name="T13" fmla="*/ 177 h 233"/>
                <a:gd name="T14" fmla="*/ 38 w 182"/>
                <a:gd name="T15" fmla="*/ 58 h 233"/>
                <a:gd name="T16" fmla="*/ 4 w 182"/>
                <a:gd name="T17" fmla="*/ 48 h 233"/>
                <a:gd name="T18" fmla="*/ 1 w 182"/>
                <a:gd name="T19" fmla="*/ 47 h 233"/>
                <a:gd name="T20" fmla="*/ 0 w 182"/>
                <a:gd name="T21" fmla="*/ 46 h 233"/>
                <a:gd name="T22" fmla="*/ 91 w 182"/>
                <a:gd name="T23" fmla="*/ 19 h 233"/>
                <a:gd name="T24" fmla="*/ 115 w 182"/>
                <a:gd name="T25" fmla="*/ 12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33">
                  <a:moveTo>
                    <a:pt x="115" y="125"/>
                  </a:moveTo>
                  <a:cubicBezTo>
                    <a:pt x="161" y="145"/>
                    <a:pt x="182" y="185"/>
                    <a:pt x="178" y="233"/>
                  </a:cubicBezTo>
                  <a:cubicBezTo>
                    <a:pt x="177" y="233"/>
                    <a:pt x="175" y="233"/>
                    <a:pt x="174" y="233"/>
                  </a:cubicBezTo>
                  <a:cubicBezTo>
                    <a:pt x="161" y="233"/>
                    <a:pt x="148" y="233"/>
                    <a:pt x="134" y="233"/>
                  </a:cubicBezTo>
                  <a:cubicBezTo>
                    <a:pt x="132" y="233"/>
                    <a:pt x="130" y="232"/>
                    <a:pt x="129" y="230"/>
                  </a:cubicBezTo>
                  <a:cubicBezTo>
                    <a:pt x="120" y="211"/>
                    <a:pt x="108" y="196"/>
                    <a:pt x="92" y="183"/>
                  </a:cubicBezTo>
                  <a:cubicBezTo>
                    <a:pt x="91" y="181"/>
                    <a:pt x="90" y="178"/>
                    <a:pt x="91" y="177"/>
                  </a:cubicBezTo>
                  <a:cubicBezTo>
                    <a:pt x="103" y="128"/>
                    <a:pt x="82" y="80"/>
                    <a:pt x="38" y="58"/>
                  </a:cubicBezTo>
                  <a:cubicBezTo>
                    <a:pt x="27" y="53"/>
                    <a:pt x="15" y="51"/>
                    <a:pt x="4" y="48"/>
                  </a:cubicBezTo>
                  <a:cubicBezTo>
                    <a:pt x="3" y="47"/>
                    <a:pt x="2" y="47"/>
                    <a:pt x="1" y="47"/>
                  </a:cubicBezTo>
                  <a:cubicBezTo>
                    <a:pt x="1" y="47"/>
                    <a:pt x="0" y="47"/>
                    <a:pt x="0" y="46"/>
                  </a:cubicBezTo>
                  <a:cubicBezTo>
                    <a:pt x="13" y="20"/>
                    <a:pt x="53" y="0"/>
                    <a:pt x="91" y="19"/>
                  </a:cubicBezTo>
                  <a:cubicBezTo>
                    <a:pt x="122" y="34"/>
                    <a:pt x="146" y="80"/>
                    <a:pt x="11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0219F74-49D8-4ADA-B901-82FEFA7F12FB}"/>
              </a:ext>
            </a:extLst>
          </p:cNvPr>
          <p:cNvGrpSpPr/>
          <p:nvPr/>
        </p:nvGrpSpPr>
        <p:grpSpPr>
          <a:xfrm>
            <a:off x="2871430" y="3824867"/>
            <a:ext cx="851041" cy="854446"/>
            <a:chOff x="3081338" y="6135688"/>
            <a:chExt cx="396875" cy="398463"/>
          </a:xfrm>
          <a:solidFill>
            <a:schemeClr val="accent3"/>
          </a:solidFill>
        </p:grpSpPr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FFAC2BF5-E490-400A-9197-9D00E5083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8975" y="6259513"/>
              <a:ext cx="249238" cy="274638"/>
            </a:xfrm>
            <a:custGeom>
              <a:avLst/>
              <a:gdLst>
                <a:gd name="T0" fmla="*/ 15 w 282"/>
                <a:gd name="T1" fmla="*/ 0 h 307"/>
                <a:gd name="T2" fmla="*/ 282 w 282"/>
                <a:gd name="T3" fmla="*/ 48 h 307"/>
                <a:gd name="T4" fmla="*/ 270 w 282"/>
                <a:gd name="T5" fmla="*/ 109 h 307"/>
                <a:gd name="T6" fmla="*/ 221 w 282"/>
                <a:gd name="T7" fmla="*/ 227 h 307"/>
                <a:gd name="T8" fmla="*/ 140 w 282"/>
                <a:gd name="T9" fmla="*/ 296 h 307"/>
                <a:gd name="T10" fmla="*/ 100 w 282"/>
                <a:gd name="T11" fmla="*/ 307 h 307"/>
                <a:gd name="T12" fmla="*/ 94 w 282"/>
                <a:gd name="T13" fmla="*/ 305 h 307"/>
                <a:gd name="T14" fmla="*/ 16 w 282"/>
                <a:gd name="T15" fmla="*/ 215 h 307"/>
                <a:gd name="T16" fmla="*/ 0 w 282"/>
                <a:gd name="T17" fmla="*/ 104 h 307"/>
                <a:gd name="T18" fmla="*/ 14 w 282"/>
                <a:gd name="T19" fmla="*/ 3 h 307"/>
                <a:gd name="T20" fmla="*/ 15 w 282"/>
                <a:gd name="T21" fmla="*/ 0 h 307"/>
                <a:gd name="T22" fmla="*/ 170 w 282"/>
                <a:gd name="T23" fmla="*/ 234 h 307"/>
                <a:gd name="T24" fmla="*/ 158 w 282"/>
                <a:gd name="T25" fmla="*/ 223 h 307"/>
                <a:gd name="T26" fmla="*/ 109 w 282"/>
                <a:gd name="T27" fmla="*/ 239 h 307"/>
                <a:gd name="T28" fmla="*/ 70 w 282"/>
                <a:gd name="T29" fmla="*/ 207 h 307"/>
                <a:gd name="T30" fmla="*/ 54 w 282"/>
                <a:gd name="T31" fmla="*/ 213 h 307"/>
                <a:gd name="T32" fmla="*/ 104 w 282"/>
                <a:gd name="T33" fmla="*/ 255 h 307"/>
                <a:gd name="T34" fmla="*/ 170 w 282"/>
                <a:gd name="T35" fmla="*/ 234 h 307"/>
                <a:gd name="T36" fmla="*/ 177 w 282"/>
                <a:gd name="T37" fmla="*/ 111 h 307"/>
                <a:gd name="T38" fmla="*/ 196 w 282"/>
                <a:gd name="T39" fmla="*/ 98 h 307"/>
                <a:gd name="T40" fmla="*/ 211 w 282"/>
                <a:gd name="T41" fmla="*/ 117 h 307"/>
                <a:gd name="T42" fmla="*/ 227 w 282"/>
                <a:gd name="T43" fmla="*/ 120 h 307"/>
                <a:gd name="T44" fmla="*/ 217 w 282"/>
                <a:gd name="T45" fmla="*/ 91 h 307"/>
                <a:gd name="T46" fmla="*/ 182 w 282"/>
                <a:gd name="T47" fmla="*/ 83 h 307"/>
                <a:gd name="T48" fmla="*/ 161 w 282"/>
                <a:gd name="T49" fmla="*/ 108 h 307"/>
                <a:gd name="T50" fmla="*/ 177 w 282"/>
                <a:gd name="T51" fmla="*/ 111 h 307"/>
                <a:gd name="T52" fmla="*/ 106 w 282"/>
                <a:gd name="T53" fmla="*/ 98 h 307"/>
                <a:gd name="T54" fmla="*/ 79 w 282"/>
                <a:gd name="T55" fmla="*/ 60 h 307"/>
                <a:gd name="T56" fmla="*/ 41 w 282"/>
                <a:gd name="T57" fmla="*/ 87 h 307"/>
                <a:gd name="T58" fmla="*/ 57 w 282"/>
                <a:gd name="T59" fmla="*/ 89 h 307"/>
                <a:gd name="T60" fmla="*/ 76 w 282"/>
                <a:gd name="T61" fmla="*/ 77 h 307"/>
                <a:gd name="T62" fmla="*/ 91 w 282"/>
                <a:gd name="T63" fmla="*/ 96 h 307"/>
                <a:gd name="T64" fmla="*/ 106 w 282"/>
                <a:gd name="T65" fmla="*/ 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2" h="307">
                  <a:moveTo>
                    <a:pt x="15" y="0"/>
                  </a:moveTo>
                  <a:cubicBezTo>
                    <a:pt x="104" y="16"/>
                    <a:pt x="193" y="32"/>
                    <a:pt x="282" y="48"/>
                  </a:cubicBezTo>
                  <a:cubicBezTo>
                    <a:pt x="278" y="69"/>
                    <a:pt x="275" y="89"/>
                    <a:pt x="270" y="109"/>
                  </a:cubicBezTo>
                  <a:cubicBezTo>
                    <a:pt x="261" y="151"/>
                    <a:pt x="246" y="191"/>
                    <a:pt x="221" y="227"/>
                  </a:cubicBezTo>
                  <a:cubicBezTo>
                    <a:pt x="201" y="258"/>
                    <a:pt x="175" y="283"/>
                    <a:pt x="140" y="296"/>
                  </a:cubicBezTo>
                  <a:cubicBezTo>
                    <a:pt x="128" y="301"/>
                    <a:pt x="114" y="304"/>
                    <a:pt x="100" y="307"/>
                  </a:cubicBezTo>
                  <a:cubicBezTo>
                    <a:pt x="98" y="307"/>
                    <a:pt x="96" y="306"/>
                    <a:pt x="94" y="305"/>
                  </a:cubicBezTo>
                  <a:cubicBezTo>
                    <a:pt x="56" y="286"/>
                    <a:pt x="31" y="255"/>
                    <a:pt x="16" y="215"/>
                  </a:cubicBezTo>
                  <a:cubicBezTo>
                    <a:pt x="3" y="179"/>
                    <a:pt x="0" y="142"/>
                    <a:pt x="0" y="104"/>
                  </a:cubicBezTo>
                  <a:cubicBezTo>
                    <a:pt x="1" y="70"/>
                    <a:pt x="6" y="36"/>
                    <a:pt x="14" y="3"/>
                  </a:cubicBezTo>
                  <a:cubicBezTo>
                    <a:pt x="14" y="2"/>
                    <a:pt x="15" y="2"/>
                    <a:pt x="15" y="0"/>
                  </a:cubicBezTo>
                  <a:close/>
                  <a:moveTo>
                    <a:pt x="170" y="234"/>
                  </a:moveTo>
                  <a:cubicBezTo>
                    <a:pt x="166" y="230"/>
                    <a:pt x="162" y="227"/>
                    <a:pt x="158" y="223"/>
                  </a:cubicBezTo>
                  <a:cubicBezTo>
                    <a:pt x="144" y="236"/>
                    <a:pt x="128" y="242"/>
                    <a:pt x="109" y="239"/>
                  </a:cubicBezTo>
                  <a:cubicBezTo>
                    <a:pt x="91" y="235"/>
                    <a:pt x="78" y="224"/>
                    <a:pt x="70" y="207"/>
                  </a:cubicBezTo>
                  <a:cubicBezTo>
                    <a:pt x="64" y="209"/>
                    <a:pt x="60" y="211"/>
                    <a:pt x="54" y="213"/>
                  </a:cubicBezTo>
                  <a:cubicBezTo>
                    <a:pt x="64" y="236"/>
                    <a:pt x="81" y="250"/>
                    <a:pt x="104" y="255"/>
                  </a:cubicBezTo>
                  <a:cubicBezTo>
                    <a:pt x="129" y="260"/>
                    <a:pt x="151" y="253"/>
                    <a:pt x="170" y="234"/>
                  </a:cubicBezTo>
                  <a:close/>
                  <a:moveTo>
                    <a:pt x="177" y="111"/>
                  </a:moveTo>
                  <a:cubicBezTo>
                    <a:pt x="181" y="101"/>
                    <a:pt x="187" y="97"/>
                    <a:pt x="196" y="98"/>
                  </a:cubicBezTo>
                  <a:cubicBezTo>
                    <a:pt x="205" y="99"/>
                    <a:pt x="209" y="105"/>
                    <a:pt x="211" y="117"/>
                  </a:cubicBezTo>
                  <a:cubicBezTo>
                    <a:pt x="216" y="118"/>
                    <a:pt x="221" y="119"/>
                    <a:pt x="227" y="120"/>
                  </a:cubicBezTo>
                  <a:cubicBezTo>
                    <a:pt x="229" y="108"/>
                    <a:pt x="225" y="98"/>
                    <a:pt x="217" y="91"/>
                  </a:cubicBezTo>
                  <a:cubicBezTo>
                    <a:pt x="207" y="81"/>
                    <a:pt x="195" y="79"/>
                    <a:pt x="182" y="83"/>
                  </a:cubicBezTo>
                  <a:cubicBezTo>
                    <a:pt x="171" y="87"/>
                    <a:pt x="164" y="96"/>
                    <a:pt x="161" y="108"/>
                  </a:cubicBezTo>
                  <a:cubicBezTo>
                    <a:pt x="166" y="109"/>
                    <a:pt x="172" y="110"/>
                    <a:pt x="177" y="111"/>
                  </a:cubicBezTo>
                  <a:close/>
                  <a:moveTo>
                    <a:pt x="106" y="98"/>
                  </a:moveTo>
                  <a:cubicBezTo>
                    <a:pt x="110" y="81"/>
                    <a:pt x="97" y="63"/>
                    <a:pt x="79" y="60"/>
                  </a:cubicBezTo>
                  <a:cubicBezTo>
                    <a:pt x="61" y="57"/>
                    <a:pt x="43" y="70"/>
                    <a:pt x="41" y="87"/>
                  </a:cubicBezTo>
                  <a:cubicBezTo>
                    <a:pt x="46" y="88"/>
                    <a:pt x="52" y="89"/>
                    <a:pt x="57" y="89"/>
                  </a:cubicBezTo>
                  <a:cubicBezTo>
                    <a:pt x="61" y="79"/>
                    <a:pt x="67" y="75"/>
                    <a:pt x="76" y="77"/>
                  </a:cubicBezTo>
                  <a:cubicBezTo>
                    <a:pt x="85" y="78"/>
                    <a:pt x="90" y="84"/>
                    <a:pt x="91" y="96"/>
                  </a:cubicBezTo>
                  <a:cubicBezTo>
                    <a:pt x="96" y="96"/>
                    <a:pt x="101" y="97"/>
                    <a:pt x="10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22C8CF00-C8D0-4B7B-BDDF-B58637D5F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1338" y="6135688"/>
              <a:ext cx="261938" cy="277813"/>
            </a:xfrm>
            <a:custGeom>
              <a:avLst/>
              <a:gdLst>
                <a:gd name="T0" fmla="*/ 151 w 297"/>
                <a:gd name="T1" fmla="*/ 230 h 312"/>
                <a:gd name="T2" fmla="*/ 151 w 297"/>
                <a:gd name="T3" fmla="*/ 270 h 312"/>
                <a:gd name="T4" fmla="*/ 154 w 297"/>
                <a:gd name="T5" fmla="*/ 312 h 312"/>
                <a:gd name="T6" fmla="*/ 139 w 297"/>
                <a:gd name="T7" fmla="*/ 305 h 312"/>
                <a:gd name="T8" fmla="*/ 58 w 297"/>
                <a:gd name="T9" fmla="*/ 232 h 312"/>
                <a:gd name="T10" fmla="*/ 8 w 297"/>
                <a:gd name="T11" fmla="*/ 99 h 312"/>
                <a:gd name="T12" fmla="*/ 0 w 297"/>
                <a:gd name="T13" fmla="*/ 49 h 312"/>
                <a:gd name="T14" fmla="*/ 276 w 297"/>
                <a:gd name="T15" fmla="*/ 0 h 312"/>
                <a:gd name="T16" fmla="*/ 292 w 297"/>
                <a:gd name="T17" fmla="*/ 143 h 312"/>
                <a:gd name="T18" fmla="*/ 170 w 297"/>
                <a:gd name="T19" fmla="*/ 121 h 312"/>
                <a:gd name="T20" fmla="*/ 161 w 297"/>
                <a:gd name="T21" fmla="*/ 155 h 312"/>
                <a:gd name="T22" fmla="*/ 153 w 297"/>
                <a:gd name="T23" fmla="*/ 204 h 312"/>
                <a:gd name="T24" fmla="*/ 149 w 297"/>
                <a:gd name="T25" fmla="*/ 209 h 312"/>
                <a:gd name="T26" fmla="*/ 123 w 297"/>
                <a:gd name="T27" fmla="*/ 235 h 312"/>
                <a:gd name="T28" fmla="*/ 137 w 297"/>
                <a:gd name="T29" fmla="*/ 243 h 312"/>
                <a:gd name="T30" fmla="*/ 150 w 297"/>
                <a:gd name="T31" fmla="*/ 229 h 312"/>
                <a:gd name="T32" fmla="*/ 151 w 297"/>
                <a:gd name="T33" fmla="*/ 230 h 312"/>
                <a:gd name="T34" fmla="*/ 247 w 297"/>
                <a:gd name="T35" fmla="*/ 93 h 312"/>
                <a:gd name="T36" fmla="*/ 228 w 297"/>
                <a:gd name="T37" fmla="*/ 69 h 312"/>
                <a:gd name="T38" fmla="*/ 192 w 297"/>
                <a:gd name="T39" fmla="*/ 74 h 312"/>
                <a:gd name="T40" fmla="*/ 181 w 297"/>
                <a:gd name="T41" fmla="*/ 104 h 312"/>
                <a:gd name="T42" fmla="*/ 197 w 297"/>
                <a:gd name="T43" fmla="*/ 102 h 312"/>
                <a:gd name="T44" fmla="*/ 211 w 297"/>
                <a:gd name="T45" fmla="*/ 83 h 312"/>
                <a:gd name="T46" fmla="*/ 231 w 297"/>
                <a:gd name="T47" fmla="*/ 95 h 312"/>
                <a:gd name="T48" fmla="*/ 247 w 297"/>
                <a:gd name="T49" fmla="*/ 93 h 312"/>
                <a:gd name="T50" fmla="*/ 111 w 297"/>
                <a:gd name="T51" fmla="*/ 117 h 312"/>
                <a:gd name="T52" fmla="*/ 127 w 297"/>
                <a:gd name="T53" fmla="*/ 114 h 312"/>
                <a:gd name="T54" fmla="*/ 106 w 297"/>
                <a:gd name="T55" fmla="*/ 89 h 312"/>
                <a:gd name="T56" fmla="*/ 70 w 297"/>
                <a:gd name="T57" fmla="*/ 97 h 312"/>
                <a:gd name="T58" fmla="*/ 61 w 297"/>
                <a:gd name="T59" fmla="*/ 126 h 312"/>
                <a:gd name="T60" fmla="*/ 69 w 297"/>
                <a:gd name="T61" fmla="*/ 125 h 312"/>
                <a:gd name="T62" fmla="*/ 77 w 297"/>
                <a:gd name="T63" fmla="*/ 123 h 312"/>
                <a:gd name="T64" fmla="*/ 91 w 297"/>
                <a:gd name="T65" fmla="*/ 104 h 312"/>
                <a:gd name="T66" fmla="*/ 111 w 297"/>
                <a:gd name="T67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7" h="312">
                  <a:moveTo>
                    <a:pt x="151" y="230"/>
                  </a:moveTo>
                  <a:cubicBezTo>
                    <a:pt x="151" y="243"/>
                    <a:pt x="151" y="257"/>
                    <a:pt x="151" y="270"/>
                  </a:cubicBezTo>
                  <a:cubicBezTo>
                    <a:pt x="152" y="284"/>
                    <a:pt x="153" y="297"/>
                    <a:pt x="154" y="312"/>
                  </a:cubicBezTo>
                  <a:cubicBezTo>
                    <a:pt x="149" y="309"/>
                    <a:pt x="144" y="308"/>
                    <a:pt x="139" y="305"/>
                  </a:cubicBezTo>
                  <a:cubicBezTo>
                    <a:pt x="104" y="290"/>
                    <a:pt x="78" y="264"/>
                    <a:pt x="58" y="232"/>
                  </a:cubicBezTo>
                  <a:cubicBezTo>
                    <a:pt x="33" y="191"/>
                    <a:pt x="18" y="146"/>
                    <a:pt x="8" y="99"/>
                  </a:cubicBezTo>
                  <a:cubicBezTo>
                    <a:pt x="5" y="83"/>
                    <a:pt x="3" y="66"/>
                    <a:pt x="0" y="49"/>
                  </a:cubicBezTo>
                  <a:cubicBezTo>
                    <a:pt x="93" y="33"/>
                    <a:pt x="185" y="16"/>
                    <a:pt x="276" y="0"/>
                  </a:cubicBezTo>
                  <a:cubicBezTo>
                    <a:pt x="287" y="21"/>
                    <a:pt x="297" y="117"/>
                    <a:pt x="292" y="143"/>
                  </a:cubicBezTo>
                  <a:cubicBezTo>
                    <a:pt x="251" y="135"/>
                    <a:pt x="211" y="128"/>
                    <a:pt x="170" y="121"/>
                  </a:cubicBezTo>
                  <a:cubicBezTo>
                    <a:pt x="167" y="132"/>
                    <a:pt x="163" y="144"/>
                    <a:pt x="161" y="155"/>
                  </a:cubicBezTo>
                  <a:cubicBezTo>
                    <a:pt x="158" y="171"/>
                    <a:pt x="156" y="187"/>
                    <a:pt x="153" y="204"/>
                  </a:cubicBezTo>
                  <a:cubicBezTo>
                    <a:pt x="153" y="206"/>
                    <a:pt x="151" y="208"/>
                    <a:pt x="149" y="209"/>
                  </a:cubicBezTo>
                  <a:cubicBezTo>
                    <a:pt x="139" y="216"/>
                    <a:pt x="130" y="224"/>
                    <a:pt x="123" y="235"/>
                  </a:cubicBezTo>
                  <a:cubicBezTo>
                    <a:pt x="128" y="238"/>
                    <a:pt x="133" y="240"/>
                    <a:pt x="137" y="243"/>
                  </a:cubicBezTo>
                  <a:cubicBezTo>
                    <a:pt x="142" y="238"/>
                    <a:pt x="146" y="234"/>
                    <a:pt x="150" y="229"/>
                  </a:cubicBezTo>
                  <a:cubicBezTo>
                    <a:pt x="150" y="229"/>
                    <a:pt x="151" y="229"/>
                    <a:pt x="151" y="230"/>
                  </a:cubicBezTo>
                  <a:close/>
                  <a:moveTo>
                    <a:pt x="247" y="93"/>
                  </a:moveTo>
                  <a:cubicBezTo>
                    <a:pt x="245" y="81"/>
                    <a:pt x="238" y="73"/>
                    <a:pt x="228" y="69"/>
                  </a:cubicBezTo>
                  <a:cubicBezTo>
                    <a:pt x="216" y="63"/>
                    <a:pt x="203" y="65"/>
                    <a:pt x="192" y="74"/>
                  </a:cubicBezTo>
                  <a:cubicBezTo>
                    <a:pt x="183" y="81"/>
                    <a:pt x="179" y="92"/>
                    <a:pt x="181" y="104"/>
                  </a:cubicBezTo>
                  <a:cubicBezTo>
                    <a:pt x="187" y="103"/>
                    <a:pt x="192" y="102"/>
                    <a:pt x="197" y="102"/>
                  </a:cubicBezTo>
                  <a:cubicBezTo>
                    <a:pt x="198" y="90"/>
                    <a:pt x="202" y="84"/>
                    <a:pt x="211" y="83"/>
                  </a:cubicBezTo>
                  <a:cubicBezTo>
                    <a:pt x="221" y="81"/>
                    <a:pt x="228" y="86"/>
                    <a:pt x="231" y="95"/>
                  </a:cubicBezTo>
                  <a:cubicBezTo>
                    <a:pt x="236" y="94"/>
                    <a:pt x="241" y="94"/>
                    <a:pt x="247" y="93"/>
                  </a:cubicBezTo>
                  <a:close/>
                  <a:moveTo>
                    <a:pt x="111" y="117"/>
                  </a:moveTo>
                  <a:cubicBezTo>
                    <a:pt x="116" y="116"/>
                    <a:pt x="121" y="115"/>
                    <a:pt x="127" y="114"/>
                  </a:cubicBezTo>
                  <a:cubicBezTo>
                    <a:pt x="124" y="102"/>
                    <a:pt x="117" y="93"/>
                    <a:pt x="106" y="89"/>
                  </a:cubicBezTo>
                  <a:cubicBezTo>
                    <a:pt x="93" y="85"/>
                    <a:pt x="80" y="87"/>
                    <a:pt x="70" y="97"/>
                  </a:cubicBezTo>
                  <a:cubicBezTo>
                    <a:pt x="62" y="105"/>
                    <a:pt x="59" y="114"/>
                    <a:pt x="61" y="126"/>
                  </a:cubicBezTo>
                  <a:cubicBezTo>
                    <a:pt x="64" y="126"/>
                    <a:pt x="66" y="125"/>
                    <a:pt x="69" y="125"/>
                  </a:cubicBezTo>
                  <a:cubicBezTo>
                    <a:pt x="71" y="124"/>
                    <a:pt x="74" y="124"/>
                    <a:pt x="77" y="123"/>
                  </a:cubicBezTo>
                  <a:cubicBezTo>
                    <a:pt x="78" y="112"/>
                    <a:pt x="82" y="106"/>
                    <a:pt x="91" y="104"/>
                  </a:cubicBezTo>
                  <a:cubicBezTo>
                    <a:pt x="100" y="103"/>
                    <a:pt x="106" y="107"/>
                    <a:pt x="111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2C25AB-BFAB-46FE-AA4F-8111F4C296F1}"/>
              </a:ext>
            </a:extLst>
          </p:cNvPr>
          <p:cNvGrpSpPr/>
          <p:nvPr/>
        </p:nvGrpSpPr>
        <p:grpSpPr>
          <a:xfrm>
            <a:off x="1050813" y="3931845"/>
            <a:ext cx="819395" cy="684398"/>
            <a:chOff x="1919288" y="6161088"/>
            <a:chExt cx="414338" cy="346075"/>
          </a:xfrm>
          <a:solidFill>
            <a:schemeClr val="accent2"/>
          </a:solidFill>
        </p:grpSpPr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FE1019D4-EEEE-48F0-BB49-0A7468AA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6283325"/>
              <a:ext cx="217488" cy="223838"/>
            </a:xfrm>
            <a:custGeom>
              <a:avLst/>
              <a:gdLst>
                <a:gd name="T0" fmla="*/ 114 w 245"/>
                <a:gd name="T1" fmla="*/ 201 h 251"/>
                <a:gd name="T2" fmla="*/ 82 w 245"/>
                <a:gd name="T3" fmla="*/ 214 h 251"/>
                <a:gd name="T4" fmla="*/ 44 w 245"/>
                <a:gd name="T5" fmla="*/ 229 h 251"/>
                <a:gd name="T6" fmla="*/ 10 w 245"/>
                <a:gd name="T7" fmla="*/ 221 h 251"/>
                <a:gd name="T8" fmla="*/ 6 w 245"/>
                <a:gd name="T9" fmla="*/ 186 h 251"/>
                <a:gd name="T10" fmla="*/ 23 w 245"/>
                <a:gd name="T11" fmla="*/ 172 h 251"/>
                <a:gd name="T12" fmla="*/ 98 w 245"/>
                <a:gd name="T13" fmla="*/ 142 h 251"/>
                <a:gd name="T14" fmla="*/ 106 w 245"/>
                <a:gd name="T15" fmla="*/ 136 h 251"/>
                <a:gd name="T16" fmla="*/ 115 w 245"/>
                <a:gd name="T17" fmla="*/ 106 h 251"/>
                <a:gd name="T18" fmla="*/ 117 w 245"/>
                <a:gd name="T19" fmla="*/ 63 h 251"/>
                <a:gd name="T20" fmla="*/ 202 w 245"/>
                <a:gd name="T21" fmla="*/ 8 h 251"/>
                <a:gd name="T22" fmla="*/ 245 w 245"/>
                <a:gd name="T23" fmla="*/ 58 h 251"/>
                <a:gd name="T24" fmla="*/ 245 w 245"/>
                <a:gd name="T25" fmla="*/ 198 h 251"/>
                <a:gd name="T26" fmla="*/ 245 w 245"/>
                <a:gd name="T27" fmla="*/ 239 h 251"/>
                <a:gd name="T28" fmla="*/ 234 w 245"/>
                <a:gd name="T29" fmla="*/ 251 h 251"/>
                <a:gd name="T30" fmla="*/ 125 w 245"/>
                <a:gd name="T31" fmla="*/ 251 h 251"/>
                <a:gd name="T32" fmla="*/ 114 w 245"/>
                <a:gd name="T33" fmla="*/ 240 h 251"/>
                <a:gd name="T34" fmla="*/ 114 w 245"/>
                <a:gd name="T35" fmla="*/ 20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51">
                  <a:moveTo>
                    <a:pt x="114" y="201"/>
                  </a:moveTo>
                  <a:cubicBezTo>
                    <a:pt x="103" y="206"/>
                    <a:pt x="93" y="210"/>
                    <a:pt x="82" y="214"/>
                  </a:cubicBezTo>
                  <a:cubicBezTo>
                    <a:pt x="69" y="219"/>
                    <a:pt x="57" y="224"/>
                    <a:pt x="44" y="229"/>
                  </a:cubicBezTo>
                  <a:cubicBezTo>
                    <a:pt x="31" y="234"/>
                    <a:pt x="18" y="230"/>
                    <a:pt x="10" y="221"/>
                  </a:cubicBezTo>
                  <a:cubicBezTo>
                    <a:pt x="2" y="211"/>
                    <a:pt x="0" y="198"/>
                    <a:pt x="6" y="186"/>
                  </a:cubicBezTo>
                  <a:cubicBezTo>
                    <a:pt x="10" y="179"/>
                    <a:pt x="16" y="175"/>
                    <a:pt x="23" y="172"/>
                  </a:cubicBezTo>
                  <a:cubicBezTo>
                    <a:pt x="48" y="162"/>
                    <a:pt x="73" y="152"/>
                    <a:pt x="98" y="142"/>
                  </a:cubicBezTo>
                  <a:cubicBezTo>
                    <a:pt x="101" y="141"/>
                    <a:pt x="104" y="138"/>
                    <a:pt x="106" y="136"/>
                  </a:cubicBezTo>
                  <a:cubicBezTo>
                    <a:pt x="113" y="127"/>
                    <a:pt x="115" y="117"/>
                    <a:pt x="115" y="106"/>
                  </a:cubicBezTo>
                  <a:cubicBezTo>
                    <a:pt x="114" y="92"/>
                    <a:pt x="114" y="77"/>
                    <a:pt x="117" y="63"/>
                  </a:cubicBezTo>
                  <a:cubicBezTo>
                    <a:pt x="126" y="25"/>
                    <a:pt x="166" y="0"/>
                    <a:pt x="202" y="8"/>
                  </a:cubicBezTo>
                  <a:cubicBezTo>
                    <a:pt x="226" y="13"/>
                    <a:pt x="244" y="34"/>
                    <a:pt x="245" y="58"/>
                  </a:cubicBezTo>
                  <a:cubicBezTo>
                    <a:pt x="245" y="105"/>
                    <a:pt x="245" y="152"/>
                    <a:pt x="245" y="198"/>
                  </a:cubicBezTo>
                  <a:cubicBezTo>
                    <a:pt x="245" y="212"/>
                    <a:pt x="245" y="226"/>
                    <a:pt x="245" y="239"/>
                  </a:cubicBezTo>
                  <a:cubicBezTo>
                    <a:pt x="245" y="247"/>
                    <a:pt x="241" y="251"/>
                    <a:pt x="234" y="251"/>
                  </a:cubicBezTo>
                  <a:cubicBezTo>
                    <a:pt x="197" y="251"/>
                    <a:pt x="161" y="251"/>
                    <a:pt x="125" y="251"/>
                  </a:cubicBezTo>
                  <a:cubicBezTo>
                    <a:pt x="118" y="251"/>
                    <a:pt x="114" y="247"/>
                    <a:pt x="114" y="240"/>
                  </a:cubicBezTo>
                  <a:cubicBezTo>
                    <a:pt x="114" y="227"/>
                    <a:pt x="114" y="215"/>
                    <a:pt x="114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961B4195-0FE6-41EA-B49B-F6838C05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288" y="6280150"/>
              <a:ext cx="192088" cy="227013"/>
            </a:xfrm>
            <a:custGeom>
              <a:avLst/>
              <a:gdLst>
                <a:gd name="T0" fmla="*/ 217 w 217"/>
                <a:gd name="T1" fmla="*/ 173 h 254"/>
                <a:gd name="T2" fmla="*/ 216 w 217"/>
                <a:gd name="T3" fmla="*/ 234 h 254"/>
                <a:gd name="T4" fmla="*/ 216 w 217"/>
                <a:gd name="T5" fmla="*/ 235 h 254"/>
                <a:gd name="T6" fmla="*/ 200 w 217"/>
                <a:gd name="T7" fmla="*/ 231 h 254"/>
                <a:gd name="T8" fmla="*/ 139 w 217"/>
                <a:gd name="T9" fmla="*/ 207 h 254"/>
                <a:gd name="T10" fmla="*/ 132 w 217"/>
                <a:gd name="T11" fmla="*/ 204 h 254"/>
                <a:gd name="T12" fmla="*/ 132 w 217"/>
                <a:gd name="T13" fmla="*/ 240 h 254"/>
                <a:gd name="T14" fmla="*/ 119 w 217"/>
                <a:gd name="T15" fmla="*/ 254 h 254"/>
                <a:gd name="T16" fmla="*/ 15 w 217"/>
                <a:gd name="T17" fmla="*/ 254 h 254"/>
                <a:gd name="T18" fmla="*/ 2 w 217"/>
                <a:gd name="T19" fmla="*/ 241 h 254"/>
                <a:gd name="T20" fmla="*/ 1 w 217"/>
                <a:gd name="T21" fmla="*/ 69 h 254"/>
                <a:gd name="T22" fmla="*/ 77 w 217"/>
                <a:gd name="T23" fmla="*/ 12 h 254"/>
                <a:gd name="T24" fmla="*/ 132 w 217"/>
                <a:gd name="T25" fmla="*/ 83 h 254"/>
                <a:gd name="T26" fmla="*/ 132 w 217"/>
                <a:gd name="T27" fmla="*/ 114 h 254"/>
                <a:gd name="T28" fmla="*/ 138 w 217"/>
                <a:gd name="T29" fmla="*/ 134 h 254"/>
                <a:gd name="T30" fmla="*/ 154 w 217"/>
                <a:gd name="T31" fmla="*/ 147 h 254"/>
                <a:gd name="T32" fmla="*/ 212 w 217"/>
                <a:gd name="T33" fmla="*/ 171 h 254"/>
                <a:gd name="T34" fmla="*/ 217 w 217"/>
                <a:gd name="T35" fmla="*/ 1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54">
                  <a:moveTo>
                    <a:pt x="217" y="173"/>
                  </a:moveTo>
                  <a:cubicBezTo>
                    <a:pt x="204" y="193"/>
                    <a:pt x="203" y="213"/>
                    <a:pt x="216" y="234"/>
                  </a:cubicBezTo>
                  <a:cubicBezTo>
                    <a:pt x="216" y="234"/>
                    <a:pt x="216" y="234"/>
                    <a:pt x="216" y="235"/>
                  </a:cubicBezTo>
                  <a:cubicBezTo>
                    <a:pt x="210" y="234"/>
                    <a:pt x="205" y="233"/>
                    <a:pt x="200" y="231"/>
                  </a:cubicBezTo>
                  <a:cubicBezTo>
                    <a:pt x="180" y="223"/>
                    <a:pt x="160" y="215"/>
                    <a:pt x="139" y="207"/>
                  </a:cubicBezTo>
                  <a:cubicBezTo>
                    <a:pt x="137" y="206"/>
                    <a:pt x="135" y="205"/>
                    <a:pt x="132" y="204"/>
                  </a:cubicBezTo>
                  <a:cubicBezTo>
                    <a:pt x="132" y="217"/>
                    <a:pt x="132" y="229"/>
                    <a:pt x="132" y="240"/>
                  </a:cubicBezTo>
                  <a:cubicBezTo>
                    <a:pt x="132" y="251"/>
                    <a:pt x="129" y="254"/>
                    <a:pt x="119" y="254"/>
                  </a:cubicBezTo>
                  <a:cubicBezTo>
                    <a:pt x="84" y="254"/>
                    <a:pt x="49" y="254"/>
                    <a:pt x="15" y="254"/>
                  </a:cubicBezTo>
                  <a:cubicBezTo>
                    <a:pt x="4" y="254"/>
                    <a:pt x="2" y="251"/>
                    <a:pt x="2" y="241"/>
                  </a:cubicBezTo>
                  <a:cubicBezTo>
                    <a:pt x="2" y="184"/>
                    <a:pt x="3" y="126"/>
                    <a:pt x="1" y="69"/>
                  </a:cubicBezTo>
                  <a:cubicBezTo>
                    <a:pt x="0" y="33"/>
                    <a:pt x="31" y="0"/>
                    <a:pt x="77" y="12"/>
                  </a:cubicBezTo>
                  <a:cubicBezTo>
                    <a:pt x="109" y="21"/>
                    <a:pt x="131" y="51"/>
                    <a:pt x="132" y="83"/>
                  </a:cubicBezTo>
                  <a:cubicBezTo>
                    <a:pt x="132" y="94"/>
                    <a:pt x="133" y="104"/>
                    <a:pt x="132" y="114"/>
                  </a:cubicBezTo>
                  <a:cubicBezTo>
                    <a:pt x="132" y="122"/>
                    <a:pt x="134" y="128"/>
                    <a:pt x="138" y="134"/>
                  </a:cubicBezTo>
                  <a:cubicBezTo>
                    <a:pt x="141" y="141"/>
                    <a:pt x="146" y="145"/>
                    <a:pt x="154" y="147"/>
                  </a:cubicBezTo>
                  <a:cubicBezTo>
                    <a:pt x="173" y="155"/>
                    <a:pt x="192" y="163"/>
                    <a:pt x="212" y="171"/>
                  </a:cubicBezTo>
                  <a:cubicBezTo>
                    <a:pt x="214" y="171"/>
                    <a:pt x="216" y="172"/>
                    <a:pt x="21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C8BA94E1-F141-4992-AD7E-39FF1C51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6161088"/>
              <a:ext cx="104775" cy="106363"/>
            </a:xfrm>
            <a:custGeom>
              <a:avLst/>
              <a:gdLst>
                <a:gd name="T0" fmla="*/ 119 w 119"/>
                <a:gd name="T1" fmla="*/ 59 h 119"/>
                <a:gd name="T2" fmla="*/ 60 w 119"/>
                <a:gd name="T3" fmla="*/ 119 h 119"/>
                <a:gd name="T4" fmla="*/ 0 w 119"/>
                <a:gd name="T5" fmla="*/ 59 h 119"/>
                <a:gd name="T6" fmla="*/ 60 w 119"/>
                <a:gd name="T7" fmla="*/ 0 h 119"/>
                <a:gd name="T8" fmla="*/ 119 w 119"/>
                <a:gd name="T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19" y="59"/>
                  </a:moveTo>
                  <a:cubicBezTo>
                    <a:pt x="119" y="92"/>
                    <a:pt x="93" y="118"/>
                    <a:pt x="60" y="119"/>
                  </a:cubicBez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2" y="0"/>
                    <a:pt x="119" y="26"/>
                    <a:pt x="11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CE2034D9-2FAD-4089-9D36-00B24DBCE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6161088"/>
              <a:ext cx="106363" cy="106363"/>
            </a:xfrm>
            <a:custGeom>
              <a:avLst/>
              <a:gdLst>
                <a:gd name="T0" fmla="*/ 119 w 120"/>
                <a:gd name="T1" fmla="*/ 61 h 120"/>
                <a:gd name="T2" fmla="*/ 59 w 120"/>
                <a:gd name="T3" fmla="*/ 120 h 120"/>
                <a:gd name="T4" fmla="*/ 0 w 120"/>
                <a:gd name="T5" fmla="*/ 58 h 120"/>
                <a:gd name="T6" fmla="*/ 61 w 120"/>
                <a:gd name="T7" fmla="*/ 1 h 120"/>
                <a:gd name="T8" fmla="*/ 119 w 120"/>
                <a:gd name="T9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119" y="61"/>
                  </a:moveTo>
                  <a:cubicBezTo>
                    <a:pt x="118" y="94"/>
                    <a:pt x="91" y="120"/>
                    <a:pt x="59" y="120"/>
                  </a:cubicBezTo>
                  <a:cubicBezTo>
                    <a:pt x="26" y="119"/>
                    <a:pt x="0" y="92"/>
                    <a:pt x="0" y="58"/>
                  </a:cubicBezTo>
                  <a:cubicBezTo>
                    <a:pt x="1" y="26"/>
                    <a:pt x="29" y="0"/>
                    <a:pt x="61" y="1"/>
                  </a:cubicBezTo>
                  <a:cubicBezTo>
                    <a:pt x="94" y="2"/>
                    <a:pt x="120" y="29"/>
                    <a:pt x="11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70A9926-B754-6046-ACFB-AF293FFDDCF0}"/>
              </a:ext>
            </a:extLst>
          </p:cNvPr>
          <p:cNvSpPr/>
          <p:nvPr/>
        </p:nvSpPr>
        <p:spPr>
          <a:xfrm>
            <a:off x="814149" y="4959773"/>
            <a:ext cx="1262112" cy="1262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E740-6946-E146-ABCE-8A4169D4B660}"/>
              </a:ext>
            </a:extLst>
          </p:cNvPr>
          <p:cNvSpPr txBox="1"/>
          <p:nvPr/>
        </p:nvSpPr>
        <p:spPr>
          <a:xfrm>
            <a:off x="1053852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1C0756-FF25-6A46-BB8A-6CF3754D8FA0}"/>
              </a:ext>
            </a:extLst>
          </p:cNvPr>
          <p:cNvSpPr txBox="1"/>
          <p:nvPr/>
        </p:nvSpPr>
        <p:spPr>
          <a:xfrm>
            <a:off x="2962655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3C5C50-CF2C-B943-A497-04DED6DF2956}"/>
              </a:ext>
            </a:extLst>
          </p:cNvPr>
          <p:cNvSpPr txBox="1"/>
          <p:nvPr/>
        </p:nvSpPr>
        <p:spPr>
          <a:xfrm>
            <a:off x="4818204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C29332-9D6F-9144-9789-24C4FC6D484B}"/>
              </a:ext>
            </a:extLst>
          </p:cNvPr>
          <p:cNvSpPr txBox="1"/>
          <p:nvPr/>
        </p:nvSpPr>
        <p:spPr>
          <a:xfrm>
            <a:off x="6537588" y="5233190"/>
            <a:ext cx="993469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CF6735-211E-8846-AFE8-EA3D3EDB4289}"/>
              </a:ext>
            </a:extLst>
          </p:cNvPr>
          <p:cNvSpPr txBox="1"/>
          <p:nvPr/>
        </p:nvSpPr>
        <p:spPr>
          <a:xfrm>
            <a:off x="8536650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1E3566-3596-DA4C-B184-12AFD93CF924}"/>
              </a:ext>
            </a:extLst>
          </p:cNvPr>
          <p:cNvSpPr txBox="1"/>
          <p:nvPr/>
        </p:nvSpPr>
        <p:spPr>
          <a:xfrm>
            <a:off x="10396463" y="5233190"/>
            <a:ext cx="705113" cy="8041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8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085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endParaRPr lang="es-UY" sz="239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2397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8255">
              <a:defRPr/>
            </a:pPr>
            <a:endParaRPr lang="en-US" sz="239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255">
              <a:defRPr/>
            </a:pPr>
            <a:r>
              <a:rPr lang="en-US" sz="3197" b="1" dirty="0">
                <a:solidFill>
                  <a:prstClr val="white"/>
                </a:solidFill>
              </a:rPr>
              <a:t>FREEBUNDLE15</a:t>
            </a:r>
            <a:endParaRPr lang="es-UY" sz="2397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255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255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255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1218255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255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61" indent="-169761" defTabSz="1218255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255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E35457-5BBE-76C8-80F0-BA3F53CC5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249" y="931372"/>
            <a:ext cx="3801118" cy="21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529A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316</Words>
  <Application>Microsoft Office PowerPoint</Application>
  <PresentationFormat>Custom</PresentationFormat>
  <Paragraphs>83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1_Office Theme</vt:lpstr>
      <vt:lpstr>CATWOE Analysis Slide Template</vt:lpstr>
      <vt:lpstr>CATWOE Analysis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CATWOE Analysis PowerPoint Template</dc:title>
  <dc:creator>Julian</dc:creator>
  <cp:lastModifiedBy>Home</cp:lastModifiedBy>
  <cp:revision>118</cp:revision>
  <dcterms:created xsi:type="dcterms:W3CDTF">2013-09-12T13:05:01Z</dcterms:created>
  <dcterms:modified xsi:type="dcterms:W3CDTF">2022-06-19T18:37:43Z</dcterms:modified>
</cp:coreProperties>
</file>