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85" r:id="rId2"/>
  </p:sldMasterIdLst>
  <p:notesMasterIdLst>
    <p:notesMasterId r:id="rId11"/>
  </p:notesMasterIdLst>
  <p:handoutMasterIdLst>
    <p:handoutMasterId r:id="rId12"/>
  </p:handoutMasterIdLst>
  <p:sldIdLst>
    <p:sldId id="279" r:id="rId3"/>
    <p:sldId id="283" r:id="rId4"/>
    <p:sldId id="286" r:id="rId5"/>
    <p:sldId id="284" r:id="rId6"/>
    <p:sldId id="285" r:id="rId7"/>
    <p:sldId id="287" r:id="rId8"/>
    <p:sldId id="290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410"/>
    <a:srgbClr val="00D04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07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8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4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91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71" rIns="68541" bIns="34271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915338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625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3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67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95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9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845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691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53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383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229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07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792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476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70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18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845" indent="0">
              <a:buNone/>
              <a:defRPr sz="2024" b="1"/>
            </a:lvl2pPr>
            <a:lvl3pPr marL="913691" indent="0">
              <a:buNone/>
              <a:defRPr sz="1799" b="1"/>
            </a:lvl3pPr>
            <a:lvl4pPr marL="1370537" indent="0">
              <a:buNone/>
              <a:defRPr sz="1574" b="1"/>
            </a:lvl4pPr>
            <a:lvl5pPr marL="1827383" indent="0">
              <a:buNone/>
              <a:defRPr sz="1574" b="1"/>
            </a:lvl5pPr>
            <a:lvl6pPr marL="2284229" indent="0">
              <a:buNone/>
              <a:defRPr sz="1574" b="1"/>
            </a:lvl6pPr>
            <a:lvl7pPr marL="2741075" indent="0">
              <a:buNone/>
              <a:defRPr sz="1574" b="1"/>
            </a:lvl7pPr>
            <a:lvl8pPr marL="3197920" indent="0">
              <a:buNone/>
              <a:defRPr sz="1574" b="1"/>
            </a:lvl8pPr>
            <a:lvl9pPr marL="3654767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8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845" indent="0">
              <a:buNone/>
              <a:defRPr sz="2024" b="1"/>
            </a:lvl2pPr>
            <a:lvl3pPr marL="913691" indent="0">
              <a:buNone/>
              <a:defRPr sz="1799" b="1"/>
            </a:lvl3pPr>
            <a:lvl4pPr marL="1370537" indent="0">
              <a:buNone/>
              <a:defRPr sz="1574" b="1"/>
            </a:lvl4pPr>
            <a:lvl5pPr marL="1827383" indent="0">
              <a:buNone/>
              <a:defRPr sz="1574" b="1"/>
            </a:lvl5pPr>
            <a:lvl6pPr marL="2284229" indent="0">
              <a:buNone/>
              <a:defRPr sz="1574" b="1"/>
            </a:lvl6pPr>
            <a:lvl7pPr marL="2741075" indent="0">
              <a:buNone/>
              <a:defRPr sz="1574" b="1"/>
            </a:lvl7pPr>
            <a:lvl8pPr marL="3197920" indent="0">
              <a:buNone/>
              <a:defRPr sz="1574" b="1"/>
            </a:lvl8pPr>
            <a:lvl9pPr marL="3654767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44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6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60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845" indent="0">
              <a:buNone/>
              <a:defRPr sz="1200"/>
            </a:lvl2pPr>
            <a:lvl3pPr marL="913691" indent="0">
              <a:buNone/>
              <a:defRPr sz="975"/>
            </a:lvl3pPr>
            <a:lvl4pPr marL="1370537" indent="0">
              <a:buNone/>
              <a:defRPr sz="900"/>
            </a:lvl4pPr>
            <a:lvl5pPr marL="1827383" indent="0">
              <a:buNone/>
              <a:defRPr sz="900"/>
            </a:lvl5pPr>
            <a:lvl6pPr marL="2284229" indent="0">
              <a:buNone/>
              <a:defRPr sz="900"/>
            </a:lvl6pPr>
            <a:lvl7pPr marL="2741075" indent="0">
              <a:buNone/>
              <a:defRPr sz="900"/>
            </a:lvl7pPr>
            <a:lvl8pPr marL="3197920" indent="0">
              <a:buNone/>
              <a:defRPr sz="900"/>
            </a:lvl8pPr>
            <a:lvl9pPr marL="365476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098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3600454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845" indent="0">
              <a:buNone/>
              <a:defRPr sz="2774"/>
            </a:lvl2pPr>
            <a:lvl3pPr marL="913691" indent="0">
              <a:buNone/>
              <a:defRPr sz="2399"/>
            </a:lvl3pPr>
            <a:lvl4pPr marL="1370537" indent="0">
              <a:buNone/>
              <a:defRPr sz="2024"/>
            </a:lvl4pPr>
            <a:lvl5pPr marL="1827383" indent="0">
              <a:buNone/>
              <a:defRPr sz="2024"/>
            </a:lvl5pPr>
            <a:lvl6pPr marL="2284229" indent="0">
              <a:buNone/>
              <a:defRPr sz="2024"/>
            </a:lvl6pPr>
            <a:lvl7pPr marL="2741075" indent="0">
              <a:buNone/>
              <a:defRPr sz="2024"/>
            </a:lvl7pPr>
            <a:lvl8pPr marL="3197920" indent="0">
              <a:buNone/>
              <a:defRPr sz="2024"/>
            </a:lvl8pPr>
            <a:lvl9pPr marL="3654767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4025507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845" indent="0">
              <a:buNone/>
              <a:defRPr sz="1200"/>
            </a:lvl2pPr>
            <a:lvl3pPr marL="913691" indent="0">
              <a:buNone/>
              <a:defRPr sz="975"/>
            </a:lvl3pPr>
            <a:lvl4pPr marL="1370537" indent="0">
              <a:buNone/>
              <a:defRPr sz="900"/>
            </a:lvl4pPr>
            <a:lvl5pPr marL="1827383" indent="0">
              <a:buNone/>
              <a:defRPr sz="900"/>
            </a:lvl5pPr>
            <a:lvl6pPr marL="2284229" indent="0">
              <a:buNone/>
              <a:defRPr sz="900"/>
            </a:lvl6pPr>
            <a:lvl7pPr marL="2741075" indent="0">
              <a:buNone/>
              <a:defRPr sz="900"/>
            </a:lvl7pPr>
            <a:lvl8pPr marL="3197920" indent="0">
              <a:buNone/>
              <a:defRPr sz="900"/>
            </a:lvl8pPr>
            <a:lvl9pPr marL="365476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643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4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3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18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8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82" r:id="rId10"/>
    <p:sldLayoutId id="2147483681" r:id="rId11"/>
    <p:sldLayoutId id="2147483683" r:id="rId12"/>
    <p:sldLayoutId id="2147483684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62" r:id="rId22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3"/>
            <a:ext cx="8229600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853820"/>
            <a:ext cx="8229600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7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4767267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8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l" defTabSz="913691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35" indent="-342635" algn="l" defTabSz="91369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375" indent="-285529" algn="l" defTabSz="913691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114" indent="-228424" algn="l" defTabSz="913691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8960" indent="-228424" algn="l" defTabSz="913691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5806" indent="-228424" algn="l" defTabSz="913691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2652" indent="-228424" algn="l" defTabSz="913691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69498" indent="-228424" algn="l" defTabSz="913691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6344" indent="-228424" algn="l" defTabSz="913691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3189" indent="-228424" algn="l" defTabSz="913691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845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691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537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383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229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075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7920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767" algn="l" defTabSz="91369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3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7.png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7.png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McKinsey 7S Framework Slide Template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grpSp>
        <p:nvGrpSpPr>
          <p:cNvPr id="2" name="Group 83"/>
          <p:cNvGrpSpPr/>
          <p:nvPr/>
        </p:nvGrpSpPr>
        <p:grpSpPr>
          <a:xfrm>
            <a:off x="3220968" y="1553595"/>
            <a:ext cx="2703652" cy="2843654"/>
            <a:chOff x="3220968" y="1553595"/>
            <a:chExt cx="2703652" cy="2843654"/>
          </a:xfrm>
        </p:grpSpPr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3220968" y="2724150"/>
              <a:ext cx="0" cy="468842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/>
          </p:nvCxnSpPr>
          <p:spPr>
            <a:xfrm>
              <a:off x="4571207" y="2075353"/>
              <a:ext cx="0" cy="2020397"/>
            </a:xfrm>
            <a:prstGeom prst="line">
              <a:avLst/>
            </a:prstGeom>
            <a:ln w="9525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/>
          </p:nvCxnSpPr>
          <p:spPr>
            <a:xfrm>
              <a:off x="5924620" y="2724150"/>
              <a:ext cx="0" cy="468842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/>
              <a:stCxn id="4" idx="1"/>
            </p:cNvCxnSpPr>
            <p:nvPr/>
          </p:nvCxnSpPr>
          <p:spPr>
            <a:xfrm>
              <a:off x="3587341" y="2776021"/>
              <a:ext cx="712872" cy="1220646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  <a:stCxn id="4" idx="0"/>
              <a:endCxn id="39" idx="3"/>
            </p:cNvCxnSpPr>
            <p:nvPr/>
          </p:nvCxnSpPr>
          <p:spPr>
            <a:xfrm flipV="1">
              <a:off x="3843098" y="2260580"/>
              <a:ext cx="1491737" cy="3928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  <a:stCxn id="40" idx="5"/>
              <a:endCxn id="38" idx="2"/>
            </p:cNvCxnSpPr>
            <p:nvPr/>
          </p:nvCxnSpPr>
          <p:spPr>
            <a:xfrm flipV="1">
              <a:off x="3587341" y="2065108"/>
              <a:ext cx="647061" cy="1109712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  <a:stCxn id="38" idx="1"/>
              <a:endCxn id="43" idx="4"/>
            </p:cNvCxnSpPr>
            <p:nvPr/>
          </p:nvCxnSpPr>
          <p:spPr>
            <a:xfrm>
              <a:off x="4909599" y="2065108"/>
              <a:ext cx="680993" cy="1093336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cxnSpLocks/>
              <a:stCxn id="40" idx="0"/>
              <a:endCxn id="43" idx="3"/>
            </p:cNvCxnSpPr>
            <p:nvPr/>
          </p:nvCxnSpPr>
          <p:spPr>
            <a:xfrm flipV="1">
              <a:off x="3843098" y="3669958"/>
              <a:ext cx="1491737" cy="16376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cxnSpLocks/>
              <a:stCxn id="44" idx="5"/>
              <a:endCxn id="39" idx="2"/>
            </p:cNvCxnSpPr>
            <p:nvPr/>
          </p:nvCxnSpPr>
          <p:spPr>
            <a:xfrm flipV="1">
              <a:off x="4909599" y="2772093"/>
              <a:ext cx="680993" cy="1113642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cxnSpLocks/>
              <a:stCxn id="40" idx="1"/>
              <a:endCxn id="44" idx="3"/>
            </p:cNvCxnSpPr>
            <p:nvPr/>
          </p:nvCxnSpPr>
          <p:spPr>
            <a:xfrm>
              <a:off x="3587341" y="4197847"/>
              <a:ext cx="391304" cy="199402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5165356" y="4181471"/>
              <a:ext cx="425236" cy="215778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cxnSpLocks/>
              <a:stCxn id="39" idx="4"/>
              <a:endCxn id="38" idx="0"/>
            </p:cNvCxnSpPr>
            <p:nvPr/>
          </p:nvCxnSpPr>
          <p:spPr>
            <a:xfrm flipH="1" flipV="1">
              <a:off x="5165356" y="1553595"/>
              <a:ext cx="425236" cy="195471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  <a:stCxn id="38" idx="3"/>
              <a:endCxn id="4" idx="5"/>
            </p:cNvCxnSpPr>
            <p:nvPr/>
          </p:nvCxnSpPr>
          <p:spPr>
            <a:xfrm flipH="1">
              <a:off x="3587341" y="1553595"/>
              <a:ext cx="391304" cy="199399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cxnSpLocks/>
              <a:stCxn id="4" idx="0"/>
              <a:endCxn id="48" idx="4"/>
            </p:cNvCxnSpPr>
            <p:nvPr/>
          </p:nvCxnSpPr>
          <p:spPr>
            <a:xfrm>
              <a:off x="3843098" y="2264508"/>
              <a:ext cx="391304" cy="199399"/>
            </a:xfrm>
            <a:prstGeom prst="line">
              <a:avLst/>
            </a:prstGeom>
            <a:ln w="9525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cxnSpLocks/>
              <a:stCxn id="40" idx="0"/>
              <a:endCxn id="48" idx="2"/>
            </p:cNvCxnSpPr>
            <p:nvPr/>
          </p:nvCxnSpPr>
          <p:spPr>
            <a:xfrm flipV="1">
              <a:off x="3843098" y="3486934"/>
              <a:ext cx="391304" cy="199400"/>
            </a:xfrm>
            <a:prstGeom prst="line">
              <a:avLst/>
            </a:prstGeom>
            <a:ln w="9525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cxnSpLocks/>
              <a:stCxn id="48" idx="1"/>
              <a:endCxn id="43" idx="3"/>
            </p:cNvCxnSpPr>
            <p:nvPr/>
          </p:nvCxnSpPr>
          <p:spPr>
            <a:xfrm>
              <a:off x="4909599" y="3486934"/>
              <a:ext cx="425236" cy="183024"/>
            </a:xfrm>
            <a:prstGeom prst="line">
              <a:avLst/>
            </a:prstGeom>
            <a:ln w="9525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cxnSpLocks/>
              <a:stCxn id="48" idx="5"/>
              <a:endCxn id="39" idx="3"/>
            </p:cNvCxnSpPr>
            <p:nvPr/>
          </p:nvCxnSpPr>
          <p:spPr>
            <a:xfrm flipV="1">
              <a:off x="4909599" y="2260580"/>
              <a:ext cx="425236" cy="203327"/>
            </a:xfrm>
            <a:prstGeom prst="line">
              <a:avLst/>
            </a:prstGeom>
            <a:ln w="9525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FE3DFCBA-EDC0-A745-AD03-17DEBD5FD98B}"/>
              </a:ext>
            </a:extLst>
          </p:cNvPr>
          <p:cNvSpPr/>
          <p:nvPr/>
        </p:nvSpPr>
        <p:spPr>
          <a:xfrm>
            <a:off x="2656387" y="1752994"/>
            <a:ext cx="1186711" cy="1023027"/>
          </a:xfrm>
          <a:prstGeom prst="hexagon">
            <a:avLst/>
          </a:prstGeom>
          <a:solidFill>
            <a:schemeClr val="accent1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89EF0024-36BB-4A4E-ADC2-0CA3386B0C54}"/>
              </a:ext>
            </a:extLst>
          </p:cNvPr>
          <p:cNvSpPr/>
          <p:nvPr/>
        </p:nvSpPr>
        <p:spPr>
          <a:xfrm>
            <a:off x="3978645" y="1042081"/>
            <a:ext cx="1186711" cy="1023027"/>
          </a:xfrm>
          <a:prstGeom prst="hexagon">
            <a:avLst/>
          </a:prstGeom>
          <a:solidFill>
            <a:schemeClr val="accent1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F01D8CD-BB8D-2A4B-ABBB-C709EAEC1960}"/>
              </a:ext>
            </a:extLst>
          </p:cNvPr>
          <p:cNvSpPr/>
          <p:nvPr/>
        </p:nvSpPr>
        <p:spPr>
          <a:xfrm>
            <a:off x="5334835" y="1749066"/>
            <a:ext cx="1186711" cy="1023027"/>
          </a:xfrm>
          <a:prstGeom prst="hexagon">
            <a:avLst/>
          </a:prstGeom>
          <a:solidFill>
            <a:schemeClr val="accent1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804CEF8-C9B5-9346-B60E-10DD8933BF7B}"/>
              </a:ext>
            </a:extLst>
          </p:cNvPr>
          <p:cNvSpPr/>
          <p:nvPr/>
        </p:nvSpPr>
        <p:spPr>
          <a:xfrm>
            <a:off x="2656387" y="3174820"/>
            <a:ext cx="1186711" cy="1023027"/>
          </a:xfrm>
          <a:prstGeom prst="hexagon">
            <a:avLst/>
          </a:prstGeom>
          <a:solidFill>
            <a:schemeClr val="accent1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26BAC5AD-15BD-D94B-96AC-A8460CABE741}"/>
              </a:ext>
            </a:extLst>
          </p:cNvPr>
          <p:cNvSpPr/>
          <p:nvPr/>
        </p:nvSpPr>
        <p:spPr>
          <a:xfrm>
            <a:off x="5334835" y="3158444"/>
            <a:ext cx="1186711" cy="1023027"/>
          </a:xfrm>
          <a:prstGeom prst="hexagon">
            <a:avLst/>
          </a:prstGeom>
          <a:solidFill>
            <a:schemeClr val="accent1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BBCE2F6F-28B3-EE44-B9DD-80A12B5D0372}"/>
              </a:ext>
            </a:extLst>
          </p:cNvPr>
          <p:cNvSpPr/>
          <p:nvPr/>
        </p:nvSpPr>
        <p:spPr>
          <a:xfrm>
            <a:off x="3978645" y="3885735"/>
            <a:ext cx="1186711" cy="1023027"/>
          </a:xfrm>
          <a:prstGeom prst="hexagon">
            <a:avLst/>
          </a:prstGeom>
          <a:solidFill>
            <a:schemeClr val="accent1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49C03364-3B6C-8C4B-82FF-B21F0216DAE5}"/>
              </a:ext>
            </a:extLst>
          </p:cNvPr>
          <p:cNvSpPr/>
          <p:nvPr/>
        </p:nvSpPr>
        <p:spPr>
          <a:xfrm>
            <a:off x="3978645" y="2463907"/>
            <a:ext cx="1186711" cy="1023027"/>
          </a:xfrm>
          <a:prstGeom prst="hexagon">
            <a:avLst/>
          </a:prstGeom>
          <a:solidFill>
            <a:schemeClr val="accent5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pic>
        <p:nvPicPr>
          <p:cNvPr id="94" name="Graphic 93" descr="chesspieces">
            <a:extLst>
              <a:ext uri="{FF2B5EF4-FFF2-40B4-BE49-F238E27FC236}">
                <a16:creationId xmlns:a16="http://schemas.microsoft.com/office/drawing/2014/main" id="{9ACC81A7-FCF8-D647-A905-A1B7AF2C8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4271" y="1876069"/>
            <a:ext cx="430943" cy="430943"/>
          </a:xfrm>
          <a:prstGeom prst="rect">
            <a:avLst/>
          </a:prstGeom>
        </p:spPr>
      </p:pic>
      <p:pic>
        <p:nvPicPr>
          <p:cNvPr id="95" name="Graphic 94" descr="hierarchy">
            <a:extLst>
              <a:ext uri="{FF2B5EF4-FFF2-40B4-BE49-F238E27FC236}">
                <a16:creationId xmlns:a16="http://schemas.microsoft.com/office/drawing/2014/main" id="{10BA5590-0781-6949-8430-4F61D324A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0060" y="1185548"/>
            <a:ext cx="503880" cy="503880"/>
          </a:xfrm>
          <a:prstGeom prst="rect">
            <a:avLst/>
          </a:prstGeom>
        </p:spPr>
      </p:pic>
      <p:pic>
        <p:nvPicPr>
          <p:cNvPr id="96" name="Graphic 95" descr="palette">
            <a:extLst>
              <a:ext uri="{FF2B5EF4-FFF2-40B4-BE49-F238E27FC236}">
                <a16:creationId xmlns:a16="http://schemas.microsoft.com/office/drawing/2014/main" id="{CC9D51BF-430B-D54A-960B-D4F3E836D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8821" y="3379310"/>
            <a:ext cx="418739" cy="418739"/>
          </a:xfrm>
          <a:prstGeom prst="rect">
            <a:avLst/>
          </a:prstGeom>
        </p:spPr>
      </p:pic>
      <p:pic>
        <p:nvPicPr>
          <p:cNvPr id="97" name="Graphic 96" descr="wrench">
            <a:extLst>
              <a:ext uri="{FF2B5EF4-FFF2-40B4-BE49-F238E27FC236}">
                <a16:creationId xmlns:a16="http://schemas.microsoft.com/office/drawing/2014/main" id="{5F0F267C-452B-AF44-914A-59C18015D5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73255" y="3356351"/>
            <a:ext cx="352975" cy="352975"/>
          </a:xfrm>
          <a:prstGeom prst="rect">
            <a:avLst/>
          </a:prstGeom>
        </p:spPr>
      </p:pic>
      <p:pic>
        <p:nvPicPr>
          <p:cNvPr id="98" name="Graphic 97" descr="handshake">
            <a:extLst>
              <a:ext uri="{FF2B5EF4-FFF2-40B4-BE49-F238E27FC236}">
                <a16:creationId xmlns:a16="http://schemas.microsoft.com/office/drawing/2014/main" id="{8CECCB0C-4E16-9448-B375-E4CA58D17B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09931" y="2503310"/>
            <a:ext cx="524138" cy="524138"/>
          </a:xfrm>
          <a:prstGeom prst="rect">
            <a:avLst/>
          </a:prstGeom>
        </p:spPr>
      </p:pic>
      <p:pic>
        <p:nvPicPr>
          <p:cNvPr id="102" name="Graphic 101" descr="users">
            <a:extLst>
              <a:ext uri="{FF2B5EF4-FFF2-40B4-BE49-F238E27FC236}">
                <a16:creationId xmlns:a16="http://schemas.microsoft.com/office/drawing/2014/main" id="{2A353367-8BC0-5C44-BB3D-FB16CD9A2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14788" y="3987752"/>
            <a:ext cx="527479" cy="527479"/>
          </a:xfrm>
          <a:prstGeom prst="rect">
            <a:avLst/>
          </a:prstGeom>
        </p:spPr>
      </p:pic>
      <p:pic>
        <p:nvPicPr>
          <p:cNvPr id="104" name="Graphic 103" descr="gears">
            <a:extLst>
              <a:ext uri="{FF2B5EF4-FFF2-40B4-BE49-F238E27FC236}">
                <a16:creationId xmlns:a16="http://schemas.microsoft.com/office/drawing/2014/main" id="{0484B108-9E56-BE49-ACD1-A8A1F366AD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05257" y="1891933"/>
            <a:ext cx="445866" cy="445866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5AFC9CAF-9351-3D4B-BABE-D7AA054C423C}"/>
              </a:ext>
            </a:extLst>
          </p:cNvPr>
          <p:cNvSpPr txBox="1"/>
          <p:nvPr/>
        </p:nvSpPr>
        <p:spPr>
          <a:xfrm>
            <a:off x="2856461" y="2417701"/>
            <a:ext cx="786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88A210-0D21-5644-9CA5-899AFA69C090}"/>
              </a:ext>
            </a:extLst>
          </p:cNvPr>
          <p:cNvSpPr txBox="1"/>
          <p:nvPr/>
        </p:nvSpPr>
        <p:spPr>
          <a:xfrm>
            <a:off x="5576043" y="2417701"/>
            <a:ext cx="70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489AD08-1E76-B141-B3D4-338C74E87B6A}"/>
              </a:ext>
            </a:extLst>
          </p:cNvPr>
          <p:cNvSpPr txBox="1"/>
          <p:nvPr/>
        </p:nvSpPr>
        <p:spPr>
          <a:xfrm>
            <a:off x="5657924" y="381744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Style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303CDCF-E373-9245-B4B4-65FA0A9C22E6}"/>
              </a:ext>
            </a:extLst>
          </p:cNvPr>
          <p:cNvSpPr txBox="1"/>
          <p:nvPr/>
        </p:nvSpPr>
        <p:spPr>
          <a:xfrm>
            <a:off x="4313019" y="4563880"/>
            <a:ext cx="51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Staff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BCE74A0-1483-4F49-A5A1-7E4C41CCAB25}"/>
              </a:ext>
            </a:extLst>
          </p:cNvPr>
          <p:cNvSpPr txBox="1"/>
          <p:nvPr/>
        </p:nvSpPr>
        <p:spPr>
          <a:xfrm>
            <a:off x="2977873" y="38174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AB53804-1AC5-8940-9269-A187B56BAEEB}"/>
              </a:ext>
            </a:extLst>
          </p:cNvPr>
          <p:cNvSpPr txBox="1"/>
          <p:nvPr/>
        </p:nvSpPr>
        <p:spPr>
          <a:xfrm>
            <a:off x="4139414" y="1726533"/>
            <a:ext cx="86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F8C788-DDEE-7C4B-A0FF-F2F87C323755}"/>
              </a:ext>
            </a:extLst>
          </p:cNvPr>
          <p:cNvSpPr txBox="1"/>
          <p:nvPr/>
        </p:nvSpPr>
        <p:spPr>
          <a:xfrm>
            <a:off x="4225976" y="2931763"/>
            <a:ext cx="692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Values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D02241-8669-264C-B5B9-D585B2181936}"/>
              </a:ext>
            </a:extLst>
          </p:cNvPr>
          <p:cNvGrpSpPr/>
          <p:nvPr/>
        </p:nvGrpSpPr>
        <p:grpSpPr>
          <a:xfrm>
            <a:off x="445359" y="3096827"/>
            <a:ext cx="1866442" cy="925216"/>
            <a:chOff x="445359" y="3096827"/>
            <a:chExt cx="1866442" cy="92521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9371E02-C92B-0AE4-BCEC-5EBDF159B408}"/>
                </a:ext>
              </a:extLst>
            </p:cNvPr>
            <p:cNvSpPr txBox="1"/>
            <p:nvPr/>
          </p:nvSpPr>
          <p:spPr>
            <a:xfrm>
              <a:off x="449886" y="3096827"/>
              <a:ext cx="186191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Edit Text Here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7131EA7-2B29-BFFB-CCE8-6DDF8A1257A2}"/>
                </a:ext>
              </a:extLst>
            </p:cNvPr>
            <p:cNvSpPr txBox="1"/>
            <p:nvPr/>
          </p:nvSpPr>
          <p:spPr>
            <a:xfrm>
              <a:off x="445359" y="3375712"/>
              <a:ext cx="18619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You can edit this text. You can edit this text. This text can be edited.</a:t>
              </a:r>
            </a:p>
          </p:txBody>
        </p:sp>
      </p:grpSp>
      <p:grpSp>
        <p:nvGrpSpPr>
          <p:cNvPr id="23" name="Gráfico 4">
            <a:extLst>
              <a:ext uri="{FF2B5EF4-FFF2-40B4-BE49-F238E27FC236}">
                <a16:creationId xmlns:a16="http://schemas.microsoft.com/office/drawing/2014/main" id="{196248AD-DFC5-7073-8B27-721F6143C118}"/>
              </a:ext>
            </a:extLst>
          </p:cNvPr>
          <p:cNvGrpSpPr/>
          <p:nvPr/>
        </p:nvGrpSpPr>
        <p:grpSpPr>
          <a:xfrm flipH="1">
            <a:off x="6990568" y="655128"/>
            <a:ext cx="1761961" cy="4507422"/>
            <a:chOff x="6592595" y="1389525"/>
            <a:chExt cx="1323787" cy="338649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96DC6A-78B3-3CC3-EBF5-E06EA07F7EC5}"/>
                </a:ext>
              </a:extLst>
            </p:cNvPr>
            <p:cNvSpPr/>
            <p:nvPr/>
          </p:nvSpPr>
          <p:spPr>
            <a:xfrm>
              <a:off x="7294631" y="4689560"/>
              <a:ext cx="129177" cy="73828"/>
            </a:xfrm>
            <a:custGeom>
              <a:avLst/>
              <a:gdLst>
                <a:gd name="connsiteX0" fmla="*/ 1867 w 129177"/>
                <a:gd name="connsiteY0" fmla="*/ 56849 h 73828"/>
                <a:gd name="connsiteX1" fmla="*/ 47712 w 129177"/>
                <a:gd name="connsiteY1" fmla="*/ 46344 h 73828"/>
                <a:gd name="connsiteX2" fmla="*/ 89258 w 129177"/>
                <a:gd name="connsiteY2" fmla="*/ 36316 h 73828"/>
                <a:gd name="connsiteX3" fmla="*/ 100242 w 129177"/>
                <a:gd name="connsiteY3" fmla="*/ 25 h 73828"/>
                <a:gd name="connsiteX4" fmla="*/ 121254 w 129177"/>
                <a:gd name="connsiteY4" fmla="*/ 71174 h 73828"/>
                <a:gd name="connsiteX5" fmla="*/ 6165 w 129177"/>
                <a:gd name="connsiteY5" fmla="*/ 68309 h 73828"/>
                <a:gd name="connsiteX6" fmla="*/ 1867 w 129177"/>
                <a:gd name="connsiteY6" fmla="*/ 56849 h 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77" h="73828">
                  <a:moveTo>
                    <a:pt x="1867" y="56849"/>
                  </a:moveTo>
                  <a:cubicBezTo>
                    <a:pt x="1867" y="56849"/>
                    <a:pt x="13806" y="52074"/>
                    <a:pt x="47712" y="46344"/>
                  </a:cubicBezTo>
                  <a:cubicBezTo>
                    <a:pt x="67291" y="43001"/>
                    <a:pt x="82095" y="43001"/>
                    <a:pt x="89258" y="36316"/>
                  </a:cubicBezTo>
                  <a:cubicBezTo>
                    <a:pt x="100719" y="25334"/>
                    <a:pt x="94511" y="-929"/>
                    <a:pt x="100242" y="25"/>
                  </a:cubicBezTo>
                  <a:cubicBezTo>
                    <a:pt x="127939" y="5756"/>
                    <a:pt x="137490" y="64012"/>
                    <a:pt x="121254" y="71174"/>
                  </a:cubicBezTo>
                  <a:cubicBezTo>
                    <a:pt x="105017" y="78337"/>
                    <a:pt x="13806" y="68787"/>
                    <a:pt x="6165" y="68309"/>
                  </a:cubicBezTo>
                  <a:cubicBezTo>
                    <a:pt x="-1953" y="68309"/>
                    <a:pt x="-521" y="55417"/>
                    <a:pt x="1867" y="56849"/>
                  </a:cubicBezTo>
                  <a:close/>
                </a:path>
              </a:pathLst>
            </a:custGeom>
            <a:solidFill>
              <a:srgbClr val="3487C8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DF2569-73E5-F389-3142-0488C7FD6917}"/>
                </a:ext>
              </a:extLst>
            </p:cNvPr>
            <p:cNvSpPr/>
            <p:nvPr/>
          </p:nvSpPr>
          <p:spPr>
            <a:xfrm>
              <a:off x="7252100" y="4741150"/>
              <a:ext cx="172564" cy="26746"/>
            </a:xfrm>
            <a:custGeom>
              <a:avLst/>
              <a:gdLst>
                <a:gd name="connsiteX0" fmla="*/ 63022 w 172564"/>
                <a:gd name="connsiteY0" fmla="*/ 6 h 26746"/>
                <a:gd name="connsiteX1" fmla="*/ 142295 w 172564"/>
                <a:gd name="connsiteY1" fmla="*/ 6691 h 26746"/>
                <a:gd name="connsiteX2" fmla="*/ 169515 w 172564"/>
                <a:gd name="connsiteY2" fmla="*/ 484 h 26746"/>
                <a:gd name="connsiteX3" fmla="*/ 171425 w 172564"/>
                <a:gd name="connsiteY3" fmla="*/ 484 h 26746"/>
                <a:gd name="connsiteX4" fmla="*/ 171903 w 172564"/>
                <a:gd name="connsiteY4" fmla="*/ 1916 h 26746"/>
                <a:gd name="connsiteX5" fmla="*/ 158054 w 172564"/>
                <a:gd name="connsiteY5" fmla="*/ 26747 h 26746"/>
                <a:gd name="connsiteX6" fmla="*/ 37712 w 172564"/>
                <a:gd name="connsiteY6" fmla="*/ 26747 h 26746"/>
                <a:gd name="connsiteX7" fmla="*/ 63022 w 172564"/>
                <a:gd name="connsiteY7" fmla="*/ 6 h 2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564" h="26746">
                  <a:moveTo>
                    <a:pt x="63022" y="6"/>
                  </a:moveTo>
                  <a:cubicBezTo>
                    <a:pt x="57769" y="19584"/>
                    <a:pt x="124626" y="11466"/>
                    <a:pt x="142295" y="6691"/>
                  </a:cubicBezTo>
                  <a:cubicBezTo>
                    <a:pt x="159009" y="1916"/>
                    <a:pt x="169515" y="484"/>
                    <a:pt x="169515" y="484"/>
                  </a:cubicBezTo>
                  <a:cubicBezTo>
                    <a:pt x="169993" y="484"/>
                    <a:pt x="170948" y="484"/>
                    <a:pt x="171425" y="484"/>
                  </a:cubicBezTo>
                  <a:cubicBezTo>
                    <a:pt x="171425" y="961"/>
                    <a:pt x="171903" y="1439"/>
                    <a:pt x="171903" y="1916"/>
                  </a:cubicBezTo>
                  <a:cubicBezTo>
                    <a:pt x="171903" y="12899"/>
                    <a:pt x="177156" y="26747"/>
                    <a:pt x="158054" y="26747"/>
                  </a:cubicBezTo>
                  <a:lnTo>
                    <a:pt x="37712" y="26747"/>
                  </a:lnTo>
                  <a:cubicBezTo>
                    <a:pt x="-60185" y="26747"/>
                    <a:pt x="63500" y="-471"/>
                    <a:pt x="63022" y="6"/>
                  </a:cubicBezTo>
                  <a:close/>
                </a:path>
              </a:pathLst>
            </a:custGeom>
            <a:solidFill>
              <a:srgbClr val="3487C8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979A0D-4369-F79B-75D7-9A813622B092}"/>
                </a:ext>
              </a:extLst>
            </p:cNvPr>
            <p:cNvSpPr/>
            <p:nvPr/>
          </p:nvSpPr>
          <p:spPr>
            <a:xfrm>
              <a:off x="7486139" y="4671840"/>
              <a:ext cx="130386" cy="91281"/>
            </a:xfrm>
            <a:custGeom>
              <a:avLst/>
              <a:gdLst>
                <a:gd name="connsiteX0" fmla="*/ 128883 w 130386"/>
                <a:gd name="connsiteY0" fmla="*/ 79344 h 91281"/>
                <a:gd name="connsiteX1" fmla="*/ 84948 w 130386"/>
                <a:gd name="connsiteY1" fmla="*/ 62631 h 91281"/>
                <a:gd name="connsiteX2" fmla="*/ 45312 w 130386"/>
                <a:gd name="connsiteY2" fmla="*/ 47351 h 91281"/>
                <a:gd name="connsiteX3" fmla="*/ 39581 w 130386"/>
                <a:gd name="connsiteY3" fmla="*/ 9628 h 91281"/>
                <a:gd name="connsiteX4" fmla="*/ 9019 w 130386"/>
                <a:gd name="connsiteY4" fmla="*/ 78866 h 91281"/>
                <a:gd name="connsiteX5" fmla="*/ 123630 w 130386"/>
                <a:gd name="connsiteY5" fmla="*/ 91281 h 91281"/>
                <a:gd name="connsiteX6" fmla="*/ 128883 w 130386"/>
                <a:gd name="connsiteY6" fmla="*/ 79344 h 9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386" h="91281">
                  <a:moveTo>
                    <a:pt x="128883" y="79344"/>
                  </a:moveTo>
                  <a:cubicBezTo>
                    <a:pt x="128883" y="79344"/>
                    <a:pt x="117422" y="73136"/>
                    <a:pt x="84948" y="62631"/>
                  </a:cubicBezTo>
                  <a:cubicBezTo>
                    <a:pt x="65847" y="56901"/>
                    <a:pt x="51043" y="54991"/>
                    <a:pt x="45312" y="47351"/>
                  </a:cubicBezTo>
                  <a:cubicBezTo>
                    <a:pt x="35284" y="34935"/>
                    <a:pt x="43879" y="13448"/>
                    <a:pt x="39581" y="9628"/>
                  </a:cubicBezTo>
                  <a:cubicBezTo>
                    <a:pt x="-5785" y="-30961"/>
                    <a:pt x="-6263" y="69316"/>
                    <a:pt x="9019" y="78866"/>
                  </a:cubicBezTo>
                  <a:cubicBezTo>
                    <a:pt x="23823" y="88416"/>
                    <a:pt x="115989" y="90804"/>
                    <a:pt x="123630" y="91281"/>
                  </a:cubicBezTo>
                  <a:cubicBezTo>
                    <a:pt x="130793" y="91281"/>
                    <a:pt x="131748" y="77911"/>
                    <a:pt x="128883" y="79344"/>
                  </a:cubicBezTo>
                  <a:close/>
                </a:path>
              </a:pathLst>
            </a:custGeom>
            <a:solidFill>
              <a:srgbClr val="3487C8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E30683-1A7C-1DB1-6F0D-16E004DBD9BE}"/>
                </a:ext>
              </a:extLst>
            </p:cNvPr>
            <p:cNvSpPr/>
            <p:nvPr/>
          </p:nvSpPr>
          <p:spPr>
            <a:xfrm>
              <a:off x="7486449" y="4729218"/>
              <a:ext cx="170267" cy="46800"/>
            </a:xfrm>
            <a:custGeom>
              <a:avLst/>
              <a:gdLst>
                <a:gd name="connsiteX0" fmla="*/ 110426 w 170267"/>
                <a:gd name="connsiteY0" fmla="*/ 14325 h 46800"/>
                <a:gd name="connsiteX1" fmla="*/ 31154 w 170267"/>
                <a:gd name="connsiteY1" fmla="*/ 10505 h 46800"/>
                <a:gd name="connsiteX2" fmla="*/ 4889 w 170267"/>
                <a:gd name="connsiteY2" fmla="*/ 477 h 46800"/>
                <a:gd name="connsiteX3" fmla="*/ 2978 w 170267"/>
                <a:gd name="connsiteY3" fmla="*/ 0 h 46800"/>
                <a:gd name="connsiteX4" fmla="*/ 2501 w 170267"/>
                <a:gd name="connsiteY4" fmla="*/ 1432 h 46800"/>
                <a:gd name="connsiteX5" fmla="*/ 13007 w 170267"/>
                <a:gd name="connsiteY5" fmla="*/ 28651 h 46800"/>
                <a:gd name="connsiteX6" fmla="*/ 131916 w 170267"/>
                <a:gd name="connsiteY6" fmla="*/ 44408 h 46800"/>
                <a:gd name="connsiteX7" fmla="*/ 110426 w 170267"/>
                <a:gd name="connsiteY7" fmla="*/ 14325 h 4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267" h="46800">
                  <a:moveTo>
                    <a:pt x="110426" y="14325"/>
                  </a:moveTo>
                  <a:cubicBezTo>
                    <a:pt x="112814" y="34858"/>
                    <a:pt x="47390" y="18145"/>
                    <a:pt x="31154" y="10505"/>
                  </a:cubicBezTo>
                  <a:cubicBezTo>
                    <a:pt x="15395" y="3342"/>
                    <a:pt x="4889" y="477"/>
                    <a:pt x="4889" y="477"/>
                  </a:cubicBezTo>
                  <a:cubicBezTo>
                    <a:pt x="4411" y="477"/>
                    <a:pt x="3456" y="0"/>
                    <a:pt x="2978" y="0"/>
                  </a:cubicBezTo>
                  <a:cubicBezTo>
                    <a:pt x="2978" y="477"/>
                    <a:pt x="2501" y="955"/>
                    <a:pt x="2501" y="1432"/>
                  </a:cubicBezTo>
                  <a:cubicBezTo>
                    <a:pt x="1068" y="12415"/>
                    <a:pt x="-6095" y="26263"/>
                    <a:pt x="13007" y="28651"/>
                  </a:cubicBezTo>
                  <a:lnTo>
                    <a:pt x="131916" y="44408"/>
                  </a:lnTo>
                  <a:cubicBezTo>
                    <a:pt x="229336" y="57301"/>
                    <a:pt x="110426" y="13848"/>
                    <a:pt x="110426" y="14325"/>
                  </a:cubicBezTo>
                  <a:close/>
                </a:path>
              </a:pathLst>
            </a:custGeom>
            <a:solidFill>
              <a:srgbClr val="3487C8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F1AD995-5846-4612-DA05-D96BE20124A4}"/>
                </a:ext>
              </a:extLst>
            </p:cNvPr>
            <p:cNvSpPr/>
            <p:nvPr/>
          </p:nvSpPr>
          <p:spPr>
            <a:xfrm>
              <a:off x="7137885" y="2181224"/>
              <a:ext cx="370865" cy="306554"/>
            </a:xfrm>
            <a:custGeom>
              <a:avLst/>
              <a:gdLst>
                <a:gd name="connsiteX0" fmla="*/ 276090 w 370865"/>
                <a:gd name="connsiteY0" fmla="*/ 292722 h 306554"/>
                <a:gd name="connsiteX1" fmla="*/ 364436 w 370865"/>
                <a:gd name="connsiteY1" fmla="*/ 245449 h 306554"/>
                <a:gd name="connsiteX2" fmla="*/ 341514 w 370865"/>
                <a:gd name="connsiteY2" fmla="*/ 160930 h 306554"/>
                <a:gd name="connsiteX3" fmla="*/ 328620 w 370865"/>
                <a:gd name="connsiteY3" fmla="*/ 85961 h 306554"/>
                <a:gd name="connsiteX4" fmla="*/ 245527 w 370865"/>
                <a:gd name="connsiteY4" fmla="*/ 10 h 306554"/>
                <a:gd name="connsiteX5" fmla="*/ 142855 w 370865"/>
                <a:gd name="connsiteY5" fmla="*/ 38688 h 306554"/>
                <a:gd name="connsiteX6" fmla="*/ 12485 w 370865"/>
                <a:gd name="connsiteY6" fmla="*/ 72591 h 306554"/>
                <a:gd name="connsiteX7" fmla="*/ 28244 w 370865"/>
                <a:gd name="connsiteY7" fmla="*/ 193400 h 306554"/>
                <a:gd name="connsiteX8" fmla="*/ 28244 w 370865"/>
                <a:gd name="connsiteY8" fmla="*/ 239719 h 306554"/>
                <a:gd name="connsiteX9" fmla="*/ 152406 w 370865"/>
                <a:gd name="connsiteY9" fmla="*/ 288425 h 306554"/>
                <a:gd name="connsiteX10" fmla="*/ 276090 w 370865"/>
                <a:gd name="connsiteY10" fmla="*/ 292722 h 306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0865" h="306554">
                  <a:moveTo>
                    <a:pt x="276090" y="292722"/>
                  </a:moveTo>
                  <a:cubicBezTo>
                    <a:pt x="276090" y="292722"/>
                    <a:pt x="364914" y="284127"/>
                    <a:pt x="364436" y="245449"/>
                  </a:cubicBezTo>
                  <a:cubicBezTo>
                    <a:pt x="363481" y="206771"/>
                    <a:pt x="319070" y="193400"/>
                    <a:pt x="341514" y="160930"/>
                  </a:cubicBezTo>
                  <a:cubicBezTo>
                    <a:pt x="363959" y="128459"/>
                    <a:pt x="400252" y="101719"/>
                    <a:pt x="328620" y="85961"/>
                  </a:cubicBezTo>
                  <a:cubicBezTo>
                    <a:pt x="256988" y="70203"/>
                    <a:pt x="295670" y="-945"/>
                    <a:pt x="245527" y="10"/>
                  </a:cubicBezTo>
                  <a:cubicBezTo>
                    <a:pt x="195385" y="965"/>
                    <a:pt x="189654" y="33913"/>
                    <a:pt x="142855" y="38688"/>
                  </a:cubicBezTo>
                  <a:cubicBezTo>
                    <a:pt x="96055" y="43463"/>
                    <a:pt x="34452" y="10515"/>
                    <a:pt x="12485" y="72591"/>
                  </a:cubicBezTo>
                  <a:cubicBezTo>
                    <a:pt x="-9483" y="134667"/>
                    <a:pt x="-1364" y="191013"/>
                    <a:pt x="28244" y="193400"/>
                  </a:cubicBezTo>
                  <a:cubicBezTo>
                    <a:pt x="57851" y="195788"/>
                    <a:pt x="34929" y="218708"/>
                    <a:pt x="28244" y="239719"/>
                  </a:cubicBezTo>
                  <a:cubicBezTo>
                    <a:pt x="22035" y="260729"/>
                    <a:pt x="37317" y="342383"/>
                    <a:pt x="152406" y="288425"/>
                  </a:cubicBezTo>
                  <a:cubicBezTo>
                    <a:pt x="267494" y="233511"/>
                    <a:pt x="221650" y="294632"/>
                    <a:pt x="276090" y="292722"/>
                  </a:cubicBezTo>
                  <a:close/>
                </a:path>
              </a:pathLst>
            </a:custGeom>
            <a:solidFill>
              <a:srgbClr val="3487C8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FB4B17F-F5BC-06DA-97AD-CA9A43043CE6}"/>
                </a:ext>
              </a:extLst>
            </p:cNvPr>
            <p:cNvSpPr/>
            <p:nvPr/>
          </p:nvSpPr>
          <p:spPr>
            <a:xfrm>
              <a:off x="7293633" y="2497344"/>
              <a:ext cx="76407" cy="49183"/>
            </a:xfrm>
            <a:custGeom>
              <a:avLst/>
              <a:gdLst>
                <a:gd name="connsiteX0" fmla="*/ 0 w 76407"/>
                <a:gd name="connsiteY0" fmla="*/ 0 h 49183"/>
                <a:gd name="connsiteX1" fmla="*/ 75930 w 76407"/>
                <a:gd name="connsiteY1" fmla="*/ 3343 h 49183"/>
                <a:gd name="connsiteX2" fmla="*/ 76407 w 76407"/>
                <a:gd name="connsiteY2" fmla="*/ 49183 h 4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407" h="49183">
                  <a:moveTo>
                    <a:pt x="0" y="0"/>
                  </a:moveTo>
                  <a:lnTo>
                    <a:pt x="75930" y="3343"/>
                  </a:lnTo>
                  <a:lnTo>
                    <a:pt x="76407" y="49183"/>
                  </a:lnTo>
                </a:path>
              </a:pathLst>
            </a:custGeom>
            <a:solidFill>
              <a:srgbClr val="D3AA7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39E5CC2-CB46-EDF6-7F02-183E287F9A33}"/>
                </a:ext>
              </a:extLst>
            </p:cNvPr>
            <p:cNvSpPr/>
            <p:nvPr/>
          </p:nvSpPr>
          <p:spPr>
            <a:xfrm>
              <a:off x="7202418" y="3895803"/>
              <a:ext cx="218402" cy="835072"/>
            </a:xfrm>
            <a:custGeom>
              <a:avLst/>
              <a:gdLst>
                <a:gd name="connsiteX0" fmla="*/ 11942 w 218402"/>
                <a:gd name="connsiteY0" fmla="*/ 3028 h 835072"/>
                <a:gd name="connsiteX1" fmla="*/ 122733 w 218402"/>
                <a:gd name="connsiteY1" fmla="*/ 37409 h 835072"/>
                <a:gd name="connsiteX2" fmla="*/ 167622 w 218402"/>
                <a:gd name="connsiteY2" fmla="*/ 326779 h 835072"/>
                <a:gd name="connsiteX3" fmla="*/ 210602 w 218402"/>
                <a:gd name="connsiteY3" fmla="*/ 750807 h 835072"/>
                <a:gd name="connsiteX4" fmla="*/ 180994 w 218402"/>
                <a:gd name="connsiteY4" fmla="*/ 830551 h 835072"/>
                <a:gd name="connsiteX5" fmla="*/ 97423 w 218402"/>
                <a:gd name="connsiteY5" fmla="*/ 500592 h 835072"/>
                <a:gd name="connsiteX6" fmla="*/ 11942 w 218402"/>
                <a:gd name="connsiteY6" fmla="*/ 3028 h 83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402" h="835072">
                  <a:moveTo>
                    <a:pt x="11942" y="3028"/>
                  </a:moveTo>
                  <a:cubicBezTo>
                    <a:pt x="23403" y="-4134"/>
                    <a:pt x="106019" y="-792"/>
                    <a:pt x="122733" y="37409"/>
                  </a:cubicBezTo>
                  <a:cubicBezTo>
                    <a:pt x="155206" y="112378"/>
                    <a:pt x="155206" y="243693"/>
                    <a:pt x="167622" y="326779"/>
                  </a:cubicBezTo>
                  <a:cubicBezTo>
                    <a:pt x="187679" y="458094"/>
                    <a:pt x="199618" y="661990"/>
                    <a:pt x="210602" y="750807"/>
                  </a:cubicBezTo>
                  <a:cubicBezTo>
                    <a:pt x="220630" y="830551"/>
                    <a:pt x="229226" y="843921"/>
                    <a:pt x="180994" y="830551"/>
                  </a:cubicBezTo>
                  <a:cubicBezTo>
                    <a:pt x="145178" y="713084"/>
                    <a:pt x="117958" y="583679"/>
                    <a:pt x="97423" y="500592"/>
                  </a:cubicBezTo>
                  <a:cubicBezTo>
                    <a:pt x="22448" y="196419"/>
                    <a:pt x="-22919" y="24516"/>
                    <a:pt x="11942" y="3028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F80F9FF-1452-435B-867A-EE0E9F67F1D1}"/>
                </a:ext>
              </a:extLst>
            </p:cNvPr>
            <p:cNvSpPr/>
            <p:nvPr/>
          </p:nvSpPr>
          <p:spPr>
            <a:xfrm>
              <a:off x="7356403" y="3839247"/>
              <a:ext cx="172183" cy="885288"/>
            </a:xfrm>
            <a:custGeom>
              <a:avLst/>
              <a:gdLst>
                <a:gd name="connsiteX0" fmla="*/ 115833 w 172183"/>
                <a:gd name="connsiteY0" fmla="*/ 2760 h 885288"/>
                <a:gd name="connsiteX1" fmla="*/ 72853 w 172183"/>
                <a:gd name="connsiteY1" fmla="*/ 67702 h 885288"/>
                <a:gd name="connsiteX2" fmla="*/ 35127 w 172183"/>
                <a:gd name="connsiteY2" fmla="*/ 24726 h 885288"/>
                <a:gd name="connsiteX3" fmla="*/ 81449 w 172183"/>
                <a:gd name="connsiteY3" fmla="*/ 605376 h 885288"/>
                <a:gd name="connsiteX4" fmla="*/ 130159 w 172183"/>
                <a:gd name="connsiteY4" fmla="*/ 873258 h 885288"/>
                <a:gd name="connsiteX5" fmla="*/ 172183 w 172183"/>
                <a:gd name="connsiteY5" fmla="*/ 873736 h 885288"/>
                <a:gd name="connsiteX6" fmla="*/ 115833 w 172183"/>
                <a:gd name="connsiteY6" fmla="*/ 2760 h 88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83" h="885288">
                  <a:moveTo>
                    <a:pt x="115833" y="2760"/>
                  </a:moveTo>
                  <a:cubicBezTo>
                    <a:pt x="111535" y="-18250"/>
                    <a:pt x="77151" y="88234"/>
                    <a:pt x="72853" y="67702"/>
                  </a:cubicBezTo>
                  <a:cubicBezTo>
                    <a:pt x="58049" y="38096"/>
                    <a:pt x="45156" y="22338"/>
                    <a:pt x="35127" y="24726"/>
                  </a:cubicBezTo>
                  <a:cubicBezTo>
                    <a:pt x="-2121" y="33321"/>
                    <a:pt x="-36505" y="202836"/>
                    <a:pt x="81449" y="605376"/>
                  </a:cubicBezTo>
                  <a:cubicBezTo>
                    <a:pt x="85747" y="620179"/>
                    <a:pt x="105804" y="802110"/>
                    <a:pt x="130159" y="873258"/>
                  </a:cubicBezTo>
                  <a:cubicBezTo>
                    <a:pt x="138755" y="899044"/>
                    <a:pt x="172183" y="875646"/>
                    <a:pt x="172183" y="873736"/>
                  </a:cubicBezTo>
                  <a:cubicBezTo>
                    <a:pt x="158334" y="648829"/>
                    <a:pt x="178869" y="314574"/>
                    <a:pt x="115833" y="2760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509E85C-19A8-73AE-FD29-1B5C17676B1C}"/>
                </a:ext>
              </a:extLst>
            </p:cNvPr>
            <p:cNvSpPr/>
            <p:nvPr/>
          </p:nvSpPr>
          <p:spPr>
            <a:xfrm>
              <a:off x="7188624" y="2457659"/>
              <a:ext cx="276954" cy="194255"/>
            </a:xfrm>
            <a:custGeom>
              <a:avLst/>
              <a:gdLst>
                <a:gd name="connsiteX0" fmla="*/ 53911 w 276954"/>
                <a:gd name="connsiteY0" fmla="*/ 156675 h 194255"/>
                <a:gd name="connsiteX1" fmla="*/ 18095 w 276954"/>
                <a:gd name="connsiteY1" fmla="*/ 186758 h 194255"/>
                <a:gd name="connsiteX2" fmla="*/ 276926 w 276954"/>
                <a:gd name="connsiteY2" fmla="*/ 149990 h 194255"/>
                <a:gd name="connsiteX3" fmla="*/ 185714 w 276954"/>
                <a:gd name="connsiteY3" fmla="*/ 128024 h 194255"/>
                <a:gd name="connsiteX4" fmla="*/ 189057 w 276954"/>
                <a:gd name="connsiteY4" fmla="*/ 6260 h 194255"/>
                <a:gd name="connsiteX5" fmla="*/ 182849 w 276954"/>
                <a:gd name="connsiteY5" fmla="*/ 52 h 194255"/>
                <a:gd name="connsiteX6" fmla="*/ 130796 w 276954"/>
                <a:gd name="connsiteY6" fmla="*/ 1007 h 194255"/>
                <a:gd name="connsiteX7" fmla="*/ 101666 w 276954"/>
                <a:gd name="connsiteY7" fmla="*/ 24882 h 194255"/>
                <a:gd name="connsiteX8" fmla="*/ 53911 w 276954"/>
                <a:gd name="connsiteY8" fmla="*/ 156675 h 19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54" h="194255">
                  <a:moveTo>
                    <a:pt x="53911" y="156675"/>
                  </a:moveTo>
                  <a:cubicBezTo>
                    <a:pt x="5201" y="177685"/>
                    <a:pt x="-19153" y="171000"/>
                    <a:pt x="18095" y="186758"/>
                  </a:cubicBezTo>
                  <a:cubicBezTo>
                    <a:pt x="35764" y="208723"/>
                    <a:pt x="264509" y="178163"/>
                    <a:pt x="276926" y="149990"/>
                  </a:cubicBezTo>
                  <a:cubicBezTo>
                    <a:pt x="278836" y="145215"/>
                    <a:pt x="186192" y="131367"/>
                    <a:pt x="185714" y="128024"/>
                  </a:cubicBezTo>
                  <a:cubicBezTo>
                    <a:pt x="179984" y="86959"/>
                    <a:pt x="177596" y="52101"/>
                    <a:pt x="189057" y="6260"/>
                  </a:cubicBezTo>
                  <a:cubicBezTo>
                    <a:pt x="188579" y="2440"/>
                    <a:pt x="185714" y="-425"/>
                    <a:pt x="182849" y="52"/>
                  </a:cubicBezTo>
                  <a:cubicBezTo>
                    <a:pt x="165657" y="530"/>
                    <a:pt x="147988" y="530"/>
                    <a:pt x="130796" y="1007"/>
                  </a:cubicBezTo>
                  <a:cubicBezTo>
                    <a:pt x="127931" y="1007"/>
                    <a:pt x="94025" y="8647"/>
                    <a:pt x="101666" y="24882"/>
                  </a:cubicBezTo>
                  <a:cubicBezTo>
                    <a:pt x="105486" y="69291"/>
                    <a:pt x="105486" y="134232"/>
                    <a:pt x="53911" y="156675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7C130CB-B139-AEC9-4E41-AF823906535E}"/>
                </a:ext>
              </a:extLst>
            </p:cNvPr>
            <p:cNvSpPr/>
            <p:nvPr/>
          </p:nvSpPr>
          <p:spPr>
            <a:xfrm>
              <a:off x="7289335" y="2480631"/>
              <a:ext cx="82138" cy="71211"/>
            </a:xfrm>
            <a:custGeom>
              <a:avLst/>
              <a:gdLst>
                <a:gd name="connsiteX0" fmla="*/ 4298 w 82138"/>
                <a:gd name="connsiteY0" fmla="*/ 16713 h 71211"/>
                <a:gd name="connsiteX1" fmla="*/ 0 w 82138"/>
                <a:gd name="connsiteY1" fmla="*/ 65896 h 71211"/>
                <a:gd name="connsiteX2" fmla="*/ 14326 w 82138"/>
                <a:gd name="connsiteY2" fmla="*/ 68761 h 71211"/>
                <a:gd name="connsiteX3" fmla="*/ 71155 w 82138"/>
                <a:gd name="connsiteY3" fmla="*/ 68284 h 71211"/>
                <a:gd name="connsiteX4" fmla="*/ 81183 w 82138"/>
                <a:gd name="connsiteY4" fmla="*/ 66374 h 71211"/>
                <a:gd name="connsiteX5" fmla="*/ 82138 w 82138"/>
                <a:gd name="connsiteY5" fmla="*/ 0 h 71211"/>
                <a:gd name="connsiteX6" fmla="*/ 4298 w 82138"/>
                <a:gd name="connsiteY6" fmla="*/ 16713 h 7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138" h="71211">
                  <a:moveTo>
                    <a:pt x="4298" y="16713"/>
                  </a:moveTo>
                  <a:lnTo>
                    <a:pt x="0" y="65896"/>
                  </a:lnTo>
                  <a:lnTo>
                    <a:pt x="14326" y="68761"/>
                  </a:lnTo>
                  <a:cubicBezTo>
                    <a:pt x="32951" y="72104"/>
                    <a:pt x="52530" y="72104"/>
                    <a:pt x="71155" y="68284"/>
                  </a:cubicBezTo>
                  <a:lnTo>
                    <a:pt x="81183" y="66374"/>
                  </a:lnTo>
                  <a:lnTo>
                    <a:pt x="82138" y="0"/>
                  </a:lnTo>
                  <a:lnTo>
                    <a:pt x="4298" y="16713"/>
                  </a:lnTo>
                  <a:close/>
                </a:path>
              </a:pathLst>
            </a:custGeom>
            <a:solidFill>
              <a:srgbClr val="D3AA7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B16860-5EDD-E42A-867E-BC1989BCA4DA}"/>
                </a:ext>
              </a:extLst>
            </p:cNvPr>
            <p:cNvSpPr/>
            <p:nvPr/>
          </p:nvSpPr>
          <p:spPr>
            <a:xfrm>
              <a:off x="7204622" y="2251279"/>
              <a:ext cx="206010" cy="280351"/>
            </a:xfrm>
            <a:custGeom>
              <a:avLst/>
              <a:gdLst>
                <a:gd name="connsiteX0" fmla="*/ 66089 w 206010"/>
                <a:gd name="connsiteY0" fmla="*/ 246065 h 280351"/>
                <a:gd name="connsiteX1" fmla="*/ 61791 w 206010"/>
                <a:gd name="connsiteY1" fmla="*/ 241290 h 280351"/>
                <a:gd name="connsiteX2" fmla="*/ 60359 w 206010"/>
                <a:gd name="connsiteY2" fmla="*/ 239857 h 280351"/>
                <a:gd name="connsiteX3" fmla="*/ 55106 w 206010"/>
                <a:gd name="connsiteY3" fmla="*/ 233172 h 280351"/>
                <a:gd name="connsiteX4" fmla="*/ 53673 w 206010"/>
                <a:gd name="connsiteY4" fmla="*/ 231262 h 280351"/>
                <a:gd name="connsiteX5" fmla="*/ 49853 w 206010"/>
                <a:gd name="connsiteY5" fmla="*/ 226010 h 280351"/>
                <a:gd name="connsiteX6" fmla="*/ 47942 w 206010"/>
                <a:gd name="connsiteY6" fmla="*/ 223145 h 280351"/>
                <a:gd name="connsiteX7" fmla="*/ 45077 w 206010"/>
                <a:gd name="connsiteY7" fmla="*/ 218370 h 280351"/>
                <a:gd name="connsiteX8" fmla="*/ 43167 w 206010"/>
                <a:gd name="connsiteY8" fmla="*/ 215027 h 280351"/>
                <a:gd name="connsiteX9" fmla="*/ 39347 w 206010"/>
                <a:gd name="connsiteY9" fmla="*/ 208819 h 280351"/>
                <a:gd name="connsiteX10" fmla="*/ 36481 w 206010"/>
                <a:gd name="connsiteY10" fmla="*/ 204044 h 280351"/>
                <a:gd name="connsiteX11" fmla="*/ 34094 w 206010"/>
                <a:gd name="connsiteY11" fmla="*/ 199747 h 280351"/>
                <a:gd name="connsiteX12" fmla="*/ 31706 w 206010"/>
                <a:gd name="connsiteY12" fmla="*/ 195449 h 280351"/>
                <a:gd name="connsiteX13" fmla="*/ 29796 w 206010"/>
                <a:gd name="connsiteY13" fmla="*/ 191629 h 280351"/>
                <a:gd name="connsiteX14" fmla="*/ 27885 w 206010"/>
                <a:gd name="connsiteY14" fmla="*/ 188287 h 280351"/>
                <a:gd name="connsiteX15" fmla="*/ 27885 w 206010"/>
                <a:gd name="connsiteY15" fmla="*/ 188287 h 280351"/>
                <a:gd name="connsiteX16" fmla="*/ 188 w 206010"/>
                <a:gd name="connsiteY16" fmla="*/ 28799 h 280351"/>
                <a:gd name="connsiteX17" fmla="*/ 12604 w 206010"/>
                <a:gd name="connsiteY17" fmla="*/ 15428 h 280351"/>
                <a:gd name="connsiteX18" fmla="*/ 203145 w 206010"/>
                <a:gd name="connsiteY18" fmla="*/ 98515 h 280351"/>
                <a:gd name="connsiteX19" fmla="*/ 203145 w 206010"/>
                <a:gd name="connsiteY19" fmla="*/ 98515 h 280351"/>
                <a:gd name="connsiteX20" fmla="*/ 205055 w 206010"/>
                <a:gd name="connsiteY20" fmla="*/ 116183 h 280351"/>
                <a:gd name="connsiteX21" fmla="*/ 205055 w 206010"/>
                <a:gd name="connsiteY21" fmla="*/ 117615 h 280351"/>
                <a:gd name="connsiteX22" fmla="*/ 206010 w 206010"/>
                <a:gd name="connsiteY22" fmla="*/ 133851 h 280351"/>
                <a:gd name="connsiteX23" fmla="*/ 206010 w 206010"/>
                <a:gd name="connsiteY23" fmla="*/ 134806 h 280351"/>
                <a:gd name="connsiteX24" fmla="*/ 206010 w 206010"/>
                <a:gd name="connsiteY24" fmla="*/ 151041 h 280351"/>
                <a:gd name="connsiteX25" fmla="*/ 206010 w 206010"/>
                <a:gd name="connsiteY25" fmla="*/ 151518 h 280351"/>
                <a:gd name="connsiteX26" fmla="*/ 142019 w 206010"/>
                <a:gd name="connsiteY26" fmla="*/ 279013 h 280351"/>
                <a:gd name="connsiteX27" fmla="*/ 73252 w 206010"/>
                <a:gd name="connsiteY27" fmla="*/ 252750 h 280351"/>
                <a:gd name="connsiteX28" fmla="*/ 73252 w 206010"/>
                <a:gd name="connsiteY28" fmla="*/ 252750 h 280351"/>
                <a:gd name="connsiteX29" fmla="*/ 72775 w 206010"/>
                <a:gd name="connsiteY29" fmla="*/ 252273 h 280351"/>
                <a:gd name="connsiteX30" fmla="*/ 67522 w 206010"/>
                <a:gd name="connsiteY30" fmla="*/ 247020 h 280351"/>
                <a:gd name="connsiteX31" fmla="*/ 66089 w 206010"/>
                <a:gd name="connsiteY31" fmla="*/ 246065 h 280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6010" h="280351">
                  <a:moveTo>
                    <a:pt x="66089" y="246065"/>
                  </a:moveTo>
                  <a:cubicBezTo>
                    <a:pt x="64657" y="244633"/>
                    <a:pt x="63224" y="242723"/>
                    <a:pt x="61791" y="241290"/>
                  </a:cubicBezTo>
                  <a:cubicBezTo>
                    <a:pt x="61314" y="240812"/>
                    <a:pt x="60836" y="240335"/>
                    <a:pt x="60359" y="239857"/>
                  </a:cubicBezTo>
                  <a:cubicBezTo>
                    <a:pt x="58448" y="237947"/>
                    <a:pt x="57016" y="235560"/>
                    <a:pt x="55106" y="233172"/>
                  </a:cubicBezTo>
                  <a:cubicBezTo>
                    <a:pt x="54628" y="232695"/>
                    <a:pt x="54151" y="231740"/>
                    <a:pt x="53673" y="231262"/>
                  </a:cubicBezTo>
                  <a:cubicBezTo>
                    <a:pt x="52240" y="229352"/>
                    <a:pt x="51285" y="227920"/>
                    <a:pt x="49853" y="226010"/>
                  </a:cubicBezTo>
                  <a:cubicBezTo>
                    <a:pt x="49375" y="225055"/>
                    <a:pt x="48420" y="224100"/>
                    <a:pt x="47942" y="223145"/>
                  </a:cubicBezTo>
                  <a:cubicBezTo>
                    <a:pt x="46987" y="221712"/>
                    <a:pt x="46032" y="220280"/>
                    <a:pt x="45077" y="218370"/>
                  </a:cubicBezTo>
                  <a:cubicBezTo>
                    <a:pt x="44600" y="217415"/>
                    <a:pt x="43645" y="216460"/>
                    <a:pt x="43167" y="215027"/>
                  </a:cubicBezTo>
                  <a:cubicBezTo>
                    <a:pt x="41734" y="213117"/>
                    <a:pt x="40779" y="210729"/>
                    <a:pt x="39347" y="208819"/>
                  </a:cubicBezTo>
                  <a:cubicBezTo>
                    <a:pt x="38391" y="207387"/>
                    <a:pt x="37436" y="205477"/>
                    <a:pt x="36481" y="204044"/>
                  </a:cubicBezTo>
                  <a:cubicBezTo>
                    <a:pt x="35526" y="202612"/>
                    <a:pt x="34571" y="201179"/>
                    <a:pt x="34094" y="199747"/>
                  </a:cubicBezTo>
                  <a:cubicBezTo>
                    <a:pt x="33138" y="198314"/>
                    <a:pt x="32661" y="196882"/>
                    <a:pt x="31706" y="195449"/>
                  </a:cubicBezTo>
                  <a:cubicBezTo>
                    <a:pt x="31228" y="194017"/>
                    <a:pt x="30273" y="193062"/>
                    <a:pt x="29796" y="191629"/>
                  </a:cubicBezTo>
                  <a:cubicBezTo>
                    <a:pt x="29318" y="190674"/>
                    <a:pt x="28841" y="189719"/>
                    <a:pt x="27885" y="188287"/>
                  </a:cubicBezTo>
                  <a:cubicBezTo>
                    <a:pt x="27885" y="188287"/>
                    <a:pt x="27885" y="188287"/>
                    <a:pt x="27885" y="188287"/>
                  </a:cubicBezTo>
                  <a:cubicBezTo>
                    <a:pt x="18812" y="170141"/>
                    <a:pt x="-2200" y="76550"/>
                    <a:pt x="188" y="28799"/>
                  </a:cubicBezTo>
                  <a:cubicBezTo>
                    <a:pt x="665" y="23069"/>
                    <a:pt x="4963" y="17339"/>
                    <a:pt x="12604" y="15428"/>
                  </a:cubicBezTo>
                  <a:cubicBezTo>
                    <a:pt x="60836" y="6833"/>
                    <a:pt x="200757" y="-42828"/>
                    <a:pt x="203145" y="98515"/>
                  </a:cubicBezTo>
                  <a:lnTo>
                    <a:pt x="203145" y="98515"/>
                  </a:lnTo>
                  <a:cubicBezTo>
                    <a:pt x="203145" y="98992"/>
                    <a:pt x="204578" y="110453"/>
                    <a:pt x="205055" y="116183"/>
                  </a:cubicBezTo>
                  <a:cubicBezTo>
                    <a:pt x="205055" y="116660"/>
                    <a:pt x="205055" y="117138"/>
                    <a:pt x="205055" y="117615"/>
                  </a:cubicBezTo>
                  <a:cubicBezTo>
                    <a:pt x="205533" y="123345"/>
                    <a:pt x="206010" y="128598"/>
                    <a:pt x="206010" y="133851"/>
                  </a:cubicBezTo>
                  <a:cubicBezTo>
                    <a:pt x="206010" y="134328"/>
                    <a:pt x="206010" y="134806"/>
                    <a:pt x="206010" y="134806"/>
                  </a:cubicBezTo>
                  <a:cubicBezTo>
                    <a:pt x="206010" y="140058"/>
                    <a:pt x="206010" y="145788"/>
                    <a:pt x="206010" y="151041"/>
                  </a:cubicBezTo>
                  <a:cubicBezTo>
                    <a:pt x="206010" y="151041"/>
                    <a:pt x="206010" y="151518"/>
                    <a:pt x="206010" y="151518"/>
                  </a:cubicBezTo>
                  <a:cubicBezTo>
                    <a:pt x="204100" y="218847"/>
                    <a:pt x="180700" y="270418"/>
                    <a:pt x="142019" y="279013"/>
                  </a:cubicBezTo>
                  <a:cubicBezTo>
                    <a:pt x="119574" y="284266"/>
                    <a:pt x="95697" y="273761"/>
                    <a:pt x="73252" y="252750"/>
                  </a:cubicBezTo>
                  <a:cubicBezTo>
                    <a:pt x="73252" y="252750"/>
                    <a:pt x="73252" y="252750"/>
                    <a:pt x="73252" y="252750"/>
                  </a:cubicBezTo>
                  <a:cubicBezTo>
                    <a:pt x="73252" y="252750"/>
                    <a:pt x="72775" y="252273"/>
                    <a:pt x="72775" y="252273"/>
                  </a:cubicBezTo>
                  <a:cubicBezTo>
                    <a:pt x="70865" y="250840"/>
                    <a:pt x="69432" y="248930"/>
                    <a:pt x="67522" y="247020"/>
                  </a:cubicBezTo>
                  <a:cubicBezTo>
                    <a:pt x="67044" y="247020"/>
                    <a:pt x="66567" y="246543"/>
                    <a:pt x="66089" y="246065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C417980-903F-DAFB-52F4-9F7FF9D65A0D}"/>
                </a:ext>
              </a:extLst>
            </p:cNvPr>
            <p:cNvSpPr/>
            <p:nvPr/>
          </p:nvSpPr>
          <p:spPr>
            <a:xfrm>
              <a:off x="7896297" y="2470604"/>
              <a:ext cx="20085" cy="103546"/>
            </a:xfrm>
            <a:custGeom>
              <a:avLst/>
              <a:gdLst>
                <a:gd name="connsiteX0" fmla="*/ 0 w 20085"/>
                <a:gd name="connsiteY0" fmla="*/ 102187 h 103546"/>
                <a:gd name="connsiteX1" fmla="*/ 11939 w 20085"/>
                <a:gd name="connsiteY1" fmla="*/ 99799 h 103546"/>
                <a:gd name="connsiteX2" fmla="*/ 20057 w 20085"/>
                <a:gd name="connsiteY2" fmla="*/ 55869 h 103546"/>
                <a:gd name="connsiteX3" fmla="*/ 14804 w 20085"/>
                <a:gd name="connsiteY3" fmla="*/ 0 h 103546"/>
                <a:gd name="connsiteX4" fmla="*/ 7641 w 20085"/>
                <a:gd name="connsiteY4" fmla="*/ 32948 h 103546"/>
                <a:gd name="connsiteX5" fmla="*/ 0 w 20085"/>
                <a:gd name="connsiteY5" fmla="*/ 102187 h 10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85" h="103546">
                  <a:moveTo>
                    <a:pt x="0" y="102187"/>
                  </a:moveTo>
                  <a:cubicBezTo>
                    <a:pt x="0" y="102187"/>
                    <a:pt x="8596" y="106484"/>
                    <a:pt x="11939" y="99799"/>
                  </a:cubicBezTo>
                  <a:cubicBezTo>
                    <a:pt x="17669" y="89294"/>
                    <a:pt x="20057" y="64941"/>
                    <a:pt x="20057" y="55869"/>
                  </a:cubicBezTo>
                  <a:cubicBezTo>
                    <a:pt x="20534" y="46318"/>
                    <a:pt x="14804" y="0"/>
                    <a:pt x="14804" y="0"/>
                  </a:cubicBezTo>
                  <a:cubicBezTo>
                    <a:pt x="14804" y="0"/>
                    <a:pt x="5253" y="14325"/>
                    <a:pt x="7641" y="32948"/>
                  </a:cubicBezTo>
                  <a:cubicBezTo>
                    <a:pt x="10984" y="60166"/>
                    <a:pt x="0" y="102187"/>
                    <a:pt x="0" y="102187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B7BA87-2656-3B9F-0FC8-54FA170CAF98}"/>
                </a:ext>
              </a:extLst>
            </p:cNvPr>
            <p:cNvSpPr/>
            <p:nvPr/>
          </p:nvSpPr>
          <p:spPr>
            <a:xfrm>
              <a:off x="7884745" y="2473946"/>
              <a:ext cx="27840" cy="113521"/>
            </a:xfrm>
            <a:custGeom>
              <a:avLst/>
              <a:gdLst>
                <a:gd name="connsiteX0" fmla="*/ 12030 w 27840"/>
                <a:gd name="connsiteY0" fmla="*/ 92159 h 113521"/>
                <a:gd name="connsiteX1" fmla="*/ 5344 w 27840"/>
                <a:gd name="connsiteY1" fmla="*/ 34381 h 113521"/>
                <a:gd name="connsiteX2" fmla="*/ 2479 w 27840"/>
                <a:gd name="connsiteY2" fmla="*/ 0 h 113521"/>
                <a:gd name="connsiteX3" fmla="*/ 22058 w 27840"/>
                <a:gd name="connsiteY3" fmla="*/ 47273 h 113521"/>
                <a:gd name="connsiteX4" fmla="*/ 27789 w 27840"/>
                <a:gd name="connsiteY4" fmla="*/ 77834 h 113521"/>
                <a:gd name="connsiteX5" fmla="*/ 12030 w 27840"/>
                <a:gd name="connsiteY5" fmla="*/ 92159 h 11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40" h="113521">
                  <a:moveTo>
                    <a:pt x="12030" y="92159"/>
                  </a:moveTo>
                  <a:cubicBezTo>
                    <a:pt x="19670" y="76401"/>
                    <a:pt x="15850" y="56823"/>
                    <a:pt x="5344" y="34381"/>
                  </a:cubicBezTo>
                  <a:cubicBezTo>
                    <a:pt x="-4685" y="13370"/>
                    <a:pt x="2479" y="0"/>
                    <a:pt x="2479" y="0"/>
                  </a:cubicBezTo>
                  <a:cubicBezTo>
                    <a:pt x="2479" y="0"/>
                    <a:pt x="10119" y="12893"/>
                    <a:pt x="22058" y="47273"/>
                  </a:cubicBezTo>
                  <a:cubicBezTo>
                    <a:pt x="25401" y="56823"/>
                    <a:pt x="28266" y="67806"/>
                    <a:pt x="27789" y="77834"/>
                  </a:cubicBezTo>
                  <a:cubicBezTo>
                    <a:pt x="27311" y="108394"/>
                    <a:pt x="-7550" y="132747"/>
                    <a:pt x="12030" y="92159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0A4E514-09DB-6D7D-568D-DA677F9BB58D}"/>
                </a:ext>
              </a:extLst>
            </p:cNvPr>
            <p:cNvSpPr/>
            <p:nvPr/>
          </p:nvSpPr>
          <p:spPr>
            <a:xfrm>
              <a:off x="7549049" y="2757636"/>
              <a:ext cx="146814" cy="312312"/>
            </a:xfrm>
            <a:custGeom>
              <a:avLst/>
              <a:gdLst>
                <a:gd name="connsiteX0" fmla="*/ 20606 w 146814"/>
                <a:gd name="connsiteY0" fmla="*/ 1382 h 312312"/>
                <a:gd name="connsiteX1" fmla="*/ 134740 w 146814"/>
                <a:gd name="connsiteY1" fmla="*/ 222947 h 312312"/>
                <a:gd name="connsiteX2" fmla="*/ 145723 w 146814"/>
                <a:gd name="connsiteY2" fmla="*/ 295050 h 312312"/>
                <a:gd name="connsiteX3" fmla="*/ 15353 w 146814"/>
                <a:gd name="connsiteY3" fmla="*/ 128400 h 312312"/>
                <a:gd name="connsiteX4" fmla="*/ 20606 w 146814"/>
                <a:gd name="connsiteY4" fmla="*/ 1382 h 31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14" h="312312">
                  <a:moveTo>
                    <a:pt x="20606" y="1382"/>
                  </a:moveTo>
                  <a:cubicBezTo>
                    <a:pt x="65018" y="34331"/>
                    <a:pt x="104177" y="149410"/>
                    <a:pt x="134740" y="222947"/>
                  </a:cubicBezTo>
                  <a:cubicBezTo>
                    <a:pt x="151931" y="264012"/>
                    <a:pt x="145723" y="295050"/>
                    <a:pt x="145723" y="295050"/>
                  </a:cubicBezTo>
                  <a:cubicBezTo>
                    <a:pt x="145723" y="295050"/>
                    <a:pt x="130442" y="391507"/>
                    <a:pt x="15353" y="128400"/>
                  </a:cubicBezTo>
                  <a:cubicBezTo>
                    <a:pt x="-13300" y="62504"/>
                    <a:pt x="3892" y="-11033"/>
                    <a:pt x="20606" y="1382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EE9578-6038-FAFE-46DB-41AC2FAF8016}"/>
                </a:ext>
              </a:extLst>
            </p:cNvPr>
            <p:cNvSpPr/>
            <p:nvPr/>
          </p:nvSpPr>
          <p:spPr>
            <a:xfrm>
              <a:off x="7092099" y="2916596"/>
              <a:ext cx="475268" cy="1058531"/>
            </a:xfrm>
            <a:custGeom>
              <a:avLst/>
              <a:gdLst>
                <a:gd name="connsiteX0" fmla="*/ 71641 w 475268"/>
                <a:gd name="connsiteY0" fmla="*/ 1048131 h 1058531"/>
                <a:gd name="connsiteX1" fmla="*/ 421206 w 475268"/>
                <a:gd name="connsiteY1" fmla="*/ 1027121 h 1058531"/>
                <a:gd name="connsiteX2" fmla="*/ 457977 w 475268"/>
                <a:gd name="connsiteY2" fmla="*/ 417342 h 1058531"/>
                <a:gd name="connsiteX3" fmla="*/ 394941 w 475268"/>
                <a:gd name="connsiteY3" fmla="*/ 5730 h 1058531"/>
                <a:gd name="connsiteX4" fmla="*/ 87401 w 475268"/>
                <a:gd name="connsiteY4" fmla="*/ 0 h 1058531"/>
                <a:gd name="connsiteX5" fmla="*/ 71641 w 475268"/>
                <a:gd name="connsiteY5" fmla="*/ 1048131 h 105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268" h="1058531">
                  <a:moveTo>
                    <a:pt x="71641" y="1048131"/>
                  </a:moveTo>
                  <a:cubicBezTo>
                    <a:pt x="221591" y="1071529"/>
                    <a:pt x="248811" y="1051474"/>
                    <a:pt x="421206" y="1027121"/>
                  </a:cubicBezTo>
                  <a:cubicBezTo>
                    <a:pt x="437442" y="1027598"/>
                    <a:pt x="507164" y="859515"/>
                    <a:pt x="457977" y="417342"/>
                  </a:cubicBezTo>
                  <a:cubicBezTo>
                    <a:pt x="447948" y="326138"/>
                    <a:pt x="378704" y="253079"/>
                    <a:pt x="394941" y="5730"/>
                  </a:cubicBezTo>
                  <a:cubicBezTo>
                    <a:pt x="292268" y="3820"/>
                    <a:pt x="190073" y="1910"/>
                    <a:pt x="87401" y="0"/>
                  </a:cubicBezTo>
                  <a:cubicBezTo>
                    <a:pt x="127992" y="224429"/>
                    <a:pt x="-115557" y="259287"/>
                    <a:pt x="71641" y="1048131"/>
                  </a:cubicBezTo>
                  <a:close/>
                </a:path>
              </a:pathLst>
            </a:custGeom>
            <a:solidFill>
              <a:srgbClr val="EB5B2B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F25A77B-31F5-563F-5200-4B6CA1559FD6}"/>
                </a:ext>
              </a:extLst>
            </p:cNvPr>
            <p:cNvSpPr/>
            <p:nvPr/>
          </p:nvSpPr>
          <p:spPr>
            <a:xfrm>
              <a:off x="7770702" y="2530770"/>
              <a:ext cx="138488" cy="290060"/>
            </a:xfrm>
            <a:custGeom>
              <a:avLst/>
              <a:gdLst>
                <a:gd name="connsiteX0" fmla="*/ 126072 w 138488"/>
                <a:gd name="connsiteY0" fmla="*/ 16235 h 290060"/>
                <a:gd name="connsiteX1" fmla="*/ 133713 w 138488"/>
                <a:gd name="connsiteY1" fmla="*/ 21010 h 290060"/>
                <a:gd name="connsiteX2" fmla="*/ 138489 w 138488"/>
                <a:gd name="connsiteY2" fmla="*/ 50616 h 290060"/>
                <a:gd name="connsiteX3" fmla="*/ 112701 w 138488"/>
                <a:gd name="connsiteY3" fmla="*/ 121287 h 290060"/>
                <a:gd name="connsiteX4" fmla="*/ 42979 w 138488"/>
                <a:gd name="connsiteY4" fmla="*/ 287938 h 290060"/>
                <a:gd name="connsiteX5" fmla="*/ 0 w 138488"/>
                <a:gd name="connsiteY5" fmla="*/ 260720 h 290060"/>
                <a:gd name="connsiteX6" fmla="*/ 75452 w 138488"/>
                <a:gd name="connsiteY6" fmla="*/ 129405 h 290060"/>
                <a:gd name="connsiteX7" fmla="*/ 95032 w 138488"/>
                <a:gd name="connsiteY7" fmla="*/ 32948 h 290060"/>
                <a:gd name="connsiteX8" fmla="*/ 105538 w 138488"/>
                <a:gd name="connsiteY8" fmla="*/ 0 h 290060"/>
                <a:gd name="connsiteX9" fmla="*/ 106493 w 138488"/>
                <a:gd name="connsiteY9" fmla="*/ 40588 h 290060"/>
                <a:gd name="connsiteX10" fmla="*/ 115566 w 138488"/>
                <a:gd name="connsiteY10" fmla="*/ 47751 h 290060"/>
                <a:gd name="connsiteX11" fmla="*/ 126072 w 138488"/>
                <a:gd name="connsiteY11" fmla="*/ 16235 h 29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488" h="290060">
                  <a:moveTo>
                    <a:pt x="126072" y="16235"/>
                  </a:moveTo>
                  <a:lnTo>
                    <a:pt x="133713" y="21010"/>
                  </a:lnTo>
                  <a:lnTo>
                    <a:pt x="138489" y="50616"/>
                  </a:lnTo>
                  <a:cubicBezTo>
                    <a:pt x="138489" y="50616"/>
                    <a:pt x="125117" y="103142"/>
                    <a:pt x="112701" y="121287"/>
                  </a:cubicBezTo>
                  <a:cubicBezTo>
                    <a:pt x="100285" y="139433"/>
                    <a:pt x="51097" y="281730"/>
                    <a:pt x="42979" y="287938"/>
                  </a:cubicBezTo>
                  <a:cubicBezTo>
                    <a:pt x="28653" y="299398"/>
                    <a:pt x="0" y="260720"/>
                    <a:pt x="0" y="260720"/>
                  </a:cubicBezTo>
                  <a:cubicBezTo>
                    <a:pt x="0" y="260720"/>
                    <a:pt x="62559" y="160920"/>
                    <a:pt x="75452" y="129405"/>
                  </a:cubicBezTo>
                  <a:cubicBezTo>
                    <a:pt x="88346" y="97412"/>
                    <a:pt x="90734" y="45841"/>
                    <a:pt x="95032" y="32948"/>
                  </a:cubicBezTo>
                  <a:cubicBezTo>
                    <a:pt x="102673" y="11460"/>
                    <a:pt x="105538" y="0"/>
                    <a:pt x="105538" y="0"/>
                  </a:cubicBezTo>
                  <a:cubicBezTo>
                    <a:pt x="105538" y="0"/>
                    <a:pt x="116521" y="5730"/>
                    <a:pt x="106493" y="40588"/>
                  </a:cubicBezTo>
                  <a:cubicBezTo>
                    <a:pt x="103628" y="49661"/>
                    <a:pt x="115566" y="47751"/>
                    <a:pt x="115566" y="47751"/>
                  </a:cubicBezTo>
                  <a:lnTo>
                    <a:pt x="126072" y="16235"/>
                  </a:ln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BB83305-0437-2B2A-03CF-3F1F50FCA1C7}"/>
                </a:ext>
              </a:extLst>
            </p:cNvPr>
            <p:cNvSpPr/>
            <p:nvPr/>
          </p:nvSpPr>
          <p:spPr>
            <a:xfrm>
              <a:off x="7144161" y="2574700"/>
              <a:ext cx="361980" cy="521439"/>
            </a:xfrm>
            <a:custGeom>
              <a:avLst/>
              <a:gdLst>
                <a:gd name="connsiteX0" fmla="*/ 350519 w 361980"/>
                <a:gd name="connsiteY0" fmla="*/ 521439 h 521439"/>
                <a:gd name="connsiteX1" fmla="*/ 14326 w 361980"/>
                <a:gd name="connsiteY1" fmla="*/ 515232 h 521439"/>
                <a:gd name="connsiteX2" fmla="*/ 0 w 361980"/>
                <a:gd name="connsiteY2" fmla="*/ 0 h 521439"/>
                <a:gd name="connsiteX3" fmla="*/ 361980 w 361980"/>
                <a:gd name="connsiteY3" fmla="*/ 34381 h 521439"/>
                <a:gd name="connsiteX4" fmla="*/ 358160 w 361980"/>
                <a:gd name="connsiteY4" fmla="*/ 234934 h 521439"/>
                <a:gd name="connsiteX5" fmla="*/ 344789 w 361980"/>
                <a:gd name="connsiteY5" fmla="*/ 336166 h 521439"/>
                <a:gd name="connsiteX6" fmla="*/ 344311 w 361980"/>
                <a:gd name="connsiteY6" fmla="*/ 452678 h 521439"/>
                <a:gd name="connsiteX7" fmla="*/ 350519 w 361980"/>
                <a:gd name="connsiteY7" fmla="*/ 521439 h 52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980" h="521439">
                  <a:moveTo>
                    <a:pt x="350519" y="521439"/>
                  </a:moveTo>
                  <a:lnTo>
                    <a:pt x="14326" y="515232"/>
                  </a:lnTo>
                  <a:lnTo>
                    <a:pt x="0" y="0"/>
                  </a:lnTo>
                  <a:lnTo>
                    <a:pt x="361980" y="34381"/>
                  </a:lnTo>
                  <a:lnTo>
                    <a:pt x="358160" y="234934"/>
                  </a:lnTo>
                  <a:cubicBezTo>
                    <a:pt x="353385" y="268837"/>
                    <a:pt x="348132" y="302263"/>
                    <a:pt x="344789" y="336166"/>
                  </a:cubicBezTo>
                  <a:cubicBezTo>
                    <a:pt x="340968" y="374844"/>
                    <a:pt x="340968" y="414000"/>
                    <a:pt x="344311" y="452678"/>
                  </a:cubicBezTo>
                  <a:lnTo>
                    <a:pt x="350519" y="521439"/>
                  </a:lnTo>
                  <a:close/>
                </a:path>
              </a:pathLst>
            </a:custGeom>
            <a:solidFill>
              <a:srgbClr val="284E9D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FE52959-8DAA-DEAB-6026-CDF97220A734}"/>
                </a:ext>
              </a:extLst>
            </p:cNvPr>
            <p:cNvSpPr/>
            <p:nvPr/>
          </p:nvSpPr>
          <p:spPr>
            <a:xfrm>
              <a:off x="7065366" y="2573416"/>
              <a:ext cx="131802" cy="469243"/>
            </a:xfrm>
            <a:custGeom>
              <a:avLst/>
              <a:gdLst>
                <a:gd name="connsiteX0" fmla="*/ 88346 w 131802"/>
                <a:gd name="connsiteY0" fmla="*/ 443458 h 469243"/>
                <a:gd name="connsiteX1" fmla="*/ 131803 w 131802"/>
                <a:gd name="connsiteY1" fmla="*/ 137852 h 469243"/>
                <a:gd name="connsiteX2" fmla="*/ 121297 w 131802"/>
                <a:gd name="connsiteY2" fmla="*/ 14655 h 469243"/>
                <a:gd name="connsiteX3" fmla="*/ 95032 w 131802"/>
                <a:gd name="connsiteY3" fmla="*/ 1285 h 469243"/>
                <a:gd name="connsiteX4" fmla="*/ 88346 w 131802"/>
                <a:gd name="connsiteY4" fmla="*/ 330 h 469243"/>
                <a:gd name="connsiteX5" fmla="*/ 34861 w 131802"/>
                <a:gd name="connsiteY5" fmla="*/ 50468 h 469243"/>
                <a:gd name="connsiteX6" fmla="*/ 0 w 131802"/>
                <a:gd name="connsiteY6" fmla="*/ 469243 h 469243"/>
                <a:gd name="connsiteX7" fmla="*/ 88346 w 131802"/>
                <a:gd name="connsiteY7" fmla="*/ 443458 h 4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802" h="469243">
                  <a:moveTo>
                    <a:pt x="88346" y="443458"/>
                  </a:moveTo>
                  <a:lnTo>
                    <a:pt x="131803" y="137852"/>
                  </a:lnTo>
                  <a:lnTo>
                    <a:pt x="121297" y="14655"/>
                  </a:lnTo>
                  <a:cubicBezTo>
                    <a:pt x="114134" y="7492"/>
                    <a:pt x="105060" y="2717"/>
                    <a:pt x="95032" y="1285"/>
                  </a:cubicBezTo>
                  <a:lnTo>
                    <a:pt x="88346" y="330"/>
                  </a:lnTo>
                  <a:cubicBezTo>
                    <a:pt x="61604" y="-3013"/>
                    <a:pt x="37726" y="19430"/>
                    <a:pt x="34861" y="50468"/>
                  </a:cubicBezTo>
                  <a:lnTo>
                    <a:pt x="0" y="469243"/>
                  </a:lnTo>
                  <a:lnTo>
                    <a:pt x="88346" y="443458"/>
                  </a:lnTo>
                  <a:close/>
                </a:path>
              </a:pathLst>
            </a:custGeom>
            <a:solidFill>
              <a:srgbClr val="284E9D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57CA91F-CAD7-1FC6-84C1-0119036EA2D2}"/>
                </a:ext>
              </a:extLst>
            </p:cNvPr>
            <p:cNvSpPr/>
            <p:nvPr/>
          </p:nvSpPr>
          <p:spPr>
            <a:xfrm>
              <a:off x="7460774" y="2607834"/>
              <a:ext cx="239728" cy="446285"/>
            </a:xfrm>
            <a:custGeom>
              <a:avLst/>
              <a:gdLst>
                <a:gd name="connsiteX0" fmla="*/ 180513 w 239728"/>
                <a:gd name="connsiteY0" fmla="*/ 446285 h 446285"/>
                <a:gd name="connsiteX1" fmla="*/ 42024 w 239728"/>
                <a:gd name="connsiteY1" fmla="*/ 179358 h 446285"/>
                <a:gd name="connsiteX2" fmla="*/ 0 w 239728"/>
                <a:gd name="connsiteY2" fmla="*/ 23213 h 446285"/>
                <a:gd name="connsiteX3" fmla="*/ 22922 w 239728"/>
                <a:gd name="connsiteY3" fmla="*/ 5545 h 446285"/>
                <a:gd name="connsiteX4" fmla="*/ 29608 w 239728"/>
                <a:gd name="connsiteY4" fmla="*/ 3158 h 446285"/>
                <a:gd name="connsiteX5" fmla="*/ 92167 w 239728"/>
                <a:gd name="connsiteY5" fmla="*/ 31331 h 446285"/>
                <a:gd name="connsiteX6" fmla="*/ 239728 w 239728"/>
                <a:gd name="connsiteY6" fmla="*/ 335981 h 446285"/>
                <a:gd name="connsiteX7" fmla="*/ 180513 w 239728"/>
                <a:gd name="connsiteY7" fmla="*/ 446285 h 446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28" h="446285">
                  <a:moveTo>
                    <a:pt x="180513" y="446285"/>
                  </a:moveTo>
                  <a:lnTo>
                    <a:pt x="42024" y="179358"/>
                  </a:lnTo>
                  <a:lnTo>
                    <a:pt x="0" y="23213"/>
                  </a:lnTo>
                  <a:cubicBezTo>
                    <a:pt x="5253" y="15573"/>
                    <a:pt x="13371" y="9365"/>
                    <a:pt x="22922" y="5545"/>
                  </a:cubicBezTo>
                  <a:lnTo>
                    <a:pt x="29608" y="3158"/>
                  </a:lnTo>
                  <a:cubicBezTo>
                    <a:pt x="54918" y="-6393"/>
                    <a:pt x="82616" y="6500"/>
                    <a:pt x="92167" y="31331"/>
                  </a:cubicBezTo>
                  <a:lnTo>
                    <a:pt x="239728" y="335981"/>
                  </a:lnTo>
                  <a:lnTo>
                    <a:pt x="180513" y="446285"/>
                  </a:lnTo>
                  <a:close/>
                </a:path>
              </a:pathLst>
            </a:custGeom>
            <a:solidFill>
              <a:srgbClr val="284E9D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2D96776-A7BB-0D70-FDBF-A714986A15FA}"/>
                </a:ext>
              </a:extLst>
            </p:cNvPr>
            <p:cNvSpPr/>
            <p:nvPr/>
          </p:nvSpPr>
          <p:spPr>
            <a:xfrm>
              <a:off x="7877782" y="2494479"/>
              <a:ext cx="26404" cy="90249"/>
            </a:xfrm>
            <a:custGeom>
              <a:avLst/>
              <a:gdLst>
                <a:gd name="connsiteX0" fmla="*/ 20903 w 26404"/>
                <a:gd name="connsiteY0" fmla="*/ 90249 h 90249"/>
                <a:gd name="connsiteX1" fmla="*/ 25201 w 26404"/>
                <a:gd name="connsiteY1" fmla="*/ 50616 h 90249"/>
                <a:gd name="connsiteX2" fmla="*/ 846 w 26404"/>
                <a:gd name="connsiteY2" fmla="*/ 0 h 90249"/>
                <a:gd name="connsiteX3" fmla="*/ 5621 w 26404"/>
                <a:gd name="connsiteY3" fmla="*/ 33426 h 90249"/>
                <a:gd name="connsiteX4" fmla="*/ 20903 w 26404"/>
                <a:gd name="connsiteY4" fmla="*/ 90249 h 9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04" h="90249">
                  <a:moveTo>
                    <a:pt x="20903" y="90249"/>
                  </a:moveTo>
                  <a:cubicBezTo>
                    <a:pt x="20903" y="90249"/>
                    <a:pt x="29499" y="63986"/>
                    <a:pt x="25201" y="50616"/>
                  </a:cubicBezTo>
                  <a:cubicBezTo>
                    <a:pt x="22336" y="41543"/>
                    <a:pt x="846" y="0"/>
                    <a:pt x="846" y="0"/>
                  </a:cubicBezTo>
                  <a:cubicBezTo>
                    <a:pt x="846" y="0"/>
                    <a:pt x="-2974" y="16713"/>
                    <a:pt x="5621" y="33426"/>
                  </a:cubicBezTo>
                  <a:cubicBezTo>
                    <a:pt x="18038" y="57779"/>
                    <a:pt x="20903" y="90249"/>
                    <a:pt x="20903" y="90249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0138A9A-462A-C14B-54A4-52254CC4D65F}"/>
                </a:ext>
              </a:extLst>
            </p:cNvPr>
            <p:cNvSpPr/>
            <p:nvPr/>
          </p:nvSpPr>
          <p:spPr>
            <a:xfrm>
              <a:off x="7874808" y="2567538"/>
              <a:ext cx="15971" cy="53480"/>
            </a:xfrm>
            <a:custGeom>
              <a:avLst/>
              <a:gdLst>
                <a:gd name="connsiteX0" fmla="*/ 11461 w 15971"/>
                <a:gd name="connsiteY0" fmla="*/ 10983 h 53480"/>
                <a:gd name="connsiteX1" fmla="*/ 955 w 15971"/>
                <a:gd name="connsiteY1" fmla="*/ 10505 h 53480"/>
                <a:gd name="connsiteX2" fmla="*/ 1910 w 15971"/>
                <a:gd name="connsiteY2" fmla="*/ 17668 h 53480"/>
                <a:gd name="connsiteX3" fmla="*/ 0 w 15971"/>
                <a:gd name="connsiteY3" fmla="*/ 53481 h 53480"/>
                <a:gd name="connsiteX4" fmla="*/ 9551 w 15971"/>
                <a:gd name="connsiteY4" fmla="*/ 25308 h 53480"/>
                <a:gd name="connsiteX5" fmla="*/ 15759 w 15971"/>
                <a:gd name="connsiteY5" fmla="*/ 4298 h 53480"/>
                <a:gd name="connsiteX6" fmla="*/ 15759 w 15971"/>
                <a:gd name="connsiteY6" fmla="*/ 0 h 53480"/>
                <a:gd name="connsiteX7" fmla="*/ 11461 w 15971"/>
                <a:gd name="connsiteY7" fmla="*/ 10983 h 5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71" h="53480">
                  <a:moveTo>
                    <a:pt x="11461" y="10983"/>
                  </a:moveTo>
                  <a:cubicBezTo>
                    <a:pt x="11461" y="10983"/>
                    <a:pt x="3820" y="12893"/>
                    <a:pt x="955" y="10505"/>
                  </a:cubicBezTo>
                  <a:cubicBezTo>
                    <a:pt x="955" y="12893"/>
                    <a:pt x="1433" y="15758"/>
                    <a:pt x="1910" y="17668"/>
                  </a:cubicBezTo>
                  <a:cubicBezTo>
                    <a:pt x="2388" y="22443"/>
                    <a:pt x="0" y="53481"/>
                    <a:pt x="0" y="53481"/>
                  </a:cubicBezTo>
                  <a:cubicBezTo>
                    <a:pt x="0" y="53481"/>
                    <a:pt x="6208" y="31516"/>
                    <a:pt x="9551" y="25308"/>
                  </a:cubicBezTo>
                  <a:cubicBezTo>
                    <a:pt x="11461" y="21488"/>
                    <a:pt x="13849" y="11938"/>
                    <a:pt x="15759" y="4298"/>
                  </a:cubicBezTo>
                  <a:cubicBezTo>
                    <a:pt x="16237" y="3343"/>
                    <a:pt x="15759" y="1433"/>
                    <a:pt x="15759" y="0"/>
                  </a:cubicBezTo>
                  <a:lnTo>
                    <a:pt x="11461" y="10983"/>
                  </a:ln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CE8DF3E-39F2-6A7E-85B1-ACB5626CD197}"/>
                </a:ext>
              </a:extLst>
            </p:cNvPr>
            <p:cNvSpPr/>
            <p:nvPr/>
          </p:nvSpPr>
          <p:spPr>
            <a:xfrm>
              <a:off x="7865715" y="2533635"/>
              <a:ext cx="18643" cy="74854"/>
            </a:xfrm>
            <a:custGeom>
              <a:avLst/>
              <a:gdLst>
                <a:gd name="connsiteX0" fmla="*/ 11480 w 18643"/>
                <a:gd name="connsiteY0" fmla="*/ 37723 h 74854"/>
                <a:gd name="connsiteX1" fmla="*/ 12913 w 18643"/>
                <a:gd name="connsiteY1" fmla="*/ 0 h 74854"/>
                <a:gd name="connsiteX2" fmla="*/ 4317 w 18643"/>
                <a:gd name="connsiteY2" fmla="*/ 26740 h 74854"/>
                <a:gd name="connsiteX3" fmla="*/ 19 w 18643"/>
                <a:gd name="connsiteY3" fmla="*/ 51571 h 74854"/>
                <a:gd name="connsiteX4" fmla="*/ 11003 w 18643"/>
                <a:gd name="connsiteY4" fmla="*/ 74491 h 74854"/>
                <a:gd name="connsiteX5" fmla="*/ 18643 w 18643"/>
                <a:gd name="connsiteY5" fmla="*/ 44886 h 74854"/>
                <a:gd name="connsiteX6" fmla="*/ 11480 w 18643"/>
                <a:gd name="connsiteY6" fmla="*/ 37723 h 7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43" h="74854">
                  <a:moveTo>
                    <a:pt x="11480" y="37723"/>
                  </a:moveTo>
                  <a:cubicBezTo>
                    <a:pt x="18166" y="14325"/>
                    <a:pt x="15778" y="4298"/>
                    <a:pt x="12913" y="0"/>
                  </a:cubicBezTo>
                  <a:cubicBezTo>
                    <a:pt x="11480" y="5730"/>
                    <a:pt x="8615" y="14325"/>
                    <a:pt x="4317" y="26740"/>
                  </a:cubicBezTo>
                  <a:cubicBezTo>
                    <a:pt x="2884" y="31038"/>
                    <a:pt x="1452" y="40111"/>
                    <a:pt x="19" y="51571"/>
                  </a:cubicBezTo>
                  <a:cubicBezTo>
                    <a:pt x="-458" y="53481"/>
                    <a:pt x="8137" y="55868"/>
                    <a:pt x="11003" y="74491"/>
                  </a:cubicBezTo>
                  <a:cubicBezTo>
                    <a:pt x="11480" y="77834"/>
                    <a:pt x="17688" y="57301"/>
                    <a:pt x="18643" y="44886"/>
                  </a:cubicBezTo>
                  <a:cubicBezTo>
                    <a:pt x="15778" y="44886"/>
                    <a:pt x="9092" y="44408"/>
                    <a:pt x="11480" y="37723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D440A3B-08BF-205F-7102-6591F6431A32}"/>
                </a:ext>
              </a:extLst>
            </p:cNvPr>
            <p:cNvSpPr/>
            <p:nvPr/>
          </p:nvSpPr>
          <p:spPr>
            <a:xfrm>
              <a:off x="7082080" y="2666382"/>
              <a:ext cx="402571" cy="446470"/>
            </a:xfrm>
            <a:custGeom>
              <a:avLst/>
              <a:gdLst>
                <a:gd name="connsiteX0" fmla="*/ 319001 w 402571"/>
                <a:gd name="connsiteY0" fmla="*/ 31993 h 446470"/>
                <a:gd name="connsiteX1" fmla="*/ 0 w 402571"/>
                <a:gd name="connsiteY1" fmla="*/ 0 h 446470"/>
                <a:gd name="connsiteX2" fmla="*/ 108881 w 402571"/>
                <a:gd name="connsiteY2" fmla="*/ 415432 h 446470"/>
                <a:gd name="connsiteX3" fmla="*/ 402572 w 402571"/>
                <a:gd name="connsiteY3" fmla="*/ 446470 h 44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571" h="446470">
                  <a:moveTo>
                    <a:pt x="319001" y="31993"/>
                  </a:moveTo>
                  <a:lnTo>
                    <a:pt x="0" y="0"/>
                  </a:lnTo>
                  <a:lnTo>
                    <a:pt x="108881" y="415432"/>
                  </a:lnTo>
                  <a:lnTo>
                    <a:pt x="402572" y="446470"/>
                  </a:lnTo>
                  <a:close/>
                </a:path>
              </a:pathLst>
            </a:custGeom>
            <a:solidFill>
              <a:srgbClr val="A7BFD3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B815E85-9CB5-A3D4-592A-BE227CC37B31}"/>
                </a:ext>
              </a:extLst>
            </p:cNvPr>
            <p:cNvSpPr/>
            <p:nvPr/>
          </p:nvSpPr>
          <p:spPr>
            <a:xfrm>
              <a:off x="7286618" y="2695032"/>
              <a:ext cx="80557" cy="71148"/>
            </a:xfrm>
            <a:custGeom>
              <a:avLst/>
              <a:gdLst>
                <a:gd name="connsiteX0" fmla="*/ 5583 w 80557"/>
                <a:gd name="connsiteY0" fmla="*/ 71149 h 71148"/>
                <a:gd name="connsiteX1" fmla="*/ 807 w 80557"/>
                <a:gd name="connsiteY1" fmla="*/ 59689 h 71148"/>
                <a:gd name="connsiteX2" fmla="*/ 31848 w 80557"/>
                <a:gd name="connsiteY2" fmla="*/ 27696 h 71148"/>
                <a:gd name="connsiteX3" fmla="*/ 80558 w 80557"/>
                <a:gd name="connsiteY3" fmla="*/ 0 h 71148"/>
                <a:gd name="connsiteX4" fmla="*/ 57635 w 80557"/>
                <a:gd name="connsiteY4" fmla="*/ 24830 h 71148"/>
                <a:gd name="connsiteX5" fmla="*/ 5583 w 80557"/>
                <a:gd name="connsiteY5" fmla="*/ 71149 h 7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557" h="71148">
                  <a:moveTo>
                    <a:pt x="5583" y="71149"/>
                  </a:moveTo>
                  <a:cubicBezTo>
                    <a:pt x="5583" y="71149"/>
                    <a:pt x="-2535" y="66374"/>
                    <a:pt x="807" y="59689"/>
                  </a:cubicBezTo>
                  <a:cubicBezTo>
                    <a:pt x="6060" y="48706"/>
                    <a:pt x="24685" y="32948"/>
                    <a:pt x="31848" y="27696"/>
                  </a:cubicBezTo>
                  <a:cubicBezTo>
                    <a:pt x="39489" y="21965"/>
                    <a:pt x="80558" y="0"/>
                    <a:pt x="80558" y="0"/>
                  </a:cubicBezTo>
                  <a:cubicBezTo>
                    <a:pt x="80558" y="0"/>
                    <a:pt x="74350" y="16235"/>
                    <a:pt x="57635" y="24830"/>
                  </a:cubicBezTo>
                  <a:cubicBezTo>
                    <a:pt x="33281" y="37723"/>
                    <a:pt x="5583" y="71149"/>
                    <a:pt x="5583" y="71149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A1A38BB-2678-B46D-B1AE-01F280C04D71}"/>
                </a:ext>
              </a:extLst>
            </p:cNvPr>
            <p:cNvSpPr/>
            <p:nvPr/>
          </p:nvSpPr>
          <p:spPr>
            <a:xfrm>
              <a:off x="7280971" y="2716520"/>
              <a:ext cx="96710" cy="61720"/>
            </a:xfrm>
            <a:custGeom>
              <a:avLst/>
              <a:gdLst>
                <a:gd name="connsiteX0" fmla="*/ 16005 w 96710"/>
                <a:gd name="connsiteY0" fmla="*/ 45363 h 61720"/>
                <a:gd name="connsiteX1" fmla="*/ 67103 w 96710"/>
                <a:gd name="connsiteY1" fmla="*/ 17668 h 61720"/>
                <a:gd name="connsiteX2" fmla="*/ 96711 w 96710"/>
                <a:gd name="connsiteY2" fmla="*/ 0 h 61720"/>
                <a:gd name="connsiteX3" fmla="*/ 46568 w 96710"/>
                <a:gd name="connsiteY3" fmla="*/ 10983 h 61720"/>
                <a:gd name="connsiteX4" fmla="*/ 18393 w 96710"/>
                <a:gd name="connsiteY4" fmla="*/ 23875 h 61720"/>
                <a:gd name="connsiteX5" fmla="*/ 16005 w 96710"/>
                <a:gd name="connsiteY5" fmla="*/ 45363 h 6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710" h="61720">
                  <a:moveTo>
                    <a:pt x="16005" y="45363"/>
                  </a:moveTo>
                  <a:cubicBezTo>
                    <a:pt x="24601" y="30083"/>
                    <a:pt x="42748" y="21965"/>
                    <a:pt x="67103" y="17668"/>
                  </a:cubicBezTo>
                  <a:cubicBezTo>
                    <a:pt x="90025" y="13370"/>
                    <a:pt x="96711" y="0"/>
                    <a:pt x="96711" y="0"/>
                  </a:cubicBezTo>
                  <a:cubicBezTo>
                    <a:pt x="96711" y="0"/>
                    <a:pt x="81907" y="955"/>
                    <a:pt x="46568" y="10983"/>
                  </a:cubicBezTo>
                  <a:cubicBezTo>
                    <a:pt x="37017" y="13848"/>
                    <a:pt x="26511" y="17668"/>
                    <a:pt x="18393" y="23875"/>
                  </a:cubicBezTo>
                  <a:cubicBezTo>
                    <a:pt x="-5962" y="42498"/>
                    <a:pt x="-5484" y="84997"/>
                    <a:pt x="16005" y="45363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C4A516A-5292-0015-BD6E-C3B5D7C7140D}"/>
                </a:ext>
              </a:extLst>
            </p:cNvPr>
            <p:cNvSpPr/>
            <p:nvPr/>
          </p:nvSpPr>
          <p:spPr>
            <a:xfrm>
              <a:off x="7137939" y="2747558"/>
              <a:ext cx="200106" cy="246871"/>
            </a:xfrm>
            <a:custGeom>
              <a:avLst/>
              <a:gdLst>
                <a:gd name="connsiteX0" fmla="*/ 174796 w 200106"/>
                <a:gd name="connsiteY0" fmla="*/ 3343 h 246871"/>
                <a:gd name="connsiteX1" fmla="*/ 166678 w 200106"/>
                <a:gd name="connsiteY1" fmla="*/ 0 h 246871"/>
                <a:gd name="connsiteX2" fmla="*/ 139458 w 200106"/>
                <a:gd name="connsiteY2" fmla="*/ 12893 h 246871"/>
                <a:gd name="connsiteX3" fmla="*/ 96478 w 200106"/>
                <a:gd name="connsiteY3" fmla="*/ 74491 h 246871"/>
                <a:gd name="connsiteX4" fmla="*/ 14 w 200106"/>
                <a:gd name="connsiteY4" fmla="*/ 227294 h 246871"/>
                <a:gd name="connsiteX5" fmla="*/ 47291 w 200106"/>
                <a:gd name="connsiteY5" fmla="*/ 246872 h 246871"/>
                <a:gd name="connsiteX6" fmla="*/ 111282 w 200106"/>
                <a:gd name="connsiteY6" fmla="*/ 109349 h 246871"/>
                <a:gd name="connsiteX7" fmla="*/ 179094 w 200106"/>
                <a:gd name="connsiteY7" fmla="*/ 37723 h 246871"/>
                <a:gd name="connsiteX8" fmla="*/ 200106 w 200106"/>
                <a:gd name="connsiteY8" fmla="*/ 10028 h 246871"/>
                <a:gd name="connsiteX9" fmla="*/ 166678 w 200106"/>
                <a:gd name="connsiteY9" fmla="*/ 32471 h 246871"/>
                <a:gd name="connsiteX10" fmla="*/ 155694 w 200106"/>
                <a:gd name="connsiteY10" fmla="*/ 29128 h 246871"/>
                <a:gd name="connsiteX11" fmla="*/ 174796 w 200106"/>
                <a:gd name="connsiteY11" fmla="*/ 3343 h 24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106" h="246871">
                  <a:moveTo>
                    <a:pt x="174796" y="3343"/>
                  </a:moveTo>
                  <a:lnTo>
                    <a:pt x="166678" y="0"/>
                  </a:lnTo>
                  <a:lnTo>
                    <a:pt x="139458" y="12893"/>
                  </a:lnTo>
                  <a:cubicBezTo>
                    <a:pt x="139458" y="12893"/>
                    <a:pt x="104119" y="54436"/>
                    <a:pt x="96478" y="74491"/>
                  </a:cubicBezTo>
                  <a:cubicBezTo>
                    <a:pt x="88838" y="95024"/>
                    <a:pt x="492" y="217266"/>
                    <a:pt x="14" y="227294"/>
                  </a:cubicBezTo>
                  <a:cubicBezTo>
                    <a:pt x="-941" y="245439"/>
                    <a:pt x="47291" y="246872"/>
                    <a:pt x="47291" y="246872"/>
                  </a:cubicBezTo>
                  <a:cubicBezTo>
                    <a:pt x="47291" y="246872"/>
                    <a:pt x="92658" y="138477"/>
                    <a:pt x="111282" y="109349"/>
                  </a:cubicBezTo>
                  <a:cubicBezTo>
                    <a:pt x="129907" y="80699"/>
                    <a:pt x="170976" y="48706"/>
                    <a:pt x="179094" y="37723"/>
                  </a:cubicBezTo>
                  <a:cubicBezTo>
                    <a:pt x="192465" y="19100"/>
                    <a:pt x="200106" y="10028"/>
                    <a:pt x="200106" y="10028"/>
                  </a:cubicBezTo>
                  <a:cubicBezTo>
                    <a:pt x="200106" y="10028"/>
                    <a:pt x="189123" y="4298"/>
                    <a:pt x="166678" y="32471"/>
                  </a:cubicBezTo>
                  <a:cubicBezTo>
                    <a:pt x="160470" y="40111"/>
                    <a:pt x="155694" y="29128"/>
                    <a:pt x="155694" y="29128"/>
                  </a:cubicBezTo>
                  <a:lnTo>
                    <a:pt x="174796" y="3343"/>
                  </a:ln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0BF3BB2-479D-0563-3670-FB270C52F225}"/>
                </a:ext>
              </a:extLst>
            </p:cNvPr>
            <p:cNvSpPr/>
            <p:nvPr/>
          </p:nvSpPr>
          <p:spPr>
            <a:xfrm>
              <a:off x="7280739" y="2735143"/>
              <a:ext cx="85480" cy="35813"/>
            </a:xfrm>
            <a:custGeom>
              <a:avLst/>
              <a:gdLst>
                <a:gd name="connsiteX0" fmla="*/ 0 w 85480"/>
                <a:gd name="connsiteY0" fmla="*/ 35813 h 35813"/>
                <a:gd name="connsiteX1" fmla="*/ 30085 w 85480"/>
                <a:gd name="connsiteY1" fmla="*/ 9550 h 35813"/>
                <a:gd name="connsiteX2" fmla="*/ 85481 w 85480"/>
                <a:gd name="connsiteY2" fmla="*/ 0 h 35813"/>
                <a:gd name="connsiteX3" fmla="*/ 55395 w 85480"/>
                <a:gd name="connsiteY3" fmla="*/ 15280 h 35813"/>
                <a:gd name="connsiteX4" fmla="*/ 0 w 85480"/>
                <a:gd name="connsiteY4" fmla="*/ 35813 h 3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80" h="35813">
                  <a:moveTo>
                    <a:pt x="0" y="35813"/>
                  </a:moveTo>
                  <a:cubicBezTo>
                    <a:pt x="0" y="35813"/>
                    <a:pt x="16714" y="13848"/>
                    <a:pt x="30085" y="9550"/>
                  </a:cubicBezTo>
                  <a:cubicBezTo>
                    <a:pt x="39159" y="6685"/>
                    <a:pt x="85481" y="0"/>
                    <a:pt x="85481" y="0"/>
                  </a:cubicBezTo>
                  <a:cubicBezTo>
                    <a:pt x="85481" y="0"/>
                    <a:pt x="74020" y="12893"/>
                    <a:pt x="55395" y="15280"/>
                  </a:cubicBezTo>
                  <a:cubicBezTo>
                    <a:pt x="28653" y="19578"/>
                    <a:pt x="0" y="35813"/>
                    <a:pt x="0" y="35813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B191B7B-C009-5B92-F434-E20B354F5841}"/>
                </a:ext>
              </a:extLst>
            </p:cNvPr>
            <p:cNvSpPr/>
            <p:nvPr/>
          </p:nvSpPr>
          <p:spPr>
            <a:xfrm>
              <a:off x="7265458" y="2768091"/>
              <a:ext cx="35338" cy="43453"/>
            </a:xfrm>
            <a:custGeom>
              <a:avLst/>
              <a:gdLst>
                <a:gd name="connsiteX0" fmla="*/ 27698 w 35338"/>
                <a:gd name="connsiteY0" fmla="*/ 9550 h 43453"/>
                <a:gd name="connsiteX1" fmla="*/ 34383 w 35338"/>
                <a:gd name="connsiteY1" fmla="*/ 17668 h 43453"/>
                <a:gd name="connsiteX2" fmla="*/ 28175 w 35338"/>
                <a:gd name="connsiteY2" fmla="*/ 21010 h 43453"/>
                <a:gd name="connsiteX3" fmla="*/ 0 w 35338"/>
                <a:gd name="connsiteY3" fmla="*/ 43453 h 43453"/>
                <a:gd name="connsiteX4" fmla="*/ 17669 w 35338"/>
                <a:gd name="connsiteY4" fmla="*/ 19578 h 43453"/>
                <a:gd name="connsiteX5" fmla="*/ 31518 w 35338"/>
                <a:gd name="connsiteY5" fmla="*/ 2388 h 43453"/>
                <a:gd name="connsiteX6" fmla="*/ 35339 w 35338"/>
                <a:gd name="connsiteY6" fmla="*/ 0 h 43453"/>
                <a:gd name="connsiteX7" fmla="*/ 27698 w 35338"/>
                <a:gd name="connsiteY7" fmla="*/ 9550 h 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38" h="43453">
                  <a:moveTo>
                    <a:pt x="27698" y="9550"/>
                  </a:moveTo>
                  <a:cubicBezTo>
                    <a:pt x="27698" y="9550"/>
                    <a:pt x="30563" y="16713"/>
                    <a:pt x="34383" y="17668"/>
                  </a:cubicBezTo>
                  <a:cubicBezTo>
                    <a:pt x="32473" y="19100"/>
                    <a:pt x="29608" y="20055"/>
                    <a:pt x="28175" y="21010"/>
                  </a:cubicBezTo>
                  <a:cubicBezTo>
                    <a:pt x="24355" y="23398"/>
                    <a:pt x="0" y="43453"/>
                    <a:pt x="0" y="43453"/>
                  </a:cubicBezTo>
                  <a:cubicBezTo>
                    <a:pt x="0" y="43453"/>
                    <a:pt x="14804" y="25785"/>
                    <a:pt x="17669" y="19578"/>
                  </a:cubicBezTo>
                  <a:cubicBezTo>
                    <a:pt x="19579" y="15758"/>
                    <a:pt x="25788" y="8595"/>
                    <a:pt x="31518" y="2388"/>
                  </a:cubicBezTo>
                  <a:cubicBezTo>
                    <a:pt x="31996" y="1432"/>
                    <a:pt x="33906" y="955"/>
                    <a:pt x="35339" y="0"/>
                  </a:cubicBezTo>
                  <a:lnTo>
                    <a:pt x="27698" y="9550"/>
                  </a:ln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A88D1E2-BFA4-6DD1-941C-0B3CEF5FA5F4}"/>
                </a:ext>
              </a:extLst>
            </p:cNvPr>
            <p:cNvSpPr/>
            <p:nvPr/>
          </p:nvSpPr>
          <p:spPr>
            <a:xfrm>
              <a:off x="7274485" y="2758064"/>
              <a:ext cx="60217" cy="44972"/>
            </a:xfrm>
            <a:custGeom>
              <a:avLst/>
              <a:gdLst>
                <a:gd name="connsiteX0" fmla="*/ 30132 w 60217"/>
                <a:gd name="connsiteY0" fmla="*/ 22920 h 44972"/>
                <a:gd name="connsiteX1" fmla="*/ 60217 w 60217"/>
                <a:gd name="connsiteY1" fmla="*/ 0 h 44972"/>
                <a:gd name="connsiteX2" fmla="*/ 43503 w 60217"/>
                <a:gd name="connsiteY2" fmla="*/ 22443 h 44972"/>
                <a:gd name="connsiteX3" fmla="*/ 25834 w 60217"/>
                <a:gd name="connsiteY3" fmla="*/ 40588 h 44972"/>
                <a:gd name="connsiteX4" fmla="*/ 524 w 60217"/>
                <a:gd name="connsiteY4" fmla="*/ 44886 h 44972"/>
                <a:gd name="connsiteX5" fmla="*/ 20104 w 60217"/>
                <a:gd name="connsiteY5" fmla="*/ 21488 h 44972"/>
                <a:gd name="connsiteX6" fmla="*/ 30132 w 60217"/>
                <a:gd name="connsiteY6" fmla="*/ 22920 h 4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17" h="44972">
                  <a:moveTo>
                    <a:pt x="30132" y="22920"/>
                  </a:moveTo>
                  <a:cubicBezTo>
                    <a:pt x="45414" y="3820"/>
                    <a:pt x="55442" y="478"/>
                    <a:pt x="60217" y="0"/>
                  </a:cubicBezTo>
                  <a:cubicBezTo>
                    <a:pt x="56397" y="4298"/>
                    <a:pt x="51144" y="11938"/>
                    <a:pt x="43503" y="22443"/>
                  </a:cubicBezTo>
                  <a:cubicBezTo>
                    <a:pt x="40638" y="26263"/>
                    <a:pt x="33952" y="32471"/>
                    <a:pt x="25834" y="40588"/>
                  </a:cubicBezTo>
                  <a:cubicBezTo>
                    <a:pt x="24401" y="42021"/>
                    <a:pt x="17716" y="36768"/>
                    <a:pt x="524" y="44886"/>
                  </a:cubicBezTo>
                  <a:cubicBezTo>
                    <a:pt x="-2819" y="46318"/>
                    <a:pt x="10553" y="29605"/>
                    <a:pt x="20104" y="21488"/>
                  </a:cubicBezTo>
                  <a:cubicBezTo>
                    <a:pt x="21536" y="23875"/>
                    <a:pt x="25357" y="28651"/>
                    <a:pt x="30132" y="22920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830C583-AE83-DF62-44AF-942C8C6EEDDC}"/>
                </a:ext>
              </a:extLst>
            </p:cNvPr>
            <p:cNvSpPr/>
            <p:nvPr/>
          </p:nvSpPr>
          <p:spPr>
            <a:xfrm>
              <a:off x="7061440" y="2922804"/>
              <a:ext cx="137638" cy="170753"/>
            </a:xfrm>
            <a:custGeom>
              <a:avLst/>
              <a:gdLst>
                <a:gd name="connsiteX0" fmla="*/ 23982 w 137638"/>
                <a:gd name="connsiteY0" fmla="*/ 70671 h 170753"/>
                <a:gd name="connsiteX1" fmla="*/ 19207 w 137638"/>
                <a:gd name="connsiteY1" fmla="*/ 163785 h 170753"/>
                <a:gd name="connsiteX2" fmla="*/ 80810 w 137638"/>
                <a:gd name="connsiteY2" fmla="*/ 148505 h 170753"/>
                <a:gd name="connsiteX3" fmla="*/ 137639 w 137638"/>
                <a:gd name="connsiteY3" fmla="*/ 64464 h 170753"/>
                <a:gd name="connsiteX4" fmla="*/ 88451 w 137638"/>
                <a:gd name="connsiteY4" fmla="*/ 0 h 170753"/>
                <a:gd name="connsiteX5" fmla="*/ 23982 w 137638"/>
                <a:gd name="connsiteY5" fmla="*/ 70671 h 17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38" h="170753">
                  <a:moveTo>
                    <a:pt x="23982" y="70671"/>
                  </a:moveTo>
                  <a:cubicBezTo>
                    <a:pt x="23982" y="70671"/>
                    <a:pt x="-26638" y="138477"/>
                    <a:pt x="19207" y="163785"/>
                  </a:cubicBezTo>
                  <a:cubicBezTo>
                    <a:pt x="44994" y="178111"/>
                    <a:pt x="66006" y="169038"/>
                    <a:pt x="80810" y="148505"/>
                  </a:cubicBezTo>
                  <a:cubicBezTo>
                    <a:pt x="108508" y="109827"/>
                    <a:pt x="137639" y="64464"/>
                    <a:pt x="137639" y="64464"/>
                  </a:cubicBezTo>
                  <a:lnTo>
                    <a:pt x="88451" y="0"/>
                  </a:lnTo>
                  <a:lnTo>
                    <a:pt x="23982" y="70671"/>
                  </a:lnTo>
                  <a:close/>
                </a:path>
              </a:pathLst>
            </a:custGeom>
            <a:solidFill>
              <a:srgbClr val="284E9D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B76386E-A0A7-8FD2-416B-F67C979EF760}"/>
                </a:ext>
              </a:extLst>
            </p:cNvPr>
            <p:cNvSpPr/>
            <p:nvPr/>
          </p:nvSpPr>
          <p:spPr>
            <a:xfrm>
              <a:off x="7629278" y="2764271"/>
              <a:ext cx="204629" cy="321299"/>
            </a:xfrm>
            <a:custGeom>
              <a:avLst/>
              <a:gdLst>
                <a:gd name="connsiteX0" fmla="*/ 149065 w 204629"/>
                <a:gd name="connsiteY0" fmla="*/ 0 h 321299"/>
                <a:gd name="connsiteX1" fmla="*/ 203983 w 204629"/>
                <a:gd name="connsiteY1" fmla="*/ 54913 h 321299"/>
                <a:gd name="connsiteX2" fmla="*/ 74568 w 204629"/>
                <a:gd name="connsiteY2" fmla="*/ 317543 h 321299"/>
                <a:gd name="connsiteX3" fmla="*/ 70 w 204629"/>
                <a:gd name="connsiteY3" fmla="*/ 258810 h 321299"/>
                <a:gd name="connsiteX4" fmla="*/ 149065 w 204629"/>
                <a:gd name="connsiteY4" fmla="*/ 0 h 3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9" h="321299">
                  <a:moveTo>
                    <a:pt x="149065" y="0"/>
                  </a:moveTo>
                  <a:cubicBezTo>
                    <a:pt x="149065" y="0"/>
                    <a:pt x="211624" y="27218"/>
                    <a:pt x="203983" y="54913"/>
                  </a:cubicBezTo>
                  <a:cubicBezTo>
                    <a:pt x="196342" y="82132"/>
                    <a:pt x="121845" y="297965"/>
                    <a:pt x="74568" y="317543"/>
                  </a:cubicBezTo>
                  <a:cubicBezTo>
                    <a:pt x="27768" y="337121"/>
                    <a:pt x="3891" y="274567"/>
                    <a:pt x="70" y="258810"/>
                  </a:cubicBezTo>
                  <a:cubicBezTo>
                    <a:pt x="-3750" y="243052"/>
                    <a:pt x="149065" y="0"/>
                    <a:pt x="149065" y="0"/>
                  </a:cubicBezTo>
                  <a:close/>
                </a:path>
              </a:pathLst>
            </a:custGeom>
            <a:solidFill>
              <a:srgbClr val="284E9D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4540C03-6AA6-381A-03BC-040F80682144}"/>
                </a:ext>
              </a:extLst>
            </p:cNvPr>
            <p:cNvSpPr/>
            <p:nvPr/>
          </p:nvSpPr>
          <p:spPr>
            <a:xfrm>
              <a:off x="7171132" y="2220867"/>
              <a:ext cx="262901" cy="140286"/>
            </a:xfrm>
            <a:custGeom>
              <a:avLst/>
              <a:gdLst>
                <a:gd name="connsiteX0" fmla="*/ 183149 w 262901"/>
                <a:gd name="connsiteY0" fmla="*/ 58256 h 140286"/>
                <a:gd name="connsiteX1" fmla="*/ 141603 w 262901"/>
                <a:gd name="connsiteY1" fmla="*/ 100277 h 140286"/>
                <a:gd name="connsiteX2" fmla="*/ 162137 w 262901"/>
                <a:gd name="connsiteY2" fmla="*/ 58256 h 140286"/>
                <a:gd name="connsiteX3" fmla="*/ 16963 w 262901"/>
                <a:gd name="connsiteY3" fmla="*/ 134657 h 140286"/>
                <a:gd name="connsiteX4" fmla="*/ 32722 w 262901"/>
                <a:gd name="connsiteY4" fmla="*/ 23398 h 140286"/>
                <a:gd name="connsiteX5" fmla="*/ 204161 w 262901"/>
                <a:gd name="connsiteY5" fmla="*/ 0 h 140286"/>
                <a:gd name="connsiteX6" fmla="*/ 262899 w 262901"/>
                <a:gd name="connsiteY6" fmla="*/ 58256 h 140286"/>
                <a:gd name="connsiteX7" fmla="*/ 262899 w 262901"/>
                <a:gd name="connsiteY7" fmla="*/ 130360 h 140286"/>
                <a:gd name="connsiteX8" fmla="*/ 183149 w 262901"/>
                <a:gd name="connsiteY8" fmla="*/ 58256 h 14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901" h="140286">
                  <a:moveTo>
                    <a:pt x="183149" y="58256"/>
                  </a:moveTo>
                  <a:cubicBezTo>
                    <a:pt x="183149" y="58256"/>
                    <a:pt x="169300" y="101709"/>
                    <a:pt x="141603" y="100277"/>
                  </a:cubicBezTo>
                  <a:cubicBezTo>
                    <a:pt x="141603" y="100277"/>
                    <a:pt x="159272" y="84041"/>
                    <a:pt x="162137" y="58256"/>
                  </a:cubicBezTo>
                  <a:cubicBezTo>
                    <a:pt x="162137" y="58256"/>
                    <a:pt x="62807" y="165695"/>
                    <a:pt x="16963" y="134657"/>
                  </a:cubicBezTo>
                  <a:cubicBezTo>
                    <a:pt x="-28882" y="103619"/>
                    <a:pt x="32722" y="23398"/>
                    <a:pt x="32722" y="23398"/>
                  </a:cubicBezTo>
                  <a:lnTo>
                    <a:pt x="204161" y="0"/>
                  </a:lnTo>
                  <a:lnTo>
                    <a:pt x="262899" y="58256"/>
                  </a:lnTo>
                  <a:lnTo>
                    <a:pt x="262899" y="130360"/>
                  </a:lnTo>
                  <a:cubicBezTo>
                    <a:pt x="263377" y="130360"/>
                    <a:pt x="183149" y="128927"/>
                    <a:pt x="183149" y="58256"/>
                  </a:cubicBezTo>
                  <a:close/>
                </a:path>
              </a:pathLst>
            </a:custGeom>
            <a:solidFill>
              <a:srgbClr val="3487C8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0CC9C28-7729-1D03-6421-17397AB45E45}"/>
                </a:ext>
              </a:extLst>
            </p:cNvPr>
            <p:cNvSpPr/>
            <p:nvPr/>
          </p:nvSpPr>
          <p:spPr>
            <a:xfrm>
              <a:off x="6592595" y="1389525"/>
              <a:ext cx="4775" cy="4775"/>
            </a:xfrm>
            <a:custGeom>
              <a:avLst/>
              <a:gdLst/>
              <a:ahLst/>
              <a:cxnLst/>
              <a:rect l="l" t="t" r="r" b="b"/>
              <a:pathLst>
                <a:path w="4775" h="4775"/>
              </a:pathLst>
            </a:custGeom>
            <a:solidFill>
              <a:srgbClr val="202A53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McKinsey 7S Framework Slide Template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8C0EC1-8FF1-01FE-717C-8B164893CC72}"/>
              </a:ext>
            </a:extLst>
          </p:cNvPr>
          <p:cNvGrpSpPr/>
          <p:nvPr/>
        </p:nvGrpSpPr>
        <p:grpSpPr>
          <a:xfrm>
            <a:off x="445359" y="3096827"/>
            <a:ext cx="1866442" cy="925216"/>
            <a:chOff x="445359" y="3096827"/>
            <a:chExt cx="1866442" cy="92521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0DB603-FD6C-B855-5C59-4BEA52364099}"/>
                </a:ext>
              </a:extLst>
            </p:cNvPr>
            <p:cNvSpPr txBox="1"/>
            <p:nvPr/>
          </p:nvSpPr>
          <p:spPr>
            <a:xfrm>
              <a:off x="449886" y="3096827"/>
              <a:ext cx="186191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Edit Text Here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D9279D-8A89-47AA-45B8-2A23474AF92A}"/>
                </a:ext>
              </a:extLst>
            </p:cNvPr>
            <p:cNvSpPr txBox="1"/>
            <p:nvPr/>
          </p:nvSpPr>
          <p:spPr>
            <a:xfrm>
              <a:off x="445359" y="3375712"/>
              <a:ext cx="18619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You can edit this text. You can edit this text. This text can be edited.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10433FC-8321-C74D-D3D7-C234B795232E}"/>
              </a:ext>
            </a:extLst>
          </p:cNvPr>
          <p:cNvGrpSpPr/>
          <p:nvPr/>
        </p:nvGrpSpPr>
        <p:grpSpPr>
          <a:xfrm>
            <a:off x="6914125" y="3094334"/>
            <a:ext cx="1866442" cy="925216"/>
            <a:chOff x="445359" y="3096827"/>
            <a:chExt cx="1866442" cy="92521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D454D4D-8CCA-6D03-4AF4-FA6A2A2AFE6E}"/>
                </a:ext>
              </a:extLst>
            </p:cNvPr>
            <p:cNvSpPr txBox="1"/>
            <p:nvPr/>
          </p:nvSpPr>
          <p:spPr>
            <a:xfrm>
              <a:off x="449886" y="3096827"/>
              <a:ext cx="186191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Edit Text Here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F728C1-6759-280C-F04E-4BB65601AA27}"/>
                </a:ext>
              </a:extLst>
            </p:cNvPr>
            <p:cNvSpPr txBox="1"/>
            <p:nvPr/>
          </p:nvSpPr>
          <p:spPr>
            <a:xfrm>
              <a:off x="445359" y="3375712"/>
              <a:ext cx="18619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You can edit this text. You can edit this text. This text can be edited.</a:t>
              </a:r>
            </a:p>
          </p:txBody>
        </p:sp>
      </p:grpSp>
      <p:grpSp>
        <p:nvGrpSpPr>
          <p:cNvPr id="36" name="Group 83">
            <a:extLst>
              <a:ext uri="{FF2B5EF4-FFF2-40B4-BE49-F238E27FC236}">
                <a16:creationId xmlns:a16="http://schemas.microsoft.com/office/drawing/2014/main" id="{D80404AC-E872-35C5-5C03-BEEEFB1645A7}"/>
              </a:ext>
            </a:extLst>
          </p:cNvPr>
          <p:cNvGrpSpPr/>
          <p:nvPr/>
        </p:nvGrpSpPr>
        <p:grpSpPr>
          <a:xfrm>
            <a:off x="3220968" y="1553595"/>
            <a:ext cx="2703652" cy="2843654"/>
            <a:chOff x="3220968" y="1553595"/>
            <a:chExt cx="2703652" cy="284365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1D7761-1B7D-9510-F283-1EA682630346}"/>
                </a:ext>
              </a:extLst>
            </p:cNvPr>
            <p:cNvCxnSpPr>
              <a:cxnSpLocks/>
            </p:cNvCxnSpPr>
            <p:nvPr/>
          </p:nvCxnSpPr>
          <p:spPr>
            <a:xfrm>
              <a:off x="3220968" y="2724150"/>
              <a:ext cx="0" cy="468842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5CDAA6E-CD66-2FFE-76E7-BF6813BA3811}"/>
                </a:ext>
              </a:extLst>
            </p:cNvPr>
            <p:cNvCxnSpPr>
              <a:cxnSpLocks/>
            </p:cNvCxnSpPr>
            <p:nvPr/>
          </p:nvCxnSpPr>
          <p:spPr>
            <a:xfrm>
              <a:off x="4571207" y="2075353"/>
              <a:ext cx="0" cy="2020397"/>
            </a:xfrm>
            <a:prstGeom prst="line">
              <a:avLst/>
            </a:prstGeom>
            <a:ln w="9525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90B577B-66D0-7D9F-B849-2942F07CC74B}"/>
                </a:ext>
              </a:extLst>
            </p:cNvPr>
            <p:cNvCxnSpPr>
              <a:cxnSpLocks/>
            </p:cNvCxnSpPr>
            <p:nvPr/>
          </p:nvCxnSpPr>
          <p:spPr>
            <a:xfrm>
              <a:off x="5924620" y="2724150"/>
              <a:ext cx="0" cy="468842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3734C0A-33BB-73D1-DEFA-8A41B2A5C239}"/>
                </a:ext>
              </a:extLst>
            </p:cNvPr>
            <p:cNvCxnSpPr>
              <a:cxnSpLocks/>
              <a:stCxn id="70" idx="1"/>
            </p:cNvCxnSpPr>
            <p:nvPr/>
          </p:nvCxnSpPr>
          <p:spPr>
            <a:xfrm>
              <a:off x="3587341" y="2776021"/>
              <a:ext cx="712872" cy="1220646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B8E892-C3B6-2F06-89F6-3BD5128F69B7}"/>
                </a:ext>
              </a:extLst>
            </p:cNvPr>
            <p:cNvCxnSpPr>
              <a:cxnSpLocks/>
              <a:stCxn id="70" idx="0"/>
              <a:endCxn id="74" idx="3"/>
            </p:cNvCxnSpPr>
            <p:nvPr/>
          </p:nvCxnSpPr>
          <p:spPr>
            <a:xfrm flipV="1">
              <a:off x="3843098" y="2260580"/>
              <a:ext cx="1491737" cy="3928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4F02486-753E-29E4-6320-98CB54152F59}"/>
                </a:ext>
              </a:extLst>
            </p:cNvPr>
            <p:cNvCxnSpPr>
              <a:cxnSpLocks/>
              <a:stCxn id="76" idx="5"/>
              <a:endCxn id="72" idx="2"/>
            </p:cNvCxnSpPr>
            <p:nvPr/>
          </p:nvCxnSpPr>
          <p:spPr>
            <a:xfrm flipV="1">
              <a:off x="3587341" y="2065108"/>
              <a:ext cx="647061" cy="1109712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A867304-3F4F-CBC7-A99A-870C2D5DCCE0}"/>
                </a:ext>
              </a:extLst>
            </p:cNvPr>
            <p:cNvCxnSpPr>
              <a:cxnSpLocks/>
              <a:stCxn id="72" idx="1"/>
              <a:endCxn id="78" idx="4"/>
            </p:cNvCxnSpPr>
            <p:nvPr/>
          </p:nvCxnSpPr>
          <p:spPr>
            <a:xfrm>
              <a:off x="4909599" y="2065108"/>
              <a:ext cx="680993" cy="1093336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E560B0A-C06D-8407-2717-480A3C3C3D22}"/>
                </a:ext>
              </a:extLst>
            </p:cNvPr>
            <p:cNvCxnSpPr>
              <a:cxnSpLocks/>
              <a:stCxn id="76" idx="0"/>
              <a:endCxn id="78" idx="3"/>
            </p:cNvCxnSpPr>
            <p:nvPr/>
          </p:nvCxnSpPr>
          <p:spPr>
            <a:xfrm flipV="1">
              <a:off x="3843098" y="3669958"/>
              <a:ext cx="1491737" cy="16376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A7844D8-B61E-B815-F734-9E5F442C4C61}"/>
                </a:ext>
              </a:extLst>
            </p:cNvPr>
            <p:cNvCxnSpPr>
              <a:cxnSpLocks/>
              <a:stCxn id="80" idx="5"/>
              <a:endCxn id="74" idx="2"/>
            </p:cNvCxnSpPr>
            <p:nvPr/>
          </p:nvCxnSpPr>
          <p:spPr>
            <a:xfrm flipV="1">
              <a:off x="4909599" y="2772093"/>
              <a:ext cx="680993" cy="1113642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A5F70F5-D3BD-5C2D-191F-ED8469E748F1}"/>
                </a:ext>
              </a:extLst>
            </p:cNvPr>
            <p:cNvCxnSpPr>
              <a:cxnSpLocks/>
              <a:stCxn id="76" idx="1"/>
              <a:endCxn id="80" idx="3"/>
            </p:cNvCxnSpPr>
            <p:nvPr/>
          </p:nvCxnSpPr>
          <p:spPr>
            <a:xfrm>
              <a:off x="3587341" y="4197847"/>
              <a:ext cx="391304" cy="199402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D40DFE2-A4FF-3997-43BC-21464DF2334F}"/>
                </a:ext>
              </a:extLst>
            </p:cNvPr>
            <p:cNvCxnSpPr>
              <a:cxnSpLocks/>
              <a:stCxn id="80" idx="0"/>
              <a:endCxn id="78" idx="2"/>
            </p:cNvCxnSpPr>
            <p:nvPr/>
          </p:nvCxnSpPr>
          <p:spPr>
            <a:xfrm flipV="1">
              <a:off x="5165356" y="4181471"/>
              <a:ext cx="425236" cy="215778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3D1EC44-C112-C130-01DF-19CBCCBB900C}"/>
                </a:ext>
              </a:extLst>
            </p:cNvPr>
            <p:cNvCxnSpPr>
              <a:cxnSpLocks/>
              <a:stCxn id="74" idx="4"/>
              <a:endCxn id="72" idx="0"/>
            </p:cNvCxnSpPr>
            <p:nvPr/>
          </p:nvCxnSpPr>
          <p:spPr>
            <a:xfrm flipH="1" flipV="1">
              <a:off x="5165356" y="1553595"/>
              <a:ext cx="425236" cy="195471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4A6E11B-566F-2611-7C0D-7B62975425A2}"/>
                </a:ext>
              </a:extLst>
            </p:cNvPr>
            <p:cNvCxnSpPr>
              <a:cxnSpLocks/>
              <a:stCxn id="72" idx="3"/>
              <a:endCxn id="70" idx="5"/>
            </p:cNvCxnSpPr>
            <p:nvPr/>
          </p:nvCxnSpPr>
          <p:spPr>
            <a:xfrm flipH="1">
              <a:off x="3587341" y="1553595"/>
              <a:ext cx="391304" cy="199399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08090B0-D4E2-02CD-4640-B92FED464EF8}"/>
                </a:ext>
              </a:extLst>
            </p:cNvPr>
            <p:cNvCxnSpPr>
              <a:cxnSpLocks/>
              <a:stCxn id="70" idx="0"/>
              <a:endCxn id="82" idx="4"/>
            </p:cNvCxnSpPr>
            <p:nvPr/>
          </p:nvCxnSpPr>
          <p:spPr>
            <a:xfrm>
              <a:off x="3843098" y="2264508"/>
              <a:ext cx="391304" cy="199399"/>
            </a:xfrm>
            <a:prstGeom prst="line">
              <a:avLst/>
            </a:prstGeom>
            <a:ln w="9525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827E7F-82DC-28DE-B63A-73FC4AFBD38D}"/>
                </a:ext>
              </a:extLst>
            </p:cNvPr>
            <p:cNvCxnSpPr>
              <a:cxnSpLocks/>
              <a:stCxn id="76" idx="0"/>
              <a:endCxn id="82" idx="2"/>
            </p:cNvCxnSpPr>
            <p:nvPr/>
          </p:nvCxnSpPr>
          <p:spPr>
            <a:xfrm flipV="1">
              <a:off x="3843098" y="3486934"/>
              <a:ext cx="391304" cy="199400"/>
            </a:xfrm>
            <a:prstGeom prst="line">
              <a:avLst/>
            </a:prstGeom>
            <a:ln w="9525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A1B82EC-9B0E-5BE5-2638-B24B48957AB1}"/>
                </a:ext>
              </a:extLst>
            </p:cNvPr>
            <p:cNvCxnSpPr>
              <a:cxnSpLocks/>
              <a:stCxn id="82" idx="1"/>
              <a:endCxn id="78" idx="3"/>
            </p:cNvCxnSpPr>
            <p:nvPr/>
          </p:nvCxnSpPr>
          <p:spPr>
            <a:xfrm>
              <a:off x="4909599" y="3486934"/>
              <a:ext cx="425236" cy="183024"/>
            </a:xfrm>
            <a:prstGeom prst="line">
              <a:avLst/>
            </a:prstGeom>
            <a:ln w="9525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D0369BC-CB87-3EB4-C85D-536F7E0F0066}"/>
                </a:ext>
              </a:extLst>
            </p:cNvPr>
            <p:cNvCxnSpPr>
              <a:cxnSpLocks/>
              <a:stCxn id="82" idx="5"/>
              <a:endCxn id="74" idx="3"/>
            </p:cNvCxnSpPr>
            <p:nvPr/>
          </p:nvCxnSpPr>
          <p:spPr>
            <a:xfrm flipV="1">
              <a:off x="4909599" y="2260580"/>
              <a:ext cx="425236" cy="203327"/>
            </a:xfrm>
            <a:prstGeom prst="line">
              <a:avLst/>
            </a:prstGeom>
            <a:ln w="9525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Hexagon 69">
            <a:extLst>
              <a:ext uri="{FF2B5EF4-FFF2-40B4-BE49-F238E27FC236}">
                <a16:creationId xmlns:a16="http://schemas.microsoft.com/office/drawing/2014/main" id="{2C92A97A-7822-D559-D001-3C44CDDE9C0E}"/>
              </a:ext>
            </a:extLst>
          </p:cNvPr>
          <p:cNvSpPr/>
          <p:nvPr/>
        </p:nvSpPr>
        <p:spPr>
          <a:xfrm>
            <a:off x="2656387" y="1752994"/>
            <a:ext cx="1186711" cy="1023027"/>
          </a:xfrm>
          <a:prstGeom prst="hexagon">
            <a:avLst/>
          </a:prstGeom>
          <a:solidFill>
            <a:schemeClr val="accent1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A47526CF-B23D-EC67-6102-B043F8A7397D}"/>
              </a:ext>
            </a:extLst>
          </p:cNvPr>
          <p:cNvSpPr/>
          <p:nvPr/>
        </p:nvSpPr>
        <p:spPr>
          <a:xfrm>
            <a:off x="3978645" y="1042081"/>
            <a:ext cx="1186711" cy="1023027"/>
          </a:xfrm>
          <a:prstGeom prst="hexagon">
            <a:avLst/>
          </a:prstGeom>
          <a:solidFill>
            <a:schemeClr val="accent1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7B5673BB-AF3B-E6B9-ABA2-F8935B889606}"/>
              </a:ext>
            </a:extLst>
          </p:cNvPr>
          <p:cNvSpPr/>
          <p:nvPr/>
        </p:nvSpPr>
        <p:spPr>
          <a:xfrm>
            <a:off x="5334835" y="1749066"/>
            <a:ext cx="1186711" cy="1023027"/>
          </a:xfrm>
          <a:prstGeom prst="hexagon">
            <a:avLst/>
          </a:prstGeom>
          <a:solidFill>
            <a:schemeClr val="accent1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8CA5558B-939D-228C-2353-4033B703EA05}"/>
              </a:ext>
            </a:extLst>
          </p:cNvPr>
          <p:cNvSpPr/>
          <p:nvPr/>
        </p:nvSpPr>
        <p:spPr>
          <a:xfrm>
            <a:off x="2656387" y="3174820"/>
            <a:ext cx="1186711" cy="1023027"/>
          </a:xfrm>
          <a:prstGeom prst="hexagon">
            <a:avLst/>
          </a:prstGeom>
          <a:solidFill>
            <a:schemeClr val="accent1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081816C6-F017-A63E-8820-5CD170E06FEE}"/>
              </a:ext>
            </a:extLst>
          </p:cNvPr>
          <p:cNvSpPr/>
          <p:nvPr/>
        </p:nvSpPr>
        <p:spPr>
          <a:xfrm>
            <a:off x="5334835" y="3158444"/>
            <a:ext cx="1186711" cy="1023027"/>
          </a:xfrm>
          <a:prstGeom prst="hexagon">
            <a:avLst/>
          </a:prstGeom>
          <a:solidFill>
            <a:schemeClr val="accent1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970434D7-48A4-5993-1334-C16039997FB5}"/>
              </a:ext>
            </a:extLst>
          </p:cNvPr>
          <p:cNvSpPr/>
          <p:nvPr/>
        </p:nvSpPr>
        <p:spPr>
          <a:xfrm>
            <a:off x="3978645" y="3885735"/>
            <a:ext cx="1186711" cy="1023027"/>
          </a:xfrm>
          <a:prstGeom prst="hexagon">
            <a:avLst/>
          </a:prstGeom>
          <a:solidFill>
            <a:schemeClr val="accent1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8D703A5B-9B8A-6E0C-EC52-300A0F7C177A}"/>
              </a:ext>
            </a:extLst>
          </p:cNvPr>
          <p:cNvSpPr/>
          <p:nvPr/>
        </p:nvSpPr>
        <p:spPr>
          <a:xfrm>
            <a:off x="3978645" y="2463907"/>
            <a:ext cx="1186711" cy="1023027"/>
          </a:xfrm>
          <a:prstGeom prst="hexagon">
            <a:avLst/>
          </a:prstGeom>
          <a:solidFill>
            <a:schemeClr val="accent5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pic>
        <p:nvPicPr>
          <p:cNvPr id="83" name="Graphic 82" descr="chesspieces">
            <a:extLst>
              <a:ext uri="{FF2B5EF4-FFF2-40B4-BE49-F238E27FC236}">
                <a16:creationId xmlns:a16="http://schemas.microsoft.com/office/drawing/2014/main" id="{2A52DCF6-873F-E085-C687-4F82AAE84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4271" y="1876069"/>
            <a:ext cx="430943" cy="430943"/>
          </a:xfrm>
          <a:prstGeom prst="rect">
            <a:avLst/>
          </a:prstGeom>
        </p:spPr>
      </p:pic>
      <p:pic>
        <p:nvPicPr>
          <p:cNvPr id="84" name="Graphic 83" descr="hierarchy">
            <a:extLst>
              <a:ext uri="{FF2B5EF4-FFF2-40B4-BE49-F238E27FC236}">
                <a16:creationId xmlns:a16="http://schemas.microsoft.com/office/drawing/2014/main" id="{6048F831-9403-E1A3-4309-34D5F49C9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0060" y="1185548"/>
            <a:ext cx="503880" cy="503880"/>
          </a:xfrm>
          <a:prstGeom prst="rect">
            <a:avLst/>
          </a:prstGeom>
        </p:spPr>
      </p:pic>
      <p:pic>
        <p:nvPicPr>
          <p:cNvPr id="85" name="Graphic 84" descr="palette">
            <a:extLst>
              <a:ext uri="{FF2B5EF4-FFF2-40B4-BE49-F238E27FC236}">
                <a16:creationId xmlns:a16="http://schemas.microsoft.com/office/drawing/2014/main" id="{FAC468B7-CFAE-D87B-7E9A-3E452B525D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8821" y="3379310"/>
            <a:ext cx="418739" cy="418739"/>
          </a:xfrm>
          <a:prstGeom prst="rect">
            <a:avLst/>
          </a:prstGeom>
        </p:spPr>
      </p:pic>
      <p:pic>
        <p:nvPicPr>
          <p:cNvPr id="86" name="Graphic 85" descr="wrench">
            <a:extLst>
              <a:ext uri="{FF2B5EF4-FFF2-40B4-BE49-F238E27FC236}">
                <a16:creationId xmlns:a16="http://schemas.microsoft.com/office/drawing/2014/main" id="{374B688A-82B7-3F7E-B870-EF9A667BD31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73255" y="3356351"/>
            <a:ext cx="352975" cy="352975"/>
          </a:xfrm>
          <a:prstGeom prst="rect">
            <a:avLst/>
          </a:prstGeom>
        </p:spPr>
      </p:pic>
      <p:pic>
        <p:nvPicPr>
          <p:cNvPr id="87" name="Graphic 86" descr="handshake">
            <a:extLst>
              <a:ext uri="{FF2B5EF4-FFF2-40B4-BE49-F238E27FC236}">
                <a16:creationId xmlns:a16="http://schemas.microsoft.com/office/drawing/2014/main" id="{A7D2B23E-5C63-6D91-61F2-22581EFBEB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09931" y="2503310"/>
            <a:ext cx="524138" cy="524138"/>
          </a:xfrm>
          <a:prstGeom prst="rect">
            <a:avLst/>
          </a:prstGeom>
        </p:spPr>
      </p:pic>
      <p:pic>
        <p:nvPicPr>
          <p:cNvPr id="88" name="Graphic 87" descr="users">
            <a:extLst>
              <a:ext uri="{FF2B5EF4-FFF2-40B4-BE49-F238E27FC236}">
                <a16:creationId xmlns:a16="http://schemas.microsoft.com/office/drawing/2014/main" id="{AD09A5A9-175D-FAA5-19DB-267662E0C2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14788" y="3987752"/>
            <a:ext cx="527479" cy="527479"/>
          </a:xfrm>
          <a:prstGeom prst="rect">
            <a:avLst/>
          </a:prstGeom>
        </p:spPr>
      </p:pic>
      <p:pic>
        <p:nvPicPr>
          <p:cNvPr id="89" name="Graphic 88" descr="gears">
            <a:extLst>
              <a:ext uri="{FF2B5EF4-FFF2-40B4-BE49-F238E27FC236}">
                <a16:creationId xmlns:a16="http://schemas.microsoft.com/office/drawing/2014/main" id="{8401E2F3-5145-A9D3-BB4B-D40761CA14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05257" y="1891933"/>
            <a:ext cx="445866" cy="44586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6CB4D557-0CA2-70BC-6865-EF19F16A65EA}"/>
              </a:ext>
            </a:extLst>
          </p:cNvPr>
          <p:cNvSpPr txBox="1"/>
          <p:nvPr/>
        </p:nvSpPr>
        <p:spPr>
          <a:xfrm>
            <a:off x="2856461" y="2417701"/>
            <a:ext cx="786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4D82A5-3AB2-0724-E549-8D8569D4518E}"/>
              </a:ext>
            </a:extLst>
          </p:cNvPr>
          <p:cNvSpPr txBox="1"/>
          <p:nvPr/>
        </p:nvSpPr>
        <p:spPr>
          <a:xfrm>
            <a:off x="5576043" y="2417701"/>
            <a:ext cx="70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7F83FC-85FC-4ECC-E645-9F087DC670AB}"/>
              </a:ext>
            </a:extLst>
          </p:cNvPr>
          <p:cNvSpPr txBox="1"/>
          <p:nvPr/>
        </p:nvSpPr>
        <p:spPr>
          <a:xfrm>
            <a:off x="5657924" y="381744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Style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852E67-3802-ABF0-1D00-424A2E683921}"/>
              </a:ext>
            </a:extLst>
          </p:cNvPr>
          <p:cNvSpPr txBox="1"/>
          <p:nvPr/>
        </p:nvSpPr>
        <p:spPr>
          <a:xfrm>
            <a:off x="4313019" y="4563880"/>
            <a:ext cx="51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Staff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6689AF-F882-CD6C-659F-CB89FA0E7569}"/>
              </a:ext>
            </a:extLst>
          </p:cNvPr>
          <p:cNvSpPr txBox="1"/>
          <p:nvPr/>
        </p:nvSpPr>
        <p:spPr>
          <a:xfrm>
            <a:off x="2977873" y="38174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BE66157-F320-1F85-01F0-D9D3D425F63E}"/>
              </a:ext>
            </a:extLst>
          </p:cNvPr>
          <p:cNvSpPr txBox="1"/>
          <p:nvPr/>
        </p:nvSpPr>
        <p:spPr>
          <a:xfrm>
            <a:off x="4139414" y="1726533"/>
            <a:ext cx="86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5F47F1-9152-8EA6-5A43-18D332DF55D9}"/>
              </a:ext>
            </a:extLst>
          </p:cNvPr>
          <p:cNvSpPr txBox="1"/>
          <p:nvPr/>
        </p:nvSpPr>
        <p:spPr>
          <a:xfrm>
            <a:off x="4225976" y="2931763"/>
            <a:ext cx="692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12074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7CF1FE-6F7E-8684-D5A6-0F5D775F8C2B}"/>
              </a:ext>
            </a:extLst>
          </p:cNvPr>
          <p:cNvSpPr/>
          <p:nvPr/>
        </p:nvSpPr>
        <p:spPr>
          <a:xfrm>
            <a:off x="0" y="2967564"/>
            <a:ext cx="9144000" cy="2175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McKinsey 7S Framework Slide Template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grpSp>
        <p:nvGrpSpPr>
          <p:cNvPr id="2" name="Group 83"/>
          <p:cNvGrpSpPr/>
          <p:nvPr/>
        </p:nvGrpSpPr>
        <p:grpSpPr>
          <a:xfrm>
            <a:off x="3220968" y="1553595"/>
            <a:ext cx="2703652" cy="2843654"/>
            <a:chOff x="3220968" y="1553595"/>
            <a:chExt cx="2703652" cy="2843654"/>
          </a:xfrm>
        </p:grpSpPr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3220968" y="2724150"/>
              <a:ext cx="0" cy="468842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/>
          </p:nvCxnSpPr>
          <p:spPr>
            <a:xfrm>
              <a:off x="4571207" y="2075353"/>
              <a:ext cx="0" cy="2020397"/>
            </a:xfrm>
            <a:prstGeom prst="line">
              <a:avLst/>
            </a:prstGeom>
            <a:ln w="9525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/>
          </p:nvCxnSpPr>
          <p:spPr>
            <a:xfrm>
              <a:off x="5924620" y="2724150"/>
              <a:ext cx="0" cy="468842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/>
              <a:stCxn id="4" idx="1"/>
            </p:cNvCxnSpPr>
            <p:nvPr/>
          </p:nvCxnSpPr>
          <p:spPr>
            <a:xfrm>
              <a:off x="3587341" y="2776021"/>
              <a:ext cx="712872" cy="1220646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  <a:stCxn id="4" idx="0"/>
              <a:endCxn id="39" idx="3"/>
            </p:cNvCxnSpPr>
            <p:nvPr/>
          </p:nvCxnSpPr>
          <p:spPr>
            <a:xfrm flipV="1">
              <a:off x="3843098" y="2260580"/>
              <a:ext cx="1491737" cy="3928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  <a:stCxn id="40" idx="5"/>
              <a:endCxn id="38" idx="2"/>
            </p:cNvCxnSpPr>
            <p:nvPr/>
          </p:nvCxnSpPr>
          <p:spPr>
            <a:xfrm flipV="1">
              <a:off x="3587341" y="2065108"/>
              <a:ext cx="647061" cy="1109712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  <a:stCxn id="38" idx="1"/>
              <a:endCxn id="43" idx="4"/>
            </p:cNvCxnSpPr>
            <p:nvPr/>
          </p:nvCxnSpPr>
          <p:spPr>
            <a:xfrm>
              <a:off x="4909599" y="2065108"/>
              <a:ext cx="680993" cy="1093336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cxnSpLocks/>
              <a:stCxn id="40" idx="0"/>
              <a:endCxn id="43" idx="3"/>
            </p:cNvCxnSpPr>
            <p:nvPr/>
          </p:nvCxnSpPr>
          <p:spPr>
            <a:xfrm flipV="1">
              <a:off x="3843098" y="3669958"/>
              <a:ext cx="1491737" cy="16376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cxnSpLocks/>
              <a:stCxn id="44" idx="5"/>
              <a:endCxn id="39" idx="2"/>
            </p:cNvCxnSpPr>
            <p:nvPr/>
          </p:nvCxnSpPr>
          <p:spPr>
            <a:xfrm flipV="1">
              <a:off x="4909599" y="2772093"/>
              <a:ext cx="680993" cy="1113642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cxnSpLocks/>
              <a:stCxn id="40" idx="1"/>
              <a:endCxn id="44" idx="3"/>
            </p:cNvCxnSpPr>
            <p:nvPr/>
          </p:nvCxnSpPr>
          <p:spPr>
            <a:xfrm>
              <a:off x="3587341" y="4197847"/>
              <a:ext cx="391304" cy="199402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5165356" y="4181471"/>
              <a:ext cx="425236" cy="215778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cxnSpLocks/>
              <a:stCxn id="39" idx="4"/>
              <a:endCxn id="38" idx="0"/>
            </p:cNvCxnSpPr>
            <p:nvPr/>
          </p:nvCxnSpPr>
          <p:spPr>
            <a:xfrm flipH="1" flipV="1">
              <a:off x="5165356" y="1553595"/>
              <a:ext cx="425236" cy="195471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  <a:stCxn id="38" idx="3"/>
              <a:endCxn id="4" idx="5"/>
            </p:cNvCxnSpPr>
            <p:nvPr/>
          </p:nvCxnSpPr>
          <p:spPr>
            <a:xfrm flipH="1">
              <a:off x="3587341" y="1553595"/>
              <a:ext cx="391304" cy="199399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cxnSpLocks/>
              <a:stCxn id="4" idx="0"/>
              <a:endCxn id="48" idx="4"/>
            </p:cNvCxnSpPr>
            <p:nvPr/>
          </p:nvCxnSpPr>
          <p:spPr>
            <a:xfrm>
              <a:off x="3843098" y="2264508"/>
              <a:ext cx="391304" cy="199399"/>
            </a:xfrm>
            <a:prstGeom prst="line">
              <a:avLst/>
            </a:prstGeom>
            <a:ln w="9525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cxnSpLocks/>
              <a:stCxn id="40" idx="0"/>
              <a:endCxn id="48" idx="2"/>
            </p:cNvCxnSpPr>
            <p:nvPr/>
          </p:nvCxnSpPr>
          <p:spPr>
            <a:xfrm flipV="1">
              <a:off x="3843098" y="3486934"/>
              <a:ext cx="391304" cy="199400"/>
            </a:xfrm>
            <a:prstGeom prst="line">
              <a:avLst/>
            </a:prstGeom>
            <a:ln w="9525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cxnSpLocks/>
              <a:stCxn id="48" idx="1"/>
              <a:endCxn id="43" idx="3"/>
            </p:cNvCxnSpPr>
            <p:nvPr/>
          </p:nvCxnSpPr>
          <p:spPr>
            <a:xfrm>
              <a:off x="4909599" y="3486934"/>
              <a:ext cx="425236" cy="183024"/>
            </a:xfrm>
            <a:prstGeom prst="line">
              <a:avLst/>
            </a:prstGeom>
            <a:ln w="9525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cxnSpLocks/>
              <a:stCxn id="48" idx="5"/>
              <a:endCxn id="39" idx="3"/>
            </p:cNvCxnSpPr>
            <p:nvPr/>
          </p:nvCxnSpPr>
          <p:spPr>
            <a:xfrm flipV="1">
              <a:off x="4909599" y="2260580"/>
              <a:ext cx="425236" cy="203327"/>
            </a:xfrm>
            <a:prstGeom prst="line">
              <a:avLst/>
            </a:prstGeom>
            <a:ln w="9525">
              <a:solidFill>
                <a:schemeClr val="accent3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FE3DFCBA-EDC0-A745-AD03-17DEBD5FD98B}"/>
              </a:ext>
            </a:extLst>
          </p:cNvPr>
          <p:cNvSpPr/>
          <p:nvPr/>
        </p:nvSpPr>
        <p:spPr>
          <a:xfrm>
            <a:off x="2656387" y="1752994"/>
            <a:ext cx="1186711" cy="1023027"/>
          </a:xfrm>
          <a:prstGeom prst="hexagon">
            <a:avLst/>
          </a:prstGeom>
          <a:solidFill>
            <a:schemeClr val="accent1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89EF0024-36BB-4A4E-ADC2-0CA3386B0C54}"/>
              </a:ext>
            </a:extLst>
          </p:cNvPr>
          <p:cNvSpPr/>
          <p:nvPr/>
        </p:nvSpPr>
        <p:spPr>
          <a:xfrm>
            <a:off x="3978645" y="1042081"/>
            <a:ext cx="1186711" cy="1023027"/>
          </a:xfrm>
          <a:prstGeom prst="hexagon">
            <a:avLst/>
          </a:prstGeom>
          <a:solidFill>
            <a:schemeClr val="accent1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F01D8CD-BB8D-2A4B-ABBB-C709EAEC1960}"/>
              </a:ext>
            </a:extLst>
          </p:cNvPr>
          <p:cNvSpPr/>
          <p:nvPr/>
        </p:nvSpPr>
        <p:spPr>
          <a:xfrm>
            <a:off x="5334835" y="1749066"/>
            <a:ext cx="1186711" cy="1023027"/>
          </a:xfrm>
          <a:prstGeom prst="hexagon">
            <a:avLst/>
          </a:prstGeom>
          <a:solidFill>
            <a:schemeClr val="accent1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804CEF8-C9B5-9346-B60E-10DD8933BF7B}"/>
              </a:ext>
            </a:extLst>
          </p:cNvPr>
          <p:cNvSpPr/>
          <p:nvPr/>
        </p:nvSpPr>
        <p:spPr>
          <a:xfrm>
            <a:off x="2656387" y="3174820"/>
            <a:ext cx="1186711" cy="1023027"/>
          </a:xfrm>
          <a:prstGeom prst="hexagon">
            <a:avLst/>
          </a:prstGeom>
          <a:solidFill>
            <a:schemeClr val="accent1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26BAC5AD-15BD-D94B-96AC-A8460CABE741}"/>
              </a:ext>
            </a:extLst>
          </p:cNvPr>
          <p:cNvSpPr/>
          <p:nvPr/>
        </p:nvSpPr>
        <p:spPr>
          <a:xfrm>
            <a:off x="5334835" y="3158444"/>
            <a:ext cx="1186711" cy="1023027"/>
          </a:xfrm>
          <a:prstGeom prst="hexagon">
            <a:avLst/>
          </a:prstGeom>
          <a:solidFill>
            <a:schemeClr val="accent1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BBCE2F6F-28B3-EE44-B9DD-80A12B5D0372}"/>
              </a:ext>
            </a:extLst>
          </p:cNvPr>
          <p:cNvSpPr/>
          <p:nvPr/>
        </p:nvSpPr>
        <p:spPr>
          <a:xfrm>
            <a:off x="3978645" y="3885735"/>
            <a:ext cx="1186711" cy="1023027"/>
          </a:xfrm>
          <a:prstGeom prst="hexagon">
            <a:avLst/>
          </a:prstGeom>
          <a:solidFill>
            <a:schemeClr val="accent1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49C03364-3B6C-8C4B-82FF-B21F0216DAE5}"/>
              </a:ext>
            </a:extLst>
          </p:cNvPr>
          <p:cNvSpPr/>
          <p:nvPr/>
        </p:nvSpPr>
        <p:spPr>
          <a:xfrm>
            <a:off x="3978645" y="2463907"/>
            <a:ext cx="1186711" cy="1023027"/>
          </a:xfrm>
          <a:prstGeom prst="hexagon">
            <a:avLst/>
          </a:prstGeom>
          <a:solidFill>
            <a:schemeClr val="accent5"/>
          </a:solidFill>
          <a:ln w="412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pic>
        <p:nvPicPr>
          <p:cNvPr id="94" name="Graphic 93" descr="chesspieces">
            <a:extLst>
              <a:ext uri="{FF2B5EF4-FFF2-40B4-BE49-F238E27FC236}">
                <a16:creationId xmlns:a16="http://schemas.microsoft.com/office/drawing/2014/main" id="{9ACC81A7-FCF8-D647-A905-A1B7AF2C8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4271" y="1876069"/>
            <a:ext cx="430943" cy="430943"/>
          </a:xfrm>
          <a:prstGeom prst="rect">
            <a:avLst/>
          </a:prstGeom>
        </p:spPr>
      </p:pic>
      <p:pic>
        <p:nvPicPr>
          <p:cNvPr id="95" name="Graphic 94" descr="hierarchy">
            <a:extLst>
              <a:ext uri="{FF2B5EF4-FFF2-40B4-BE49-F238E27FC236}">
                <a16:creationId xmlns:a16="http://schemas.microsoft.com/office/drawing/2014/main" id="{10BA5590-0781-6949-8430-4F61D324A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0060" y="1185548"/>
            <a:ext cx="503880" cy="503880"/>
          </a:xfrm>
          <a:prstGeom prst="rect">
            <a:avLst/>
          </a:prstGeom>
        </p:spPr>
      </p:pic>
      <p:pic>
        <p:nvPicPr>
          <p:cNvPr id="96" name="Graphic 95" descr="palette">
            <a:extLst>
              <a:ext uri="{FF2B5EF4-FFF2-40B4-BE49-F238E27FC236}">
                <a16:creationId xmlns:a16="http://schemas.microsoft.com/office/drawing/2014/main" id="{CC9D51BF-430B-D54A-960B-D4F3E836D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8821" y="3379310"/>
            <a:ext cx="418739" cy="418739"/>
          </a:xfrm>
          <a:prstGeom prst="rect">
            <a:avLst/>
          </a:prstGeom>
        </p:spPr>
      </p:pic>
      <p:pic>
        <p:nvPicPr>
          <p:cNvPr id="97" name="Graphic 96" descr="wrench">
            <a:extLst>
              <a:ext uri="{FF2B5EF4-FFF2-40B4-BE49-F238E27FC236}">
                <a16:creationId xmlns:a16="http://schemas.microsoft.com/office/drawing/2014/main" id="{5F0F267C-452B-AF44-914A-59C18015D5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73255" y="3356351"/>
            <a:ext cx="352975" cy="352975"/>
          </a:xfrm>
          <a:prstGeom prst="rect">
            <a:avLst/>
          </a:prstGeom>
        </p:spPr>
      </p:pic>
      <p:pic>
        <p:nvPicPr>
          <p:cNvPr id="98" name="Graphic 97" descr="handshake">
            <a:extLst>
              <a:ext uri="{FF2B5EF4-FFF2-40B4-BE49-F238E27FC236}">
                <a16:creationId xmlns:a16="http://schemas.microsoft.com/office/drawing/2014/main" id="{8CECCB0C-4E16-9448-B375-E4CA58D17B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09931" y="2503310"/>
            <a:ext cx="524138" cy="524138"/>
          </a:xfrm>
          <a:prstGeom prst="rect">
            <a:avLst/>
          </a:prstGeom>
        </p:spPr>
      </p:pic>
      <p:pic>
        <p:nvPicPr>
          <p:cNvPr id="102" name="Graphic 101" descr="users">
            <a:extLst>
              <a:ext uri="{FF2B5EF4-FFF2-40B4-BE49-F238E27FC236}">
                <a16:creationId xmlns:a16="http://schemas.microsoft.com/office/drawing/2014/main" id="{2A353367-8BC0-5C44-BB3D-FB16CD9A2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14788" y="3987752"/>
            <a:ext cx="527479" cy="527479"/>
          </a:xfrm>
          <a:prstGeom prst="rect">
            <a:avLst/>
          </a:prstGeom>
        </p:spPr>
      </p:pic>
      <p:pic>
        <p:nvPicPr>
          <p:cNvPr id="104" name="Graphic 103" descr="gears">
            <a:extLst>
              <a:ext uri="{FF2B5EF4-FFF2-40B4-BE49-F238E27FC236}">
                <a16:creationId xmlns:a16="http://schemas.microsoft.com/office/drawing/2014/main" id="{0484B108-9E56-BE49-ACD1-A8A1F366AD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05257" y="1891933"/>
            <a:ext cx="445866" cy="445866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5AFC9CAF-9351-3D4B-BABE-D7AA054C423C}"/>
              </a:ext>
            </a:extLst>
          </p:cNvPr>
          <p:cNvSpPr txBox="1"/>
          <p:nvPr/>
        </p:nvSpPr>
        <p:spPr>
          <a:xfrm>
            <a:off x="2856461" y="2417701"/>
            <a:ext cx="786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88A210-0D21-5644-9CA5-899AFA69C090}"/>
              </a:ext>
            </a:extLst>
          </p:cNvPr>
          <p:cNvSpPr txBox="1"/>
          <p:nvPr/>
        </p:nvSpPr>
        <p:spPr>
          <a:xfrm>
            <a:off x="5576043" y="2417701"/>
            <a:ext cx="70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489AD08-1E76-B141-B3D4-338C74E87B6A}"/>
              </a:ext>
            </a:extLst>
          </p:cNvPr>
          <p:cNvSpPr txBox="1"/>
          <p:nvPr/>
        </p:nvSpPr>
        <p:spPr>
          <a:xfrm>
            <a:off x="5657924" y="381744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Style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303CDCF-E373-9245-B4B4-65FA0A9C22E6}"/>
              </a:ext>
            </a:extLst>
          </p:cNvPr>
          <p:cNvSpPr txBox="1"/>
          <p:nvPr/>
        </p:nvSpPr>
        <p:spPr>
          <a:xfrm>
            <a:off x="4313019" y="4563880"/>
            <a:ext cx="51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Staff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BCE74A0-1483-4F49-A5A1-7E4C41CCAB25}"/>
              </a:ext>
            </a:extLst>
          </p:cNvPr>
          <p:cNvSpPr txBox="1"/>
          <p:nvPr/>
        </p:nvSpPr>
        <p:spPr>
          <a:xfrm>
            <a:off x="2977873" y="38174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AB53804-1AC5-8940-9269-A187B56BAEEB}"/>
              </a:ext>
            </a:extLst>
          </p:cNvPr>
          <p:cNvSpPr txBox="1"/>
          <p:nvPr/>
        </p:nvSpPr>
        <p:spPr>
          <a:xfrm>
            <a:off x="4139414" y="1726533"/>
            <a:ext cx="86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F8C788-DDEE-7C4B-A0FF-F2F87C323755}"/>
              </a:ext>
            </a:extLst>
          </p:cNvPr>
          <p:cNvSpPr txBox="1"/>
          <p:nvPr/>
        </p:nvSpPr>
        <p:spPr>
          <a:xfrm>
            <a:off x="4225976" y="2931763"/>
            <a:ext cx="692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60672-164E-919B-EFE6-85355F16A02E}"/>
              </a:ext>
            </a:extLst>
          </p:cNvPr>
          <p:cNvSpPr txBox="1"/>
          <p:nvPr/>
        </p:nvSpPr>
        <p:spPr>
          <a:xfrm>
            <a:off x="454800" y="2337799"/>
            <a:ext cx="186191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Hard 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7A36D2-0F1A-6E70-9073-38277E68FA58}"/>
              </a:ext>
            </a:extLst>
          </p:cNvPr>
          <p:cNvSpPr txBox="1"/>
          <p:nvPr/>
        </p:nvSpPr>
        <p:spPr>
          <a:xfrm>
            <a:off x="449886" y="3096827"/>
            <a:ext cx="186191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Soft 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23EA44-926F-A6E4-5FF2-161CD9A5E550}"/>
              </a:ext>
            </a:extLst>
          </p:cNvPr>
          <p:cNvSpPr txBox="1"/>
          <p:nvPr/>
        </p:nvSpPr>
        <p:spPr>
          <a:xfrm>
            <a:off x="445359" y="3375712"/>
            <a:ext cx="18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You can edit this text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CE7CAA-919F-AC8F-DE76-91AA5D76E4D5}"/>
              </a:ext>
            </a:extLst>
          </p:cNvPr>
          <p:cNvSpPr txBox="1"/>
          <p:nvPr/>
        </p:nvSpPr>
        <p:spPr>
          <a:xfrm>
            <a:off x="440832" y="2597853"/>
            <a:ext cx="18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834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McKinsey 7S Framework Slide Template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grpSp>
        <p:nvGrpSpPr>
          <p:cNvPr id="2" name="Group 83"/>
          <p:cNvGrpSpPr/>
          <p:nvPr/>
        </p:nvGrpSpPr>
        <p:grpSpPr>
          <a:xfrm>
            <a:off x="3220968" y="1553595"/>
            <a:ext cx="2703652" cy="2843654"/>
            <a:chOff x="3220968" y="1553595"/>
            <a:chExt cx="2703652" cy="2843654"/>
          </a:xfrm>
        </p:grpSpPr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3220968" y="2724150"/>
              <a:ext cx="0" cy="468842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/>
          </p:nvCxnSpPr>
          <p:spPr>
            <a:xfrm>
              <a:off x="4571207" y="2075353"/>
              <a:ext cx="0" cy="2020397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/>
          </p:nvCxnSpPr>
          <p:spPr>
            <a:xfrm>
              <a:off x="5924620" y="2724150"/>
              <a:ext cx="0" cy="468842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/>
              <a:stCxn id="4" idx="1"/>
            </p:cNvCxnSpPr>
            <p:nvPr/>
          </p:nvCxnSpPr>
          <p:spPr>
            <a:xfrm>
              <a:off x="3587341" y="2776021"/>
              <a:ext cx="712872" cy="122064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  <a:stCxn id="4" idx="0"/>
              <a:endCxn id="39" idx="3"/>
            </p:cNvCxnSpPr>
            <p:nvPr/>
          </p:nvCxnSpPr>
          <p:spPr>
            <a:xfrm flipV="1">
              <a:off x="3843098" y="2260580"/>
              <a:ext cx="1491737" cy="392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  <a:stCxn id="40" idx="5"/>
              <a:endCxn id="38" idx="2"/>
            </p:cNvCxnSpPr>
            <p:nvPr/>
          </p:nvCxnSpPr>
          <p:spPr>
            <a:xfrm flipV="1">
              <a:off x="3587341" y="2065108"/>
              <a:ext cx="647061" cy="1109712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  <a:stCxn id="38" idx="1"/>
              <a:endCxn id="43" idx="4"/>
            </p:cNvCxnSpPr>
            <p:nvPr/>
          </p:nvCxnSpPr>
          <p:spPr>
            <a:xfrm>
              <a:off x="4909599" y="2065108"/>
              <a:ext cx="680993" cy="109333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cxnSpLocks/>
              <a:stCxn id="40" idx="0"/>
              <a:endCxn id="43" idx="3"/>
            </p:cNvCxnSpPr>
            <p:nvPr/>
          </p:nvCxnSpPr>
          <p:spPr>
            <a:xfrm flipV="1">
              <a:off x="3843098" y="3669958"/>
              <a:ext cx="1491737" cy="1637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cxnSpLocks/>
              <a:stCxn id="44" idx="5"/>
              <a:endCxn id="39" idx="2"/>
            </p:cNvCxnSpPr>
            <p:nvPr/>
          </p:nvCxnSpPr>
          <p:spPr>
            <a:xfrm flipV="1">
              <a:off x="4909599" y="2772093"/>
              <a:ext cx="680993" cy="1113642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cxnSpLocks/>
              <a:stCxn id="40" idx="1"/>
              <a:endCxn id="44" idx="3"/>
            </p:cNvCxnSpPr>
            <p:nvPr/>
          </p:nvCxnSpPr>
          <p:spPr>
            <a:xfrm>
              <a:off x="3587341" y="4197847"/>
              <a:ext cx="391304" cy="199402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5165356" y="4181471"/>
              <a:ext cx="425236" cy="21577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cxnSpLocks/>
              <a:stCxn id="39" idx="4"/>
              <a:endCxn id="38" idx="0"/>
            </p:cNvCxnSpPr>
            <p:nvPr/>
          </p:nvCxnSpPr>
          <p:spPr>
            <a:xfrm flipH="1" flipV="1">
              <a:off x="5165356" y="1553595"/>
              <a:ext cx="425236" cy="195471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  <a:stCxn id="38" idx="3"/>
              <a:endCxn id="4" idx="5"/>
            </p:cNvCxnSpPr>
            <p:nvPr/>
          </p:nvCxnSpPr>
          <p:spPr>
            <a:xfrm flipH="1">
              <a:off x="3587341" y="1553595"/>
              <a:ext cx="391304" cy="199399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cxnSpLocks/>
              <a:stCxn id="4" idx="0"/>
              <a:endCxn id="48" idx="4"/>
            </p:cNvCxnSpPr>
            <p:nvPr/>
          </p:nvCxnSpPr>
          <p:spPr>
            <a:xfrm>
              <a:off x="3843098" y="2264508"/>
              <a:ext cx="391304" cy="199399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cxnSpLocks/>
              <a:stCxn id="40" idx="0"/>
              <a:endCxn id="48" idx="2"/>
            </p:cNvCxnSpPr>
            <p:nvPr/>
          </p:nvCxnSpPr>
          <p:spPr>
            <a:xfrm flipV="1">
              <a:off x="3843098" y="3486934"/>
              <a:ext cx="391304" cy="19940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cxnSpLocks/>
              <a:stCxn id="48" idx="1"/>
              <a:endCxn id="43" idx="3"/>
            </p:cNvCxnSpPr>
            <p:nvPr/>
          </p:nvCxnSpPr>
          <p:spPr>
            <a:xfrm>
              <a:off x="4909599" y="3486934"/>
              <a:ext cx="425236" cy="183024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cxnSpLocks/>
              <a:stCxn id="48" idx="5"/>
              <a:endCxn id="39" idx="3"/>
            </p:cNvCxnSpPr>
            <p:nvPr/>
          </p:nvCxnSpPr>
          <p:spPr>
            <a:xfrm flipV="1">
              <a:off x="4909599" y="2260580"/>
              <a:ext cx="425236" cy="203327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FE3DFCBA-EDC0-A745-AD03-17DEBD5FD98B}"/>
              </a:ext>
            </a:extLst>
          </p:cNvPr>
          <p:cNvSpPr/>
          <p:nvPr/>
        </p:nvSpPr>
        <p:spPr>
          <a:xfrm>
            <a:off x="2656387" y="1752994"/>
            <a:ext cx="1186711" cy="102302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89EF0024-36BB-4A4E-ADC2-0CA3386B0C54}"/>
              </a:ext>
            </a:extLst>
          </p:cNvPr>
          <p:cNvSpPr/>
          <p:nvPr/>
        </p:nvSpPr>
        <p:spPr>
          <a:xfrm>
            <a:off x="3978645" y="1042081"/>
            <a:ext cx="1186711" cy="102302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F01D8CD-BB8D-2A4B-ABBB-C709EAEC1960}"/>
              </a:ext>
            </a:extLst>
          </p:cNvPr>
          <p:cNvSpPr/>
          <p:nvPr/>
        </p:nvSpPr>
        <p:spPr>
          <a:xfrm>
            <a:off x="5334835" y="1749066"/>
            <a:ext cx="1186711" cy="102302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804CEF8-C9B5-9346-B60E-10DD8933BF7B}"/>
              </a:ext>
            </a:extLst>
          </p:cNvPr>
          <p:cNvSpPr/>
          <p:nvPr/>
        </p:nvSpPr>
        <p:spPr>
          <a:xfrm>
            <a:off x="2656387" y="3174820"/>
            <a:ext cx="1186711" cy="102302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26BAC5AD-15BD-D94B-96AC-A8460CABE741}"/>
              </a:ext>
            </a:extLst>
          </p:cNvPr>
          <p:cNvSpPr/>
          <p:nvPr/>
        </p:nvSpPr>
        <p:spPr>
          <a:xfrm>
            <a:off x="5334835" y="3158444"/>
            <a:ext cx="1186711" cy="102302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BBCE2F6F-28B3-EE44-B9DD-80A12B5D0372}"/>
              </a:ext>
            </a:extLst>
          </p:cNvPr>
          <p:cNvSpPr/>
          <p:nvPr/>
        </p:nvSpPr>
        <p:spPr>
          <a:xfrm>
            <a:off x="3978645" y="3885735"/>
            <a:ext cx="1186711" cy="102302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49C03364-3B6C-8C4B-82FF-B21F0216DAE5}"/>
              </a:ext>
            </a:extLst>
          </p:cNvPr>
          <p:cNvSpPr/>
          <p:nvPr/>
        </p:nvSpPr>
        <p:spPr>
          <a:xfrm>
            <a:off x="3978645" y="2463907"/>
            <a:ext cx="1186711" cy="1023027"/>
          </a:xfrm>
          <a:prstGeom prst="hexagon">
            <a:avLst/>
          </a:prstGeom>
          <a:solidFill>
            <a:schemeClr val="accent5"/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pic>
        <p:nvPicPr>
          <p:cNvPr id="94" name="Graphic 93" descr="chesspieces">
            <a:extLst>
              <a:ext uri="{FF2B5EF4-FFF2-40B4-BE49-F238E27FC236}">
                <a16:creationId xmlns:a16="http://schemas.microsoft.com/office/drawing/2014/main" id="{9ACC81A7-FCF8-D647-A905-A1B7AF2C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4271" y="1876069"/>
            <a:ext cx="430943" cy="430943"/>
          </a:xfrm>
          <a:prstGeom prst="rect">
            <a:avLst/>
          </a:prstGeom>
        </p:spPr>
      </p:pic>
      <p:pic>
        <p:nvPicPr>
          <p:cNvPr id="95" name="Graphic 94" descr="hierarchy">
            <a:extLst>
              <a:ext uri="{FF2B5EF4-FFF2-40B4-BE49-F238E27FC236}">
                <a16:creationId xmlns:a16="http://schemas.microsoft.com/office/drawing/2014/main" id="{10BA5590-0781-6949-8430-4F61D324A9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20060" y="1185548"/>
            <a:ext cx="503880" cy="503880"/>
          </a:xfrm>
          <a:prstGeom prst="rect">
            <a:avLst/>
          </a:prstGeom>
        </p:spPr>
      </p:pic>
      <p:pic>
        <p:nvPicPr>
          <p:cNvPr id="96" name="Graphic 95" descr="palette">
            <a:extLst>
              <a:ext uri="{FF2B5EF4-FFF2-40B4-BE49-F238E27FC236}">
                <a16:creationId xmlns:a16="http://schemas.microsoft.com/office/drawing/2014/main" id="{CC9D51BF-430B-D54A-960B-D4F3E836D6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8821" y="3379310"/>
            <a:ext cx="418739" cy="418739"/>
          </a:xfrm>
          <a:prstGeom prst="rect">
            <a:avLst/>
          </a:prstGeom>
        </p:spPr>
      </p:pic>
      <p:pic>
        <p:nvPicPr>
          <p:cNvPr id="97" name="Graphic 96" descr="wrench">
            <a:extLst>
              <a:ext uri="{FF2B5EF4-FFF2-40B4-BE49-F238E27FC236}">
                <a16:creationId xmlns:a16="http://schemas.microsoft.com/office/drawing/2014/main" id="{5F0F267C-452B-AF44-914A-59C18015D5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73255" y="3356351"/>
            <a:ext cx="352975" cy="352975"/>
          </a:xfrm>
          <a:prstGeom prst="rect">
            <a:avLst/>
          </a:prstGeom>
        </p:spPr>
      </p:pic>
      <p:pic>
        <p:nvPicPr>
          <p:cNvPr id="98" name="Graphic 97" descr="handshake">
            <a:extLst>
              <a:ext uri="{FF2B5EF4-FFF2-40B4-BE49-F238E27FC236}">
                <a16:creationId xmlns:a16="http://schemas.microsoft.com/office/drawing/2014/main" id="{8CECCB0C-4E16-9448-B375-E4CA58D17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09931" y="2503310"/>
            <a:ext cx="524138" cy="524138"/>
          </a:xfrm>
          <a:prstGeom prst="rect">
            <a:avLst/>
          </a:prstGeom>
        </p:spPr>
      </p:pic>
      <p:pic>
        <p:nvPicPr>
          <p:cNvPr id="102" name="Graphic 101" descr="users">
            <a:extLst>
              <a:ext uri="{FF2B5EF4-FFF2-40B4-BE49-F238E27FC236}">
                <a16:creationId xmlns:a16="http://schemas.microsoft.com/office/drawing/2014/main" id="{2A353367-8BC0-5C44-BB3D-FB16CD9A26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14788" y="3987752"/>
            <a:ext cx="527479" cy="527479"/>
          </a:xfrm>
          <a:prstGeom prst="rect">
            <a:avLst/>
          </a:prstGeom>
        </p:spPr>
      </p:pic>
      <p:pic>
        <p:nvPicPr>
          <p:cNvPr id="104" name="Graphic 103" descr="gears">
            <a:extLst>
              <a:ext uri="{FF2B5EF4-FFF2-40B4-BE49-F238E27FC236}">
                <a16:creationId xmlns:a16="http://schemas.microsoft.com/office/drawing/2014/main" id="{0484B108-9E56-BE49-ACD1-A8A1F366AD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05257" y="1891933"/>
            <a:ext cx="445866" cy="445866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5AFC9CAF-9351-3D4B-BABE-D7AA054C423C}"/>
              </a:ext>
            </a:extLst>
          </p:cNvPr>
          <p:cNvSpPr txBox="1"/>
          <p:nvPr/>
        </p:nvSpPr>
        <p:spPr>
          <a:xfrm>
            <a:off x="2856461" y="2417701"/>
            <a:ext cx="786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88A210-0D21-5644-9CA5-899AFA69C090}"/>
              </a:ext>
            </a:extLst>
          </p:cNvPr>
          <p:cNvSpPr txBox="1"/>
          <p:nvPr/>
        </p:nvSpPr>
        <p:spPr>
          <a:xfrm>
            <a:off x="5576043" y="2417701"/>
            <a:ext cx="70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489AD08-1E76-B141-B3D4-338C74E87B6A}"/>
              </a:ext>
            </a:extLst>
          </p:cNvPr>
          <p:cNvSpPr txBox="1"/>
          <p:nvPr/>
        </p:nvSpPr>
        <p:spPr>
          <a:xfrm>
            <a:off x="5657924" y="381744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Style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303CDCF-E373-9245-B4B4-65FA0A9C22E6}"/>
              </a:ext>
            </a:extLst>
          </p:cNvPr>
          <p:cNvSpPr txBox="1"/>
          <p:nvPr/>
        </p:nvSpPr>
        <p:spPr>
          <a:xfrm>
            <a:off x="4313019" y="4563880"/>
            <a:ext cx="51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Staff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BCE74A0-1483-4F49-A5A1-7E4C41CCAB25}"/>
              </a:ext>
            </a:extLst>
          </p:cNvPr>
          <p:cNvSpPr txBox="1"/>
          <p:nvPr/>
        </p:nvSpPr>
        <p:spPr>
          <a:xfrm>
            <a:off x="2977873" y="38174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AB53804-1AC5-8940-9269-A187B56BAEEB}"/>
              </a:ext>
            </a:extLst>
          </p:cNvPr>
          <p:cNvSpPr txBox="1"/>
          <p:nvPr/>
        </p:nvSpPr>
        <p:spPr>
          <a:xfrm>
            <a:off x="4139414" y="1726533"/>
            <a:ext cx="86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F8C788-DDEE-7C4B-A0FF-F2F87C323755}"/>
              </a:ext>
            </a:extLst>
          </p:cNvPr>
          <p:cNvSpPr txBox="1"/>
          <p:nvPr/>
        </p:nvSpPr>
        <p:spPr>
          <a:xfrm>
            <a:off x="4225976" y="2931763"/>
            <a:ext cx="692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Values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0DA3C7-770E-9E55-4AF5-FC945CA9C482}"/>
              </a:ext>
            </a:extLst>
          </p:cNvPr>
          <p:cNvGrpSpPr/>
          <p:nvPr/>
        </p:nvGrpSpPr>
        <p:grpSpPr>
          <a:xfrm>
            <a:off x="445359" y="3096827"/>
            <a:ext cx="1866442" cy="925216"/>
            <a:chOff x="445359" y="3096827"/>
            <a:chExt cx="1866442" cy="92521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0C4DBCB-2B40-B3F7-72E5-A26E5B1AC18F}"/>
                </a:ext>
              </a:extLst>
            </p:cNvPr>
            <p:cNvSpPr txBox="1"/>
            <p:nvPr/>
          </p:nvSpPr>
          <p:spPr>
            <a:xfrm>
              <a:off x="449886" y="3096827"/>
              <a:ext cx="186191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Edit Text Here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03E6CC-2710-AE3A-BD2B-8F04DDFEEE37}"/>
                </a:ext>
              </a:extLst>
            </p:cNvPr>
            <p:cNvSpPr txBox="1"/>
            <p:nvPr/>
          </p:nvSpPr>
          <p:spPr>
            <a:xfrm>
              <a:off x="445359" y="3375712"/>
              <a:ext cx="18619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You can edit this text. You can edit this text. This text can be edited.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2FB4FC-3D13-5F1E-5AF8-A172D780BB93}"/>
              </a:ext>
            </a:extLst>
          </p:cNvPr>
          <p:cNvGrpSpPr/>
          <p:nvPr/>
        </p:nvGrpSpPr>
        <p:grpSpPr>
          <a:xfrm>
            <a:off x="6914125" y="3094334"/>
            <a:ext cx="1866442" cy="925216"/>
            <a:chOff x="445359" y="3096827"/>
            <a:chExt cx="1866442" cy="92521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CE0BDBB-2CA6-7C38-55B7-329D33FA1294}"/>
                </a:ext>
              </a:extLst>
            </p:cNvPr>
            <p:cNvSpPr txBox="1"/>
            <p:nvPr/>
          </p:nvSpPr>
          <p:spPr>
            <a:xfrm>
              <a:off x="449886" y="3096827"/>
              <a:ext cx="186191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Edit Text Here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3498B0D-1670-54FD-47F9-5DC69E5A7618}"/>
                </a:ext>
              </a:extLst>
            </p:cNvPr>
            <p:cNvSpPr txBox="1"/>
            <p:nvPr/>
          </p:nvSpPr>
          <p:spPr>
            <a:xfrm>
              <a:off x="445359" y="3375712"/>
              <a:ext cx="18619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You can edit this text. You can edit this text. This text can be edited.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519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McKinsey 7S Framework Slide Template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65E28B-17E7-C614-433E-C3D546E91FF9}"/>
              </a:ext>
            </a:extLst>
          </p:cNvPr>
          <p:cNvGrpSpPr/>
          <p:nvPr/>
        </p:nvGrpSpPr>
        <p:grpSpPr>
          <a:xfrm>
            <a:off x="445359" y="3096827"/>
            <a:ext cx="1866442" cy="925216"/>
            <a:chOff x="445359" y="3096827"/>
            <a:chExt cx="1866442" cy="92521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1D40A2E-17E8-D5A4-1BD1-18547B572C39}"/>
                </a:ext>
              </a:extLst>
            </p:cNvPr>
            <p:cNvSpPr txBox="1"/>
            <p:nvPr/>
          </p:nvSpPr>
          <p:spPr>
            <a:xfrm>
              <a:off x="449886" y="3096827"/>
              <a:ext cx="186191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Edit Text Here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51B0AF-3BEA-CB73-E229-F0BE6C3FDFAD}"/>
                </a:ext>
              </a:extLst>
            </p:cNvPr>
            <p:cNvSpPr txBox="1"/>
            <p:nvPr/>
          </p:nvSpPr>
          <p:spPr>
            <a:xfrm>
              <a:off x="445359" y="3375712"/>
              <a:ext cx="18619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You can edit this text. You can edit this text. This text can be edited.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22EE484-31D1-2E7B-E392-4F532E9087C0}"/>
              </a:ext>
            </a:extLst>
          </p:cNvPr>
          <p:cNvGrpSpPr/>
          <p:nvPr/>
        </p:nvGrpSpPr>
        <p:grpSpPr>
          <a:xfrm>
            <a:off x="6914125" y="3094334"/>
            <a:ext cx="1866442" cy="925216"/>
            <a:chOff x="445359" y="3096827"/>
            <a:chExt cx="1866442" cy="92521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F929BF-19C1-06DF-1666-540E5DAA0A5C}"/>
                </a:ext>
              </a:extLst>
            </p:cNvPr>
            <p:cNvSpPr txBox="1"/>
            <p:nvPr/>
          </p:nvSpPr>
          <p:spPr>
            <a:xfrm>
              <a:off x="449886" y="3096827"/>
              <a:ext cx="186191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Edit Text Here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457868-8976-8297-B4E6-A99C4E643C1D}"/>
                </a:ext>
              </a:extLst>
            </p:cNvPr>
            <p:cNvSpPr txBox="1"/>
            <p:nvPr/>
          </p:nvSpPr>
          <p:spPr>
            <a:xfrm>
              <a:off x="445359" y="3375712"/>
              <a:ext cx="18619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You can edit this text. You can edit this text. This text can be edited.</a:t>
              </a:r>
            </a:p>
          </p:txBody>
        </p:sp>
      </p:grpSp>
      <p:grpSp>
        <p:nvGrpSpPr>
          <p:cNvPr id="36" name="Group 83">
            <a:extLst>
              <a:ext uri="{FF2B5EF4-FFF2-40B4-BE49-F238E27FC236}">
                <a16:creationId xmlns:a16="http://schemas.microsoft.com/office/drawing/2014/main" id="{A95A59B7-E717-92CD-D0C0-E3B311D38EA8}"/>
              </a:ext>
            </a:extLst>
          </p:cNvPr>
          <p:cNvGrpSpPr/>
          <p:nvPr/>
        </p:nvGrpSpPr>
        <p:grpSpPr>
          <a:xfrm>
            <a:off x="3220968" y="1553595"/>
            <a:ext cx="2703652" cy="2843654"/>
            <a:chOff x="3220968" y="1553595"/>
            <a:chExt cx="2703652" cy="284365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E0D5FE-2F29-C6BA-6C84-8E6746B3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220968" y="2724150"/>
              <a:ext cx="0" cy="468842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0DD16D-6B6B-3410-C3D4-11B1B5B39653}"/>
                </a:ext>
              </a:extLst>
            </p:cNvPr>
            <p:cNvCxnSpPr>
              <a:cxnSpLocks/>
            </p:cNvCxnSpPr>
            <p:nvPr/>
          </p:nvCxnSpPr>
          <p:spPr>
            <a:xfrm>
              <a:off x="4571207" y="2075353"/>
              <a:ext cx="0" cy="2020397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411448-683B-16DB-79FB-C1460642F2D1}"/>
                </a:ext>
              </a:extLst>
            </p:cNvPr>
            <p:cNvCxnSpPr>
              <a:cxnSpLocks/>
            </p:cNvCxnSpPr>
            <p:nvPr/>
          </p:nvCxnSpPr>
          <p:spPr>
            <a:xfrm>
              <a:off x="5924620" y="2724150"/>
              <a:ext cx="0" cy="468842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9C847C8-5149-46E4-DC17-43244BB9CB4F}"/>
                </a:ext>
              </a:extLst>
            </p:cNvPr>
            <p:cNvCxnSpPr>
              <a:cxnSpLocks/>
              <a:stCxn id="70" idx="1"/>
            </p:cNvCxnSpPr>
            <p:nvPr/>
          </p:nvCxnSpPr>
          <p:spPr>
            <a:xfrm>
              <a:off x="3587341" y="2776021"/>
              <a:ext cx="712872" cy="122064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93BA1D-F4B3-78A0-37BB-38F8D930233D}"/>
                </a:ext>
              </a:extLst>
            </p:cNvPr>
            <p:cNvCxnSpPr>
              <a:cxnSpLocks/>
              <a:stCxn id="70" idx="0"/>
              <a:endCxn id="74" idx="3"/>
            </p:cNvCxnSpPr>
            <p:nvPr/>
          </p:nvCxnSpPr>
          <p:spPr>
            <a:xfrm flipV="1">
              <a:off x="3843098" y="2260580"/>
              <a:ext cx="1491737" cy="392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E545156-E717-1EA1-7D8E-B8ED392DF909}"/>
                </a:ext>
              </a:extLst>
            </p:cNvPr>
            <p:cNvCxnSpPr>
              <a:cxnSpLocks/>
              <a:stCxn id="76" idx="5"/>
              <a:endCxn id="72" idx="2"/>
            </p:cNvCxnSpPr>
            <p:nvPr/>
          </p:nvCxnSpPr>
          <p:spPr>
            <a:xfrm flipV="1">
              <a:off x="3587341" y="2065108"/>
              <a:ext cx="647061" cy="1109712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03A1DDF-4758-7993-9729-857BB105434B}"/>
                </a:ext>
              </a:extLst>
            </p:cNvPr>
            <p:cNvCxnSpPr>
              <a:cxnSpLocks/>
              <a:stCxn id="72" idx="1"/>
              <a:endCxn id="78" idx="4"/>
            </p:cNvCxnSpPr>
            <p:nvPr/>
          </p:nvCxnSpPr>
          <p:spPr>
            <a:xfrm>
              <a:off x="4909599" y="2065108"/>
              <a:ext cx="680993" cy="109333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9805423-0E04-E67E-ED5F-0D84C6BE936E}"/>
                </a:ext>
              </a:extLst>
            </p:cNvPr>
            <p:cNvCxnSpPr>
              <a:cxnSpLocks/>
              <a:stCxn id="76" idx="0"/>
              <a:endCxn id="78" idx="3"/>
            </p:cNvCxnSpPr>
            <p:nvPr/>
          </p:nvCxnSpPr>
          <p:spPr>
            <a:xfrm flipV="1">
              <a:off x="3843098" y="3669958"/>
              <a:ext cx="1491737" cy="1637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3271AA1-3EB2-E4AF-92B4-4E4880404DE5}"/>
                </a:ext>
              </a:extLst>
            </p:cNvPr>
            <p:cNvCxnSpPr>
              <a:cxnSpLocks/>
              <a:stCxn id="80" idx="5"/>
              <a:endCxn id="74" idx="2"/>
            </p:cNvCxnSpPr>
            <p:nvPr/>
          </p:nvCxnSpPr>
          <p:spPr>
            <a:xfrm flipV="1">
              <a:off x="4909599" y="2772093"/>
              <a:ext cx="680993" cy="1113642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56D272-D149-35BE-D317-7F85E6EB5661}"/>
                </a:ext>
              </a:extLst>
            </p:cNvPr>
            <p:cNvCxnSpPr>
              <a:cxnSpLocks/>
              <a:stCxn id="76" idx="1"/>
              <a:endCxn id="80" idx="3"/>
            </p:cNvCxnSpPr>
            <p:nvPr/>
          </p:nvCxnSpPr>
          <p:spPr>
            <a:xfrm>
              <a:off x="3587341" y="4197847"/>
              <a:ext cx="391304" cy="199402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451334-F0BA-63C6-2BF0-CF40CEDAE655}"/>
                </a:ext>
              </a:extLst>
            </p:cNvPr>
            <p:cNvCxnSpPr>
              <a:cxnSpLocks/>
              <a:stCxn id="80" idx="0"/>
              <a:endCxn id="78" idx="2"/>
            </p:cNvCxnSpPr>
            <p:nvPr/>
          </p:nvCxnSpPr>
          <p:spPr>
            <a:xfrm flipV="1">
              <a:off x="5165356" y="4181471"/>
              <a:ext cx="425236" cy="21577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274FFAC-231F-5F46-4BCE-342DE229888C}"/>
                </a:ext>
              </a:extLst>
            </p:cNvPr>
            <p:cNvCxnSpPr>
              <a:cxnSpLocks/>
              <a:stCxn id="74" idx="4"/>
              <a:endCxn id="72" idx="0"/>
            </p:cNvCxnSpPr>
            <p:nvPr/>
          </p:nvCxnSpPr>
          <p:spPr>
            <a:xfrm flipH="1" flipV="1">
              <a:off x="5165356" y="1553595"/>
              <a:ext cx="425236" cy="195471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0D22D69-34F8-D5A6-08D1-D491843D15C3}"/>
                </a:ext>
              </a:extLst>
            </p:cNvPr>
            <p:cNvCxnSpPr>
              <a:cxnSpLocks/>
              <a:stCxn id="72" idx="3"/>
              <a:endCxn id="70" idx="5"/>
            </p:cNvCxnSpPr>
            <p:nvPr/>
          </p:nvCxnSpPr>
          <p:spPr>
            <a:xfrm flipH="1">
              <a:off x="3587341" y="1553595"/>
              <a:ext cx="391304" cy="199399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351454-2D62-83C4-F9BA-B0F03F83A09B}"/>
                </a:ext>
              </a:extLst>
            </p:cNvPr>
            <p:cNvCxnSpPr>
              <a:cxnSpLocks/>
              <a:stCxn id="70" idx="0"/>
              <a:endCxn id="82" idx="4"/>
            </p:cNvCxnSpPr>
            <p:nvPr/>
          </p:nvCxnSpPr>
          <p:spPr>
            <a:xfrm>
              <a:off x="3843098" y="2264508"/>
              <a:ext cx="391304" cy="199399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A0508AF-9041-34B4-250B-AE69F12D3397}"/>
                </a:ext>
              </a:extLst>
            </p:cNvPr>
            <p:cNvCxnSpPr>
              <a:cxnSpLocks/>
              <a:stCxn id="76" idx="0"/>
              <a:endCxn id="82" idx="2"/>
            </p:cNvCxnSpPr>
            <p:nvPr/>
          </p:nvCxnSpPr>
          <p:spPr>
            <a:xfrm flipV="1">
              <a:off x="3843098" y="3486934"/>
              <a:ext cx="391304" cy="19940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6565E3-3961-FAFD-F80E-9D2F58822E01}"/>
                </a:ext>
              </a:extLst>
            </p:cNvPr>
            <p:cNvCxnSpPr>
              <a:cxnSpLocks/>
              <a:stCxn id="82" idx="1"/>
              <a:endCxn id="78" idx="3"/>
            </p:cNvCxnSpPr>
            <p:nvPr/>
          </p:nvCxnSpPr>
          <p:spPr>
            <a:xfrm>
              <a:off x="4909599" y="3486934"/>
              <a:ext cx="425236" cy="183024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0AF6C7F-5ECA-5E5D-272E-1E05AEDCAF0D}"/>
                </a:ext>
              </a:extLst>
            </p:cNvPr>
            <p:cNvCxnSpPr>
              <a:cxnSpLocks/>
              <a:stCxn id="82" idx="5"/>
              <a:endCxn id="74" idx="3"/>
            </p:cNvCxnSpPr>
            <p:nvPr/>
          </p:nvCxnSpPr>
          <p:spPr>
            <a:xfrm flipV="1">
              <a:off x="4909599" y="2260580"/>
              <a:ext cx="425236" cy="203327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Hexagon 69">
            <a:extLst>
              <a:ext uri="{FF2B5EF4-FFF2-40B4-BE49-F238E27FC236}">
                <a16:creationId xmlns:a16="http://schemas.microsoft.com/office/drawing/2014/main" id="{750A39A1-CFD2-C8E0-94EA-F1526D5F58F4}"/>
              </a:ext>
            </a:extLst>
          </p:cNvPr>
          <p:cNvSpPr/>
          <p:nvPr/>
        </p:nvSpPr>
        <p:spPr>
          <a:xfrm>
            <a:off x="2656387" y="1752994"/>
            <a:ext cx="1186711" cy="102302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62720DFA-1F3F-1484-E140-762DF0CEFBBD}"/>
              </a:ext>
            </a:extLst>
          </p:cNvPr>
          <p:cNvSpPr/>
          <p:nvPr/>
        </p:nvSpPr>
        <p:spPr>
          <a:xfrm>
            <a:off x="3978645" y="1042081"/>
            <a:ext cx="1186711" cy="102302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7D1E11DA-0FD5-2E6C-B7D5-6FA19CE3E181}"/>
              </a:ext>
            </a:extLst>
          </p:cNvPr>
          <p:cNvSpPr/>
          <p:nvPr/>
        </p:nvSpPr>
        <p:spPr>
          <a:xfrm>
            <a:off x="5334835" y="1749066"/>
            <a:ext cx="1186711" cy="102302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91E11473-5691-51A0-37CD-37572C55F71A}"/>
              </a:ext>
            </a:extLst>
          </p:cNvPr>
          <p:cNvSpPr/>
          <p:nvPr/>
        </p:nvSpPr>
        <p:spPr>
          <a:xfrm>
            <a:off x="2656387" y="3174820"/>
            <a:ext cx="1186711" cy="102302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73672764-47E0-4881-5678-376FCE037887}"/>
              </a:ext>
            </a:extLst>
          </p:cNvPr>
          <p:cNvSpPr/>
          <p:nvPr/>
        </p:nvSpPr>
        <p:spPr>
          <a:xfrm>
            <a:off x="5334835" y="3158444"/>
            <a:ext cx="1186711" cy="102302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2959CD1B-8B6D-8E0E-DD11-5C3015370480}"/>
              </a:ext>
            </a:extLst>
          </p:cNvPr>
          <p:cNvSpPr/>
          <p:nvPr/>
        </p:nvSpPr>
        <p:spPr>
          <a:xfrm>
            <a:off x="3978645" y="3885735"/>
            <a:ext cx="1186711" cy="102302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A4D67136-3EE4-B7A2-9C55-620FFA33ED0A}"/>
              </a:ext>
            </a:extLst>
          </p:cNvPr>
          <p:cNvSpPr/>
          <p:nvPr/>
        </p:nvSpPr>
        <p:spPr>
          <a:xfrm>
            <a:off x="3978645" y="2463907"/>
            <a:ext cx="1186711" cy="1023027"/>
          </a:xfrm>
          <a:prstGeom prst="hexagon">
            <a:avLst/>
          </a:prstGeom>
          <a:solidFill>
            <a:schemeClr val="accent5"/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pic>
        <p:nvPicPr>
          <p:cNvPr id="83" name="Graphic 82" descr="chesspieces">
            <a:extLst>
              <a:ext uri="{FF2B5EF4-FFF2-40B4-BE49-F238E27FC236}">
                <a16:creationId xmlns:a16="http://schemas.microsoft.com/office/drawing/2014/main" id="{66975298-7E05-D21B-DC15-D3B069372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4271" y="1876069"/>
            <a:ext cx="430943" cy="430943"/>
          </a:xfrm>
          <a:prstGeom prst="rect">
            <a:avLst/>
          </a:prstGeom>
        </p:spPr>
      </p:pic>
      <p:pic>
        <p:nvPicPr>
          <p:cNvPr id="84" name="Graphic 83" descr="hierarchy">
            <a:extLst>
              <a:ext uri="{FF2B5EF4-FFF2-40B4-BE49-F238E27FC236}">
                <a16:creationId xmlns:a16="http://schemas.microsoft.com/office/drawing/2014/main" id="{0462FBF1-9434-6995-BE34-9E902F082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20060" y="1185548"/>
            <a:ext cx="503880" cy="503880"/>
          </a:xfrm>
          <a:prstGeom prst="rect">
            <a:avLst/>
          </a:prstGeom>
        </p:spPr>
      </p:pic>
      <p:pic>
        <p:nvPicPr>
          <p:cNvPr id="85" name="Graphic 84" descr="palette">
            <a:extLst>
              <a:ext uri="{FF2B5EF4-FFF2-40B4-BE49-F238E27FC236}">
                <a16:creationId xmlns:a16="http://schemas.microsoft.com/office/drawing/2014/main" id="{81941B07-64BD-7BEB-38AB-D11CA4001E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8821" y="3379310"/>
            <a:ext cx="418739" cy="418739"/>
          </a:xfrm>
          <a:prstGeom prst="rect">
            <a:avLst/>
          </a:prstGeom>
        </p:spPr>
      </p:pic>
      <p:pic>
        <p:nvPicPr>
          <p:cNvPr id="86" name="Graphic 85" descr="wrench">
            <a:extLst>
              <a:ext uri="{FF2B5EF4-FFF2-40B4-BE49-F238E27FC236}">
                <a16:creationId xmlns:a16="http://schemas.microsoft.com/office/drawing/2014/main" id="{7F0FB3FC-13F9-76EB-7D12-B3C87E80AE8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73255" y="3356351"/>
            <a:ext cx="352975" cy="352975"/>
          </a:xfrm>
          <a:prstGeom prst="rect">
            <a:avLst/>
          </a:prstGeom>
        </p:spPr>
      </p:pic>
      <p:pic>
        <p:nvPicPr>
          <p:cNvPr id="87" name="Graphic 86" descr="handshake">
            <a:extLst>
              <a:ext uri="{FF2B5EF4-FFF2-40B4-BE49-F238E27FC236}">
                <a16:creationId xmlns:a16="http://schemas.microsoft.com/office/drawing/2014/main" id="{CFC54000-256E-A1AA-FECB-E096381F9A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09931" y="2503310"/>
            <a:ext cx="524138" cy="524138"/>
          </a:xfrm>
          <a:prstGeom prst="rect">
            <a:avLst/>
          </a:prstGeom>
        </p:spPr>
      </p:pic>
      <p:pic>
        <p:nvPicPr>
          <p:cNvPr id="88" name="Graphic 87" descr="users">
            <a:extLst>
              <a:ext uri="{FF2B5EF4-FFF2-40B4-BE49-F238E27FC236}">
                <a16:creationId xmlns:a16="http://schemas.microsoft.com/office/drawing/2014/main" id="{25504008-7CFA-88E8-14F3-24C367E46F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14788" y="3987752"/>
            <a:ext cx="527479" cy="527479"/>
          </a:xfrm>
          <a:prstGeom prst="rect">
            <a:avLst/>
          </a:prstGeom>
        </p:spPr>
      </p:pic>
      <p:pic>
        <p:nvPicPr>
          <p:cNvPr id="89" name="Graphic 88" descr="gears">
            <a:extLst>
              <a:ext uri="{FF2B5EF4-FFF2-40B4-BE49-F238E27FC236}">
                <a16:creationId xmlns:a16="http://schemas.microsoft.com/office/drawing/2014/main" id="{80F0A68C-F888-9DE0-9905-2F25E7BB93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05257" y="1891933"/>
            <a:ext cx="445866" cy="44586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A5F6CF23-B3EA-A39C-29AC-1C9FD06C0450}"/>
              </a:ext>
            </a:extLst>
          </p:cNvPr>
          <p:cNvSpPr txBox="1"/>
          <p:nvPr/>
        </p:nvSpPr>
        <p:spPr>
          <a:xfrm>
            <a:off x="2856461" y="2417701"/>
            <a:ext cx="786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1F0954-910D-7A1A-22F0-97FA99E293F8}"/>
              </a:ext>
            </a:extLst>
          </p:cNvPr>
          <p:cNvSpPr txBox="1"/>
          <p:nvPr/>
        </p:nvSpPr>
        <p:spPr>
          <a:xfrm>
            <a:off x="5576043" y="2417701"/>
            <a:ext cx="70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97C91A-8E89-DC56-F9AC-217021E307CB}"/>
              </a:ext>
            </a:extLst>
          </p:cNvPr>
          <p:cNvSpPr txBox="1"/>
          <p:nvPr/>
        </p:nvSpPr>
        <p:spPr>
          <a:xfrm>
            <a:off x="5657924" y="381744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Style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80D009A-78D8-BBED-FCA2-67720225E95A}"/>
              </a:ext>
            </a:extLst>
          </p:cNvPr>
          <p:cNvSpPr txBox="1"/>
          <p:nvPr/>
        </p:nvSpPr>
        <p:spPr>
          <a:xfrm>
            <a:off x="4313019" y="4563880"/>
            <a:ext cx="51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Staff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6E677B-7900-5925-9817-72AE559AA6A6}"/>
              </a:ext>
            </a:extLst>
          </p:cNvPr>
          <p:cNvSpPr txBox="1"/>
          <p:nvPr/>
        </p:nvSpPr>
        <p:spPr>
          <a:xfrm>
            <a:off x="2977873" y="38174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B0F012E-6760-DDC5-274F-BB692CBAE37F}"/>
              </a:ext>
            </a:extLst>
          </p:cNvPr>
          <p:cNvSpPr txBox="1"/>
          <p:nvPr/>
        </p:nvSpPr>
        <p:spPr>
          <a:xfrm>
            <a:off x="4139414" y="1726533"/>
            <a:ext cx="86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0525EF2-643D-4737-1627-B8ED3FAE2919}"/>
              </a:ext>
            </a:extLst>
          </p:cNvPr>
          <p:cNvSpPr txBox="1"/>
          <p:nvPr/>
        </p:nvSpPr>
        <p:spPr>
          <a:xfrm>
            <a:off x="4225976" y="2931763"/>
            <a:ext cx="692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893309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FC1BD2E-9C5A-C888-FA41-2396AF5485D0}"/>
              </a:ext>
            </a:extLst>
          </p:cNvPr>
          <p:cNvSpPr/>
          <p:nvPr/>
        </p:nvSpPr>
        <p:spPr>
          <a:xfrm>
            <a:off x="0" y="2967564"/>
            <a:ext cx="9144000" cy="2175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McKinsey 7S Framework Slide Template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 vert="horz" lIns="91436" tIns="45718" rIns="91436" bIns="45718" rtlCol="0">
            <a:no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2CC343-C6E9-7217-B115-8582DCDF9DFC}"/>
              </a:ext>
            </a:extLst>
          </p:cNvPr>
          <p:cNvSpPr txBox="1"/>
          <p:nvPr/>
        </p:nvSpPr>
        <p:spPr>
          <a:xfrm>
            <a:off x="478915" y="2337799"/>
            <a:ext cx="186191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Hard 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B70683-3CF4-E6B5-4F81-A47B8E76D21F}"/>
              </a:ext>
            </a:extLst>
          </p:cNvPr>
          <p:cNvSpPr txBox="1"/>
          <p:nvPr/>
        </p:nvSpPr>
        <p:spPr>
          <a:xfrm>
            <a:off x="474001" y="3096827"/>
            <a:ext cx="186191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 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3B6388-82C0-E4C1-9F83-A73537DB9521}"/>
              </a:ext>
            </a:extLst>
          </p:cNvPr>
          <p:cNvSpPr txBox="1"/>
          <p:nvPr/>
        </p:nvSpPr>
        <p:spPr>
          <a:xfrm>
            <a:off x="469474" y="3375712"/>
            <a:ext cx="18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edit this text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704C8B-2972-9B24-8FCD-B69F71EBD9BB}"/>
              </a:ext>
            </a:extLst>
          </p:cNvPr>
          <p:cNvSpPr txBox="1"/>
          <p:nvPr/>
        </p:nvSpPr>
        <p:spPr>
          <a:xfrm>
            <a:off x="464947" y="2597853"/>
            <a:ext cx="186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You can edit this text</a:t>
            </a:r>
          </a:p>
        </p:txBody>
      </p:sp>
      <p:grpSp>
        <p:nvGrpSpPr>
          <p:cNvPr id="35" name="Gráfico 4">
            <a:extLst>
              <a:ext uri="{FF2B5EF4-FFF2-40B4-BE49-F238E27FC236}">
                <a16:creationId xmlns:a16="http://schemas.microsoft.com/office/drawing/2014/main" id="{A441A5A2-B3E3-CA6E-2CED-CF87D913A9C5}"/>
              </a:ext>
            </a:extLst>
          </p:cNvPr>
          <p:cNvGrpSpPr/>
          <p:nvPr/>
        </p:nvGrpSpPr>
        <p:grpSpPr>
          <a:xfrm flipH="1">
            <a:off x="6990568" y="655128"/>
            <a:ext cx="1761961" cy="4507422"/>
            <a:chOff x="6592595" y="1389525"/>
            <a:chExt cx="1323787" cy="338649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4D05459-4CE2-13A2-2EB8-1A1B9E84FBB5}"/>
                </a:ext>
              </a:extLst>
            </p:cNvPr>
            <p:cNvSpPr/>
            <p:nvPr/>
          </p:nvSpPr>
          <p:spPr>
            <a:xfrm>
              <a:off x="7294631" y="4689560"/>
              <a:ext cx="129177" cy="73828"/>
            </a:xfrm>
            <a:custGeom>
              <a:avLst/>
              <a:gdLst>
                <a:gd name="connsiteX0" fmla="*/ 1867 w 129177"/>
                <a:gd name="connsiteY0" fmla="*/ 56849 h 73828"/>
                <a:gd name="connsiteX1" fmla="*/ 47712 w 129177"/>
                <a:gd name="connsiteY1" fmla="*/ 46344 h 73828"/>
                <a:gd name="connsiteX2" fmla="*/ 89258 w 129177"/>
                <a:gd name="connsiteY2" fmla="*/ 36316 h 73828"/>
                <a:gd name="connsiteX3" fmla="*/ 100242 w 129177"/>
                <a:gd name="connsiteY3" fmla="*/ 25 h 73828"/>
                <a:gd name="connsiteX4" fmla="*/ 121254 w 129177"/>
                <a:gd name="connsiteY4" fmla="*/ 71174 h 73828"/>
                <a:gd name="connsiteX5" fmla="*/ 6165 w 129177"/>
                <a:gd name="connsiteY5" fmla="*/ 68309 h 73828"/>
                <a:gd name="connsiteX6" fmla="*/ 1867 w 129177"/>
                <a:gd name="connsiteY6" fmla="*/ 56849 h 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77" h="73828">
                  <a:moveTo>
                    <a:pt x="1867" y="56849"/>
                  </a:moveTo>
                  <a:cubicBezTo>
                    <a:pt x="1867" y="56849"/>
                    <a:pt x="13806" y="52074"/>
                    <a:pt x="47712" y="46344"/>
                  </a:cubicBezTo>
                  <a:cubicBezTo>
                    <a:pt x="67291" y="43001"/>
                    <a:pt x="82095" y="43001"/>
                    <a:pt x="89258" y="36316"/>
                  </a:cubicBezTo>
                  <a:cubicBezTo>
                    <a:pt x="100719" y="25334"/>
                    <a:pt x="94511" y="-929"/>
                    <a:pt x="100242" y="25"/>
                  </a:cubicBezTo>
                  <a:cubicBezTo>
                    <a:pt x="127939" y="5756"/>
                    <a:pt x="137490" y="64012"/>
                    <a:pt x="121254" y="71174"/>
                  </a:cubicBezTo>
                  <a:cubicBezTo>
                    <a:pt x="105017" y="78337"/>
                    <a:pt x="13806" y="68787"/>
                    <a:pt x="6165" y="68309"/>
                  </a:cubicBezTo>
                  <a:cubicBezTo>
                    <a:pt x="-1953" y="68309"/>
                    <a:pt x="-521" y="55417"/>
                    <a:pt x="1867" y="56849"/>
                  </a:cubicBezTo>
                  <a:close/>
                </a:path>
              </a:pathLst>
            </a:custGeom>
            <a:solidFill>
              <a:srgbClr val="3487C8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76B53A5-69D3-D779-CE2E-B85478CA0A2B}"/>
                </a:ext>
              </a:extLst>
            </p:cNvPr>
            <p:cNvSpPr/>
            <p:nvPr/>
          </p:nvSpPr>
          <p:spPr>
            <a:xfrm>
              <a:off x="7252100" y="4741150"/>
              <a:ext cx="172564" cy="26746"/>
            </a:xfrm>
            <a:custGeom>
              <a:avLst/>
              <a:gdLst>
                <a:gd name="connsiteX0" fmla="*/ 63022 w 172564"/>
                <a:gd name="connsiteY0" fmla="*/ 6 h 26746"/>
                <a:gd name="connsiteX1" fmla="*/ 142295 w 172564"/>
                <a:gd name="connsiteY1" fmla="*/ 6691 h 26746"/>
                <a:gd name="connsiteX2" fmla="*/ 169515 w 172564"/>
                <a:gd name="connsiteY2" fmla="*/ 484 h 26746"/>
                <a:gd name="connsiteX3" fmla="*/ 171425 w 172564"/>
                <a:gd name="connsiteY3" fmla="*/ 484 h 26746"/>
                <a:gd name="connsiteX4" fmla="*/ 171903 w 172564"/>
                <a:gd name="connsiteY4" fmla="*/ 1916 h 26746"/>
                <a:gd name="connsiteX5" fmla="*/ 158054 w 172564"/>
                <a:gd name="connsiteY5" fmla="*/ 26747 h 26746"/>
                <a:gd name="connsiteX6" fmla="*/ 37712 w 172564"/>
                <a:gd name="connsiteY6" fmla="*/ 26747 h 26746"/>
                <a:gd name="connsiteX7" fmla="*/ 63022 w 172564"/>
                <a:gd name="connsiteY7" fmla="*/ 6 h 2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564" h="26746">
                  <a:moveTo>
                    <a:pt x="63022" y="6"/>
                  </a:moveTo>
                  <a:cubicBezTo>
                    <a:pt x="57769" y="19584"/>
                    <a:pt x="124626" y="11466"/>
                    <a:pt x="142295" y="6691"/>
                  </a:cubicBezTo>
                  <a:cubicBezTo>
                    <a:pt x="159009" y="1916"/>
                    <a:pt x="169515" y="484"/>
                    <a:pt x="169515" y="484"/>
                  </a:cubicBezTo>
                  <a:cubicBezTo>
                    <a:pt x="169993" y="484"/>
                    <a:pt x="170948" y="484"/>
                    <a:pt x="171425" y="484"/>
                  </a:cubicBezTo>
                  <a:cubicBezTo>
                    <a:pt x="171425" y="961"/>
                    <a:pt x="171903" y="1439"/>
                    <a:pt x="171903" y="1916"/>
                  </a:cubicBezTo>
                  <a:cubicBezTo>
                    <a:pt x="171903" y="12899"/>
                    <a:pt x="177156" y="26747"/>
                    <a:pt x="158054" y="26747"/>
                  </a:cubicBezTo>
                  <a:lnTo>
                    <a:pt x="37712" y="26747"/>
                  </a:lnTo>
                  <a:cubicBezTo>
                    <a:pt x="-60185" y="26747"/>
                    <a:pt x="63500" y="-471"/>
                    <a:pt x="63022" y="6"/>
                  </a:cubicBezTo>
                  <a:close/>
                </a:path>
              </a:pathLst>
            </a:custGeom>
            <a:solidFill>
              <a:srgbClr val="3487C8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2F3B201-EE3D-0445-3CE7-D16E13D232E6}"/>
                </a:ext>
              </a:extLst>
            </p:cNvPr>
            <p:cNvSpPr/>
            <p:nvPr/>
          </p:nvSpPr>
          <p:spPr>
            <a:xfrm>
              <a:off x="7486139" y="4671840"/>
              <a:ext cx="130386" cy="91281"/>
            </a:xfrm>
            <a:custGeom>
              <a:avLst/>
              <a:gdLst>
                <a:gd name="connsiteX0" fmla="*/ 128883 w 130386"/>
                <a:gd name="connsiteY0" fmla="*/ 79344 h 91281"/>
                <a:gd name="connsiteX1" fmla="*/ 84948 w 130386"/>
                <a:gd name="connsiteY1" fmla="*/ 62631 h 91281"/>
                <a:gd name="connsiteX2" fmla="*/ 45312 w 130386"/>
                <a:gd name="connsiteY2" fmla="*/ 47351 h 91281"/>
                <a:gd name="connsiteX3" fmla="*/ 39581 w 130386"/>
                <a:gd name="connsiteY3" fmla="*/ 9628 h 91281"/>
                <a:gd name="connsiteX4" fmla="*/ 9019 w 130386"/>
                <a:gd name="connsiteY4" fmla="*/ 78866 h 91281"/>
                <a:gd name="connsiteX5" fmla="*/ 123630 w 130386"/>
                <a:gd name="connsiteY5" fmla="*/ 91281 h 91281"/>
                <a:gd name="connsiteX6" fmla="*/ 128883 w 130386"/>
                <a:gd name="connsiteY6" fmla="*/ 79344 h 9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386" h="91281">
                  <a:moveTo>
                    <a:pt x="128883" y="79344"/>
                  </a:moveTo>
                  <a:cubicBezTo>
                    <a:pt x="128883" y="79344"/>
                    <a:pt x="117422" y="73136"/>
                    <a:pt x="84948" y="62631"/>
                  </a:cubicBezTo>
                  <a:cubicBezTo>
                    <a:pt x="65847" y="56901"/>
                    <a:pt x="51043" y="54991"/>
                    <a:pt x="45312" y="47351"/>
                  </a:cubicBezTo>
                  <a:cubicBezTo>
                    <a:pt x="35284" y="34935"/>
                    <a:pt x="43879" y="13448"/>
                    <a:pt x="39581" y="9628"/>
                  </a:cubicBezTo>
                  <a:cubicBezTo>
                    <a:pt x="-5785" y="-30961"/>
                    <a:pt x="-6263" y="69316"/>
                    <a:pt x="9019" y="78866"/>
                  </a:cubicBezTo>
                  <a:cubicBezTo>
                    <a:pt x="23823" y="88416"/>
                    <a:pt x="115989" y="90804"/>
                    <a:pt x="123630" y="91281"/>
                  </a:cubicBezTo>
                  <a:cubicBezTo>
                    <a:pt x="130793" y="91281"/>
                    <a:pt x="131748" y="77911"/>
                    <a:pt x="128883" y="79344"/>
                  </a:cubicBezTo>
                  <a:close/>
                </a:path>
              </a:pathLst>
            </a:custGeom>
            <a:solidFill>
              <a:srgbClr val="3487C8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6CF23D-86DD-76BF-C8B2-CEDFEAAB208A}"/>
                </a:ext>
              </a:extLst>
            </p:cNvPr>
            <p:cNvSpPr/>
            <p:nvPr/>
          </p:nvSpPr>
          <p:spPr>
            <a:xfrm>
              <a:off x="7486449" y="4729218"/>
              <a:ext cx="170267" cy="46800"/>
            </a:xfrm>
            <a:custGeom>
              <a:avLst/>
              <a:gdLst>
                <a:gd name="connsiteX0" fmla="*/ 110426 w 170267"/>
                <a:gd name="connsiteY0" fmla="*/ 14325 h 46800"/>
                <a:gd name="connsiteX1" fmla="*/ 31154 w 170267"/>
                <a:gd name="connsiteY1" fmla="*/ 10505 h 46800"/>
                <a:gd name="connsiteX2" fmla="*/ 4889 w 170267"/>
                <a:gd name="connsiteY2" fmla="*/ 477 h 46800"/>
                <a:gd name="connsiteX3" fmla="*/ 2978 w 170267"/>
                <a:gd name="connsiteY3" fmla="*/ 0 h 46800"/>
                <a:gd name="connsiteX4" fmla="*/ 2501 w 170267"/>
                <a:gd name="connsiteY4" fmla="*/ 1432 h 46800"/>
                <a:gd name="connsiteX5" fmla="*/ 13007 w 170267"/>
                <a:gd name="connsiteY5" fmla="*/ 28651 h 46800"/>
                <a:gd name="connsiteX6" fmla="*/ 131916 w 170267"/>
                <a:gd name="connsiteY6" fmla="*/ 44408 h 46800"/>
                <a:gd name="connsiteX7" fmla="*/ 110426 w 170267"/>
                <a:gd name="connsiteY7" fmla="*/ 14325 h 4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267" h="46800">
                  <a:moveTo>
                    <a:pt x="110426" y="14325"/>
                  </a:moveTo>
                  <a:cubicBezTo>
                    <a:pt x="112814" y="34858"/>
                    <a:pt x="47390" y="18145"/>
                    <a:pt x="31154" y="10505"/>
                  </a:cubicBezTo>
                  <a:cubicBezTo>
                    <a:pt x="15395" y="3342"/>
                    <a:pt x="4889" y="477"/>
                    <a:pt x="4889" y="477"/>
                  </a:cubicBezTo>
                  <a:cubicBezTo>
                    <a:pt x="4411" y="477"/>
                    <a:pt x="3456" y="0"/>
                    <a:pt x="2978" y="0"/>
                  </a:cubicBezTo>
                  <a:cubicBezTo>
                    <a:pt x="2978" y="477"/>
                    <a:pt x="2501" y="955"/>
                    <a:pt x="2501" y="1432"/>
                  </a:cubicBezTo>
                  <a:cubicBezTo>
                    <a:pt x="1068" y="12415"/>
                    <a:pt x="-6095" y="26263"/>
                    <a:pt x="13007" y="28651"/>
                  </a:cubicBezTo>
                  <a:lnTo>
                    <a:pt x="131916" y="44408"/>
                  </a:lnTo>
                  <a:cubicBezTo>
                    <a:pt x="229336" y="57301"/>
                    <a:pt x="110426" y="13848"/>
                    <a:pt x="110426" y="14325"/>
                  </a:cubicBezTo>
                  <a:close/>
                </a:path>
              </a:pathLst>
            </a:custGeom>
            <a:solidFill>
              <a:srgbClr val="3487C8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FEFF89D-D888-A7CD-6291-50E8596E0FC0}"/>
                </a:ext>
              </a:extLst>
            </p:cNvPr>
            <p:cNvSpPr/>
            <p:nvPr/>
          </p:nvSpPr>
          <p:spPr>
            <a:xfrm>
              <a:off x="7137885" y="2181224"/>
              <a:ext cx="370865" cy="306554"/>
            </a:xfrm>
            <a:custGeom>
              <a:avLst/>
              <a:gdLst>
                <a:gd name="connsiteX0" fmla="*/ 276090 w 370865"/>
                <a:gd name="connsiteY0" fmla="*/ 292722 h 306554"/>
                <a:gd name="connsiteX1" fmla="*/ 364436 w 370865"/>
                <a:gd name="connsiteY1" fmla="*/ 245449 h 306554"/>
                <a:gd name="connsiteX2" fmla="*/ 341514 w 370865"/>
                <a:gd name="connsiteY2" fmla="*/ 160930 h 306554"/>
                <a:gd name="connsiteX3" fmla="*/ 328620 w 370865"/>
                <a:gd name="connsiteY3" fmla="*/ 85961 h 306554"/>
                <a:gd name="connsiteX4" fmla="*/ 245527 w 370865"/>
                <a:gd name="connsiteY4" fmla="*/ 10 h 306554"/>
                <a:gd name="connsiteX5" fmla="*/ 142855 w 370865"/>
                <a:gd name="connsiteY5" fmla="*/ 38688 h 306554"/>
                <a:gd name="connsiteX6" fmla="*/ 12485 w 370865"/>
                <a:gd name="connsiteY6" fmla="*/ 72591 h 306554"/>
                <a:gd name="connsiteX7" fmla="*/ 28244 w 370865"/>
                <a:gd name="connsiteY7" fmla="*/ 193400 h 306554"/>
                <a:gd name="connsiteX8" fmla="*/ 28244 w 370865"/>
                <a:gd name="connsiteY8" fmla="*/ 239719 h 306554"/>
                <a:gd name="connsiteX9" fmla="*/ 152406 w 370865"/>
                <a:gd name="connsiteY9" fmla="*/ 288425 h 306554"/>
                <a:gd name="connsiteX10" fmla="*/ 276090 w 370865"/>
                <a:gd name="connsiteY10" fmla="*/ 292722 h 306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0865" h="306554">
                  <a:moveTo>
                    <a:pt x="276090" y="292722"/>
                  </a:moveTo>
                  <a:cubicBezTo>
                    <a:pt x="276090" y="292722"/>
                    <a:pt x="364914" y="284127"/>
                    <a:pt x="364436" y="245449"/>
                  </a:cubicBezTo>
                  <a:cubicBezTo>
                    <a:pt x="363481" y="206771"/>
                    <a:pt x="319070" y="193400"/>
                    <a:pt x="341514" y="160930"/>
                  </a:cubicBezTo>
                  <a:cubicBezTo>
                    <a:pt x="363959" y="128459"/>
                    <a:pt x="400252" y="101719"/>
                    <a:pt x="328620" y="85961"/>
                  </a:cubicBezTo>
                  <a:cubicBezTo>
                    <a:pt x="256988" y="70203"/>
                    <a:pt x="295670" y="-945"/>
                    <a:pt x="245527" y="10"/>
                  </a:cubicBezTo>
                  <a:cubicBezTo>
                    <a:pt x="195385" y="965"/>
                    <a:pt x="189654" y="33913"/>
                    <a:pt x="142855" y="38688"/>
                  </a:cubicBezTo>
                  <a:cubicBezTo>
                    <a:pt x="96055" y="43463"/>
                    <a:pt x="34452" y="10515"/>
                    <a:pt x="12485" y="72591"/>
                  </a:cubicBezTo>
                  <a:cubicBezTo>
                    <a:pt x="-9483" y="134667"/>
                    <a:pt x="-1364" y="191013"/>
                    <a:pt x="28244" y="193400"/>
                  </a:cubicBezTo>
                  <a:cubicBezTo>
                    <a:pt x="57851" y="195788"/>
                    <a:pt x="34929" y="218708"/>
                    <a:pt x="28244" y="239719"/>
                  </a:cubicBezTo>
                  <a:cubicBezTo>
                    <a:pt x="22035" y="260729"/>
                    <a:pt x="37317" y="342383"/>
                    <a:pt x="152406" y="288425"/>
                  </a:cubicBezTo>
                  <a:cubicBezTo>
                    <a:pt x="267494" y="233511"/>
                    <a:pt x="221650" y="294632"/>
                    <a:pt x="276090" y="292722"/>
                  </a:cubicBezTo>
                  <a:close/>
                </a:path>
              </a:pathLst>
            </a:custGeom>
            <a:solidFill>
              <a:srgbClr val="3487C8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A13A818-1EA5-959D-488F-1A3B35CAFE04}"/>
                </a:ext>
              </a:extLst>
            </p:cNvPr>
            <p:cNvSpPr/>
            <p:nvPr/>
          </p:nvSpPr>
          <p:spPr>
            <a:xfrm>
              <a:off x="7293633" y="2497344"/>
              <a:ext cx="76407" cy="49183"/>
            </a:xfrm>
            <a:custGeom>
              <a:avLst/>
              <a:gdLst>
                <a:gd name="connsiteX0" fmla="*/ 0 w 76407"/>
                <a:gd name="connsiteY0" fmla="*/ 0 h 49183"/>
                <a:gd name="connsiteX1" fmla="*/ 75930 w 76407"/>
                <a:gd name="connsiteY1" fmla="*/ 3343 h 49183"/>
                <a:gd name="connsiteX2" fmla="*/ 76407 w 76407"/>
                <a:gd name="connsiteY2" fmla="*/ 49183 h 4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407" h="49183">
                  <a:moveTo>
                    <a:pt x="0" y="0"/>
                  </a:moveTo>
                  <a:lnTo>
                    <a:pt x="75930" y="3343"/>
                  </a:lnTo>
                  <a:lnTo>
                    <a:pt x="76407" y="49183"/>
                  </a:lnTo>
                </a:path>
              </a:pathLst>
            </a:custGeom>
            <a:solidFill>
              <a:srgbClr val="D3AA7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C7CC2B4-5F69-94A6-F97C-D34A2FCC72DA}"/>
                </a:ext>
              </a:extLst>
            </p:cNvPr>
            <p:cNvSpPr/>
            <p:nvPr/>
          </p:nvSpPr>
          <p:spPr>
            <a:xfrm>
              <a:off x="7202418" y="3895803"/>
              <a:ext cx="218402" cy="835072"/>
            </a:xfrm>
            <a:custGeom>
              <a:avLst/>
              <a:gdLst>
                <a:gd name="connsiteX0" fmla="*/ 11942 w 218402"/>
                <a:gd name="connsiteY0" fmla="*/ 3028 h 835072"/>
                <a:gd name="connsiteX1" fmla="*/ 122733 w 218402"/>
                <a:gd name="connsiteY1" fmla="*/ 37409 h 835072"/>
                <a:gd name="connsiteX2" fmla="*/ 167622 w 218402"/>
                <a:gd name="connsiteY2" fmla="*/ 326779 h 835072"/>
                <a:gd name="connsiteX3" fmla="*/ 210602 w 218402"/>
                <a:gd name="connsiteY3" fmla="*/ 750807 h 835072"/>
                <a:gd name="connsiteX4" fmla="*/ 180994 w 218402"/>
                <a:gd name="connsiteY4" fmla="*/ 830551 h 835072"/>
                <a:gd name="connsiteX5" fmla="*/ 97423 w 218402"/>
                <a:gd name="connsiteY5" fmla="*/ 500592 h 835072"/>
                <a:gd name="connsiteX6" fmla="*/ 11942 w 218402"/>
                <a:gd name="connsiteY6" fmla="*/ 3028 h 83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402" h="835072">
                  <a:moveTo>
                    <a:pt x="11942" y="3028"/>
                  </a:moveTo>
                  <a:cubicBezTo>
                    <a:pt x="23403" y="-4134"/>
                    <a:pt x="106019" y="-792"/>
                    <a:pt x="122733" y="37409"/>
                  </a:cubicBezTo>
                  <a:cubicBezTo>
                    <a:pt x="155206" y="112378"/>
                    <a:pt x="155206" y="243693"/>
                    <a:pt x="167622" y="326779"/>
                  </a:cubicBezTo>
                  <a:cubicBezTo>
                    <a:pt x="187679" y="458094"/>
                    <a:pt x="199618" y="661990"/>
                    <a:pt x="210602" y="750807"/>
                  </a:cubicBezTo>
                  <a:cubicBezTo>
                    <a:pt x="220630" y="830551"/>
                    <a:pt x="229226" y="843921"/>
                    <a:pt x="180994" y="830551"/>
                  </a:cubicBezTo>
                  <a:cubicBezTo>
                    <a:pt x="145178" y="713084"/>
                    <a:pt x="117958" y="583679"/>
                    <a:pt x="97423" y="500592"/>
                  </a:cubicBezTo>
                  <a:cubicBezTo>
                    <a:pt x="22448" y="196419"/>
                    <a:pt x="-22919" y="24516"/>
                    <a:pt x="11942" y="3028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5EEA2BB-3152-070D-D6BB-92C20D5D589C}"/>
                </a:ext>
              </a:extLst>
            </p:cNvPr>
            <p:cNvSpPr/>
            <p:nvPr/>
          </p:nvSpPr>
          <p:spPr>
            <a:xfrm>
              <a:off x="7356403" y="3839247"/>
              <a:ext cx="172183" cy="885288"/>
            </a:xfrm>
            <a:custGeom>
              <a:avLst/>
              <a:gdLst>
                <a:gd name="connsiteX0" fmla="*/ 115833 w 172183"/>
                <a:gd name="connsiteY0" fmla="*/ 2760 h 885288"/>
                <a:gd name="connsiteX1" fmla="*/ 72853 w 172183"/>
                <a:gd name="connsiteY1" fmla="*/ 67702 h 885288"/>
                <a:gd name="connsiteX2" fmla="*/ 35127 w 172183"/>
                <a:gd name="connsiteY2" fmla="*/ 24726 h 885288"/>
                <a:gd name="connsiteX3" fmla="*/ 81449 w 172183"/>
                <a:gd name="connsiteY3" fmla="*/ 605376 h 885288"/>
                <a:gd name="connsiteX4" fmla="*/ 130159 w 172183"/>
                <a:gd name="connsiteY4" fmla="*/ 873258 h 885288"/>
                <a:gd name="connsiteX5" fmla="*/ 172183 w 172183"/>
                <a:gd name="connsiteY5" fmla="*/ 873736 h 885288"/>
                <a:gd name="connsiteX6" fmla="*/ 115833 w 172183"/>
                <a:gd name="connsiteY6" fmla="*/ 2760 h 88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83" h="885288">
                  <a:moveTo>
                    <a:pt x="115833" y="2760"/>
                  </a:moveTo>
                  <a:cubicBezTo>
                    <a:pt x="111535" y="-18250"/>
                    <a:pt x="77151" y="88234"/>
                    <a:pt x="72853" y="67702"/>
                  </a:cubicBezTo>
                  <a:cubicBezTo>
                    <a:pt x="58049" y="38096"/>
                    <a:pt x="45156" y="22338"/>
                    <a:pt x="35127" y="24726"/>
                  </a:cubicBezTo>
                  <a:cubicBezTo>
                    <a:pt x="-2121" y="33321"/>
                    <a:pt x="-36505" y="202836"/>
                    <a:pt x="81449" y="605376"/>
                  </a:cubicBezTo>
                  <a:cubicBezTo>
                    <a:pt x="85747" y="620179"/>
                    <a:pt x="105804" y="802110"/>
                    <a:pt x="130159" y="873258"/>
                  </a:cubicBezTo>
                  <a:cubicBezTo>
                    <a:pt x="138755" y="899044"/>
                    <a:pt x="172183" y="875646"/>
                    <a:pt x="172183" y="873736"/>
                  </a:cubicBezTo>
                  <a:cubicBezTo>
                    <a:pt x="158334" y="648829"/>
                    <a:pt x="178869" y="314574"/>
                    <a:pt x="115833" y="2760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20A3C42-2DBC-2F3D-A6EF-530FEBA9B3DE}"/>
                </a:ext>
              </a:extLst>
            </p:cNvPr>
            <p:cNvSpPr/>
            <p:nvPr/>
          </p:nvSpPr>
          <p:spPr>
            <a:xfrm>
              <a:off x="7188624" y="2457659"/>
              <a:ext cx="276954" cy="194255"/>
            </a:xfrm>
            <a:custGeom>
              <a:avLst/>
              <a:gdLst>
                <a:gd name="connsiteX0" fmla="*/ 53911 w 276954"/>
                <a:gd name="connsiteY0" fmla="*/ 156675 h 194255"/>
                <a:gd name="connsiteX1" fmla="*/ 18095 w 276954"/>
                <a:gd name="connsiteY1" fmla="*/ 186758 h 194255"/>
                <a:gd name="connsiteX2" fmla="*/ 276926 w 276954"/>
                <a:gd name="connsiteY2" fmla="*/ 149990 h 194255"/>
                <a:gd name="connsiteX3" fmla="*/ 185714 w 276954"/>
                <a:gd name="connsiteY3" fmla="*/ 128024 h 194255"/>
                <a:gd name="connsiteX4" fmla="*/ 189057 w 276954"/>
                <a:gd name="connsiteY4" fmla="*/ 6260 h 194255"/>
                <a:gd name="connsiteX5" fmla="*/ 182849 w 276954"/>
                <a:gd name="connsiteY5" fmla="*/ 52 h 194255"/>
                <a:gd name="connsiteX6" fmla="*/ 130796 w 276954"/>
                <a:gd name="connsiteY6" fmla="*/ 1007 h 194255"/>
                <a:gd name="connsiteX7" fmla="*/ 101666 w 276954"/>
                <a:gd name="connsiteY7" fmla="*/ 24882 h 194255"/>
                <a:gd name="connsiteX8" fmla="*/ 53911 w 276954"/>
                <a:gd name="connsiteY8" fmla="*/ 156675 h 19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54" h="194255">
                  <a:moveTo>
                    <a:pt x="53911" y="156675"/>
                  </a:moveTo>
                  <a:cubicBezTo>
                    <a:pt x="5201" y="177685"/>
                    <a:pt x="-19153" y="171000"/>
                    <a:pt x="18095" y="186758"/>
                  </a:cubicBezTo>
                  <a:cubicBezTo>
                    <a:pt x="35764" y="208723"/>
                    <a:pt x="264509" y="178163"/>
                    <a:pt x="276926" y="149990"/>
                  </a:cubicBezTo>
                  <a:cubicBezTo>
                    <a:pt x="278836" y="145215"/>
                    <a:pt x="186192" y="131367"/>
                    <a:pt x="185714" y="128024"/>
                  </a:cubicBezTo>
                  <a:cubicBezTo>
                    <a:pt x="179984" y="86959"/>
                    <a:pt x="177596" y="52101"/>
                    <a:pt x="189057" y="6260"/>
                  </a:cubicBezTo>
                  <a:cubicBezTo>
                    <a:pt x="188579" y="2440"/>
                    <a:pt x="185714" y="-425"/>
                    <a:pt x="182849" y="52"/>
                  </a:cubicBezTo>
                  <a:cubicBezTo>
                    <a:pt x="165657" y="530"/>
                    <a:pt x="147988" y="530"/>
                    <a:pt x="130796" y="1007"/>
                  </a:cubicBezTo>
                  <a:cubicBezTo>
                    <a:pt x="127931" y="1007"/>
                    <a:pt x="94025" y="8647"/>
                    <a:pt x="101666" y="24882"/>
                  </a:cubicBezTo>
                  <a:cubicBezTo>
                    <a:pt x="105486" y="69291"/>
                    <a:pt x="105486" y="134232"/>
                    <a:pt x="53911" y="156675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FA2CEFA-8F66-793B-83CD-A7BED2AA5DA7}"/>
                </a:ext>
              </a:extLst>
            </p:cNvPr>
            <p:cNvSpPr/>
            <p:nvPr/>
          </p:nvSpPr>
          <p:spPr>
            <a:xfrm>
              <a:off x="7289335" y="2480631"/>
              <a:ext cx="82138" cy="71211"/>
            </a:xfrm>
            <a:custGeom>
              <a:avLst/>
              <a:gdLst>
                <a:gd name="connsiteX0" fmla="*/ 4298 w 82138"/>
                <a:gd name="connsiteY0" fmla="*/ 16713 h 71211"/>
                <a:gd name="connsiteX1" fmla="*/ 0 w 82138"/>
                <a:gd name="connsiteY1" fmla="*/ 65896 h 71211"/>
                <a:gd name="connsiteX2" fmla="*/ 14326 w 82138"/>
                <a:gd name="connsiteY2" fmla="*/ 68761 h 71211"/>
                <a:gd name="connsiteX3" fmla="*/ 71155 w 82138"/>
                <a:gd name="connsiteY3" fmla="*/ 68284 h 71211"/>
                <a:gd name="connsiteX4" fmla="*/ 81183 w 82138"/>
                <a:gd name="connsiteY4" fmla="*/ 66374 h 71211"/>
                <a:gd name="connsiteX5" fmla="*/ 82138 w 82138"/>
                <a:gd name="connsiteY5" fmla="*/ 0 h 71211"/>
                <a:gd name="connsiteX6" fmla="*/ 4298 w 82138"/>
                <a:gd name="connsiteY6" fmla="*/ 16713 h 7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138" h="71211">
                  <a:moveTo>
                    <a:pt x="4298" y="16713"/>
                  </a:moveTo>
                  <a:lnTo>
                    <a:pt x="0" y="65896"/>
                  </a:lnTo>
                  <a:lnTo>
                    <a:pt x="14326" y="68761"/>
                  </a:lnTo>
                  <a:cubicBezTo>
                    <a:pt x="32951" y="72104"/>
                    <a:pt x="52530" y="72104"/>
                    <a:pt x="71155" y="68284"/>
                  </a:cubicBezTo>
                  <a:lnTo>
                    <a:pt x="81183" y="66374"/>
                  </a:lnTo>
                  <a:lnTo>
                    <a:pt x="82138" y="0"/>
                  </a:lnTo>
                  <a:lnTo>
                    <a:pt x="4298" y="16713"/>
                  </a:lnTo>
                  <a:close/>
                </a:path>
              </a:pathLst>
            </a:custGeom>
            <a:solidFill>
              <a:srgbClr val="D3AA7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45D96BF-92C5-539C-BD88-B8CB5FE365C4}"/>
                </a:ext>
              </a:extLst>
            </p:cNvPr>
            <p:cNvSpPr/>
            <p:nvPr/>
          </p:nvSpPr>
          <p:spPr>
            <a:xfrm>
              <a:off x="7204622" y="2251279"/>
              <a:ext cx="206010" cy="280351"/>
            </a:xfrm>
            <a:custGeom>
              <a:avLst/>
              <a:gdLst>
                <a:gd name="connsiteX0" fmla="*/ 66089 w 206010"/>
                <a:gd name="connsiteY0" fmla="*/ 246065 h 280351"/>
                <a:gd name="connsiteX1" fmla="*/ 61791 w 206010"/>
                <a:gd name="connsiteY1" fmla="*/ 241290 h 280351"/>
                <a:gd name="connsiteX2" fmla="*/ 60359 w 206010"/>
                <a:gd name="connsiteY2" fmla="*/ 239857 h 280351"/>
                <a:gd name="connsiteX3" fmla="*/ 55106 w 206010"/>
                <a:gd name="connsiteY3" fmla="*/ 233172 h 280351"/>
                <a:gd name="connsiteX4" fmla="*/ 53673 w 206010"/>
                <a:gd name="connsiteY4" fmla="*/ 231262 h 280351"/>
                <a:gd name="connsiteX5" fmla="*/ 49853 w 206010"/>
                <a:gd name="connsiteY5" fmla="*/ 226010 h 280351"/>
                <a:gd name="connsiteX6" fmla="*/ 47942 w 206010"/>
                <a:gd name="connsiteY6" fmla="*/ 223145 h 280351"/>
                <a:gd name="connsiteX7" fmla="*/ 45077 w 206010"/>
                <a:gd name="connsiteY7" fmla="*/ 218370 h 280351"/>
                <a:gd name="connsiteX8" fmla="*/ 43167 w 206010"/>
                <a:gd name="connsiteY8" fmla="*/ 215027 h 280351"/>
                <a:gd name="connsiteX9" fmla="*/ 39347 w 206010"/>
                <a:gd name="connsiteY9" fmla="*/ 208819 h 280351"/>
                <a:gd name="connsiteX10" fmla="*/ 36481 w 206010"/>
                <a:gd name="connsiteY10" fmla="*/ 204044 h 280351"/>
                <a:gd name="connsiteX11" fmla="*/ 34094 w 206010"/>
                <a:gd name="connsiteY11" fmla="*/ 199747 h 280351"/>
                <a:gd name="connsiteX12" fmla="*/ 31706 w 206010"/>
                <a:gd name="connsiteY12" fmla="*/ 195449 h 280351"/>
                <a:gd name="connsiteX13" fmla="*/ 29796 w 206010"/>
                <a:gd name="connsiteY13" fmla="*/ 191629 h 280351"/>
                <a:gd name="connsiteX14" fmla="*/ 27885 w 206010"/>
                <a:gd name="connsiteY14" fmla="*/ 188287 h 280351"/>
                <a:gd name="connsiteX15" fmla="*/ 27885 w 206010"/>
                <a:gd name="connsiteY15" fmla="*/ 188287 h 280351"/>
                <a:gd name="connsiteX16" fmla="*/ 188 w 206010"/>
                <a:gd name="connsiteY16" fmla="*/ 28799 h 280351"/>
                <a:gd name="connsiteX17" fmla="*/ 12604 w 206010"/>
                <a:gd name="connsiteY17" fmla="*/ 15428 h 280351"/>
                <a:gd name="connsiteX18" fmla="*/ 203145 w 206010"/>
                <a:gd name="connsiteY18" fmla="*/ 98515 h 280351"/>
                <a:gd name="connsiteX19" fmla="*/ 203145 w 206010"/>
                <a:gd name="connsiteY19" fmla="*/ 98515 h 280351"/>
                <a:gd name="connsiteX20" fmla="*/ 205055 w 206010"/>
                <a:gd name="connsiteY20" fmla="*/ 116183 h 280351"/>
                <a:gd name="connsiteX21" fmla="*/ 205055 w 206010"/>
                <a:gd name="connsiteY21" fmla="*/ 117615 h 280351"/>
                <a:gd name="connsiteX22" fmla="*/ 206010 w 206010"/>
                <a:gd name="connsiteY22" fmla="*/ 133851 h 280351"/>
                <a:gd name="connsiteX23" fmla="*/ 206010 w 206010"/>
                <a:gd name="connsiteY23" fmla="*/ 134806 h 280351"/>
                <a:gd name="connsiteX24" fmla="*/ 206010 w 206010"/>
                <a:gd name="connsiteY24" fmla="*/ 151041 h 280351"/>
                <a:gd name="connsiteX25" fmla="*/ 206010 w 206010"/>
                <a:gd name="connsiteY25" fmla="*/ 151518 h 280351"/>
                <a:gd name="connsiteX26" fmla="*/ 142019 w 206010"/>
                <a:gd name="connsiteY26" fmla="*/ 279013 h 280351"/>
                <a:gd name="connsiteX27" fmla="*/ 73252 w 206010"/>
                <a:gd name="connsiteY27" fmla="*/ 252750 h 280351"/>
                <a:gd name="connsiteX28" fmla="*/ 73252 w 206010"/>
                <a:gd name="connsiteY28" fmla="*/ 252750 h 280351"/>
                <a:gd name="connsiteX29" fmla="*/ 72775 w 206010"/>
                <a:gd name="connsiteY29" fmla="*/ 252273 h 280351"/>
                <a:gd name="connsiteX30" fmla="*/ 67522 w 206010"/>
                <a:gd name="connsiteY30" fmla="*/ 247020 h 280351"/>
                <a:gd name="connsiteX31" fmla="*/ 66089 w 206010"/>
                <a:gd name="connsiteY31" fmla="*/ 246065 h 280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6010" h="280351">
                  <a:moveTo>
                    <a:pt x="66089" y="246065"/>
                  </a:moveTo>
                  <a:cubicBezTo>
                    <a:pt x="64657" y="244633"/>
                    <a:pt x="63224" y="242723"/>
                    <a:pt x="61791" y="241290"/>
                  </a:cubicBezTo>
                  <a:cubicBezTo>
                    <a:pt x="61314" y="240812"/>
                    <a:pt x="60836" y="240335"/>
                    <a:pt x="60359" y="239857"/>
                  </a:cubicBezTo>
                  <a:cubicBezTo>
                    <a:pt x="58448" y="237947"/>
                    <a:pt x="57016" y="235560"/>
                    <a:pt x="55106" y="233172"/>
                  </a:cubicBezTo>
                  <a:cubicBezTo>
                    <a:pt x="54628" y="232695"/>
                    <a:pt x="54151" y="231740"/>
                    <a:pt x="53673" y="231262"/>
                  </a:cubicBezTo>
                  <a:cubicBezTo>
                    <a:pt x="52240" y="229352"/>
                    <a:pt x="51285" y="227920"/>
                    <a:pt x="49853" y="226010"/>
                  </a:cubicBezTo>
                  <a:cubicBezTo>
                    <a:pt x="49375" y="225055"/>
                    <a:pt x="48420" y="224100"/>
                    <a:pt x="47942" y="223145"/>
                  </a:cubicBezTo>
                  <a:cubicBezTo>
                    <a:pt x="46987" y="221712"/>
                    <a:pt x="46032" y="220280"/>
                    <a:pt x="45077" y="218370"/>
                  </a:cubicBezTo>
                  <a:cubicBezTo>
                    <a:pt x="44600" y="217415"/>
                    <a:pt x="43645" y="216460"/>
                    <a:pt x="43167" y="215027"/>
                  </a:cubicBezTo>
                  <a:cubicBezTo>
                    <a:pt x="41734" y="213117"/>
                    <a:pt x="40779" y="210729"/>
                    <a:pt x="39347" y="208819"/>
                  </a:cubicBezTo>
                  <a:cubicBezTo>
                    <a:pt x="38391" y="207387"/>
                    <a:pt x="37436" y="205477"/>
                    <a:pt x="36481" y="204044"/>
                  </a:cubicBezTo>
                  <a:cubicBezTo>
                    <a:pt x="35526" y="202612"/>
                    <a:pt x="34571" y="201179"/>
                    <a:pt x="34094" y="199747"/>
                  </a:cubicBezTo>
                  <a:cubicBezTo>
                    <a:pt x="33138" y="198314"/>
                    <a:pt x="32661" y="196882"/>
                    <a:pt x="31706" y="195449"/>
                  </a:cubicBezTo>
                  <a:cubicBezTo>
                    <a:pt x="31228" y="194017"/>
                    <a:pt x="30273" y="193062"/>
                    <a:pt x="29796" y="191629"/>
                  </a:cubicBezTo>
                  <a:cubicBezTo>
                    <a:pt x="29318" y="190674"/>
                    <a:pt x="28841" y="189719"/>
                    <a:pt x="27885" y="188287"/>
                  </a:cubicBezTo>
                  <a:cubicBezTo>
                    <a:pt x="27885" y="188287"/>
                    <a:pt x="27885" y="188287"/>
                    <a:pt x="27885" y="188287"/>
                  </a:cubicBezTo>
                  <a:cubicBezTo>
                    <a:pt x="18812" y="170141"/>
                    <a:pt x="-2200" y="76550"/>
                    <a:pt x="188" y="28799"/>
                  </a:cubicBezTo>
                  <a:cubicBezTo>
                    <a:pt x="665" y="23069"/>
                    <a:pt x="4963" y="17339"/>
                    <a:pt x="12604" y="15428"/>
                  </a:cubicBezTo>
                  <a:cubicBezTo>
                    <a:pt x="60836" y="6833"/>
                    <a:pt x="200757" y="-42828"/>
                    <a:pt x="203145" y="98515"/>
                  </a:cubicBezTo>
                  <a:lnTo>
                    <a:pt x="203145" y="98515"/>
                  </a:lnTo>
                  <a:cubicBezTo>
                    <a:pt x="203145" y="98992"/>
                    <a:pt x="204578" y="110453"/>
                    <a:pt x="205055" y="116183"/>
                  </a:cubicBezTo>
                  <a:cubicBezTo>
                    <a:pt x="205055" y="116660"/>
                    <a:pt x="205055" y="117138"/>
                    <a:pt x="205055" y="117615"/>
                  </a:cubicBezTo>
                  <a:cubicBezTo>
                    <a:pt x="205533" y="123345"/>
                    <a:pt x="206010" y="128598"/>
                    <a:pt x="206010" y="133851"/>
                  </a:cubicBezTo>
                  <a:cubicBezTo>
                    <a:pt x="206010" y="134328"/>
                    <a:pt x="206010" y="134806"/>
                    <a:pt x="206010" y="134806"/>
                  </a:cubicBezTo>
                  <a:cubicBezTo>
                    <a:pt x="206010" y="140058"/>
                    <a:pt x="206010" y="145788"/>
                    <a:pt x="206010" y="151041"/>
                  </a:cubicBezTo>
                  <a:cubicBezTo>
                    <a:pt x="206010" y="151041"/>
                    <a:pt x="206010" y="151518"/>
                    <a:pt x="206010" y="151518"/>
                  </a:cubicBezTo>
                  <a:cubicBezTo>
                    <a:pt x="204100" y="218847"/>
                    <a:pt x="180700" y="270418"/>
                    <a:pt x="142019" y="279013"/>
                  </a:cubicBezTo>
                  <a:cubicBezTo>
                    <a:pt x="119574" y="284266"/>
                    <a:pt x="95697" y="273761"/>
                    <a:pt x="73252" y="252750"/>
                  </a:cubicBezTo>
                  <a:cubicBezTo>
                    <a:pt x="73252" y="252750"/>
                    <a:pt x="73252" y="252750"/>
                    <a:pt x="73252" y="252750"/>
                  </a:cubicBezTo>
                  <a:cubicBezTo>
                    <a:pt x="73252" y="252750"/>
                    <a:pt x="72775" y="252273"/>
                    <a:pt x="72775" y="252273"/>
                  </a:cubicBezTo>
                  <a:cubicBezTo>
                    <a:pt x="70865" y="250840"/>
                    <a:pt x="69432" y="248930"/>
                    <a:pt x="67522" y="247020"/>
                  </a:cubicBezTo>
                  <a:cubicBezTo>
                    <a:pt x="67044" y="247020"/>
                    <a:pt x="66567" y="246543"/>
                    <a:pt x="66089" y="246065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C01E63A-2944-2E3D-51B3-E3C8646610CD}"/>
                </a:ext>
              </a:extLst>
            </p:cNvPr>
            <p:cNvSpPr/>
            <p:nvPr/>
          </p:nvSpPr>
          <p:spPr>
            <a:xfrm>
              <a:off x="7896297" y="2470604"/>
              <a:ext cx="20085" cy="103546"/>
            </a:xfrm>
            <a:custGeom>
              <a:avLst/>
              <a:gdLst>
                <a:gd name="connsiteX0" fmla="*/ 0 w 20085"/>
                <a:gd name="connsiteY0" fmla="*/ 102187 h 103546"/>
                <a:gd name="connsiteX1" fmla="*/ 11939 w 20085"/>
                <a:gd name="connsiteY1" fmla="*/ 99799 h 103546"/>
                <a:gd name="connsiteX2" fmla="*/ 20057 w 20085"/>
                <a:gd name="connsiteY2" fmla="*/ 55869 h 103546"/>
                <a:gd name="connsiteX3" fmla="*/ 14804 w 20085"/>
                <a:gd name="connsiteY3" fmla="*/ 0 h 103546"/>
                <a:gd name="connsiteX4" fmla="*/ 7641 w 20085"/>
                <a:gd name="connsiteY4" fmla="*/ 32948 h 103546"/>
                <a:gd name="connsiteX5" fmla="*/ 0 w 20085"/>
                <a:gd name="connsiteY5" fmla="*/ 102187 h 10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85" h="103546">
                  <a:moveTo>
                    <a:pt x="0" y="102187"/>
                  </a:moveTo>
                  <a:cubicBezTo>
                    <a:pt x="0" y="102187"/>
                    <a:pt x="8596" y="106484"/>
                    <a:pt x="11939" y="99799"/>
                  </a:cubicBezTo>
                  <a:cubicBezTo>
                    <a:pt x="17669" y="89294"/>
                    <a:pt x="20057" y="64941"/>
                    <a:pt x="20057" y="55869"/>
                  </a:cubicBezTo>
                  <a:cubicBezTo>
                    <a:pt x="20534" y="46318"/>
                    <a:pt x="14804" y="0"/>
                    <a:pt x="14804" y="0"/>
                  </a:cubicBezTo>
                  <a:cubicBezTo>
                    <a:pt x="14804" y="0"/>
                    <a:pt x="5253" y="14325"/>
                    <a:pt x="7641" y="32948"/>
                  </a:cubicBezTo>
                  <a:cubicBezTo>
                    <a:pt x="10984" y="60166"/>
                    <a:pt x="0" y="102187"/>
                    <a:pt x="0" y="102187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94F6947-45AF-EFF8-DBCD-99A10625555A}"/>
                </a:ext>
              </a:extLst>
            </p:cNvPr>
            <p:cNvSpPr/>
            <p:nvPr/>
          </p:nvSpPr>
          <p:spPr>
            <a:xfrm>
              <a:off x="7884745" y="2473946"/>
              <a:ext cx="27840" cy="113521"/>
            </a:xfrm>
            <a:custGeom>
              <a:avLst/>
              <a:gdLst>
                <a:gd name="connsiteX0" fmla="*/ 12030 w 27840"/>
                <a:gd name="connsiteY0" fmla="*/ 92159 h 113521"/>
                <a:gd name="connsiteX1" fmla="*/ 5344 w 27840"/>
                <a:gd name="connsiteY1" fmla="*/ 34381 h 113521"/>
                <a:gd name="connsiteX2" fmla="*/ 2479 w 27840"/>
                <a:gd name="connsiteY2" fmla="*/ 0 h 113521"/>
                <a:gd name="connsiteX3" fmla="*/ 22058 w 27840"/>
                <a:gd name="connsiteY3" fmla="*/ 47273 h 113521"/>
                <a:gd name="connsiteX4" fmla="*/ 27789 w 27840"/>
                <a:gd name="connsiteY4" fmla="*/ 77834 h 113521"/>
                <a:gd name="connsiteX5" fmla="*/ 12030 w 27840"/>
                <a:gd name="connsiteY5" fmla="*/ 92159 h 11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40" h="113521">
                  <a:moveTo>
                    <a:pt x="12030" y="92159"/>
                  </a:moveTo>
                  <a:cubicBezTo>
                    <a:pt x="19670" y="76401"/>
                    <a:pt x="15850" y="56823"/>
                    <a:pt x="5344" y="34381"/>
                  </a:cubicBezTo>
                  <a:cubicBezTo>
                    <a:pt x="-4685" y="13370"/>
                    <a:pt x="2479" y="0"/>
                    <a:pt x="2479" y="0"/>
                  </a:cubicBezTo>
                  <a:cubicBezTo>
                    <a:pt x="2479" y="0"/>
                    <a:pt x="10119" y="12893"/>
                    <a:pt x="22058" y="47273"/>
                  </a:cubicBezTo>
                  <a:cubicBezTo>
                    <a:pt x="25401" y="56823"/>
                    <a:pt x="28266" y="67806"/>
                    <a:pt x="27789" y="77834"/>
                  </a:cubicBezTo>
                  <a:cubicBezTo>
                    <a:pt x="27311" y="108394"/>
                    <a:pt x="-7550" y="132747"/>
                    <a:pt x="12030" y="92159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685F649-9D43-66C9-D50A-9B78082FAF77}"/>
                </a:ext>
              </a:extLst>
            </p:cNvPr>
            <p:cNvSpPr/>
            <p:nvPr/>
          </p:nvSpPr>
          <p:spPr>
            <a:xfrm>
              <a:off x="7549049" y="2757636"/>
              <a:ext cx="146814" cy="312312"/>
            </a:xfrm>
            <a:custGeom>
              <a:avLst/>
              <a:gdLst>
                <a:gd name="connsiteX0" fmla="*/ 20606 w 146814"/>
                <a:gd name="connsiteY0" fmla="*/ 1382 h 312312"/>
                <a:gd name="connsiteX1" fmla="*/ 134740 w 146814"/>
                <a:gd name="connsiteY1" fmla="*/ 222947 h 312312"/>
                <a:gd name="connsiteX2" fmla="*/ 145723 w 146814"/>
                <a:gd name="connsiteY2" fmla="*/ 295050 h 312312"/>
                <a:gd name="connsiteX3" fmla="*/ 15353 w 146814"/>
                <a:gd name="connsiteY3" fmla="*/ 128400 h 312312"/>
                <a:gd name="connsiteX4" fmla="*/ 20606 w 146814"/>
                <a:gd name="connsiteY4" fmla="*/ 1382 h 31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14" h="312312">
                  <a:moveTo>
                    <a:pt x="20606" y="1382"/>
                  </a:moveTo>
                  <a:cubicBezTo>
                    <a:pt x="65018" y="34331"/>
                    <a:pt x="104177" y="149410"/>
                    <a:pt x="134740" y="222947"/>
                  </a:cubicBezTo>
                  <a:cubicBezTo>
                    <a:pt x="151931" y="264012"/>
                    <a:pt x="145723" y="295050"/>
                    <a:pt x="145723" y="295050"/>
                  </a:cubicBezTo>
                  <a:cubicBezTo>
                    <a:pt x="145723" y="295050"/>
                    <a:pt x="130442" y="391507"/>
                    <a:pt x="15353" y="128400"/>
                  </a:cubicBezTo>
                  <a:cubicBezTo>
                    <a:pt x="-13300" y="62504"/>
                    <a:pt x="3892" y="-11033"/>
                    <a:pt x="20606" y="1382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5175BB6-78A6-388C-0E3D-79467118E44C}"/>
                </a:ext>
              </a:extLst>
            </p:cNvPr>
            <p:cNvSpPr/>
            <p:nvPr/>
          </p:nvSpPr>
          <p:spPr>
            <a:xfrm>
              <a:off x="7092099" y="2916596"/>
              <a:ext cx="475268" cy="1058531"/>
            </a:xfrm>
            <a:custGeom>
              <a:avLst/>
              <a:gdLst>
                <a:gd name="connsiteX0" fmla="*/ 71641 w 475268"/>
                <a:gd name="connsiteY0" fmla="*/ 1048131 h 1058531"/>
                <a:gd name="connsiteX1" fmla="*/ 421206 w 475268"/>
                <a:gd name="connsiteY1" fmla="*/ 1027121 h 1058531"/>
                <a:gd name="connsiteX2" fmla="*/ 457977 w 475268"/>
                <a:gd name="connsiteY2" fmla="*/ 417342 h 1058531"/>
                <a:gd name="connsiteX3" fmla="*/ 394941 w 475268"/>
                <a:gd name="connsiteY3" fmla="*/ 5730 h 1058531"/>
                <a:gd name="connsiteX4" fmla="*/ 87401 w 475268"/>
                <a:gd name="connsiteY4" fmla="*/ 0 h 1058531"/>
                <a:gd name="connsiteX5" fmla="*/ 71641 w 475268"/>
                <a:gd name="connsiteY5" fmla="*/ 1048131 h 105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268" h="1058531">
                  <a:moveTo>
                    <a:pt x="71641" y="1048131"/>
                  </a:moveTo>
                  <a:cubicBezTo>
                    <a:pt x="221591" y="1071529"/>
                    <a:pt x="248811" y="1051474"/>
                    <a:pt x="421206" y="1027121"/>
                  </a:cubicBezTo>
                  <a:cubicBezTo>
                    <a:pt x="437442" y="1027598"/>
                    <a:pt x="507164" y="859515"/>
                    <a:pt x="457977" y="417342"/>
                  </a:cubicBezTo>
                  <a:cubicBezTo>
                    <a:pt x="447948" y="326138"/>
                    <a:pt x="378704" y="253079"/>
                    <a:pt x="394941" y="5730"/>
                  </a:cubicBezTo>
                  <a:cubicBezTo>
                    <a:pt x="292268" y="3820"/>
                    <a:pt x="190073" y="1910"/>
                    <a:pt x="87401" y="0"/>
                  </a:cubicBezTo>
                  <a:cubicBezTo>
                    <a:pt x="127992" y="224429"/>
                    <a:pt x="-115557" y="259287"/>
                    <a:pt x="71641" y="1048131"/>
                  </a:cubicBezTo>
                  <a:close/>
                </a:path>
              </a:pathLst>
            </a:custGeom>
            <a:solidFill>
              <a:srgbClr val="EB5B2B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B428C37-D3A1-ED3F-6FBD-42834806B45C}"/>
                </a:ext>
              </a:extLst>
            </p:cNvPr>
            <p:cNvSpPr/>
            <p:nvPr/>
          </p:nvSpPr>
          <p:spPr>
            <a:xfrm>
              <a:off x="7770702" y="2530770"/>
              <a:ext cx="138488" cy="290060"/>
            </a:xfrm>
            <a:custGeom>
              <a:avLst/>
              <a:gdLst>
                <a:gd name="connsiteX0" fmla="*/ 126072 w 138488"/>
                <a:gd name="connsiteY0" fmla="*/ 16235 h 290060"/>
                <a:gd name="connsiteX1" fmla="*/ 133713 w 138488"/>
                <a:gd name="connsiteY1" fmla="*/ 21010 h 290060"/>
                <a:gd name="connsiteX2" fmla="*/ 138489 w 138488"/>
                <a:gd name="connsiteY2" fmla="*/ 50616 h 290060"/>
                <a:gd name="connsiteX3" fmla="*/ 112701 w 138488"/>
                <a:gd name="connsiteY3" fmla="*/ 121287 h 290060"/>
                <a:gd name="connsiteX4" fmla="*/ 42979 w 138488"/>
                <a:gd name="connsiteY4" fmla="*/ 287938 h 290060"/>
                <a:gd name="connsiteX5" fmla="*/ 0 w 138488"/>
                <a:gd name="connsiteY5" fmla="*/ 260720 h 290060"/>
                <a:gd name="connsiteX6" fmla="*/ 75452 w 138488"/>
                <a:gd name="connsiteY6" fmla="*/ 129405 h 290060"/>
                <a:gd name="connsiteX7" fmla="*/ 95032 w 138488"/>
                <a:gd name="connsiteY7" fmla="*/ 32948 h 290060"/>
                <a:gd name="connsiteX8" fmla="*/ 105538 w 138488"/>
                <a:gd name="connsiteY8" fmla="*/ 0 h 290060"/>
                <a:gd name="connsiteX9" fmla="*/ 106493 w 138488"/>
                <a:gd name="connsiteY9" fmla="*/ 40588 h 290060"/>
                <a:gd name="connsiteX10" fmla="*/ 115566 w 138488"/>
                <a:gd name="connsiteY10" fmla="*/ 47751 h 290060"/>
                <a:gd name="connsiteX11" fmla="*/ 126072 w 138488"/>
                <a:gd name="connsiteY11" fmla="*/ 16235 h 29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488" h="290060">
                  <a:moveTo>
                    <a:pt x="126072" y="16235"/>
                  </a:moveTo>
                  <a:lnTo>
                    <a:pt x="133713" y="21010"/>
                  </a:lnTo>
                  <a:lnTo>
                    <a:pt x="138489" y="50616"/>
                  </a:lnTo>
                  <a:cubicBezTo>
                    <a:pt x="138489" y="50616"/>
                    <a:pt x="125117" y="103142"/>
                    <a:pt x="112701" y="121287"/>
                  </a:cubicBezTo>
                  <a:cubicBezTo>
                    <a:pt x="100285" y="139433"/>
                    <a:pt x="51097" y="281730"/>
                    <a:pt x="42979" y="287938"/>
                  </a:cubicBezTo>
                  <a:cubicBezTo>
                    <a:pt x="28653" y="299398"/>
                    <a:pt x="0" y="260720"/>
                    <a:pt x="0" y="260720"/>
                  </a:cubicBezTo>
                  <a:cubicBezTo>
                    <a:pt x="0" y="260720"/>
                    <a:pt x="62559" y="160920"/>
                    <a:pt x="75452" y="129405"/>
                  </a:cubicBezTo>
                  <a:cubicBezTo>
                    <a:pt x="88346" y="97412"/>
                    <a:pt x="90734" y="45841"/>
                    <a:pt x="95032" y="32948"/>
                  </a:cubicBezTo>
                  <a:cubicBezTo>
                    <a:pt x="102673" y="11460"/>
                    <a:pt x="105538" y="0"/>
                    <a:pt x="105538" y="0"/>
                  </a:cubicBezTo>
                  <a:cubicBezTo>
                    <a:pt x="105538" y="0"/>
                    <a:pt x="116521" y="5730"/>
                    <a:pt x="106493" y="40588"/>
                  </a:cubicBezTo>
                  <a:cubicBezTo>
                    <a:pt x="103628" y="49661"/>
                    <a:pt x="115566" y="47751"/>
                    <a:pt x="115566" y="47751"/>
                  </a:cubicBezTo>
                  <a:lnTo>
                    <a:pt x="126072" y="16235"/>
                  </a:ln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B3B768A-E95B-96C4-1909-D10D6DAD2655}"/>
                </a:ext>
              </a:extLst>
            </p:cNvPr>
            <p:cNvSpPr/>
            <p:nvPr/>
          </p:nvSpPr>
          <p:spPr>
            <a:xfrm>
              <a:off x="7144161" y="2574700"/>
              <a:ext cx="361980" cy="521439"/>
            </a:xfrm>
            <a:custGeom>
              <a:avLst/>
              <a:gdLst>
                <a:gd name="connsiteX0" fmla="*/ 350519 w 361980"/>
                <a:gd name="connsiteY0" fmla="*/ 521439 h 521439"/>
                <a:gd name="connsiteX1" fmla="*/ 14326 w 361980"/>
                <a:gd name="connsiteY1" fmla="*/ 515232 h 521439"/>
                <a:gd name="connsiteX2" fmla="*/ 0 w 361980"/>
                <a:gd name="connsiteY2" fmla="*/ 0 h 521439"/>
                <a:gd name="connsiteX3" fmla="*/ 361980 w 361980"/>
                <a:gd name="connsiteY3" fmla="*/ 34381 h 521439"/>
                <a:gd name="connsiteX4" fmla="*/ 358160 w 361980"/>
                <a:gd name="connsiteY4" fmla="*/ 234934 h 521439"/>
                <a:gd name="connsiteX5" fmla="*/ 344789 w 361980"/>
                <a:gd name="connsiteY5" fmla="*/ 336166 h 521439"/>
                <a:gd name="connsiteX6" fmla="*/ 344311 w 361980"/>
                <a:gd name="connsiteY6" fmla="*/ 452678 h 521439"/>
                <a:gd name="connsiteX7" fmla="*/ 350519 w 361980"/>
                <a:gd name="connsiteY7" fmla="*/ 521439 h 52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980" h="521439">
                  <a:moveTo>
                    <a:pt x="350519" y="521439"/>
                  </a:moveTo>
                  <a:lnTo>
                    <a:pt x="14326" y="515232"/>
                  </a:lnTo>
                  <a:lnTo>
                    <a:pt x="0" y="0"/>
                  </a:lnTo>
                  <a:lnTo>
                    <a:pt x="361980" y="34381"/>
                  </a:lnTo>
                  <a:lnTo>
                    <a:pt x="358160" y="234934"/>
                  </a:lnTo>
                  <a:cubicBezTo>
                    <a:pt x="353385" y="268837"/>
                    <a:pt x="348132" y="302263"/>
                    <a:pt x="344789" y="336166"/>
                  </a:cubicBezTo>
                  <a:cubicBezTo>
                    <a:pt x="340968" y="374844"/>
                    <a:pt x="340968" y="414000"/>
                    <a:pt x="344311" y="452678"/>
                  </a:cubicBezTo>
                  <a:lnTo>
                    <a:pt x="350519" y="521439"/>
                  </a:lnTo>
                  <a:close/>
                </a:path>
              </a:pathLst>
            </a:custGeom>
            <a:solidFill>
              <a:srgbClr val="284E9D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3DDCA89-3CBC-B4DE-C3C4-A5DB4E7039A6}"/>
                </a:ext>
              </a:extLst>
            </p:cNvPr>
            <p:cNvSpPr/>
            <p:nvPr/>
          </p:nvSpPr>
          <p:spPr>
            <a:xfrm>
              <a:off x="7065366" y="2573416"/>
              <a:ext cx="131802" cy="469243"/>
            </a:xfrm>
            <a:custGeom>
              <a:avLst/>
              <a:gdLst>
                <a:gd name="connsiteX0" fmla="*/ 88346 w 131802"/>
                <a:gd name="connsiteY0" fmla="*/ 443458 h 469243"/>
                <a:gd name="connsiteX1" fmla="*/ 131803 w 131802"/>
                <a:gd name="connsiteY1" fmla="*/ 137852 h 469243"/>
                <a:gd name="connsiteX2" fmla="*/ 121297 w 131802"/>
                <a:gd name="connsiteY2" fmla="*/ 14655 h 469243"/>
                <a:gd name="connsiteX3" fmla="*/ 95032 w 131802"/>
                <a:gd name="connsiteY3" fmla="*/ 1285 h 469243"/>
                <a:gd name="connsiteX4" fmla="*/ 88346 w 131802"/>
                <a:gd name="connsiteY4" fmla="*/ 330 h 469243"/>
                <a:gd name="connsiteX5" fmla="*/ 34861 w 131802"/>
                <a:gd name="connsiteY5" fmla="*/ 50468 h 469243"/>
                <a:gd name="connsiteX6" fmla="*/ 0 w 131802"/>
                <a:gd name="connsiteY6" fmla="*/ 469243 h 469243"/>
                <a:gd name="connsiteX7" fmla="*/ 88346 w 131802"/>
                <a:gd name="connsiteY7" fmla="*/ 443458 h 4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802" h="469243">
                  <a:moveTo>
                    <a:pt x="88346" y="443458"/>
                  </a:moveTo>
                  <a:lnTo>
                    <a:pt x="131803" y="137852"/>
                  </a:lnTo>
                  <a:lnTo>
                    <a:pt x="121297" y="14655"/>
                  </a:lnTo>
                  <a:cubicBezTo>
                    <a:pt x="114134" y="7492"/>
                    <a:pt x="105060" y="2717"/>
                    <a:pt x="95032" y="1285"/>
                  </a:cubicBezTo>
                  <a:lnTo>
                    <a:pt x="88346" y="330"/>
                  </a:lnTo>
                  <a:cubicBezTo>
                    <a:pt x="61604" y="-3013"/>
                    <a:pt x="37726" y="19430"/>
                    <a:pt x="34861" y="50468"/>
                  </a:cubicBezTo>
                  <a:lnTo>
                    <a:pt x="0" y="469243"/>
                  </a:lnTo>
                  <a:lnTo>
                    <a:pt x="88346" y="443458"/>
                  </a:lnTo>
                  <a:close/>
                </a:path>
              </a:pathLst>
            </a:custGeom>
            <a:solidFill>
              <a:srgbClr val="284E9D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1E9DFF-DD67-D9B9-9E1A-9382C42FF842}"/>
                </a:ext>
              </a:extLst>
            </p:cNvPr>
            <p:cNvSpPr/>
            <p:nvPr/>
          </p:nvSpPr>
          <p:spPr>
            <a:xfrm>
              <a:off x="7460774" y="2607834"/>
              <a:ext cx="239728" cy="446285"/>
            </a:xfrm>
            <a:custGeom>
              <a:avLst/>
              <a:gdLst>
                <a:gd name="connsiteX0" fmla="*/ 180513 w 239728"/>
                <a:gd name="connsiteY0" fmla="*/ 446285 h 446285"/>
                <a:gd name="connsiteX1" fmla="*/ 42024 w 239728"/>
                <a:gd name="connsiteY1" fmla="*/ 179358 h 446285"/>
                <a:gd name="connsiteX2" fmla="*/ 0 w 239728"/>
                <a:gd name="connsiteY2" fmla="*/ 23213 h 446285"/>
                <a:gd name="connsiteX3" fmla="*/ 22922 w 239728"/>
                <a:gd name="connsiteY3" fmla="*/ 5545 h 446285"/>
                <a:gd name="connsiteX4" fmla="*/ 29608 w 239728"/>
                <a:gd name="connsiteY4" fmla="*/ 3158 h 446285"/>
                <a:gd name="connsiteX5" fmla="*/ 92167 w 239728"/>
                <a:gd name="connsiteY5" fmla="*/ 31331 h 446285"/>
                <a:gd name="connsiteX6" fmla="*/ 239728 w 239728"/>
                <a:gd name="connsiteY6" fmla="*/ 335981 h 446285"/>
                <a:gd name="connsiteX7" fmla="*/ 180513 w 239728"/>
                <a:gd name="connsiteY7" fmla="*/ 446285 h 446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28" h="446285">
                  <a:moveTo>
                    <a:pt x="180513" y="446285"/>
                  </a:moveTo>
                  <a:lnTo>
                    <a:pt x="42024" y="179358"/>
                  </a:lnTo>
                  <a:lnTo>
                    <a:pt x="0" y="23213"/>
                  </a:lnTo>
                  <a:cubicBezTo>
                    <a:pt x="5253" y="15573"/>
                    <a:pt x="13371" y="9365"/>
                    <a:pt x="22922" y="5545"/>
                  </a:cubicBezTo>
                  <a:lnTo>
                    <a:pt x="29608" y="3158"/>
                  </a:lnTo>
                  <a:cubicBezTo>
                    <a:pt x="54918" y="-6393"/>
                    <a:pt x="82616" y="6500"/>
                    <a:pt x="92167" y="31331"/>
                  </a:cubicBezTo>
                  <a:lnTo>
                    <a:pt x="239728" y="335981"/>
                  </a:lnTo>
                  <a:lnTo>
                    <a:pt x="180513" y="446285"/>
                  </a:lnTo>
                  <a:close/>
                </a:path>
              </a:pathLst>
            </a:custGeom>
            <a:solidFill>
              <a:srgbClr val="284E9D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68627B0-9AF4-0528-2640-2FF7C4962372}"/>
                </a:ext>
              </a:extLst>
            </p:cNvPr>
            <p:cNvSpPr/>
            <p:nvPr/>
          </p:nvSpPr>
          <p:spPr>
            <a:xfrm>
              <a:off x="7877782" y="2494479"/>
              <a:ext cx="26404" cy="90249"/>
            </a:xfrm>
            <a:custGeom>
              <a:avLst/>
              <a:gdLst>
                <a:gd name="connsiteX0" fmla="*/ 20903 w 26404"/>
                <a:gd name="connsiteY0" fmla="*/ 90249 h 90249"/>
                <a:gd name="connsiteX1" fmla="*/ 25201 w 26404"/>
                <a:gd name="connsiteY1" fmla="*/ 50616 h 90249"/>
                <a:gd name="connsiteX2" fmla="*/ 846 w 26404"/>
                <a:gd name="connsiteY2" fmla="*/ 0 h 90249"/>
                <a:gd name="connsiteX3" fmla="*/ 5621 w 26404"/>
                <a:gd name="connsiteY3" fmla="*/ 33426 h 90249"/>
                <a:gd name="connsiteX4" fmla="*/ 20903 w 26404"/>
                <a:gd name="connsiteY4" fmla="*/ 90249 h 9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04" h="90249">
                  <a:moveTo>
                    <a:pt x="20903" y="90249"/>
                  </a:moveTo>
                  <a:cubicBezTo>
                    <a:pt x="20903" y="90249"/>
                    <a:pt x="29499" y="63986"/>
                    <a:pt x="25201" y="50616"/>
                  </a:cubicBezTo>
                  <a:cubicBezTo>
                    <a:pt x="22336" y="41543"/>
                    <a:pt x="846" y="0"/>
                    <a:pt x="846" y="0"/>
                  </a:cubicBezTo>
                  <a:cubicBezTo>
                    <a:pt x="846" y="0"/>
                    <a:pt x="-2974" y="16713"/>
                    <a:pt x="5621" y="33426"/>
                  </a:cubicBezTo>
                  <a:cubicBezTo>
                    <a:pt x="18038" y="57779"/>
                    <a:pt x="20903" y="90249"/>
                    <a:pt x="20903" y="90249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6EF481E-F955-BB60-3720-B378CD6899FE}"/>
                </a:ext>
              </a:extLst>
            </p:cNvPr>
            <p:cNvSpPr/>
            <p:nvPr/>
          </p:nvSpPr>
          <p:spPr>
            <a:xfrm>
              <a:off x="7874808" y="2567538"/>
              <a:ext cx="15971" cy="53480"/>
            </a:xfrm>
            <a:custGeom>
              <a:avLst/>
              <a:gdLst>
                <a:gd name="connsiteX0" fmla="*/ 11461 w 15971"/>
                <a:gd name="connsiteY0" fmla="*/ 10983 h 53480"/>
                <a:gd name="connsiteX1" fmla="*/ 955 w 15971"/>
                <a:gd name="connsiteY1" fmla="*/ 10505 h 53480"/>
                <a:gd name="connsiteX2" fmla="*/ 1910 w 15971"/>
                <a:gd name="connsiteY2" fmla="*/ 17668 h 53480"/>
                <a:gd name="connsiteX3" fmla="*/ 0 w 15971"/>
                <a:gd name="connsiteY3" fmla="*/ 53481 h 53480"/>
                <a:gd name="connsiteX4" fmla="*/ 9551 w 15971"/>
                <a:gd name="connsiteY4" fmla="*/ 25308 h 53480"/>
                <a:gd name="connsiteX5" fmla="*/ 15759 w 15971"/>
                <a:gd name="connsiteY5" fmla="*/ 4298 h 53480"/>
                <a:gd name="connsiteX6" fmla="*/ 15759 w 15971"/>
                <a:gd name="connsiteY6" fmla="*/ 0 h 53480"/>
                <a:gd name="connsiteX7" fmla="*/ 11461 w 15971"/>
                <a:gd name="connsiteY7" fmla="*/ 10983 h 5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71" h="53480">
                  <a:moveTo>
                    <a:pt x="11461" y="10983"/>
                  </a:moveTo>
                  <a:cubicBezTo>
                    <a:pt x="11461" y="10983"/>
                    <a:pt x="3820" y="12893"/>
                    <a:pt x="955" y="10505"/>
                  </a:cubicBezTo>
                  <a:cubicBezTo>
                    <a:pt x="955" y="12893"/>
                    <a:pt x="1433" y="15758"/>
                    <a:pt x="1910" y="17668"/>
                  </a:cubicBezTo>
                  <a:cubicBezTo>
                    <a:pt x="2388" y="22443"/>
                    <a:pt x="0" y="53481"/>
                    <a:pt x="0" y="53481"/>
                  </a:cubicBezTo>
                  <a:cubicBezTo>
                    <a:pt x="0" y="53481"/>
                    <a:pt x="6208" y="31516"/>
                    <a:pt x="9551" y="25308"/>
                  </a:cubicBezTo>
                  <a:cubicBezTo>
                    <a:pt x="11461" y="21488"/>
                    <a:pt x="13849" y="11938"/>
                    <a:pt x="15759" y="4298"/>
                  </a:cubicBezTo>
                  <a:cubicBezTo>
                    <a:pt x="16237" y="3343"/>
                    <a:pt x="15759" y="1433"/>
                    <a:pt x="15759" y="0"/>
                  </a:cubicBezTo>
                  <a:lnTo>
                    <a:pt x="11461" y="10983"/>
                  </a:ln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CD8EE9C-E24A-2A3A-7328-4800454D316E}"/>
                </a:ext>
              </a:extLst>
            </p:cNvPr>
            <p:cNvSpPr/>
            <p:nvPr/>
          </p:nvSpPr>
          <p:spPr>
            <a:xfrm>
              <a:off x="7865715" y="2533635"/>
              <a:ext cx="18643" cy="74854"/>
            </a:xfrm>
            <a:custGeom>
              <a:avLst/>
              <a:gdLst>
                <a:gd name="connsiteX0" fmla="*/ 11480 w 18643"/>
                <a:gd name="connsiteY0" fmla="*/ 37723 h 74854"/>
                <a:gd name="connsiteX1" fmla="*/ 12913 w 18643"/>
                <a:gd name="connsiteY1" fmla="*/ 0 h 74854"/>
                <a:gd name="connsiteX2" fmla="*/ 4317 w 18643"/>
                <a:gd name="connsiteY2" fmla="*/ 26740 h 74854"/>
                <a:gd name="connsiteX3" fmla="*/ 19 w 18643"/>
                <a:gd name="connsiteY3" fmla="*/ 51571 h 74854"/>
                <a:gd name="connsiteX4" fmla="*/ 11003 w 18643"/>
                <a:gd name="connsiteY4" fmla="*/ 74491 h 74854"/>
                <a:gd name="connsiteX5" fmla="*/ 18643 w 18643"/>
                <a:gd name="connsiteY5" fmla="*/ 44886 h 74854"/>
                <a:gd name="connsiteX6" fmla="*/ 11480 w 18643"/>
                <a:gd name="connsiteY6" fmla="*/ 37723 h 7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43" h="74854">
                  <a:moveTo>
                    <a:pt x="11480" y="37723"/>
                  </a:moveTo>
                  <a:cubicBezTo>
                    <a:pt x="18166" y="14325"/>
                    <a:pt x="15778" y="4298"/>
                    <a:pt x="12913" y="0"/>
                  </a:cubicBezTo>
                  <a:cubicBezTo>
                    <a:pt x="11480" y="5730"/>
                    <a:pt x="8615" y="14325"/>
                    <a:pt x="4317" y="26740"/>
                  </a:cubicBezTo>
                  <a:cubicBezTo>
                    <a:pt x="2884" y="31038"/>
                    <a:pt x="1452" y="40111"/>
                    <a:pt x="19" y="51571"/>
                  </a:cubicBezTo>
                  <a:cubicBezTo>
                    <a:pt x="-458" y="53481"/>
                    <a:pt x="8137" y="55868"/>
                    <a:pt x="11003" y="74491"/>
                  </a:cubicBezTo>
                  <a:cubicBezTo>
                    <a:pt x="11480" y="77834"/>
                    <a:pt x="17688" y="57301"/>
                    <a:pt x="18643" y="44886"/>
                  </a:cubicBezTo>
                  <a:cubicBezTo>
                    <a:pt x="15778" y="44886"/>
                    <a:pt x="9092" y="44408"/>
                    <a:pt x="11480" y="37723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7961242-1CB7-EC85-BCB2-A6FF463EFFB4}"/>
                </a:ext>
              </a:extLst>
            </p:cNvPr>
            <p:cNvSpPr/>
            <p:nvPr/>
          </p:nvSpPr>
          <p:spPr>
            <a:xfrm>
              <a:off x="7082080" y="2666382"/>
              <a:ext cx="402571" cy="446470"/>
            </a:xfrm>
            <a:custGeom>
              <a:avLst/>
              <a:gdLst>
                <a:gd name="connsiteX0" fmla="*/ 319001 w 402571"/>
                <a:gd name="connsiteY0" fmla="*/ 31993 h 446470"/>
                <a:gd name="connsiteX1" fmla="*/ 0 w 402571"/>
                <a:gd name="connsiteY1" fmla="*/ 0 h 446470"/>
                <a:gd name="connsiteX2" fmla="*/ 108881 w 402571"/>
                <a:gd name="connsiteY2" fmla="*/ 415432 h 446470"/>
                <a:gd name="connsiteX3" fmla="*/ 402572 w 402571"/>
                <a:gd name="connsiteY3" fmla="*/ 446470 h 44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571" h="446470">
                  <a:moveTo>
                    <a:pt x="319001" y="31993"/>
                  </a:moveTo>
                  <a:lnTo>
                    <a:pt x="0" y="0"/>
                  </a:lnTo>
                  <a:lnTo>
                    <a:pt x="108881" y="415432"/>
                  </a:lnTo>
                  <a:lnTo>
                    <a:pt x="402572" y="446470"/>
                  </a:lnTo>
                  <a:close/>
                </a:path>
              </a:pathLst>
            </a:custGeom>
            <a:solidFill>
              <a:srgbClr val="A7BFD3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6EA476-87D2-AA3B-FCB0-9D85D177EE79}"/>
                </a:ext>
              </a:extLst>
            </p:cNvPr>
            <p:cNvSpPr/>
            <p:nvPr/>
          </p:nvSpPr>
          <p:spPr>
            <a:xfrm>
              <a:off x="7286618" y="2695032"/>
              <a:ext cx="80557" cy="71148"/>
            </a:xfrm>
            <a:custGeom>
              <a:avLst/>
              <a:gdLst>
                <a:gd name="connsiteX0" fmla="*/ 5583 w 80557"/>
                <a:gd name="connsiteY0" fmla="*/ 71149 h 71148"/>
                <a:gd name="connsiteX1" fmla="*/ 807 w 80557"/>
                <a:gd name="connsiteY1" fmla="*/ 59689 h 71148"/>
                <a:gd name="connsiteX2" fmla="*/ 31848 w 80557"/>
                <a:gd name="connsiteY2" fmla="*/ 27696 h 71148"/>
                <a:gd name="connsiteX3" fmla="*/ 80558 w 80557"/>
                <a:gd name="connsiteY3" fmla="*/ 0 h 71148"/>
                <a:gd name="connsiteX4" fmla="*/ 57635 w 80557"/>
                <a:gd name="connsiteY4" fmla="*/ 24830 h 71148"/>
                <a:gd name="connsiteX5" fmla="*/ 5583 w 80557"/>
                <a:gd name="connsiteY5" fmla="*/ 71149 h 7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557" h="71148">
                  <a:moveTo>
                    <a:pt x="5583" y="71149"/>
                  </a:moveTo>
                  <a:cubicBezTo>
                    <a:pt x="5583" y="71149"/>
                    <a:pt x="-2535" y="66374"/>
                    <a:pt x="807" y="59689"/>
                  </a:cubicBezTo>
                  <a:cubicBezTo>
                    <a:pt x="6060" y="48706"/>
                    <a:pt x="24685" y="32948"/>
                    <a:pt x="31848" y="27696"/>
                  </a:cubicBezTo>
                  <a:cubicBezTo>
                    <a:pt x="39489" y="21965"/>
                    <a:pt x="80558" y="0"/>
                    <a:pt x="80558" y="0"/>
                  </a:cubicBezTo>
                  <a:cubicBezTo>
                    <a:pt x="80558" y="0"/>
                    <a:pt x="74350" y="16235"/>
                    <a:pt x="57635" y="24830"/>
                  </a:cubicBezTo>
                  <a:cubicBezTo>
                    <a:pt x="33281" y="37723"/>
                    <a:pt x="5583" y="71149"/>
                    <a:pt x="5583" y="71149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2211E76-C7D6-4809-0E12-DCEFB1FF738F}"/>
                </a:ext>
              </a:extLst>
            </p:cNvPr>
            <p:cNvSpPr/>
            <p:nvPr/>
          </p:nvSpPr>
          <p:spPr>
            <a:xfrm>
              <a:off x="7280971" y="2716520"/>
              <a:ext cx="96710" cy="61720"/>
            </a:xfrm>
            <a:custGeom>
              <a:avLst/>
              <a:gdLst>
                <a:gd name="connsiteX0" fmla="*/ 16005 w 96710"/>
                <a:gd name="connsiteY0" fmla="*/ 45363 h 61720"/>
                <a:gd name="connsiteX1" fmla="*/ 67103 w 96710"/>
                <a:gd name="connsiteY1" fmla="*/ 17668 h 61720"/>
                <a:gd name="connsiteX2" fmla="*/ 96711 w 96710"/>
                <a:gd name="connsiteY2" fmla="*/ 0 h 61720"/>
                <a:gd name="connsiteX3" fmla="*/ 46568 w 96710"/>
                <a:gd name="connsiteY3" fmla="*/ 10983 h 61720"/>
                <a:gd name="connsiteX4" fmla="*/ 18393 w 96710"/>
                <a:gd name="connsiteY4" fmla="*/ 23875 h 61720"/>
                <a:gd name="connsiteX5" fmla="*/ 16005 w 96710"/>
                <a:gd name="connsiteY5" fmla="*/ 45363 h 6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710" h="61720">
                  <a:moveTo>
                    <a:pt x="16005" y="45363"/>
                  </a:moveTo>
                  <a:cubicBezTo>
                    <a:pt x="24601" y="30083"/>
                    <a:pt x="42748" y="21965"/>
                    <a:pt x="67103" y="17668"/>
                  </a:cubicBezTo>
                  <a:cubicBezTo>
                    <a:pt x="90025" y="13370"/>
                    <a:pt x="96711" y="0"/>
                    <a:pt x="96711" y="0"/>
                  </a:cubicBezTo>
                  <a:cubicBezTo>
                    <a:pt x="96711" y="0"/>
                    <a:pt x="81907" y="955"/>
                    <a:pt x="46568" y="10983"/>
                  </a:cubicBezTo>
                  <a:cubicBezTo>
                    <a:pt x="37017" y="13848"/>
                    <a:pt x="26511" y="17668"/>
                    <a:pt x="18393" y="23875"/>
                  </a:cubicBezTo>
                  <a:cubicBezTo>
                    <a:pt x="-5962" y="42498"/>
                    <a:pt x="-5484" y="84997"/>
                    <a:pt x="16005" y="45363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699E9B9-1450-4477-53D2-E72BA35D2F73}"/>
                </a:ext>
              </a:extLst>
            </p:cNvPr>
            <p:cNvSpPr/>
            <p:nvPr/>
          </p:nvSpPr>
          <p:spPr>
            <a:xfrm>
              <a:off x="7137939" y="2747558"/>
              <a:ext cx="200106" cy="246871"/>
            </a:xfrm>
            <a:custGeom>
              <a:avLst/>
              <a:gdLst>
                <a:gd name="connsiteX0" fmla="*/ 174796 w 200106"/>
                <a:gd name="connsiteY0" fmla="*/ 3343 h 246871"/>
                <a:gd name="connsiteX1" fmla="*/ 166678 w 200106"/>
                <a:gd name="connsiteY1" fmla="*/ 0 h 246871"/>
                <a:gd name="connsiteX2" fmla="*/ 139458 w 200106"/>
                <a:gd name="connsiteY2" fmla="*/ 12893 h 246871"/>
                <a:gd name="connsiteX3" fmla="*/ 96478 w 200106"/>
                <a:gd name="connsiteY3" fmla="*/ 74491 h 246871"/>
                <a:gd name="connsiteX4" fmla="*/ 14 w 200106"/>
                <a:gd name="connsiteY4" fmla="*/ 227294 h 246871"/>
                <a:gd name="connsiteX5" fmla="*/ 47291 w 200106"/>
                <a:gd name="connsiteY5" fmla="*/ 246872 h 246871"/>
                <a:gd name="connsiteX6" fmla="*/ 111282 w 200106"/>
                <a:gd name="connsiteY6" fmla="*/ 109349 h 246871"/>
                <a:gd name="connsiteX7" fmla="*/ 179094 w 200106"/>
                <a:gd name="connsiteY7" fmla="*/ 37723 h 246871"/>
                <a:gd name="connsiteX8" fmla="*/ 200106 w 200106"/>
                <a:gd name="connsiteY8" fmla="*/ 10028 h 246871"/>
                <a:gd name="connsiteX9" fmla="*/ 166678 w 200106"/>
                <a:gd name="connsiteY9" fmla="*/ 32471 h 246871"/>
                <a:gd name="connsiteX10" fmla="*/ 155694 w 200106"/>
                <a:gd name="connsiteY10" fmla="*/ 29128 h 246871"/>
                <a:gd name="connsiteX11" fmla="*/ 174796 w 200106"/>
                <a:gd name="connsiteY11" fmla="*/ 3343 h 24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106" h="246871">
                  <a:moveTo>
                    <a:pt x="174796" y="3343"/>
                  </a:moveTo>
                  <a:lnTo>
                    <a:pt x="166678" y="0"/>
                  </a:lnTo>
                  <a:lnTo>
                    <a:pt x="139458" y="12893"/>
                  </a:lnTo>
                  <a:cubicBezTo>
                    <a:pt x="139458" y="12893"/>
                    <a:pt x="104119" y="54436"/>
                    <a:pt x="96478" y="74491"/>
                  </a:cubicBezTo>
                  <a:cubicBezTo>
                    <a:pt x="88838" y="95024"/>
                    <a:pt x="492" y="217266"/>
                    <a:pt x="14" y="227294"/>
                  </a:cubicBezTo>
                  <a:cubicBezTo>
                    <a:pt x="-941" y="245439"/>
                    <a:pt x="47291" y="246872"/>
                    <a:pt x="47291" y="246872"/>
                  </a:cubicBezTo>
                  <a:cubicBezTo>
                    <a:pt x="47291" y="246872"/>
                    <a:pt x="92658" y="138477"/>
                    <a:pt x="111282" y="109349"/>
                  </a:cubicBezTo>
                  <a:cubicBezTo>
                    <a:pt x="129907" y="80699"/>
                    <a:pt x="170976" y="48706"/>
                    <a:pt x="179094" y="37723"/>
                  </a:cubicBezTo>
                  <a:cubicBezTo>
                    <a:pt x="192465" y="19100"/>
                    <a:pt x="200106" y="10028"/>
                    <a:pt x="200106" y="10028"/>
                  </a:cubicBezTo>
                  <a:cubicBezTo>
                    <a:pt x="200106" y="10028"/>
                    <a:pt x="189123" y="4298"/>
                    <a:pt x="166678" y="32471"/>
                  </a:cubicBezTo>
                  <a:cubicBezTo>
                    <a:pt x="160470" y="40111"/>
                    <a:pt x="155694" y="29128"/>
                    <a:pt x="155694" y="29128"/>
                  </a:cubicBezTo>
                  <a:lnTo>
                    <a:pt x="174796" y="3343"/>
                  </a:ln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4986BEB-58D0-DCEA-9C99-03741072F544}"/>
                </a:ext>
              </a:extLst>
            </p:cNvPr>
            <p:cNvSpPr/>
            <p:nvPr/>
          </p:nvSpPr>
          <p:spPr>
            <a:xfrm>
              <a:off x="7280739" y="2735143"/>
              <a:ext cx="85480" cy="35813"/>
            </a:xfrm>
            <a:custGeom>
              <a:avLst/>
              <a:gdLst>
                <a:gd name="connsiteX0" fmla="*/ 0 w 85480"/>
                <a:gd name="connsiteY0" fmla="*/ 35813 h 35813"/>
                <a:gd name="connsiteX1" fmla="*/ 30085 w 85480"/>
                <a:gd name="connsiteY1" fmla="*/ 9550 h 35813"/>
                <a:gd name="connsiteX2" fmla="*/ 85481 w 85480"/>
                <a:gd name="connsiteY2" fmla="*/ 0 h 35813"/>
                <a:gd name="connsiteX3" fmla="*/ 55395 w 85480"/>
                <a:gd name="connsiteY3" fmla="*/ 15280 h 35813"/>
                <a:gd name="connsiteX4" fmla="*/ 0 w 85480"/>
                <a:gd name="connsiteY4" fmla="*/ 35813 h 3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80" h="35813">
                  <a:moveTo>
                    <a:pt x="0" y="35813"/>
                  </a:moveTo>
                  <a:cubicBezTo>
                    <a:pt x="0" y="35813"/>
                    <a:pt x="16714" y="13848"/>
                    <a:pt x="30085" y="9550"/>
                  </a:cubicBezTo>
                  <a:cubicBezTo>
                    <a:pt x="39159" y="6685"/>
                    <a:pt x="85481" y="0"/>
                    <a:pt x="85481" y="0"/>
                  </a:cubicBezTo>
                  <a:cubicBezTo>
                    <a:pt x="85481" y="0"/>
                    <a:pt x="74020" y="12893"/>
                    <a:pt x="55395" y="15280"/>
                  </a:cubicBezTo>
                  <a:cubicBezTo>
                    <a:pt x="28653" y="19578"/>
                    <a:pt x="0" y="35813"/>
                    <a:pt x="0" y="35813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5714F9C-3835-ACA4-B468-3E3F81420A4A}"/>
                </a:ext>
              </a:extLst>
            </p:cNvPr>
            <p:cNvSpPr/>
            <p:nvPr/>
          </p:nvSpPr>
          <p:spPr>
            <a:xfrm>
              <a:off x="7265458" y="2768091"/>
              <a:ext cx="35338" cy="43453"/>
            </a:xfrm>
            <a:custGeom>
              <a:avLst/>
              <a:gdLst>
                <a:gd name="connsiteX0" fmla="*/ 27698 w 35338"/>
                <a:gd name="connsiteY0" fmla="*/ 9550 h 43453"/>
                <a:gd name="connsiteX1" fmla="*/ 34383 w 35338"/>
                <a:gd name="connsiteY1" fmla="*/ 17668 h 43453"/>
                <a:gd name="connsiteX2" fmla="*/ 28175 w 35338"/>
                <a:gd name="connsiteY2" fmla="*/ 21010 h 43453"/>
                <a:gd name="connsiteX3" fmla="*/ 0 w 35338"/>
                <a:gd name="connsiteY3" fmla="*/ 43453 h 43453"/>
                <a:gd name="connsiteX4" fmla="*/ 17669 w 35338"/>
                <a:gd name="connsiteY4" fmla="*/ 19578 h 43453"/>
                <a:gd name="connsiteX5" fmla="*/ 31518 w 35338"/>
                <a:gd name="connsiteY5" fmla="*/ 2388 h 43453"/>
                <a:gd name="connsiteX6" fmla="*/ 35339 w 35338"/>
                <a:gd name="connsiteY6" fmla="*/ 0 h 43453"/>
                <a:gd name="connsiteX7" fmla="*/ 27698 w 35338"/>
                <a:gd name="connsiteY7" fmla="*/ 9550 h 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38" h="43453">
                  <a:moveTo>
                    <a:pt x="27698" y="9550"/>
                  </a:moveTo>
                  <a:cubicBezTo>
                    <a:pt x="27698" y="9550"/>
                    <a:pt x="30563" y="16713"/>
                    <a:pt x="34383" y="17668"/>
                  </a:cubicBezTo>
                  <a:cubicBezTo>
                    <a:pt x="32473" y="19100"/>
                    <a:pt x="29608" y="20055"/>
                    <a:pt x="28175" y="21010"/>
                  </a:cubicBezTo>
                  <a:cubicBezTo>
                    <a:pt x="24355" y="23398"/>
                    <a:pt x="0" y="43453"/>
                    <a:pt x="0" y="43453"/>
                  </a:cubicBezTo>
                  <a:cubicBezTo>
                    <a:pt x="0" y="43453"/>
                    <a:pt x="14804" y="25785"/>
                    <a:pt x="17669" y="19578"/>
                  </a:cubicBezTo>
                  <a:cubicBezTo>
                    <a:pt x="19579" y="15758"/>
                    <a:pt x="25788" y="8595"/>
                    <a:pt x="31518" y="2388"/>
                  </a:cubicBezTo>
                  <a:cubicBezTo>
                    <a:pt x="31996" y="1432"/>
                    <a:pt x="33906" y="955"/>
                    <a:pt x="35339" y="0"/>
                  </a:cubicBezTo>
                  <a:lnTo>
                    <a:pt x="27698" y="9550"/>
                  </a:ln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B704D20-D16B-F274-7C4C-582B025300A3}"/>
                </a:ext>
              </a:extLst>
            </p:cNvPr>
            <p:cNvSpPr/>
            <p:nvPr/>
          </p:nvSpPr>
          <p:spPr>
            <a:xfrm>
              <a:off x="7274485" y="2758064"/>
              <a:ext cx="60217" cy="44972"/>
            </a:xfrm>
            <a:custGeom>
              <a:avLst/>
              <a:gdLst>
                <a:gd name="connsiteX0" fmla="*/ 30132 w 60217"/>
                <a:gd name="connsiteY0" fmla="*/ 22920 h 44972"/>
                <a:gd name="connsiteX1" fmla="*/ 60217 w 60217"/>
                <a:gd name="connsiteY1" fmla="*/ 0 h 44972"/>
                <a:gd name="connsiteX2" fmla="*/ 43503 w 60217"/>
                <a:gd name="connsiteY2" fmla="*/ 22443 h 44972"/>
                <a:gd name="connsiteX3" fmla="*/ 25834 w 60217"/>
                <a:gd name="connsiteY3" fmla="*/ 40588 h 44972"/>
                <a:gd name="connsiteX4" fmla="*/ 524 w 60217"/>
                <a:gd name="connsiteY4" fmla="*/ 44886 h 44972"/>
                <a:gd name="connsiteX5" fmla="*/ 20104 w 60217"/>
                <a:gd name="connsiteY5" fmla="*/ 21488 h 44972"/>
                <a:gd name="connsiteX6" fmla="*/ 30132 w 60217"/>
                <a:gd name="connsiteY6" fmla="*/ 22920 h 4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17" h="44972">
                  <a:moveTo>
                    <a:pt x="30132" y="22920"/>
                  </a:moveTo>
                  <a:cubicBezTo>
                    <a:pt x="45414" y="3820"/>
                    <a:pt x="55442" y="478"/>
                    <a:pt x="60217" y="0"/>
                  </a:cubicBezTo>
                  <a:cubicBezTo>
                    <a:pt x="56397" y="4298"/>
                    <a:pt x="51144" y="11938"/>
                    <a:pt x="43503" y="22443"/>
                  </a:cubicBezTo>
                  <a:cubicBezTo>
                    <a:pt x="40638" y="26263"/>
                    <a:pt x="33952" y="32471"/>
                    <a:pt x="25834" y="40588"/>
                  </a:cubicBezTo>
                  <a:cubicBezTo>
                    <a:pt x="24401" y="42021"/>
                    <a:pt x="17716" y="36768"/>
                    <a:pt x="524" y="44886"/>
                  </a:cubicBezTo>
                  <a:cubicBezTo>
                    <a:pt x="-2819" y="46318"/>
                    <a:pt x="10553" y="29605"/>
                    <a:pt x="20104" y="21488"/>
                  </a:cubicBezTo>
                  <a:cubicBezTo>
                    <a:pt x="21536" y="23875"/>
                    <a:pt x="25357" y="28651"/>
                    <a:pt x="30132" y="22920"/>
                  </a:cubicBezTo>
                  <a:close/>
                </a:path>
              </a:pathLst>
            </a:custGeom>
            <a:solidFill>
              <a:srgbClr val="E3BC8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AA28B64-965F-B0FA-7EE9-B4FBA0D9CEDE}"/>
                </a:ext>
              </a:extLst>
            </p:cNvPr>
            <p:cNvSpPr/>
            <p:nvPr/>
          </p:nvSpPr>
          <p:spPr>
            <a:xfrm>
              <a:off x="7061440" y="2922804"/>
              <a:ext cx="137638" cy="170753"/>
            </a:xfrm>
            <a:custGeom>
              <a:avLst/>
              <a:gdLst>
                <a:gd name="connsiteX0" fmla="*/ 23982 w 137638"/>
                <a:gd name="connsiteY0" fmla="*/ 70671 h 170753"/>
                <a:gd name="connsiteX1" fmla="*/ 19207 w 137638"/>
                <a:gd name="connsiteY1" fmla="*/ 163785 h 170753"/>
                <a:gd name="connsiteX2" fmla="*/ 80810 w 137638"/>
                <a:gd name="connsiteY2" fmla="*/ 148505 h 170753"/>
                <a:gd name="connsiteX3" fmla="*/ 137639 w 137638"/>
                <a:gd name="connsiteY3" fmla="*/ 64464 h 170753"/>
                <a:gd name="connsiteX4" fmla="*/ 88451 w 137638"/>
                <a:gd name="connsiteY4" fmla="*/ 0 h 170753"/>
                <a:gd name="connsiteX5" fmla="*/ 23982 w 137638"/>
                <a:gd name="connsiteY5" fmla="*/ 70671 h 17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38" h="170753">
                  <a:moveTo>
                    <a:pt x="23982" y="70671"/>
                  </a:moveTo>
                  <a:cubicBezTo>
                    <a:pt x="23982" y="70671"/>
                    <a:pt x="-26638" y="138477"/>
                    <a:pt x="19207" y="163785"/>
                  </a:cubicBezTo>
                  <a:cubicBezTo>
                    <a:pt x="44994" y="178111"/>
                    <a:pt x="66006" y="169038"/>
                    <a:pt x="80810" y="148505"/>
                  </a:cubicBezTo>
                  <a:cubicBezTo>
                    <a:pt x="108508" y="109827"/>
                    <a:pt x="137639" y="64464"/>
                    <a:pt x="137639" y="64464"/>
                  </a:cubicBezTo>
                  <a:lnTo>
                    <a:pt x="88451" y="0"/>
                  </a:lnTo>
                  <a:lnTo>
                    <a:pt x="23982" y="70671"/>
                  </a:lnTo>
                  <a:close/>
                </a:path>
              </a:pathLst>
            </a:custGeom>
            <a:solidFill>
              <a:srgbClr val="284E9D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ED432A2-2777-F704-C5CA-3A2CF9E71437}"/>
                </a:ext>
              </a:extLst>
            </p:cNvPr>
            <p:cNvSpPr/>
            <p:nvPr/>
          </p:nvSpPr>
          <p:spPr>
            <a:xfrm>
              <a:off x="7629278" y="2764271"/>
              <a:ext cx="204629" cy="321299"/>
            </a:xfrm>
            <a:custGeom>
              <a:avLst/>
              <a:gdLst>
                <a:gd name="connsiteX0" fmla="*/ 149065 w 204629"/>
                <a:gd name="connsiteY0" fmla="*/ 0 h 321299"/>
                <a:gd name="connsiteX1" fmla="*/ 203983 w 204629"/>
                <a:gd name="connsiteY1" fmla="*/ 54913 h 321299"/>
                <a:gd name="connsiteX2" fmla="*/ 74568 w 204629"/>
                <a:gd name="connsiteY2" fmla="*/ 317543 h 321299"/>
                <a:gd name="connsiteX3" fmla="*/ 70 w 204629"/>
                <a:gd name="connsiteY3" fmla="*/ 258810 h 321299"/>
                <a:gd name="connsiteX4" fmla="*/ 149065 w 204629"/>
                <a:gd name="connsiteY4" fmla="*/ 0 h 3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9" h="321299">
                  <a:moveTo>
                    <a:pt x="149065" y="0"/>
                  </a:moveTo>
                  <a:cubicBezTo>
                    <a:pt x="149065" y="0"/>
                    <a:pt x="211624" y="27218"/>
                    <a:pt x="203983" y="54913"/>
                  </a:cubicBezTo>
                  <a:cubicBezTo>
                    <a:pt x="196342" y="82132"/>
                    <a:pt x="121845" y="297965"/>
                    <a:pt x="74568" y="317543"/>
                  </a:cubicBezTo>
                  <a:cubicBezTo>
                    <a:pt x="27768" y="337121"/>
                    <a:pt x="3891" y="274567"/>
                    <a:pt x="70" y="258810"/>
                  </a:cubicBezTo>
                  <a:cubicBezTo>
                    <a:pt x="-3750" y="243052"/>
                    <a:pt x="149065" y="0"/>
                    <a:pt x="149065" y="0"/>
                  </a:cubicBezTo>
                  <a:close/>
                </a:path>
              </a:pathLst>
            </a:custGeom>
            <a:solidFill>
              <a:srgbClr val="284E9D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0E633F7-DF3E-F67A-50FA-A62094E33EA3}"/>
                </a:ext>
              </a:extLst>
            </p:cNvPr>
            <p:cNvSpPr/>
            <p:nvPr/>
          </p:nvSpPr>
          <p:spPr>
            <a:xfrm>
              <a:off x="7171132" y="2220867"/>
              <a:ext cx="262901" cy="140286"/>
            </a:xfrm>
            <a:custGeom>
              <a:avLst/>
              <a:gdLst>
                <a:gd name="connsiteX0" fmla="*/ 183149 w 262901"/>
                <a:gd name="connsiteY0" fmla="*/ 58256 h 140286"/>
                <a:gd name="connsiteX1" fmla="*/ 141603 w 262901"/>
                <a:gd name="connsiteY1" fmla="*/ 100277 h 140286"/>
                <a:gd name="connsiteX2" fmla="*/ 162137 w 262901"/>
                <a:gd name="connsiteY2" fmla="*/ 58256 h 140286"/>
                <a:gd name="connsiteX3" fmla="*/ 16963 w 262901"/>
                <a:gd name="connsiteY3" fmla="*/ 134657 h 140286"/>
                <a:gd name="connsiteX4" fmla="*/ 32722 w 262901"/>
                <a:gd name="connsiteY4" fmla="*/ 23398 h 140286"/>
                <a:gd name="connsiteX5" fmla="*/ 204161 w 262901"/>
                <a:gd name="connsiteY5" fmla="*/ 0 h 140286"/>
                <a:gd name="connsiteX6" fmla="*/ 262899 w 262901"/>
                <a:gd name="connsiteY6" fmla="*/ 58256 h 140286"/>
                <a:gd name="connsiteX7" fmla="*/ 262899 w 262901"/>
                <a:gd name="connsiteY7" fmla="*/ 130360 h 140286"/>
                <a:gd name="connsiteX8" fmla="*/ 183149 w 262901"/>
                <a:gd name="connsiteY8" fmla="*/ 58256 h 14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901" h="140286">
                  <a:moveTo>
                    <a:pt x="183149" y="58256"/>
                  </a:moveTo>
                  <a:cubicBezTo>
                    <a:pt x="183149" y="58256"/>
                    <a:pt x="169300" y="101709"/>
                    <a:pt x="141603" y="100277"/>
                  </a:cubicBezTo>
                  <a:cubicBezTo>
                    <a:pt x="141603" y="100277"/>
                    <a:pt x="159272" y="84041"/>
                    <a:pt x="162137" y="58256"/>
                  </a:cubicBezTo>
                  <a:cubicBezTo>
                    <a:pt x="162137" y="58256"/>
                    <a:pt x="62807" y="165695"/>
                    <a:pt x="16963" y="134657"/>
                  </a:cubicBezTo>
                  <a:cubicBezTo>
                    <a:pt x="-28882" y="103619"/>
                    <a:pt x="32722" y="23398"/>
                    <a:pt x="32722" y="23398"/>
                  </a:cubicBezTo>
                  <a:lnTo>
                    <a:pt x="204161" y="0"/>
                  </a:lnTo>
                  <a:lnTo>
                    <a:pt x="262899" y="58256"/>
                  </a:lnTo>
                  <a:lnTo>
                    <a:pt x="262899" y="130360"/>
                  </a:lnTo>
                  <a:cubicBezTo>
                    <a:pt x="263377" y="130360"/>
                    <a:pt x="183149" y="128927"/>
                    <a:pt x="183149" y="58256"/>
                  </a:cubicBezTo>
                  <a:close/>
                </a:path>
              </a:pathLst>
            </a:custGeom>
            <a:solidFill>
              <a:srgbClr val="3487C8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24130AC-2D06-B583-0FA2-5112060AE898}"/>
                </a:ext>
              </a:extLst>
            </p:cNvPr>
            <p:cNvSpPr/>
            <p:nvPr/>
          </p:nvSpPr>
          <p:spPr>
            <a:xfrm>
              <a:off x="6592595" y="1389525"/>
              <a:ext cx="4775" cy="4775"/>
            </a:xfrm>
            <a:custGeom>
              <a:avLst/>
              <a:gdLst/>
              <a:ahLst/>
              <a:cxnLst/>
              <a:rect l="l" t="t" r="r" b="b"/>
              <a:pathLst>
                <a:path w="4775" h="4775"/>
              </a:pathLst>
            </a:custGeom>
            <a:solidFill>
              <a:srgbClr val="202A53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1" name="Group 83">
            <a:extLst>
              <a:ext uri="{FF2B5EF4-FFF2-40B4-BE49-F238E27FC236}">
                <a16:creationId xmlns:a16="http://schemas.microsoft.com/office/drawing/2014/main" id="{7339660A-9F88-A4D5-985E-ADE565929AA0}"/>
              </a:ext>
            </a:extLst>
          </p:cNvPr>
          <p:cNvGrpSpPr/>
          <p:nvPr/>
        </p:nvGrpSpPr>
        <p:grpSpPr>
          <a:xfrm>
            <a:off x="3220968" y="1553595"/>
            <a:ext cx="2703652" cy="2843654"/>
            <a:chOff x="3220968" y="1553595"/>
            <a:chExt cx="2703652" cy="2843654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5AA393A-8061-617A-5DD1-AF8D2CA9A3F0}"/>
                </a:ext>
              </a:extLst>
            </p:cNvPr>
            <p:cNvCxnSpPr>
              <a:cxnSpLocks/>
            </p:cNvCxnSpPr>
            <p:nvPr/>
          </p:nvCxnSpPr>
          <p:spPr>
            <a:xfrm>
              <a:off x="3220968" y="2724150"/>
              <a:ext cx="0" cy="468842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B5DE761-A283-AD6D-6315-F6990F5923A4}"/>
                </a:ext>
              </a:extLst>
            </p:cNvPr>
            <p:cNvCxnSpPr>
              <a:cxnSpLocks/>
            </p:cNvCxnSpPr>
            <p:nvPr/>
          </p:nvCxnSpPr>
          <p:spPr>
            <a:xfrm>
              <a:off x="4571207" y="2075353"/>
              <a:ext cx="0" cy="2020397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97C9D0-EFEB-91A1-613A-656B55927213}"/>
                </a:ext>
              </a:extLst>
            </p:cNvPr>
            <p:cNvCxnSpPr>
              <a:cxnSpLocks/>
            </p:cNvCxnSpPr>
            <p:nvPr/>
          </p:nvCxnSpPr>
          <p:spPr>
            <a:xfrm>
              <a:off x="5924620" y="2724150"/>
              <a:ext cx="0" cy="468842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189A700-5B0E-E400-3271-BE06E02EC59B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>
              <a:off x="3587341" y="2776021"/>
              <a:ext cx="712872" cy="122064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BD3198-668D-3C2E-C62D-B9E7B85B5A92}"/>
                </a:ext>
              </a:extLst>
            </p:cNvPr>
            <p:cNvCxnSpPr>
              <a:cxnSpLocks/>
              <a:stCxn id="109" idx="0"/>
              <a:endCxn id="111" idx="3"/>
            </p:cNvCxnSpPr>
            <p:nvPr/>
          </p:nvCxnSpPr>
          <p:spPr>
            <a:xfrm flipV="1">
              <a:off x="3843098" y="2260580"/>
              <a:ext cx="1491737" cy="392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A950706-516A-0AE2-FD25-F05D4314FDFA}"/>
                </a:ext>
              </a:extLst>
            </p:cNvPr>
            <p:cNvCxnSpPr>
              <a:cxnSpLocks/>
              <a:stCxn id="112" idx="5"/>
              <a:endCxn id="110" idx="2"/>
            </p:cNvCxnSpPr>
            <p:nvPr/>
          </p:nvCxnSpPr>
          <p:spPr>
            <a:xfrm flipV="1">
              <a:off x="3587341" y="2065108"/>
              <a:ext cx="647061" cy="1109712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2D73012-6799-C196-470D-739D69EFEE39}"/>
                </a:ext>
              </a:extLst>
            </p:cNvPr>
            <p:cNvCxnSpPr>
              <a:cxnSpLocks/>
              <a:stCxn id="110" idx="1"/>
              <a:endCxn id="113" idx="4"/>
            </p:cNvCxnSpPr>
            <p:nvPr/>
          </p:nvCxnSpPr>
          <p:spPr>
            <a:xfrm>
              <a:off x="4909599" y="2065108"/>
              <a:ext cx="680993" cy="109333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E46C632-A444-099D-9104-E405E91C9E89}"/>
                </a:ext>
              </a:extLst>
            </p:cNvPr>
            <p:cNvCxnSpPr>
              <a:cxnSpLocks/>
              <a:stCxn id="112" idx="0"/>
              <a:endCxn id="113" idx="3"/>
            </p:cNvCxnSpPr>
            <p:nvPr/>
          </p:nvCxnSpPr>
          <p:spPr>
            <a:xfrm flipV="1">
              <a:off x="3843098" y="3669958"/>
              <a:ext cx="1491737" cy="1637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C3B7D57-1E5C-EBE4-AA6E-E7C675C945AE}"/>
                </a:ext>
              </a:extLst>
            </p:cNvPr>
            <p:cNvCxnSpPr>
              <a:cxnSpLocks/>
              <a:stCxn id="114" idx="5"/>
              <a:endCxn id="111" idx="2"/>
            </p:cNvCxnSpPr>
            <p:nvPr/>
          </p:nvCxnSpPr>
          <p:spPr>
            <a:xfrm flipV="1">
              <a:off x="4909599" y="2772093"/>
              <a:ext cx="680993" cy="1113642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A42651A-B7D8-C1B0-695D-5336CA557EA3}"/>
                </a:ext>
              </a:extLst>
            </p:cNvPr>
            <p:cNvCxnSpPr>
              <a:cxnSpLocks/>
              <a:stCxn id="112" idx="1"/>
              <a:endCxn id="114" idx="3"/>
            </p:cNvCxnSpPr>
            <p:nvPr/>
          </p:nvCxnSpPr>
          <p:spPr>
            <a:xfrm>
              <a:off x="3587341" y="4197847"/>
              <a:ext cx="391304" cy="199402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A43A0B-A4EF-1ADF-45F6-F950491E5811}"/>
                </a:ext>
              </a:extLst>
            </p:cNvPr>
            <p:cNvCxnSpPr>
              <a:cxnSpLocks/>
              <a:stCxn id="114" idx="0"/>
              <a:endCxn id="113" idx="2"/>
            </p:cNvCxnSpPr>
            <p:nvPr/>
          </p:nvCxnSpPr>
          <p:spPr>
            <a:xfrm flipV="1">
              <a:off x="5165356" y="4181471"/>
              <a:ext cx="425236" cy="21577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C3790E9-91D6-058B-A512-9694488AF4B6}"/>
                </a:ext>
              </a:extLst>
            </p:cNvPr>
            <p:cNvCxnSpPr>
              <a:cxnSpLocks/>
              <a:stCxn id="111" idx="4"/>
              <a:endCxn id="110" idx="0"/>
            </p:cNvCxnSpPr>
            <p:nvPr/>
          </p:nvCxnSpPr>
          <p:spPr>
            <a:xfrm flipH="1" flipV="1">
              <a:off x="5165356" y="1553595"/>
              <a:ext cx="425236" cy="195471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1B07F7-8125-9CA7-85B3-F7CE1C729777}"/>
                </a:ext>
              </a:extLst>
            </p:cNvPr>
            <p:cNvCxnSpPr>
              <a:cxnSpLocks/>
              <a:stCxn id="110" idx="3"/>
              <a:endCxn id="109" idx="5"/>
            </p:cNvCxnSpPr>
            <p:nvPr/>
          </p:nvCxnSpPr>
          <p:spPr>
            <a:xfrm flipH="1">
              <a:off x="3587341" y="1553595"/>
              <a:ext cx="391304" cy="199399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B9478C5-2E3C-F314-40FE-91FF91AF0B96}"/>
                </a:ext>
              </a:extLst>
            </p:cNvPr>
            <p:cNvCxnSpPr>
              <a:cxnSpLocks/>
              <a:stCxn id="109" idx="0"/>
              <a:endCxn id="115" idx="4"/>
            </p:cNvCxnSpPr>
            <p:nvPr/>
          </p:nvCxnSpPr>
          <p:spPr>
            <a:xfrm>
              <a:off x="3843098" y="2264508"/>
              <a:ext cx="391304" cy="199399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349A894-0330-8664-7A6E-ACBC38F781E0}"/>
                </a:ext>
              </a:extLst>
            </p:cNvPr>
            <p:cNvCxnSpPr>
              <a:cxnSpLocks/>
              <a:stCxn id="112" idx="0"/>
              <a:endCxn id="115" idx="2"/>
            </p:cNvCxnSpPr>
            <p:nvPr/>
          </p:nvCxnSpPr>
          <p:spPr>
            <a:xfrm flipV="1">
              <a:off x="3843098" y="3486934"/>
              <a:ext cx="391304" cy="19940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66184FC-8AA1-E1DA-7C5C-D8F76923A74C}"/>
                </a:ext>
              </a:extLst>
            </p:cNvPr>
            <p:cNvCxnSpPr>
              <a:cxnSpLocks/>
              <a:stCxn id="115" idx="1"/>
              <a:endCxn id="113" idx="3"/>
            </p:cNvCxnSpPr>
            <p:nvPr/>
          </p:nvCxnSpPr>
          <p:spPr>
            <a:xfrm>
              <a:off x="4909599" y="3486934"/>
              <a:ext cx="425236" cy="183024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7351CF2-D21E-4336-8A22-DD5BF39BC860}"/>
                </a:ext>
              </a:extLst>
            </p:cNvPr>
            <p:cNvCxnSpPr>
              <a:cxnSpLocks/>
              <a:stCxn id="115" idx="5"/>
              <a:endCxn id="111" idx="3"/>
            </p:cNvCxnSpPr>
            <p:nvPr/>
          </p:nvCxnSpPr>
          <p:spPr>
            <a:xfrm flipV="1">
              <a:off x="4909599" y="2260580"/>
              <a:ext cx="425236" cy="203327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Hexagon 108">
            <a:extLst>
              <a:ext uri="{FF2B5EF4-FFF2-40B4-BE49-F238E27FC236}">
                <a16:creationId xmlns:a16="http://schemas.microsoft.com/office/drawing/2014/main" id="{82D47CC8-E3B4-6DF4-F28D-AE12C865D6EA}"/>
              </a:ext>
            </a:extLst>
          </p:cNvPr>
          <p:cNvSpPr/>
          <p:nvPr/>
        </p:nvSpPr>
        <p:spPr>
          <a:xfrm>
            <a:off x="2656387" y="1752994"/>
            <a:ext cx="1186711" cy="102302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41C266FC-63DC-0F12-1D47-61BB483CC4CB}"/>
              </a:ext>
            </a:extLst>
          </p:cNvPr>
          <p:cNvSpPr/>
          <p:nvPr/>
        </p:nvSpPr>
        <p:spPr>
          <a:xfrm>
            <a:off x="3978645" y="1042081"/>
            <a:ext cx="1186711" cy="102302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C825B73E-D62D-57FA-66E0-10D495637025}"/>
              </a:ext>
            </a:extLst>
          </p:cNvPr>
          <p:cNvSpPr/>
          <p:nvPr/>
        </p:nvSpPr>
        <p:spPr>
          <a:xfrm>
            <a:off x="5334835" y="1749066"/>
            <a:ext cx="1186711" cy="102302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E4899CA4-F073-7B64-6BB0-1AF56732A074}"/>
              </a:ext>
            </a:extLst>
          </p:cNvPr>
          <p:cNvSpPr/>
          <p:nvPr/>
        </p:nvSpPr>
        <p:spPr>
          <a:xfrm>
            <a:off x="2656387" y="3174820"/>
            <a:ext cx="1186711" cy="102302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5D92F8CB-B15B-D897-9DC3-668AF40AFCE1}"/>
              </a:ext>
            </a:extLst>
          </p:cNvPr>
          <p:cNvSpPr/>
          <p:nvPr/>
        </p:nvSpPr>
        <p:spPr>
          <a:xfrm>
            <a:off x="5334835" y="3158444"/>
            <a:ext cx="1186711" cy="102302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96770A90-A9B6-E0D4-AD65-9D51D7D242C0}"/>
              </a:ext>
            </a:extLst>
          </p:cNvPr>
          <p:cNvSpPr/>
          <p:nvPr/>
        </p:nvSpPr>
        <p:spPr>
          <a:xfrm>
            <a:off x="3978645" y="3885735"/>
            <a:ext cx="1186711" cy="102302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9A51D806-1E28-78F3-24EB-547D5CAC4ED8}"/>
              </a:ext>
            </a:extLst>
          </p:cNvPr>
          <p:cNvSpPr/>
          <p:nvPr/>
        </p:nvSpPr>
        <p:spPr>
          <a:xfrm>
            <a:off x="3978645" y="2463907"/>
            <a:ext cx="1186711" cy="1023027"/>
          </a:xfrm>
          <a:prstGeom prst="hexagon">
            <a:avLst/>
          </a:prstGeom>
          <a:solidFill>
            <a:schemeClr val="accent5"/>
          </a:solidFill>
          <a:ln w="412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pic>
        <p:nvPicPr>
          <p:cNvPr id="116" name="Graphic 115" descr="chesspieces">
            <a:extLst>
              <a:ext uri="{FF2B5EF4-FFF2-40B4-BE49-F238E27FC236}">
                <a16:creationId xmlns:a16="http://schemas.microsoft.com/office/drawing/2014/main" id="{A73D2F58-0B9D-1D3D-DD68-FB2D8E184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4271" y="1876069"/>
            <a:ext cx="430943" cy="430943"/>
          </a:xfrm>
          <a:prstGeom prst="rect">
            <a:avLst/>
          </a:prstGeom>
        </p:spPr>
      </p:pic>
      <p:pic>
        <p:nvPicPr>
          <p:cNvPr id="117" name="Graphic 116" descr="hierarchy">
            <a:extLst>
              <a:ext uri="{FF2B5EF4-FFF2-40B4-BE49-F238E27FC236}">
                <a16:creationId xmlns:a16="http://schemas.microsoft.com/office/drawing/2014/main" id="{4715DDC4-3112-2870-D018-3A9ADB89A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20060" y="1185548"/>
            <a:ext cx="503880" cy="503880"/>
          </a:xfrm>
          <a:prstGeom prst="rect">
            <a:avLst/>
          </a:prstGeom>
        </p:spPr>
      </p:pic>
      <p:pic>
        <p:nvPicPr>
          <p:cNvPr id="118" name="Graphic 117" descr="palette">
            <a:extLst>
              <a:ext uri="{FF2B5EF4-FFF2-40B4-BE49-F238E27FC236}">
                <a16:creationId xmlns:a16="http://schemas.microsoft.com/office/drawing/2014/main" id="{377E3306-7B2F-1203-1F13-CC1DAC2A43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8821" y="3379310"/>
            <a:ext cx="418739" cy="418739"/>
          </a:xfrm>
          <a:prstGeom prst="rect">
            <a:avLst/>
          </a:prstGeom>
        </p:spPr>
      </p:pic>
      <p:pic>
        <p:nvPicPr>
          <p:cNvPr id="119" name="Graphic 118" descr="wrench">
            <a:extLst>
              <a:ext uri="{FF2B5EF4-FFF2-40B4-BE49-F238E27FC236}">
                <a16:creationId xmlns:a16="http://schemas.microsoft.com/office/drawing/2014/main" id="{F9B955DF-9C58-5741-372B-3AEAD08AFF5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73255" y="3356351"/>
            <a:ext cx="352975" cy="352975"/>
          </a:xfrm>
          <a:prstGeom prst="rect">
            <a:avLst/>
          </a:prstGeom>
        </p:spPr>
      </p:pic>
      <p:pic>
        <p:nvPicPr>
          <p:cNvPr id="120" name="Graphic 119" descr="handshake">
            <a:extLst>
              <a:ext uri="{FF2B5EF4-FFF2-40B4-BE49-F238E27FC236}">
                <a16:creationId xmlns:a16="http://schemas.microsoft.com/office/drawing/2014/main" id="{68EE73CD-C917-ED92-B445-E2A04E2157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09931" y="2503310"/>
            <a:ext cx="524138" cy="524138"/>
          </a:xfrm>
          <a:prstGeom prst="rect">
            <a:avLst/>
          </a:prstGeom>
        </p:spPr>
      </p:pic>
      <p:pic>
        <p:nvPicPr>
          <p:cNvPr id="121" name="Graphic 120" descr="users">
            <a:extLst>
              <a:ext uri="{FF2B5EF4-FFF2-40B4-BE49-F238E27FC236}">
                <a16:creationId xmlns:a16="http://schemas.microsoft.com/office/drawing/2014/main" id="{C01FDBAB-DCD5-3E7C-5704-D45D594C9A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14788" y="3987752"/>
            <a:ext cx="527479" cy="527479"/>
          </a:xfrm>
          <a:prstGeom prst="rect">
            <a:avLst/>
          </a:prstGeom>
        </p:spPr>
      </p:pic>
      <p:pic>
        <p:nvPicPr>
          <p:cNvPr id="122" name="Graphic 121" descr="gears">
            <a:extLst>
              <a:ext uri="{FF2B5EF4-FFF2-40B4-BE49-F238E27FC236}">
                <a16:creationId xmlns:a16="http://schemas.microsoft.com/office/drawing/2014/main" id="{6C7A610D-B062-8068-D075-E5A2A893B1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05257" y="1891933"/>
            <a:ext cx="445866" cy="445866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1931DF39-E9B9-F286-AAA6-37FCD1E887DD}"/>
              </a:ext>
            </a:extLst>
          </p:cNvPr>
          <p:cNvSpPr txBox="1"/>
          <p:nvPr/>
        </p:nvSpPr>
        <p:spPr>
          <a:xfrm>
            <a:off x="2856461" y="2417701"/>
            <a:ext cx="786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D9CDCBD-B5F0-010C-20CF-FDB0D05A41BB}"/>
              </a:ext>
            </a:extLst>
          </p:cNvPr>
          <p:cNvSpPr txBox="1"/>
          <p:nvPr/>
        </p:nvSpPr>
        <p:spPr>
          <a:xfrm>
            <a:off x="5576043" y="2417701"/>
            <a:ext cx="70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1906F8-1DA1-0337-B7C6-9BA28ACAF280}"/>
              </a:ext>
            </a:extLst>
          </p:cNvPr>
          <p:cNvSpPr txBox="1"/>
          <p:nvPr/>
        </p:nvSpPr>
        <p:spPr>
          <a:xfrm>
            <a:off x="5657924" y="381744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Style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920A123-8B3C-A4C5-739D-8452F1A4DE99}"/>
              </a:ext>
            </a:extLst>
          </p:cNvPr>
          <p:cNvSpPr txBox="1"/>
          <p:nvPr/>
        </p:nvSpPr>
        <p:spPr>
          <a:xfrm>
            <a:off x="4313019" y="4563880"/>
            <a:ext cx="517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Staff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0BA9BF0-E521-D7C4-3D28-CF691C9ACC6F}"/>
              </a:ext>
            </a:extLst>
          </p:cNvPr>
          <p:cNvSpPr txBox="1"/>
          <p:nvPr/>
        </p:nvSpPr>
        <p:spPr>
          <a:xfrm>
            <a:off x="2977873" y="38174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D54111B-F829-0358-FCE2-4EA395FD8C72}"/>
              </a:ext>
            </a:extLst>
          </p:cNvPr>
          <p:cNvSpPr txBox="1"/>
          <p:nvPr/>
        </p:nvSpPr>
        <p:spPr>
          <a:xfrm>
            <a:off x="4139414" y="1726533"/>
            <a:ext cx="865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5074B7-FE63-3AC0-F5AE-B8E03DF35310}"/>
              </a:ext>
            </a:extLst>
          </p:cNvPr>
          <p:cNvSpPr txBox="1"/>
          <p:nvPr/>
        </p:nvSpPr>
        <p:spPr>
          <a:xfrm>
            <a:off x="4225976" y="2931763"/>
            <a:ext cx="692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1488541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72" y="1340"/>
            <a:ext cx="9136859" cy="51496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91">
              <a:defRPr/>
            </a:pPr>
            <a:endParaRPr lang="es-UY" sz="17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81" y="1381741"/>
            <a:ext cx="4190086" cy="10259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91">
              <a:defRPr/>
            </a:pPr>
            <a:endParaRPr lang="es-UY" sz="17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599898" y="3487573"/>
            <a:ext cx="2128203" cy="45684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91">
              <a:defRPr/>
            </a:pPr>
            <a:r>
              <a:rPr lang="en-US" sz="1798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1798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88" y="572544"/>
            <a:ext cx="2092248" cy="39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7620" y="3025895"/>
            <a:ext cx="1382426" cy="55677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26" tIns="34263" rIns="68526" bIns="34263" numCol="1" anchor="t" anchorCtr="0" compatLnSpc="1">
            <a:prstTxWarp prst="textNoShape">
              <a:avLst/>
            </a:prstTxWarp>
          </a:bodyPr>
          <a:lstStyle/>
          <a:p>
            <a:pPr defTabSz="913691">
              <a:defRPr/>
            </a:pPr>
            <a:endParaRPr lang="en-US" sz="179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364" y="1503681"/>
            <a:ext cx="2716727" cy="6460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691">
              <a:defRPr/>
            </a:pPr>
            <a:r>
              <a:rPr lang="en-US" sz="1200" dirty="0">
                <a:solidFill>
                  <a:prstClr val="white"/>
                </a:solidFill>
              </a:rPr>
              <a:t>Coupon Code:</a:t>
            </a:r>
          </a:p>
          <a:p>
            <a:pPr defTabSz="913691">
              <a:defRPr/>
            </a:pPr>
            <a:r>
              <a:rPr lang="en-US" sz="2398" b="1" dirty="0">
                <a:solidFill>
                  <a:prstClr val="white"/>
                </a:solidFill>
              </a:rPr>
              <a:t>FREEBUNDLE15</a:t>
            </a:r>
            <a:endParaRPr lang="es-UY" sz="1798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248" y="1029578"/>
            <a:ext cx="376895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691">
              <a:defRPr/>
            </a:pPr>
            <a:r>
              <a:rPr lang="en-US" sz="1200" dirty="0">
                <a:solidFill>
                  <a:prstClr val="white"/>
                </a:solidFill>
              </a:rPr>
              <a:t>Get </a:t>
            </a:r>
            <a:r>
              <a:rPr lang="en-US" sz="1200" b="1" dirty="0">
                <a:solidFill>
                  <a:prstClr val="white"/>
                </a:solidFill>
              </a:rPr>
              <a:t>15% discount</a:t>
            </a:r>
            <a:r>
              <a:rPr lang="en-US" sz="1200" dirty="0">
                <a:solidFill>
                  <a:prstClr val="white"/>
                </a:solidFill>
              </a:rPr>
              <a:t> from regular price</a:t>
            </a:r>
            <a:endParaRPr lang="es-UY" sz="12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304" y="2521738"/>
            <a:ext cx="311483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691">
              <a:defRPr/>
            </a:pPr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5023" y="532869"/>
            <a:ext cx="3240876" cy="268203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691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691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691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691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691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913691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913691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691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408" y="4006815"/>
            <a:ext cx="1910404" cy="227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91">
              <a:defRPr/>
            </a:pPr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5107" y="3637906"/>
            <a:ext cx="3538572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21" indent="-127321" defTabSz="913691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27321" indent="-127321" defTabSz="913691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27321" indent="-127321" defTabSz="913691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5108" y="3351355"/>
            <a:ext cx="4434142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691">
              <a:defRPr/>
            </a:pPr>
            <a:r>
              <a:rPr lang="en-US" sz="134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" y="4591425"/>
            <a:ext cx="9136859" cy="5065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2BA6E0-9BB3-2D9A-6011-12EEF193D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927" y="700573"/>
            <a:ext cx="2861364" cy="16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CB4A3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CB4A32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CB4A32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CB4A32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412</Words>
  <Application>Microsoft Office PowerPoint</Application>
  <PresentationFormat>On-screen Show (16:9)</PresentationFormat>
  <Paragraphs>107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1_Office Theme</vt:lpstr>
      <vt:lpstr>2_Office Theme</vt:lpstr>
      <vt:lpstr>McKinsey 7S Framework Slide Template</vt:lpstr>
      <vt:lpstr>McKinsey 7S Framework Slide Template</vt:lpstr>
      <vt:lpstr>McKinsey 7S Framework Slide Template</vt:lpstr>
      <vt:lpstr>McKinsey 7S Framework Slide Template</vt:lpstr>
      <vt:lpstr>McKinsey 7S Framework Slide Template</vt:lpstr>
      <vt:lpstr>McKinsey 7S Framework Slide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2022-07-02T11:34:30Z</dcterms:modified>
</cp:coreProperties>
</file>