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  <p:sldMasterId id="2147483685" r:id="rId2"/>
  </p:sldMasterIdLst>
  <p:notesMasterIdLst>
    <p:notesMasterId r:id="rId7"/>
  </p:notesMasterIdLst>
  <p:handoutMasterIdLst>
    <p:handoutMasterId r:id="rId8"/>
  </p:handoutMasterIdLst>
  <p:sldIdLst>
    <p:sldId id="336" r:id="rId3"/>
    <p:sldId id="337" r:id="rId4"/>
    <p:sldId id="290" r:id="rId5"/>
    <p:sldId id="264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A410"/>
    <a:srgbClr val="00D040"/>
    <a:srgbClr val="A3A3A3"/>
    <a:srgbClr val="FCB040"/>
    <a:srgbClr val="037CCF"/>
    <a:srgbClr val="F5C247"/>
    <a:srgbClr val="B5D301"/>
    <a:srgbClr val="022A40"/>
    <a:srgbClr val="3AB54A"/>
    <a:srgbClr val="C41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23"/>
    <p:restoredTop sz="94707"/>
  </p:normalViewPr>
  <p:slideViewPr>
    <p:cSldViewPr>
      <p:cViewPr varScale="1">
        <p:scale>
          <a:sx n="90" d="100"/>
          <a:sy n="90" d="100"/>
        </p:scale>
        <p:origin x="384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62424-DDEB-4A97-8DF5-6BF96CCB3FB5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53C4B-F994-412E-85D8-E2AB98292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9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ABD2D-06EE-4924-A970-DA7F071D30DD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73052-1C4D-4D99-A058-91D579108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3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11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13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419350"/>
            <a:ext cx="9144000" cy="2724150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3848100"/>
            <a:ext cx="9144000" cy="1295400"/>
          </a:xfrm>
          <a:prstGeom prst="rect">
            <a:avLst/>
          </a:prstGeom>
          <a:solidFill>
            <a:srgbClr val="B5D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2914650"/>
            <a:ext cx="9144000" cy="222885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1" tIns="34271" rIns="68541" bIns="34271" rtlCol="0" anchor="ctr"/>
          <a:lstStyle/>
          <a:p>
            <a:pPr algn="ctr"/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2915338"/>
            <a:ext cx="7772400" cy="458115"/>
          </a:xfrm>
        </p:spPr>
        <p:txBody>
          <a:bodyPr/>
          <a:lstStyle>
            <a:lvl1pPr algn="ctr">
              <a:defRPr lang="en-US" sz="2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99265"/>
            <a:ext cx="6400801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7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6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6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706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4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1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39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209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80"/>
            <a:ext cx="7772400" cy="1021556"/>
          </a:xfrm>
        </p:spPr>
        <p:txBody>
          <a:bodyPr anchor="t"/>
          <a:lstStyle>
            <a:lvl1pPr algn="l">
              <a:defRPr sz="397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24">
                <a:solidFill>
                  <a:schemeClr val="tx1">
                    <a:tint val="75000"/>
                  </a:schemeClr>
                </a:solidFill>
              </a:defRPr>
            </a:lvl1pPr>
            <a:lvl2pPr marL="456845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3691" indent="0">
              <a:buNone/>
              <a:defRPr sz="1574">
                <a:solidFill>
                  <a:schemeClr val="tx1">
                    <a:tint val="75000"/>
                  </a:schemeClr>
                </a:solidFill>
              </a:defRPr>
            </a:lvl3pPr>
            <a:lvl4pPr marL="1370537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4pPr>
            <a:lvl5pPr marL="1827383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5pPr>
            <a:lvl6pPr marL="2284229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6pPr>
            <a:lvl7pPr marL="2741075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7pPr>
            <a:lvl8pPr marL="3197920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8pPr>
            <a:lvl9pPr marL="3654767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873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5"/>
            <a:ext cx="4038600" cy="3394472"/>
          </a:xfrm>
        </p:spPr>
        <p:txBody>
          <a:bodyPr/>
          <a:lstStyle>
            <a:lvl1pPr>
              <a:defRPr sz="2774"/>
            </a:lvl1pPr>
            <a:lvl2pPr>
              <a:defRPr sz="2399"/>
            </a:lvl2pPr>
            <a:lvl3pPr>
              <a:defRPr sz="2024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5"/>
            <a:ext cx="4038600" cy="3394472"/>
          </a:xfrm>
        </p:spPr>
        <p:txBody>
          <a:bodyPr/>
          <a:lstStyle>
            <a:lvl1pPr>
              <a:defRPr sz="2774"/>
            </a:lvl1pPr>
            <a:lvl2pPr>
              <a:defRPr sz="2399"/>
            </a:lvl2pPr>
            <a:lvl3pPr>
              <a:defRPr sz="2024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418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151338"/>
            <a:ext cx="4040188" cy="47982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845" indent="0">
              <a:buNone/>
              <a:defRPr sz="2024" b="1"/>
            </a:lvl2pPr>
            <a:lvl3pPr marL="913691" indent="0">
              <a:buNone/>
              <a:defRPr sz="1799" b="1"/>
            </a:lvl3pPr>
            <a:lvl4pPr marL="1370537" indent="0">
              <a:buNone/>
              <a:defRPr sz="1574" b="1"/>
            </a:lvl4pPr>
            <a:lvl5pPr marL="1827383" indent="0">
              <a:buNone/>
              <a:defRPr sz="1574" b="1"/>
            </a:lvl5pPr>
            <a:lvl6pPr marL="2284229" indent="0">
              <a:buNone/>
              <a:defRPr sz="1574" b="1"/>
            </a:lvl6pPr>
            <a:lvl7pPr marL="2741075" indent="0">
              <a:buNone/>
              <a:defRPr sz="1574" b="1"/>
            </a:lvl7pPr>
            <a:lvl8pPr marL="3197920" indent="0">
              <a:buNone/>
              <a:defRPr sz="1574" b="1"/>
            </a:lvl8pPr>
            <a:lvl9pPr marL="3654767" indent="0">
              <a:buNone/>
              <a:defRPr sz="1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1631156"/>
            <a:ext cx="4040188" cy="2963466"/>
          </a:xfrm>
        </p:spPr>
        <p:txBody>
          <a:bodyPr/>
          <a:lstStyle>
            <a:lvl1pPr>
              <a:defRPr sz="2399"/>
            </a:lvl1pPr>
            <a:lvl2pPr>
              <a:defRPr sz="2024"/>
            </a:lvl2pPr>
            <a:lvl3pPr>
              <a:defRPr sz="1799"/>
            </a:lvl3pPr>
            <a:lvl4pPr>
              <a:defRPr sz="1574"/>
            </a:lvl4pPr>
            <a:lvl5pPr>
              <a:defRPr sz="1574"/>
            </a:lvl5pPr>
            <a:lvl6pPr>
              <a:defRPr sz="1574"/>
            </a:lvl6pPr>
            <a:lvl7pPr>
              <a:defRPr sz="1574"/>
            </a:lvl7pPr>
            <a:lvl8pPr>
              <a:defRPr sz="1574"/>
            </a:lvl8pPr>
            <a:lvl9pPr>
              <a:defRPr sz="15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8"/>
            <a:ext cx="4041775" cy="47982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845" indent="0">
              <a:buNone/>
              <a:defRPr sz="2024" b="1"/>
            </a:lvl2pPr>
            <a:lvl3pPr marL="913691" indent="0">
              <a:buNone/>
              <a:defRPr sz="1799" b="1"/>
            </a:lvl3pPr>
            <a:lvl4pPr marL="1370537" indent="0">
              <a:buNone/>
              <a:defRPr sz="1574" b="1"/>
            </a:lvl4pPr>
            <a:lvl5pPr marL="1827383" indent="0">
              <a:buNone/>
              <a:defRPr sz="1574" b="1"/>
            </a:lvl5pPr>
            <a:lvl6pPr marL="2284229" indent="0">
              <a:buNone/>
              <a:defRPr sz="1574" b="1"/>
            </a:lvl6pPr>
            <a:lvl7pPr marL="2741075" indent="0">
              <a:buNone/>
              <a:defRPr sz="1574" b="1"/>
            </a:lvl7pPr>
            <a:lvl8pPr marL="3197920" indent="0">
              <a:buNone/>
              <a:defRPr sz="1574" b="1"/>
            </a:lvl8pPr>
            <a:lvl9pPr marL="3654767" indent="0">
              <a:buNone/>
              <a:defRPr sz="1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399"/>
            </a:lvl1pPr>
            <a:lvl2pPr>
              <a:defRPr sz="2024"/>
            </a:lvl2pPr>
            <a:lvl3pPr>
              <a:defRPr sz="1799"/>
            </a:lvl3pPr>
            <a:lvl4pPr>
              <a:defRPr sz="1574"/>
            </a:lvl4pPr>
            <a:lvl5pPr>
              <a:defRPr sz="1574"/>
            </a:lvl5pPr>
            <a:lvl6pPr>
              <a:defRPr sz="1574"/>
            </a:lvl6pPr>
            <a:lvl7pPr>
              <a:defRPr sz="1574"/>
            </a:lvl7pPr>
            <a:lvl8pPr>
              <a:defRPr sz="1574"/>
            </a:lvl8pPr>
            <a:lvl9pPr>
              <a:defRPr sz="15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946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6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704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91"/>
            <a:ext cx="3008313" cy="871538"/>
          </a:xfrm>
        </p:spPr>
        <p:txBody>
          <a:bodyPr anchor="b"/>
          <a:lstStyle>
            <a:lvl1pPr algn="l">
              <a:defRPr sz="202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3"/>
            <a:ext cx="5111750" cy="4389835"/>
          </a:xfrm>
        </p:spPr>
        <p:txBody>
          <a:bodyPr/>
          <a:lstStyle>
            <a:lvl1pPr>
              <a:defRPr sz="3224"/>
            </a:lvl1pPr>
            <a:lvl2pPr>
              <a:defRPr sz="2774"/>
            </a:lvl2pPr>
            <a:lvl3pPr>
              <a:defRPr sz="2399"/>
            </a:lvl3pPr>
            <a:lvl4pPr>
              <a:defRPr sz="2024"/>
            </a:lvl4pPr>
            <a:lvl5pPr>
              <a:defRPr sz="2024"/>
            </a:lvl5pPr>
            <a:lvl6pPr>
              <a:defRPr sz="2024"/>
            </a:lvl6pPr>
            <a:lvl7pPr>
              <a:defRPr sz="2024"/>
            </a:lvl7pPr>
            <a:lvl8pPr>
              <a:defRPr sz="2024"/>
            </a:lvl8pPr>
            <a:lvl9pPr>
              <a:defRPr sz="20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24"/>
            </a:lvl1pPr>
            <a:lvl2pPr marL="456845" indent="0">
              <a:buNone/>
              <a:defRPr sz="1200"/>
            </a:lvl2pPr>
            <a:lvl3pPr marL="913691" indent="0">
              <a:buNone/>
              <a:defRPr sz="975"/>
            </a:lvl3pPr>
            <a:lvl4pPr marL="1370537" indent="0">
              <a:buNone/>
              <a:defRPr sz="900"/>
            </a:lvl4pPr>
            <a:lvl5pPr marL="1827383" indent="0">
              <a:buNone/>
              <a:defRPr sz="900"/>
            </a:lvl5pPr>
            <a:lvl6pPr marL="2284229" indent="0">
              <a:buNone/>
              <a:defRPr sz="900"/>
            </a:lvl6pPr>
            <a:lvl7pPr marL="2741075" indent="0">
              <a:buNone/>
              <a:defRPr sz="900"/>
            </a:lvl7pPr>
            <a:lvl8pPr marL="3197920" indent="0">
              <a:buNone/>
              <a:defRPr sz="900"/>
            </a:lvl8pPr>
            <a:lvl9pPr marL="365476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439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0" y="3600454"/>
            <a:ext cx="5486400" cy="425054"/>
          </a:xfrm>
        </p:spPr>
        <p:txBody>
          <a:bodyPr anchor="b"/>
          <a:lstStyle>
            <a:lvl1pPr algn="l">
              <a:defRPr sz="202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0" y="459581"/>
            <a:ext cx="5486400" cy="3086100"/>
          </a:xfrm>
        </p:spPr>
        <p:txBody>
          <a:bodyPr/>
          <a:lstStyle>
            <a:lvl1pPr marL="0" indent="0">
              <a:buNone/>
              <a:defRPr sz="3224"/>
            </a:lvl1pPr>
            <a:lvl2pPr marL="456845" indent="0">
              <a:buNone/>
              <a:defRPr sz="2774"/>
            </a:lvl2pPr>
            <a:lvl3pPr marL="913691" indent="0">
              <a:buNone/>
              <a:defRPr sz="2399"/>
            </a:lvl3pPr>
            <a:lvl4pPr marL="1370537" indent="0">
              <a:buNone/>
              <a:defRPr sz="2024"/>
            </a:lvl4pPr>
            <a:lvl5pPr marL="1827383" indent="0">
              <a:buNone/>
              <a:defRPr sz="2024"/>
            </a:lvl5pPr>
            <a:lvl6pPr marL="2284229" indent="0">
              <a:buNone/>
              <a:defRPr sz="2024"/>
            </a:lvl6pPr>
            <a:lvl7pPr marL="2741075" indent="0">
              <a:buNone/>
              <a:defRPr sz="2024"/>
            </a:lvl7pPr>
            <a:lvl8pPr marL="3197920" indent="0">
              <a:buNone/>
              <a:defRPr sz="2024"/>
            </a:lvl8pPr>
            <a:lvl9pPr marL="3654767" indent="0">
              <a:buNone/>
              <a:defRPr sz="202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0" y="4025508"/>
            <a:ext cx="5486400" cy="603647"/>
          </a:xfrm>
        </p:spPr>
        <p:txBody>
          <a:bodyPr/>
          <a:lstStyle>
            <a:lvl1pPr marL="0" indent="0">
              <a:buNone/>
              <a:defRPr sz="1424"/>
            </a:lvl1pPr>
            <a:lvl2pPr marL="456845" indent="0">
              <a:buNone/>
              <a:defRPr sz="1200"/>
            </a:lvl2pPr>
            <a:lvl3pPr marL="913691" indent="0">
              <a:buNone/>
              <a:defRPr sz="975"/>
            </a:lvl3pPr>
            <a:lvl4pPr marL="1370537" indent="0">
              <a:buNone/>
              <a:defRPr sz="900"/>
            </a:lvl4pPr>
            <a:lvl5pPr marL="1827383" indent="0">
              <a:buNone/>
              <a:defRPr sz="900"/>
            </a:lvl5pPr>
            <a:lvl6pPr marL="2284229" indent="0">
              <a:buNone/>
              <a:defRPr sz="900"/>
            </a:lvl6pPr>
            <a:lvl7pPr marL="2741075" indent="0">
              <a:buNone/>
              <a:defRPr sz="900"/>
            </a:lvl7pPr>
            <a:lvl8pPr marL="3197920" indent="0">
              <a:buNone/>
              <a:defRPr sz="900"/>
            </a:lvl8pPr>
            <a:lvl9pPr marL="365476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304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558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3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3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970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4005" y="2152979"/>
            <a:ext cx="4449167" cy="533311"/>
          </a:xfrm>
        </p:spPr>
        <p:txBody>
          <a:bodyPr>
            <a:normAutofit/>
          </a:bodyPr>
          <a:lstStyle>
            <a:lvl1pPr algn="ctr">
              <a:defRPr sz="26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Autofit/>
          </a:bodyPr>
          <a:lstStyle>
            <a:lvl1pPr algn="l">
              <a:defRPr sz="35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76A7-B091-469C-82C8-89C693043C40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82" r:id="rId10"/>
    <p:sldLayoutId id="2147483681" r:id="rId11"/>
    <p:sldLayoutId id="2147483683" r:id="rId12"/>
    <p:sldLayoutId id="2147483684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62" r:id="rId22"/>
  </p:sldLayoutIdLst>
  <p:txStyles>
    <p:titleStyle>
      <a:lvl1pPr algn="l" defTabSz="914362" rtl="0" eaLnBrk="1" latinLnBrk="0" hangingPunct="1">
        <a:spcBef>
          <a:spcPct val="0"/>
        </a:spcBef>
        <a:buNone/>
        <a:defRPr sz="3600" b="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Segoe UI" panose="020B0502040204020203" pitchFamily="34" charset="0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3"/>
            <a:ext cx="8229601" cy="53331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853820"/>
            <a:ext cx="8229601" cy="374080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7"/>
            <a:ext cx="2895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4767267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txStyles>
    <p:titleStyle>
      <a:lvl1pPr algn="l" defTabSz="913691" rtl="0" eaLnBrk="1" latinLnBrk="0" hangingPunct="1">
        <a:spcBef>
          <a:spcPct val="0"/>
        </a:spcBef>
        <a:buNone/>
        <a:defRPr sz="26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635" indent="-342635" algn="l" defTabSz="91369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j-lt"/>
          <a:ea typeface="+mn-ea"/>
          <a:cs typeface="+mn-cs"/>
        </a:defRPr>
      </a:lvl1pPr>
      <a:lvl2pPr marL="742375" indent="-285529" algn="l" defTabSz="913691" rtl="0" eaLnBrk="1" latinLnBrk="0" hangingPunct="1">
        <a:spcBef>
          <a:spcPct val="20000"/>
        </a:spcBef>
        <a:buFont typeface="Arial" pitchFamily="34" charset="0"/>
        <a:buChar char="–"/>
        <a:defRPr sz="2399" kern="1200">
          <a:solidFill>
            <a:schemeClr val="tx1"/>
          </a:solidFill>
          <a:latin typeface="+mj-lt"/>
          <a:ea typeface="+mn-ea"/>
          <a:cs typeface="+mn-cs"/>
        </a:defRPr>
      </a:lvl2pPr>
      <a:lvl3pPr marL="1142114" indent="-228424" algn="l" defTabSz="913691" rtl="0" eaLnBrk="1" latinLnBrk="0" hangingPunct="1">
        <a:spcBef>
          <a:spcPct val="20000"/>
        </a:spcBef>
        <a:buFont typeface="Arial" pitchFamily="34" charset="0"/>
        <a:buChar char="•"/>
        <a:defRPr sz="1799" kern="1200">
          <a:solidFill>
            <a:schemeClr val="tx1"/>
          </a:solidFill>
          <a:latin typeface="+mj-lt"/>
          <a:ea typeface="+mn-ea"/>
          <a:cs typeface="+mn-cs"/>
        </a:defRPr>
      </a:lvl3pPr>
      <a:lvl4pPr marL="1598960" indent="-228424" algn="l" defTabSz="913691" rtl="0" eaLnBrk="1" latinLnBrk="0" hangingPunct="1">
        <a:spcBef>
          <a:spcPct val="20000"/>
        </a:spcBef>
        <a:buFont typeface="Arial" pitchFamily="34" charset="0"/>
        <a:buChar char="–"/>
        <a:defRPr sz="1499" kern="1200">
          <a:solidFill>
            <a:schemeClr val="tx1"/>
          </a:solidFill>
          <a:latin typeface="+mj-lt"/>
          <a:ea typeface="+mn-ea"/>
          <a:cs typeface="+mn-cs"/>
        </a:defRPr>
      </a:lvl4pPr>
      <a:lvl5pPr marL="2055806" indent="-228424" algn="l" defTabSz="913691" rtl="0" eaLnBrk="1" latinLnBrk="0" hangingPunct="1">
        <a:spcBef>
          <a:spcPct val="20000"/>
        </a:spcBef>
        <a:buFont typeface="Arial" pitchFamily="34" charset="0"/>
        <a:buChar char="»"/>
        <a:defRPr sz="1499" kern="1200">
          <a:solidFill>
            <a:schemeClr val="tx1"/>
          </a:solidFill>
          <a:latin typeface="+mj-lt"/>
          <a:ea typeface="+mn-ea"/>
          <a:cs typeface="+mn-cs"/>
        </a:defRPr>
      </a:lvl5pPr>
      <a:lvl6pPr marL="2512652" indent="-228424" algn="l" defTabSz="913691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6pPr>
      <a:lvl7pPr marL="2969498" indent="-228424" algn="l" defTabSz="913691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7pPr>
      <a:lvl8pPr marL="3426344" indent="-228424" algn="l" defTabSz="913691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8pPr>
      <a:lvl9pPr marL="3883189" indent="-228424" algn="l" defTabSz="913691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69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845" algn="l" defTabSz="91369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691" algn="l" defTabSz="91369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537" algn="l" defTabSz="91369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383" algn="l" defTabSz="91369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229" algn="l" defTabSz="91369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075" algn="l" defTabSz="91369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7920" algn="l" defTabSz="91369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4767" algn="l" defTabSz="91369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32" Type="http://schemas.openxmlformats.org/officeDocument/2006/relationships/image" Target="../media/image30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png"/><Relationship Id="rId30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sv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48.svg"/><Relationship Id="rId7" Type="http://schemas.openxmlformats.org/officeDocument/2006/relationships/image" Target="../media/image34.svg"/><Relationship Id="rId12" Type="http://schemas.openxmlformats.org/officeDocument/2006/relationships/image" Target="../media/image39.png"/><Relationship Id="rId17" Type="http://schemas.openxmlformats.org/officeDocument/2006/relationships/image" Target="../media/image44.svg"/><Relationship Id="rId25" Type="http://schemas.openxmlformats.org/officeDocument/2006/relationships/image" Target="../media/image52.svg"/><Relationship Id="rId33" Type="http://schemas.openxmlformats.org/officeDocument/2006/relationships/image" Target="../media/image60.sv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29" Type="http://schemas.openxmlformats.org/officeDocument/2006/relationships/image" Target="../media/image56.sv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3.png"/><Relationship Id="rId11" Type="http://schemas.openxmlformats.org/officeDocument/2006/relationships/image" Target="../media/image38.svg"/><Relationship Id="rId24" Type="http://schemas.openxmlformats.org/officeDocument/2006/relationships/image" Target="../media/image51.png"/><Relationship Id="rId32" Type="http://schemas.openxmlformats.org/officeDocument/2006/relationships/image" Target="../media/image59.png"/><Relationship Id="rId5" Type="http://schemas.openxmlformats.org/officeDocument/2006/relationships/image" Target="../media/image32.svg"/><Relationship Id="rId15" Type="http://schemas.openxmlformats.org/officeDocument/2006/relationships/image" Target="../media/image42.svg"/><Relationship Id="rId23" Type="http://schemas.openxmlformats.org/officeDocument/2006/relationships/image" Target="../media/image50.svg"/><Relationship Id="rId28" Type="http://schemas.openxmlformats.org/officeDocument/2006/relationships/image" Target="../media/image55.png"/><Relationship Id="rId10" Type="http://schemas.openxmlformats.org/officeDocument/2006/relationships/image" Target="../media/image37.png"/><Relationship Id="rId19" Type="http://schemas.openxmlformats.org/officeDocument/2006/relationships/image" Target="../media/image46.svg"/><Relationship Id="rId31" Type="http://schemas.openxmlformats.org/officeDocument/2006/relationships/image" Target="../media/image58.svg"/><Relationship Id="rId4" Type="http://schemas.openxmlformats.org/officeDocument/2006/relationships/image" Target="../media/image31.png"/><Relationship Id="rId9" Type="http://schemas.openxmlformats.org/officeDocument/2006/relationships/image" Target="../media/image36.sv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svg"/><Relationship Id="rId30" Type="http://schemas.openxmlformats.org/officeDocument/2006/relationships/image" Target="../media/image57.png"/><Relationship Id="rId8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63.png"/><Relationship Id="rId5" Type="http://schemas.openxmlformats.org/officeDocument/2006/relationships/image" Target="../media/image62.jpg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76B4DC1-F9D1-9C45-97B8-62F33D97EFC4}"/>
              </a:ext>
            </a:extLst>
          </p:cNvPr>
          <p:cNvCxnSpPr>
            <a:cxnSpLocks/>
          </p:cNvCxnSpPr>
          <p:nvPr/>
        </p:nvCxnSpPr>
        <p:spPr>
          <a:xfrm flipH="1" flipV="1">
            <a:off x="3489171" y="4171141"/>
            <a:ext cx="104063" cy="5167"/>
          </a:xfrm>
          <a:prstGeom prst="line">
            <a:avLst/>
          </a:prstGeom>
          <a:ln>
            <a:solidFill>
              <a:schemeClr val="accent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aphic 18">
            <a:extLst>
              <a:ext uri="{FF2B5EF4-FFF2-40B4-BE49-F238E27FC236}">
                <a16:creationId xmlns:a16="http://schemas.microsoft.com/office/drawing/2014/main" id="{160CB312-0DC8-D547-96C4-834D562236A9}"/>
              </a:ext>
            </a:extLst>
          </p:cNvPr>
          <p:cNvGrpSpPr/>
          <p:nvPr/>
        </p:nvGrpSpPr>
        <p:grpSpPr>
          <a:xfrm flipV="1">
            <a:off x="146180" y="4136128"/>
            <a:ext cx="879076" cy="879076"/>
            <a:chOff x="47626" y="638051"/>
            <a:chExt cx="916599" cy="916599"/>
          </a:xfrm>
          <a:solidFill>
            <a:schemeClr val="bg2"/>
          </a:solidFill>
        </p:grpSpPr>
        <p:sp>
          <p:nvSpPr>
            <p:cNvPr id="37" name="Freeform: Shape 70">
              <a:extLst>
                <a:ext uri="{FF2B5EF4-FFF2-40B4-BE49-F238E27FC236}">
                  <a16:creationId xmlns:a16="http://schemas.microsoft.com/office/drawing/2014/main" id="{8ED896D4-0693-5A41-856E-0154F81D8224}"/>
                </a:ext>
              </a:extLst>
            </p:cNvPr>
            <p:cNvSpPr/>
            <p:nvPr/>
          </p:nvSpPr>
          <p:spPr>
            <a:xfrm>
              <a:off x="876996" y="638051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" name="Freeform: Shape 71">
              <a:extLst>
                <a:ext uri="{FF2B5EF4-FFF2-40B4-BE49-F238E27FC236}">
                  <a16:creationId xmlns:a16="http://schemas.microsoft.com/office/drawing/2014/main" id="{791C5AD8-7D6A-CB41-8581-5D1D2C6E095F}"/>
                </a:ext>
              </a:extLst>
            </p:cNvPr>
            <p:cNvSpPr/>
            <p:nvPr/>
          </p:nvSpPr>
          <p:spPr>
            <a:xfrm>
              <a:off x="876996" y="914277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" name="Freeform: Shape 72">
              <a:extLst>
                <a:ext uri="{FF2B5EF4-FFF2-40B4-BE49-F238E27FC236}">
                  <a16:creationId xmlns:a16="http://schemas.microsoft.com/office/drawing/2014/main" id="{80A0BC64-9098-C24B-857B-B9766A7A0371}"/>
                </a:ext>
              </a:extLst>
            </p:cNvPr>
            <p:cNvSpPr/>
            <p:nvPr/>
          </p:nvSpPr>
          <p:spPr>
            <a:xfrm>
              <a:off x="600770" y="638051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" name="Freeform: Shape 73">
              <a:extLst>
                <a:ext uri="{FF2B5EF4-FFF2-40B4-BE49-F238E27FC236}">
                  <a16:creationId xmlns:a16="http://schemas.microsoft.com/office/drawing/2014/main" id="{31F36D2D-8F4A-6044-AA07-AF98D01C0C8B}"/>
                </a:ext>
              </a:extLst>
            </p:cNvPr>
            <p:cNvSpPr/>
            <p:nvPr/>
          </p:nvSpPr>
          <p:spPr>
            <a:xfrm>
              <a:off x="600770" y="914277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" name="Freeform: Shape 74">
              <a:extLst>
                <a:ext uri="{FF2B5EF4-FFF2-40B4-BE49-F238E27FC236}">
                  <a16:creationId xmlns:a16="http://schemas.microsoft.com/office/drawing/2014/main" id="{17273B6F-9533-C34A-8F30-CD67E5A01921}"/>
                </a:ext>
              </a:extLst>
            </p:cNvPr>
            <p:cNvSpPr/>
            <p:nvPr/>
          </p:nvSpPr>
          <p:spPr>
            <a:xfrm>
              <a:off x="600770" y="1190503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" name="Freeform: Shape 75">
              <a:extLst>
                <a:ext uri="{FF2B5EF4-FFF2-40B4-BE49-F238E27FC236}">
                  <a16:creationId xmlns:a16="http://schemas.microsoft.com/office/drawing/2014/main" id="{B6161357-EDB8-2E4D-A573-7A9906D51B4D}"/>
                </a:ext>
              </a:extLst>
            </p:cNvPr>
            <p:cNvSpPr/>
            <p:nvPr/>
          </p:nvSpPr>
          <p:spPr>
            <a:xfrm>
              <a:off x="323852" y="638051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" name="Freeform: Shape 76">
              <a:extLst>
                <a:ext uri="{FF2B5EF4-FFF2-40B4-BE49-F238E27FC236}">
                  <a16:creationId xmlns:a16="http://schemas.microsoft.com/office/drawing/2014/main" id="{BCBA1B62-9C52-4445-A95E-032BAC37027D}"/>
                </a:ext>
              </a:extLst>
            </p:cNvPr>
            <p:cNvSpPr/>
            <p:nvPr/>
          </p:nvSpPr>
          <p:spPr>
            <a:xfrm>
              <a:off x="323852" y="914277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" name="Freeform: Shape 77">
              <a:extLst>
                <a:ext uri="{FF2B5EF4-FFF2-40B4-BE49-F238E27FC236}">
                  <a16:creationId xmlns:a16="http://schemas.microsoft.com/office/drawing/2014/main" id="{597FE552-F389-E243-9B04-3216789343D3}"/>
                </a:ext>
              </a:extLst>
            </p:cNvPr>
            <p:cNvSpPr/>
            <p:nvPr/>
          </p:nvSpPr>
          <p:spPr>
            <a:xfrm>
              <a:off x="323852" y="1190503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" name="Freeform: Shape 78">
              <a:extLst>
                <a:ext uri="{FF2B5EF4-FFF2-40B4-BE49-F238E27FC236}">
                  <a16:creationId xmlns:a16="http://schemas.microsoft.com/office/drawing/2014/main" id="{E10FC459-6F8C-0441-9203-46C95E97E7A6}"/>
                </a:ext>
              </a:extLst>
            </p:cNvPr>
            <p:cNvSpPr/>
            <p:nvPr/>
          </p:nvSpPr>
          <p:spPr>
            <a:xfrm>
              <a:off x="47626" y="638051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" name="Freeform: Shape 79">
              <a:extLst>
                <a:ext uri="{FF2B5EF4-FFF2-40B4-BE49-F238E27FC236}">
                  <a16:creationId xmlns:a16="http://schemas.microsoft.com/office/drawing/2014/main" id="{6D7E954E-C5A4-3448-91A9-8AEE2FFFCB9B}"/>
                </a:ext>
              </a:extLst>
            </p:cNvPr>
            <p:cNvSpPr/>
            <p:nvPr/>
          </p:nvSpPr>
          <p:spPr>
            <a:xfrm>
              <a:off x="47626" y="914277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" name="Freeform: Shape 80">
              <a:extLst>
                <a:ext uri="{FF2B5EF4-FFF2-40B4-BE49-F238E27FC236}">
                  <a16:creationId xmlns:a16="http://schemas.microsoft.com/office/drawing/2014/main" id="{97383985-25DE-6348-B8C1-E65C5BB0D4E6}"/>
                </a:ext>
              </a:extLst>
            </p:cNvPr>
            <p:cNvSpPr/>
            <p:nvPr/>
          </p:nvSpPr>
          <p:spPr>
            <a:xfrm>
              <a:off x="47626" y="1190503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" name="Freeform: Shape 81">
              <a:extLst>
                <a:ext uri="{FF2B5EF4-FFF2-40B4-BE49-F238E27FC236}">
                  <a16:creationId xmlns:a16="http://schemas.microsoft.com/office/drawing/2014/main" id="{2950CD3E-ABAB-E040-9E8E-2CC9B5E23823}"/>
                </a:ext>
              </a:extLst>
            </p:cNvPr>
            <p:cNvSpPr/>
            <p:nvPr/>
          </p:nvSpPr>
          <p:spPr>
            <a:xfrm>
              <a:off x="47626" y="1467421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73" name="Graphic 98">
            <a:extLst>
              <a:ext uri="{FF2B5EF4-FFF2-40B4-BE49-F238E27FC236}">
                <a16:creationId xmlns:a16="http://schemas.microsoft.com/office/drawing/2014/main" id="{586EA41C-5FEF-5044-AF80-DE940308379E}"/>
              </a:ext>
            </a:extLst>
          </p:cNvPr>
          <p:cNvGrpSpPr/>
          <p:nvPr/>
        </p:nvGrpSpPr>
        <p:grpSpPr>
          <a:xfrm>
            <a:off x="8363661" y="4098605"/>
            <a:ext cx="639681" cy="916599"/>
            <a:chOff x="7517822" y="4046269"/>
            <a:chExt cx="639681" cy="916599"/>
          </a:xfrm>
          <a:solidFill>
            <a:schemeClr val="bg2"/>
          </a:solidFill>
        </p:grpSpPr>
        <p:sp>
          <p:nvSpPr>
            <p:cNvPr id="74" name="Freeform: Shape 112">
              <a:extLst>
                <a:ext uri="{FF2B5EF4-FFF2-40B4-BE49-F238E27FC236}">
                  <a16:creationId xmlns:a16="http://schemas.microsoft.com/office/drawing/2014/main" id="{1AD5E7EA-1C3E-0143-B21D-E350EDBE43BE}"/>
                </a:ext>
              </a:extLst>
            </p:cNvPr>
            <p:cNvSpPr/>
            <p:nvPr/>
          </p:nvSpPr>
          <p:spPr>
            <a:xfrm>
              <a:off x="7517822" y="404626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reeform: Shape 113">
              <a:extLst>
                <a:ext uri="{FF2B5EF4-FFF2-40B4-BE49-F238E27FC236}">
                  <a16:creationId xmlns:a16="http://schemas.microsoft.com/office/drawing/2014/main" id="{B1997C45-9F64-BA46-9AAA-C774E2733240}"/>
                </a:ext>
              </a:extLst>
            </p:cNvPr>
            <p:cNvSpPr/>
            <p:nvPr/>
          </p:nvSpPr>
          <p:spPr>
            <a:xfrm>
              <a:off x="7794048" y="404626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reeform: Shape 114">
              <a:extLst>
                <a:ext uri="{FF2B5EF4-FFF2-40B4-BE49-F238E27FC236}">
                  <a16:creationId xmlns:a16="http://schemas.microsoft.com/office/drawing/2014/main" id="{FAB46A42-E264-CC46-9043-104310657D19}"/>
                </a:ext>
              </a:extLst>
            </p:cNvPr>
            <p:cNvSpPr/>
            <p:nvPr/>
          </p:nvSpPr>
          <p:spPr>
            <a:xfrm>
              <a:off x="8070274" y="404626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reeform: Shape 116">
              <a:extLst>
                <a:ext uri="{FF2B5EF4-FFF2-40B4-BE49-F238E27FC236}">
                  <a16:creationId xmlns:a16="http://schemas.microsoft.com/office/drawing/2014/main" id="{34CA6668-6DCC-064E-9675-359C73760097}"/>
                </a:ext>
              </a:extLst>
            </p:cNvPr>
            <p:cNvSpPr/>
            <p:nvPr/>
          </p:nvSpPr>
          <p:spPr>
            <a:xfrm>
              <a:off x="7517822" y="4322495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reeform: Shape 117">
              <a:extLst>
                <a:ext uri="{FF2B5EF4-FFF2-40B4-BE49-F238E27FC236}">
                  <a16:creationId xmlns:a16="http://schemas.microsoft.com/office/drawing/2014/main" id="{F4CB92DB-E757-A441-97B0-624357D5EC9C}"/>
                </a:ext>
              </a:extLst>
            </p:cNvPr>
            <p:cNvSpPr/>
            <p:nvPr/>
          </p:nvSpPr>
          <p:spPr>
            <a:xfrm>
              <a:off x="7794048" y="4322495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reeform: Shape 118">
              <a:extLst>
                <a:ext uri="{FF2B5EF4-FFF2-40B4-BE49-F238E27FC236}">
                  <a16:creationId xmlns:a16="http://schemas.microsoft.com/office/drawing/2014/main" id="{1D404C4E-C022-C245-9F00-DB9FA3ACED1E}"/>
                </a:ext>
              </a:extLst>
            </p:cNvPr>
            <p:cNvSpPr/>
            <p:nvPr/>
          </p:nvSpPr>
          <p:spPr>
            <a:xfrm>
              <a:off x="8070274" y="4322495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reeform: Shape 120">
              <a:extLst>
                <a:ext uri="{FF2B5EF4-FFF2-40B4-BE49-F238E27FC236}">
                  <a16:creationId xmlns:a16="http://schemas.microsoft.com/office/drawing/2014/main" id="{D9B7303E-06A8-2F4B-9F90-E77778111794}"/>
                </a:ext>
              </a:extLst>
            </p:cNvPr>
            <p:cNvSpPr/>
            <p:nvPr/>
          </p:nvSpPr>
          <p:spPr>
            <a:xfrm>
              <a:off x="7517822" y="4598721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reeform: Shape 121">
              <a:extLst>
                <a:ext uri="{FF2B5EF4-FFF2-40B4-BE49-F238E27FC236}">
                  <a16:creationId xmlns:a16="http://schemas.microsoft.com/office/drawing/2014/main" id="{8174E544-3BD5-D24E-80C4-459CC15FEAA4}"/>
                </a:ext>
              </a:extLst>
            </p:cNvPr>
            <p:cNvSpPr/>
            <p:nvPr/>
          </p:nvSpPr>
          <p:spPr>
            <a:xfrm>
              <a:off x="7794048" y="4598721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reeform: Shape 122">
              <a:extLst>
                <a:ext uri="{FF2B5EF4-FFF2-40B4-BE49-F238E27FC236}">
                  <a16:creationId xmlns:a16="http://schemas.microsoft.com/office/drawing/2014/main" id="{E151CDBF-5B9F-C14A-A434-D2A5F2F9571E}"/>
                </a:ext>
              </a:extLst>
            </p:cNvPr>
            <p:cNvSpPr/>
            <p:nvPr/>
          </p:nvSpPr>
          <p:spPr>
            <a:xfrm>
              <a:off x="8070274" y="4598721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reeform: Shape 124">
              <a:extLst>
                <a:ext uri="{FF2B5EF4-FFF2-40B4-BE49-F238E27FC236}">
                  <a16:creationId xmlns:a16="http://schemas.microsoft.com/office/drawing/2014/main" id="{0F76A828-EC12-5844-ACAC-EC7E1B2CD52B}"/>
                </a:ext>
              </a:extLst>
            </p:cNvPr>
            <p:cNvSpPr/>
            <p:nvPr/>
          </p:nvSpPr>
          <p:spPr>
            <a:xfrm>
              <a:off x="7517822" y="487563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" name="Freeform: Shape 125">
              <a:extLst>
                <a:ext uri="{FF2B5EF4-FFF2-40B4-BE49-F238E27FC236}">
                  <a16:creationId xmlns:a16="http://schemas.microsoft.com/office/drawing/2014/main" id="{38B68A6B-EB5A-5E41-886E-760EF4274EB1}"/>
                </a:ext>
              </a:extLst>
            </p:cNvPr>
            <p:cNvSpPr/>
            <p:nvPr/>
          </p:nvSpPr>
          <p:spPr>
            <a:xfrm>
              <a:off x="7794048" y="487563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" name="Freeform: Shape 126">
              <a:extLst>
                <a:ext uri="{FF2B5EF4-FFF2-40B4-BE49-F238E27FC236}">
                  <a16:creationId xmlns:a16="http://schemas.microsoft.com/office/drawing/2014/main" id="{75649523-39F5-964B-B127-D98B22A61753}"/>
                </a:ext>
              </a:extLst>
            </p:cNvPr>
            <p:cNvSpPr/>
            <p:nvPr/>
          </p:nvSpPr>
          <p:spPr>
            <a:xfrm>
              <a:off x="8070274" y="487563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pic>
        <p:nvPicPr>
          <p:cNvPr id="8" name="Graphic 7" descr="barchart_ltr">
            <a:extLst>
              <a:ext uri="{FF2B5EF4-FFF2-40B4-BE49-F238E27FC236}">
                <a16:creationId xmlns:a16="http://schemas.microsoft.com/office/drawing/2014/main" id="{C43CADC8-34F6-3944-BB61-0AD613163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92481" y="2529755"/>
            <a:ext cx="902337" cy="902337"/>
          </a:xfrm>
          <a:prstGeom prst="rect">
            <a:avLst/>
          </a:prstGeom>
        </p:spPr>
      </p:pic>
      <p:pic>
        <p:nvPicPr>
          <p:cNvPr id="14" name="Graphic 13" descr="upwardtrend_ltr">
            <a:extLst>
              <a:ext uri="{FF2B5EF4-FFF2-40B4-BE49-F238E27FC236}">
                <a16:creationId xmlns:a16="http://schemas.microsoft.com/office/drawing/2014/main" id="{C745C28B-B8BD-4F4D-8F56-03AD03529A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98764" y="2529755"/>
            <a:ext cx="902337" cy="902337"/>
          </a:xfrm>
          <a:prstGeom prst="rect">
            <a:avLst/>
          </a:prstGeom>
        </p:spPr>
      </p:pic>
      <p:pic>
        <p:nvPicPr>
          <p:cNvPr id="16" name="Graphic 15" descr="piechart">
            <a:extLst>
              <a:ext uri="{FF2B5EF4-FFF2-40B4-BE49-F238E27FC236}">
                <a16:creationId xmlns:a16="http://schemas.microsoft.com/office/drawing/2014/main" id="{06000C65-A397-124F-8F98-3C25884FE7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28112" y="1382189"/>
            <a:ext cx="902337" cy="902337"/>
          </a:xfrm>
          <a:prstGeom prst="rect">
            <a:avLst/>
          </a:prstGeom>
        </p:spPr>
      </p:pic>
      <p:pic>
        <p:nvPicPr>
          <p:cNvPr id="19" name="Graphic 18" descr="presentationbarchart_ltr">
            <a:extLst>
              <a:ext uri="{FF2B5EF4-FFF2-40B4-BE49-F238E27FC236}">
                <a16:creationId xmlns:a16="http://schemas.microsoft.com/office/drawing/2014/main" id="{2D04FC54-1304-DC4C-A7B7-609D62B2F8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08119" y="1382189"/>
            <a:ext cx="902337" cy="902337"/>
          </a:xfrm>
          <a:prstGeom prst="rect">
            <a:avLst/>
          </a:prstGeom>
        </p:spPr>
      </p:pic>
      <p:pic>
        <p:nvPicPr>
          <p:cNvPr id="23" name="Graphic 22" descr="gears">
            <a:extLst>
              <a:ext uri="{FF2B5EF4-FFF2-40B4-BE49-F238E27FC236}">
                <a16:creationId xmlns:a16="http://schemas.microsoft.com/office/drawing/2014/main" id="{9487C9C3-7FDC-A542-B4B1-116EEDE9E4B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95390" y="1382189"/>
            <a:ext cx="902337" cy="902337"/>
          </a:xfrm>
          <a:prstGeom prst="rect">
            <a:avLst/>
          </a:prstGeom>
        </p:spPr>
      </p:pic>
      <p:pic>
        <p:nvPicPr>
          <p:cNvPr id="27" name="Graphic 26" descr="magnifyingglass">
            <a:extLst>
              <a:ext uri="{FF2B5EF4-FFF2-40B4-BE49-F238E27FC236}">
                <a16:creationId xmlns:a16="http://schemas.microsoft.com/office/drawing/2014/main" id="{6CD8CB15-C242-2B4A-A680-5831AC61A10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175397" y="1382189"/>
            <a:ext cx="902337" cy="902337"/>
          </a:xfrm>
          <a:prstGeom prst="rect">
            <a:avLst/>
          </a:prstGeom>
        </p:spPr>
      </p:pic>
      <p:pic>
        <p:nvPicPr>
          <p:cNvPr id="29" name="Graphic 28" descr="bullseye">
            <a:extLst>
              <a:ext uri="{FF2B5EF4-FFF2-40B4-BE49-F238E27FC236}">
                <a16:creationId xmlns:a16="http://schemas.microsoft.com/office/drawing/2014/main" id="{155EA5D7-6C96-6A4E-8F99-FBBDDE70AD9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379896" y="1382189"/>
            <a:ext cx="902337" cy="902337"/>
          </a:xfrm>
          <a:prstGeom prst="rect">
            <a:avLst/>
          </a:prstGeom>
        </p:spPr>
      </p:pic>
      <p:pic>
        <p:nvPicPr>
          <p:cNvPr id="31" name="Graphic 30" descr="statistics_ltr">
            <a:extLst>
              <a:ext uri="{FF2B5EF4-FFF2-40B4-BE49-F238E27FC236}">
                <a16:creationId xmlns:a16="http://schemas.microsoft.com/office/drawing/2014/main" id="{CE5500E6-9EDD-B14A-ABFC-1EB3AD6C669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95390" y="2529755"/>
            <a:ext cx="902337" cy="902337"/>
          </a:xfrm>
          <a:prstGeom prst="rect">
            <a:avLst/>
          </a:prstGeom>
        </p:spPr>
      </p:pic>
      <p:pic>
        <p:nvPicPr>
          <p:cNvPr id="33" name="Graphic 32" descr="document">
            <a:extLst>
              <a:ext uri="{FF2B5EF4-FFF2-40B4-BE49-F238E27FC236}">
                <a16:creationId xmlns:a16="http://schemas.microsoft.com/office/drawing/2014/main" id="{1355F6D1-4C33-4342-9DA0-7B2FE9CA2F6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628112" y="3622968"/>
            <a:ext cx="902337" cy="902337"/>
          </a:xfrm>
          <a:prstGeom prst="rect">
            <a:avLst/>
          </a:prstGeom>
        </p:spPr>
      </p:pic>
      <p:pic>
        <p:nvPicPr>
          <p:cNvPr id="35" name="Graphic 34" descr="customerreview_ltr">
            <a:extLst>
              <a:ext uri="{FF2B5EF4-FFF2-40B4-BE49-F238E27FC236}">
                <a16:creationId xmlns:a16="http://schemas.microsoft.com/office/drawing/2014/main" id="{D7A7FB39-D447-CE4B-91C3-E693DDA9136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995390" y="3622968"/>
            <a:ext cx="902337" cy="902337"/>
          </a:xfrm>
          <a:prstGeom prst="rect">
            <a:avLst/>
          </a:prstGeom>
        </p:spPr>
      </p:pic>
      <p:pic>
        <p:nvPicPr>
          <p:cNvPr id="95" name="Graphic 94" descr="dailycalendar">
            <a:extLst>
              <a:ext uri="{FF2B5EF4-FFF2-40B4-BE49-F238E27FC236}">
                <a16:creationId xmlns:a16="http://schemas.microsoft.com/office/drawing/2014/main" id="{D19221F1-B34B-0548-9F37-2E68C01270A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806500" y="3622968"/>
            <a:ext cx="902337" cy="902337"/>
          </a:xfrm>
          <a:prstGeom prst="rect">
            <a:avLst/>
          </a:prstGeom>
        </p:spPr>
      </p:pic>
      <p:pic>
        <p:nvPicPr>
          <p:cNvPr id="98" name="Graphic 97" descr="hierarchy">
            <a:extLst>
              <a:ext uri="{FF2B5EF4-FFF2-40B4-BE49-F238E27FC236}">
                <a16:creationId xmlns:a16="http://schemas.microsoft.com/office/drawing/2014/main" id="{65167D4F-1B11-D643-A913-BA115129759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175397" y="2529755"/>
            <a:ext cx="902337" cy="902337"/>
          </a:xfrm>
          <a:prstGeom prst="rect">
            <a:avLst/>
          </a:prstGeom>
        </p:spPr>
      </p:pic>
      <p:pic>
        <p:nvPicPr>
          <p:cNvPr id="101" name="Graphic 100" descr="coins">
            <a:extLst>
              <a:ext uri="{FF2B5EF4-FFF2-40B4-BE49-F238E27FC236}">
                <a16:creationId xmlns:a16="http://schemas.microsoft.com/office/drawing/2014/main" id="{5E56A20F-4CD5-3A4C-B702-C77E2879EAC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371376" y="3622968"/>
            <a:ext cx="902337" cy="902337"/>
          </a:xfrm>
          <a:prstGeom prst="rect">
            <a:avLst/>
          </a:prstGeom>
        </p:spPr>
      </p:pic>
      <p:pic>
        <p:nvPicPr>
          <p:cNvPr id="106" name="Graphic 105" descr="shoppingcart">
            <a:extLst>
              <a:ext uri="{FF2B5EF4-FFF2-40B4-BE49-F238E27FC236}">
                <a16:creationId xmlns:a16="http://schemas.microsoft.com/office/drawing/2014/main" id="{16972C1C-27A9-A844-A73E-792C2DEC445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203126" y="3622968"/>
            <a:ext cx="902337" cy="902337"/>
          </a:xfrm>
          <a:prstGeom prst="rect">
            <a:avLst/>
          </a:prstGeom>
        </p:spPr>
      </p:pic>
      <p:sp>
        <p:nvSpPr>
          <p:cNvPr id="109" name="Title 108">
            <a:extLst>
              <a:ext uri="{FF2B5EF4-FFF2-40B4-BE49-F238E27FC236}">
                <a16:creationId xmlns:a16="http://schemas.microsoft.com/office/drawing/2014/main" id="{1F3AED33-D9A5-3D43-A782-ED8FE913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Icons Slide Template</a:t>
            </a:r>
          </a:p>
        </p:txBody>
      </p:sp>
      <p:pic>
        <p:nvPicPr>
          <p:cNvPr id="111" name="Graphic 110" descr="world">
            <a:extLst>
              <a:ext uri="{FF2B5EF4-FFF2-40B4-BE49-F238E27FC236}">
                <a16:creationId xmlns:a16="http://schemas.microsoft.com/office/drawing/2014/main" id="{C5578EBF-6690-D74D-868E-B6FB6EE895C8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379897" y="2529755"/>
            <a:ext cx="902337" cy="902337"/>
          </a:xfrm>
          <a:prstGeom prst="rect">
            <a:avLst/>
          </a:prstGeom>
        </p:spPr>
      </p:pic>
      <p:grpSp>
        <p:nvGrpSpPr>
          <p:cNvPr id="2" name="Graphic 98">
            <a:extLst>
              <a:ext uri="{FF2B5EF4-FFF2-40B4-BE49-F238E27FC236}">
                <a16:creationId xmlns:a16="http://schemas.microsoft.com/office/drawing/2014/main" id="{3AD27CC0-969D-627A-CEAA-9A275ADA365D}"/>
              </a:ext>
            </a:extLst>
          </p:cNvPr>
          <p:cNvGrpSpPr/>
          <p:nvPr/>
        </p:nvGrpSpPr>
        <p:grpSpPr>
          <a:xfrm>
            <a:off x="8371974" y="185121"/>
            <a:ext cx="639681" cy="916599"/>
            <a:chOff x="7517822" y="4046269"/>
            <a:chExt cx="639681" cy="916599"/>
          </a:xfrm>
          <a:solidFill>
            <a:schemeClr val="bg2"/>
          </a:solidFill>
        </p:grpSpPr>
        <p:sp>
          <p:nvSpPr>
            <p:cNvPr id="3" name="Freeform: Shape 112">
              <a:extLst>
                <a:ext uri="{FF2B5EF4-FFF2-40B4-BE49-F238E27FC236}">
                  <a16:creationId xmlns:a16="http://schemas.microsoft.com/office/drawing/2014/main" id="{A5C0A942-302F-BB33-0803-3448E1F1C510}"/>
                </a:ext>
              </a:extLst>
            </p:cNvPr>
            <p:cNvSpPr/>
            <p:nvPr/>
          </p:nvSpPr>
          <p:spPr>
            <a:xfrm>
              <a:off x="7517822" y="404626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" name="Freeform: Shape 113">
              <a:extLst>
                <a:ext uri="{FF2B5EF4-FFF2-40B4-BE49-F238E27FC236}">
                  <a16:creationId xmlns:a16="http://schemas.microsoft.com/office/drawing/2014/main" id="{B79585FA-10A3-FC46-5670-5B08942BCB74}"/>
                </a:ext>
              </a:extLst>
            </p:cNvPr>
            <p:cNvSpPr/>
            <p:nvPr/>
          </p:nvSpPr>
          <p:spPr>
            <a:xfrm>
              <a:off x="7794048" y="404626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reeform: Shape 114">
              <a:extLst>
                <a:ext uri="{FF2B5EF4-FFF2-40B4-BE49-F238E27FC236}">
                  <a16:creationId xmlns:a16="http://schemas.microsoft.com/office/drawing/2014/main" id="{BA733AC7-42FD-3CF8-9375-3D2ED3A81DEF}"/>
                </a:ext>
              </a:extLst>
            </p:cNvPr>
            <p:cNvSpPr/>
            <p:nvPr/>
          </p:nvSpPr>
          <p:spPr>
            <a:xfrm>
              <a:off x="8070274" y="404626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" name="Freeform: Shape 116">
              <a:extLst>
                <a:ext uri="{FF2B5EF4-FFF2-40B4-BE49-F238E27FC236}">
                  <a16:creationId xmlns:a16="http://schemas.microsoft.com/office/drawing/2014/main" id="{5311E783-991F-832F-44C9-99F86FE95853}"/>
                </a:ext>
              </a:extLst>
            </p:cNvPr>
            <p:cNvSpPr/>
            <p:nvPr/>
          </p:nvSpPr>
          <p:spPr>
            <a:xfrm>
              <a:off x="7517822" y="4322495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" name="Freeform: Shape 117">
              <a:extLst>
                <a:ext uri="{FF2B5EF4-FFF2-40B4-BE49-F238E27FC236}">
                  <a16:creationId xmlns:a16="http://schemas.microsoft.com/office/drawing/2014/main" id="{97088A93-A74F-90D9-84FC-4ACBBA8F13A7}"/>
                </a:ext>
              </a:extLst>
            </p:cNvPr>
            <p:cNvSpPr/>
            <p:nvPr/>
          </p:nvSpPr>
          <p:spPr>
            <a:xfrm>
              <a:off x="7794048" y="4322495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" name="Freeform: Shape 118">
              <a:extLst>
                <a:ext uri="{FF2B5EF4-FFF2-40B4-BE49-F238E27FC236}">
                  <a16:creationId xmlns:a16="http://schemas.microsoft.com/office/drawing/2014/main" id="{60C25429-1DEA-4524-5980-C373C64AD79D}"/>
                </a:ext>
              </a:extLst>
            </p:cNvPr>
            <p:cNvSpPr/>
            <p:nvPr/>
          </p:nvSpPr>
          <p:spPr>
            <a:xfrm>
              <a:off x="8070274" y="4322495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reeform: Shape 120">
              <a:extLst>
                <a:ext uri="{FF2B5EF4-FFF2-40B4-BE49-F238E27FC236}">
                  <a16:creationId xmlns:a16="http://schemas.microsoft.com/office/drawing/2014/main" id="{BD204180-468F-B784-943C-0A7B52A2C54B}"/>
                </a:ext>
              </a:extLst>
            </p:cNvPr>
            <p:cNvSpPr/>
            <p:nvPr/>
          </p:nvSpPr>
          <p:spPr>
            <a:xfrm>
              <a:off x="7517822" y="4598721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reeform: Shape 121">
              <a:extLst>
                <a:ext uri="{FF2B5EF4-FFF2-40B4-BE49-F238E27FC236}">
                  <a16:creationId xmlns:a16="http://schemas.microsoft.com/office/drawing/2014/main" id="{04B0064C-F86A-5D83-BCCA-180E4700399A}"/>
                </a:ext>
              </a:extLst>
            </p:cNvPr>
            <p:cNvSpPr/>
            <p:nvPr/>
          </p:nvSpPr>
          <p:spPr>
            <a:xfrm>
              <a:off x="7794048" y="4598721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reeform: Shape 122">
              <a:extLst>
                <a:ext uri="{FF2B5EF4-FFF2-40B4-BE49-F238E27FC236}">
                  <a16:creationId xmlns:a16="http://schemas.microsoft.com/office/drawing/2014/main" id="{C08E7439-AA8B-82D8-497F-3DC3B5B4CA5D}"/>
                </a:ext>
              </a:extLst>
            </p:cNvPr>
            <p:cNvSpPr/>
            <p:nvPr/>
          </p:nvSpPr>
          <p:spPr>
            <a:xfrm>
              <a:off x="8070274" y="4598721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" name="Freeform: Shape 124">
              <a:extLst>
                <a:ext uri="{FF2B5EF4-FFF2-40B4-BE49-F238E27FC236}">
                  <a16:creationId xmlns:a16="http://schemas.microsoft.com/office/drawing/2014/main" id="{BB9E4D17-86AB-DAE1-E2FB-3E31894203B2}"/>
                </a:ext>
              </a:extLst>
            </p:cNvPr>
            <p:cNvSpPr/>
            <p:nvPr/>
          </p:nvSpPr>
          <p:spPr>
            <a:xfrm>
              <a:off x="7517822" y="487563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" name="Freeform: Shape 125">
              <a:extLst>
                <a:ext uri="{FF2B5EF4-FFF2-40B4-BE49-F238E27FC236}">
                  <a16:creationId xmlns:a16="http://schemas.microsoft.com/office/drawing/2014/main" id="{FCE52639-C86A-F7FF-122C-1B388F819EA1}"/>
                </a:ext>
              </a:extLst>
            </p:cNvPr>
            <p:cNvSpPr/>
            <p:nvPr/>
          </p:nvSpPr>
          <p:spPr>
            <a:xfrm>
              <a:off x="7794048" y="487563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reeform: Shape 126">
              <a:extLst>
                <a:ext uri="{FF2B5EF4-FFF2-40B4-BE49-F238E27FC236}">
                  <a16:creationId xmlns:a16="http://schemas.microsoft.com/office/drawing/2014/main" id="{796CFEEE-E290-BC68-5D84-EF875317CA8C}"/>
                </a:ext>
              </a:extLst>
            </p:cNvPr>
            <p:cNvSpPr/>
            <p:nvPr/>
          </p:nvSpPr>
          <p:spPr>
            <a:xfrm>
              <a:off x="8070274" y="487563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44738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barchart_ltr">
            <a:extLst>
              <a:ext uri="{FF2B5EF4-FFF2-40B4-BE49-F238E27FC236}">
                <a16:creationId xmlns:a16="http://schemas.microsoft.com/office/drawing/2014/main" id="{C43CADC8-34F6-3944-BB61-0AD613163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2481" y="2529755"/>
            <a:ext cx="902337" cy="902337"/>
          </a:xfrm>
          <a:prstGeom prst="rect">
            <a:avLst/>
          </a:prstGeom>
        </p:spPr>
      </p:pic>
      <p:pic>
        <p:nvPicPr>
          <p:cNvPr id="14" name="Graphic 13" descr="upwardtrend_ltr">
            <a:extLst>
              <a:ext uri="{FF2B5EF4-FFF2-40B4-BE49-F238E27FC236}">
                <a16:creationId xmlns:a16="http://schemas.microsoft.com/office/drawing/2014/main" id="{C745C28B-B8BD-4F4D-8F56-03AD03529A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98764" y="2529755"/>
            <a:ext cx="902337" cy="902337"/>
          </a:xfrm>
          <a:prstGeom prst="rect">
            <a:avLst/>
          </a:prstGeom>
        </p:spPr>
      </p:pic>
      <p:pic>
        <p:nvPicPr>
          <p:cNvPr id="16" name="Graphic 15" descr="piechart">
            <a:extLst>
              <a:ext uri="{FF2B5EF4-FFF2-40B4-BE49-F238E27FC236}">
                <a16:creationId xmlns:a16="http://schemas.microsoft.com/office/drawing/2014/main" id="{06000C65-A397-124F-8F98-3C25884FE7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28112" y="1382189"/>
            <a:ext cx="902337" cy="902337"/>
          </a:xfrm>
          <a:prstGeom prst="rect">
            <a:avLst/>
          </a:prstGeom>
        </p:spPr>
      </p:pic>
      <p:pic>
        <p:nvPicPr>
          <p:cNvPr id="19" name="Graphic 18" descr="presentationbarchart_ltr">
            <a:extLst>
              <a:ext uri="{FF2B5EF4-FFF2-40B4-BE49-F238E27FC236}">
                <a16:creationId xmlns:a16="http://schemas.microsoft.com/office/drawing/2014/main" id="{2D04FC54-1304-DC4C-A7B7-609D62B2F8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8119" y="1382189"/>
            <a:ext cx="902337" cy="902337"/>
          </a:xfrm>
          <a:prstGeom prst="rect">
            <a:avLst/>
          </a:prstGeom>
        </p:spPr>
      </p:pic>
      <p:pic>
        <p:nvPicPr>
          <p:cNvPr id="23" name="Graphic 22" descr="gears">
            <a:extLst>
              <a:ext uri="{FF2B5EF4-FFF2-40B4-BE49-F238E27FC236}">
                <a16:creationId xmlns:a16="http://schemas.microsoft.com/office/drawing/2014/main" id="{9487C9C3-7FDC-A542-B4B1-116EEDE9E4B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95390" y="1382189"/>
            <a:ext cx="902337" cy="902337"/>
          </a:xfrm>
          <a:prstGeom prst="rect">
            <a:avLst/>
          </a:prstGeom>
        </p:spPr>
      </p:pic>
      <p:pic>
        <p:nvPicPr>
          <p:cNvPr id="27" name="Graphic 26" descr="magnifyingglass">
            <a:extLst>
              <a:ext uri="{FF2B5EF4-FFF2-40B4-BE49-F238E27FC236}">
                <a16:creationId xmlns:a16="http://schemas.microsoft.com/office/drawing/2014/main" id="{6CD8CB15-C242-2B4A-A680-5831AC61A1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75397" y="1382189"/>
            <a:ext cx="902337" cy="902337"/>
          </a:xfrm>
          <a:prstGeom prst="rect">
            <a:avLst/>
          </a:prstGeom>
        </p:spPr>
      </p:pic>
      <p:pic>
        <p:nvPicPr>
          <p:cNvPr id="29" name="Graphic 28" descr="bullseye">
            <a:extLst>
              <a:ext uri="{FF2B5EF4-FFF2-40B4-BE49-F238E27FC236}">
                <a16:creationId xmlns:a16="http://schemas.microsoft.com/office/drawing/2014/main" id="{155EA5D7-6C96-6A4E-8F99-FBBDDE70AD9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79896" y="1382189"/>
            <a:ext cx="902337" cy="902337"/>
          </a:xfrm>
          <a:prstGeom prst="rect">
            <a:avLst/>
          </a:prstGeom>
        </p:spPr>
      </p:pic>
      <p:pic>
        <p:nvPicPr>
          <p:cNvPr id="31" name="Graphic 30" descr="statistics_ltr">
            <a:extLst>
              <a:ext uri="{FF2B5EF4-FFF2-40B4-BE49-F238E27FC236}">
                <a16:creationId xmlns:a16="http://schemas.microsoft.com/office/drawing/2014/main" id="{CE5500E6-9EDD-B14A-ABFC-1EB3AD6C669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995390" y="2529755"/>
            <a:ext cx="902337" cy="902337"/>
          </a:xfrm>
          <a:prstGeom prst="rect">
            <a:avLst/>
          </a:prstGeom>
        </p:spPr>
      </p:pic>
      <p:pic>
        <p:nvPicPr>
          <p:cNvPr id="33" name="Graphic 32" descr="document">
            <a:extLst>
              <a:ext uri="{FF2B5EF4-FFF2-40B4-BE49-F238E27FC236}">
                <a16:creationId xmlns:a16="http://schemas.microsoft.com/office/drawing/2014/main" id="{1355F6D1-4C33-4342-9DA0-7B2FE9CA2F6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628112" y="3622968"/>
            <a:ext cx="902337" cy="902337"/>
          </a:xfrm>
          <a:prstGeom prst="rect">
            <a:avLst/>
          </a:prstGeom>
        </p:spPr>
      </p:pic>
      <p:pic>
        <p:nvPicPr>
          <p:cNvPr id="35" name="Graphic 34" descr="customerreview_ltr">
            <a:extLst>
              <a:ext uri="{FF2B5EF4-FFF2-40B4-BE49-F238E27FC236}">
                <a16:creationId xmlns:a16="http://schemas.microsoft.com/office/drawing/2014/main" id="{D7A7FB39-D447-CE4B-91C3-E693DDA9136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995390" y="3622968"/>
            <a:ext cx="902337" cy="902337"/>
          </a:xfrm>
          <a:prstGeom prst="rect">
            <a:avLst/>
          </a:prstGeom>
        </p:spPr>
      </p:pic>
      <p:pic>
        <p:nvPicPr>
          <p:cNvPr id="95" name="Graphic 94" descr="dailycalendar">
            <a:extLst>
              <a:ext uri="{FF2B5EF4-FFF2-40B4-BE49-F238E27FC236}">
                <a16:creationId xmlns:a16="http://schemas.microsoft.com/office/drawing/2014/main" id="{D19221F1-B34B-0548-9F37-2E68C01270A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806500" y="3622968"/>
            <a:ext cx="902337" cy="902337"/>
          </a:xfrm>
          <a:prstGeom prst="rect">
            <a:avLst/>
          </a:prstGeom>
        </p:spPr>
      </p:pic>
      <p:pic>
        <p:nvPicPr>
          <p:cNvPr id="98" name="Graphic 97" descr="hierarchy">
            <a:extLst>
              <a:ext uri="{FF2B5EF4-FFF2-40B4-BE49-F238E27FC236}">
                <a16:creationId xmlns:a16="http://schemas.microsoft.com/office/drawing/2014/main" id="{65167D4F-1B11-D643-A913-BA115129759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175397" y="2529755"/>
            <a:ext cx="902337" cy="902337"/>
          </a:xfrm>
          <a:prstGeom prst="rect">
            <a:avLst/>
          </a:prstGeom>
        </p:spPr>
      </p:pic>
      <p:pic>
        <p:nvPicPr>
          <p:cNvPr id="101" name="Graphic 100" descr="coins">
            <a:extLst>
              <a:ext uri="{FF2B5EF4-FFF2-40B4-BE49-F238E27FC236}">
                <a16:creationId xmlns:a16="http://schemas.microsoft.com/office/drawing/2014/main" id="{5E56A20F-4CD5-3A4C-B702-C77E2879EAC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371376" y="3622968"/>
            <a:ext cx="902337" cy="902337"/>
          </a:xfrm>
          <a:prstGeom prst="rect">
            <a:avLst/>
          </a:prstGeom>
        </p:spPr>
      </p:pic>
      <p:pic>
        <p:nvPicPr>
          <p:cNvPr id="106" name="Graphic 105" descr="shoppingcart">
            <a:extLst>
              <a:ext uri="{FF2B5EF4-FFF2-40B4-BE49-F238E27FC236}">
                <a16:creationId xmlns:a16="http://schemas.microsoft.com/office/drawing/2014/main" id="{16972C1C-27A9-A844-A73E-792C2DEC445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203126" y="3622968"/>
            <a:ext cx="902337" cy="902337"/>
          </a:xfrm>
          <a:prstGeom prst="rect">
            <a:avLst/>
          </a:prstGeom>
        </p:spPr>
      </p:pic>
      <p:sp>
        <p:nvSpPr>
          <p:cNvPr id="109" name="Title 108">
            <a:extLst>
              <a:ext uri="{FF2B5EF4-FFF2-40B4-BE49-F238E27FC236}">
                <a16:creationId xmlns:a16="http://schemas.microsoft.com/office/drawing/2014/main" id="{1F3AED33-D9A5-3D43-A782-ED8FE913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Icons Slide Template</a:t>
            </a:r>
          </a:p>
        </p:txBody>
      </p:sp>
      <p:pic>
        <p:nvPicPr>
          <p:cNvPr id="111" name="Graphic 110" descr="world">
            <a:extLst>
              <a:ext uri="{FF2B5EF4-FFF2-40B4-BE49-F238E27FC236}">
                <a16:creationId xmlns:a16="http://schemas.microsoft.com/office/drawing/2014/main" id="{C5578EBF-6690-D74D-868E-B6FB6EE895C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379897" y="2529755"/>
            <a:ext cx="902337" cy="902337"/>
          </a:xfrm>
          <a:prstGeom prst="rect">
            <a:avLst/>
          </a:prstGeom>
        </p:spPr>
      </p:pic>
      <p:grpSp>
        <p:nvGrpSpPr>
          <p:cNvPr id="2" name="Graphic 18">
            <a:extLst>
              <a:ext uri="{FF2B5EF4-FFF2-40B4-BE49-F238E27FC236}">
                <a16:creationId xmlns:a16="http://schemas.microsoft.com/office/drawing/2014/main" id="{BF7180D6-1419-4B6C-52BD-32CB82CA5497}"/>
              </a:ext>
            </a:extLst>
          </p:cNvPr>
          <p:cNvGrpSpPr/>
          <p:nvPr/>
        </p:nvGrpSpPr>
        <p:grpSpPr>
          <a:xfrm flipV="1">
            <a:off x="146180" y="4136128"/>
            <a:ext cx="879076" cy="879076"/>
            <a:chOff x="47626" y="638051"/>
            <a:chExt cx="916599" cy="916599"/>
          </a:xfrm>
          <a:solidFill>
            <a:schemeClr val="bg2"/>
          </a:solidFill>
        </p:grpSpPr>
        <p:sp>
          <p:nvSpPr>
            <p:cNvPr id="3" name="Freeform: Shape 70">
              <a:extLst>
                <a:ext uri="{FF2B5EF4-FFF2-40B4-BE49-F238E27FC236}">
                  <a16:creationId xmlns:a16="http://schemas.microsoft.com/office/drawing/2014/main" id="{AFBCBF0B-1CC4-AC7D-DA51-11C75915D049}"/>
                </a:ext>
              </a:extLst>
            </p:cNvPr>
            <p:cNvSpPr/>
            <p:nvPr/>
          </p:nvSpPr>
          <p:spPr>
            <a:xfrm>
              <a:off x="876996" y="638051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" name="Freeform: Shape 71">
              <a:extLst>
                <a:ext uri="{FF2B5EF4-FFF2-40B4-BE49-F238E27FC236}">
                  <a16:creationId xmlns:a16="http://schemas.microsoft.com/office/drawing/2014/main" id="{8188A10A-190D-852A-BC28-CA185B22695A}"/>
                </a:ext>
              </a:extLst>
            </p:cNvPr>
            <p:cNvSpPr/>
            <p:nvPr/>
          </p:nvSpPr>
          <p:spPr>
            <a:xfrm>
              <a:off x="876996" y="914277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reeform: Shape 72">
              <a:extLst>
                <a:ext uri="{FF2B5EF4-FFF2-40B4-BE49-F238E27FC236}">
                  <a16:creationId xmlns:a16="http://schemas.microsoft.com/office/drawing/2014/main" id="{65DA3772-EA71-1901-28EC-F2F29F284ABA}"/>
                </a:ext>
              </a:extLst>
            </p:cNvPr>
            <p:cNvSpPr/>
            <p:nvPr/>
          </p:nvSpPr>
          <p:spPr>
            <a:xfrm>
              <a:off x="600770" y="638051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" name="Freeform: Shape 73">
              <a:extLst>
                <a:ext uri="{FF2B5EF4-FFF2-40B4-BE49-F238E27FC236}">
                  <a16:creationId xmlns:a16="http://schemas.microsoft.com/office/drawing/2014/main" id="{C438BC6D-A1DD-588F-6079-D16E27CAA99F}"/>
                </a:ext>
              </a:extLst>
            </p:cNvPr>
            <p:cNvSpPr/>
            <p:nvPr/>
          </p:nvSpPr>
          <p:spPr>
            <a:xfrm>
              <a:off x="600770" y="914277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" name="Freeform: Shape 74">
              <a:extLst>
                <a:ext uri="{FF2B5EF4-FFF2-40B4-BE49-F238E27FC236}">
                  <a16:creationId xmlns:a16="http://schemas.microsoft.com/office/drawing/2014/main" id="{D86140DB-CCCE-AE37-137E-C14C311A5CB3}"/>
                </a:ext>
              </a:extLst>
            </p:cNvPr>
            <p:cNvSpPr/>
            <p:nvPr/>
          </p:nvSpPr>
          <p:spPr>
            <a:xfrm>
              <a:off x="600770" y="1190503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" name="Freeform: Shape 75">
              <a:extLst>
                <a:ext uri="{FF2B5EF4-FFF2-40B4-BE49-F238E27FC236}">
                  <a16:creationId xmlns:a16="http://schemas.microsoft.com/office/drawing/2014/main" id="{E711D667-8471-4A64-DA60-FC91CC9380F3}"/>
                </a:ext>
              </a:extLst>
            </p:cNvPr>
            <p:cNvSpPr/>
            <p:nvPr/>
          </p:nvSpPr>
          <p:spPr>
            <a:xfrm>
              <a:off x="323852" y="638051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reeform: Shape 76">
              <a:extLst>
                <a:ext uri="{FF2B5EF4-FFF2-40B4-BE49-F238E27FC236}">
                  <a16:creationId xmlns:a16="http://schemas.microsoft.com/office/drawing/2014/main" id="{E2316BB0-1028-457F-AB5A-56B4237FBDC9}"/>
                </a:ext>
              </a:extLst>
            </p:cNvPr>
            <p:cNvSpPr/>
            <p:nvPr/>
          </p:nvSpPr>
          <p:spPr>
            <a:xfrm>
              <a:off x="323852" y="914277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reeform: Shape 77">
              <a:extLst>
                <a:ext uri="{FF2B5EF4-FFF2-40B4-BE49-F238E27FC236}">
                  <a16:creationId xmlns:a16="http://schemas.microsoft.com/office/drawing/2014/main" id="{8B6AD4AD-1DFE-0BE2-C578-DC08C3B2C3CA}"/>
                </a:ext>
              </a:extLst>
            </p:cNvPr>
            <p:cNvSpPr/>
            <p:nvPr/>
          </p:nvSpPr>
          <p:spPr>
            <a:xfrm>
              <a:off x="323852" y="1190503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reeform: Shape 78">
              <a:extLst>
                <a:ext uri="{FF2B5EF4-FFF2-40B4-BE49-F238E27FC236}">
                  <a16:creationId xmlns:a16="http://schemas.microsoft.com/office/drawing/2014/main" id="{7E8CF0FB-604B-FFC9-E18C-5029ED2987CB}"/>
                </a:ext>
              </a:extLst>
            </p:cNvPr>
            <p:cNvSpPr/>
            <p:nvPr/>
          </p:nvSpPr>
          <p:spPr>
            <a:xfrm>
              <a:off x="47626" y="638051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" name="Freeform: Shape 79">
              <a:extLst>
                <a:ext uri="{FF2B5EF4-FFF2-40B4-BE49-F238E27FC236}">
                  <a16:creationId xmlns:a16="http://schemas.microsoft.com/office/drawing/2014/main" id="{443185C5-B534-C8CA-8D05-5372C5E84794}"/>
                </a:ext>
              </a:extLst>
            </p:cNvPr>
            <p:cNvSpPr/>
            <p:nvPr/>
          </p:nvSpPr>
          <p:spPr>
            <a:xfrm>
              <a:off x="47626" y="914277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" name="Freeform: Shape 80">
              <a:extLst>
                <a:ext uri="{FF2B5EF4-FFF2-40B4-BE49-F238E27FC236}">
                  <a16:creationId xmlns:a16="http://schemas.microsoft.com/office/drawing/2014/main" id="{CA47A1BD-559A-80D7-31F7-DAAEF6941FFB}"/>
                </a:ext>
              </a:extLst>
            </p:cNvPr>
            <p:cNvSpPr/>
            <p:nvPr/>
          </p:nvSpPr>
          <p:spPr>
            <a:xfrm>
              <a:off x="47626" y="1190503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reeform: Shape 81">
              <a:extLst>
                <a:ext uri="{FF2B5EF4-FFF2-40B4-BE49-F238E27FC236}">
                  <a16:creationId xmlns:a16="http://schemas.microsoft.com/office/drawing/2014/main" id="{9FFAA0FE-06FE-8B49-97C5-015A5654410F}"/>
                </a:ext>
              </a:extLst>
            </p:cNvPr>
            <p:cNvSpPr/>
            <p:nvPr/>
          </p:nvSpPr>
          <p:spPr>
            <a:xfrm>
              <a:off x="47626" y="1467421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0" name="Graphic 98">
            <a:extLst>
              <a:ext uri="{FF2B5EF4-FFF2-40B4-BE49-F238E27FC236}">
                <a16:creationId xmlns:a16="http://schemas.microsoft.com/office/drawing/2014/main" id="{F286FA89-A2B4-F381-61C9-88A254CEB6F1}"/>
              </a:ext>
            </a:extLst>
          </p:cNvPr>
          <p:cNvGrpSpPr/>
          <p:nvPr/>
        </p:nvGrpSpPr>
        <p:grpSpPr>
          <a:xfrm>
            <a:off x="8363661" y="4098605"/>
            <a:ext cx="639681" cy="916599"/>
            <a:chOff x="7517822" y="4046269"/>
            <a:chExt cx="639681" cy="916599"/>
          </a:xfrm>
          <a:solidFill>
            <a:schemeClr val="bg2"/>
          </a:solidFill>
        </p:grpSpPr>
        <p:sp>
          <p:nvSpPr>
            <p:cNvPr id="21" name="Freeform: Shape 112">
              <a:extLst>
                <a:ext uri="{FF2B5EF4-FFF2-40B4-BE49-F238E27FC236}">
                  <a16:creationId xmlns:a16="http://schemas.microsoft.com/office/drawing/2014/main" id="{46F1DBC7-1E1F-4646-1F1C-88B07858DADA}"/>
                </a:ext>
              </a:extLst>
            </p:cNvPr>
            <p:cNvSpPr/>
            <p:nvPr/>
          </p:nvSpPr>
          <p:spPr>
            <a:xfrm>
              <a:off x="7517822" y="404626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" name="Freeform: Shape 113">
              <a:extLst>
                <a:ext uri="{FF2B5EF4-FFF2-40B4-BE49-F238E27FC236}">
                  <a16:creationId xmlns:a16="http://schemas.microsoft.com/office/drawing/2014/main" id="{D8F3C83F-BC1B-AD03-E672-3C06EF1DC084}"/>
                </a:ext>
              </a:extLst>
            </p:cNvPr>
            <p:cNvSpPr/>
            <p:nvPr/>
          </p:nvSpPr>
          <p:spPr>
            <a:xfrm>
              <a:off x="7794048" y="404626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" name="Freeform: Shape 114">
              <a:extLst>
                <a:ext uri="{FF2B5EF4-FFF2-40B4-BE49-F238E27FC236}">
                  <a16:creationId xmlns:a16="http://schemas.microsoft.com/office/drawing/2014/main" id="{9B6BB3E7-DB19-4A4C-61BE-D709D51244E5}"/>
                </a:ext>
              </a:extLst>
            </p:cNvPr>
            <p:cNvSpPr/>
            <p:nvPr/>
          </p:nvSpPr>
          <p:spPr>
            <a:xfrm>
              <a:off x="8070274" y="404626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" name="Freeform: Shape 116">
              <a:extLst>
                <a:ext uri="{FF2B5EF4-FFF2-40B4-BE49-F238E27FC236}">
                  <a16:creationId xmlns:a16="http://schemas.microsoft.com/office/drawing/2014/main" id="{276EF668-2FF2-262C-344B-A72B5BC0C42E}"/>
                </a:ext>
              </a:extLst>
            </p:cNvPr>
            <p:cNvSpPr/>
            <p:nvPr/>
          </p:nvSpPr>
          <p:spPr>
            <a:xfrm>
              <a:off x="7517822" y="4322495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" name="Freeform: Shape 117">
              <a:extLst>
                <a:ext uri="{FF2B5EF4-FFF2-40B4-BE49-F238E27FC236}">
                  <a16:creationId xmlns:a16="http://schemas.microsoft.com/office/drawing/2014/main" id="{2B6CF883-688B-B811-521B-6E07FBDAA3F8}"/>
                </a:ext>
              </a:extLst>
            </p:cNvPr>
            <p:cNvSpPr/>
            <p:nvPr/>
          </p:nvSpPr>
          <p:spPr>
            <a:xfrm>
              <a:off x="7794048" y="4322495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" name="Freeform: Shape 118">
              <a:extLst>
                <a:ext uri="{FF2B5EF4-FFF2-40B4-BE49-F238E27FC236}">
                  <a16:creationId xmlns:a16="http://schemas.microsoft.com/office/drawing/2014/main" id="{51125BF9-7609-46C7-CC99-EEDD4D68037C}"/>
                </a:ext>
              </a:extLst>
            </p:cNvPr>
            <p:cNvSpPr/>
            <p:nvPr/>
          </p:nvSpPr>
          <p:spPr>
            <a:xfrm>
              <a:off x="8070274" y="4322495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reeform: Shape 120">
              <a:extLst>
                <a:ext uri="{FF2B5EF4-FFF2-40B4-BE49-F238E27FC236}">
                  <a16:creationId xmlns:a16="http://schemas.microsoft.com/office/drawing/2014/main" id="{686C7C1D-0413-A249-FC2A-0CE52DC77436}"/>
                </a:ext>
              </a:extLst>
            </p:cNvPr>
            <p:cNvSpPr/>
            <p:nvPr/>
          </p:nvSpPr>
          <p:spPr>
            <a:xfrm>
              <a:off x="7517822" y="4598721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reeform: Shape 121">
              <a:extLst>
                <a:ext uri="{FF2B5EF4-FFF2-40B4-BE49-F238E27FC236}">
                  <a16:creationId xmlns:a16="http://schemas.microsoft.com/office/drawing/2014/main" id="{96268131-3765-4730-4CB1-9C89A0190FF6}"/>
                </a:ext>
              </a:extLst>
            </p:cNvPr>
            <p:cNvSpPr/>
            <p:nvPr/>
          </p:nvSpPr>
          <p:spPr>
            <a:xfrm>
              <a:off x="7794048" y="4598721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reeform: Shape 122">
              <a:extLst>
                <a:ext uri="{FF2B5EF4-FFF2-40B4-BE49-F238E27FC236}">
                  <a16:creationId xmlns:a16="http://schemas.microsoft.com/office/drawing/2014/main" id="{22388CCF-3F54-7885-3109-2314C93BBAB7}"/>
                </a:ext>
              </a:extLst>
            </p:cNvPr>
            <p:cNvSpPr/>
            <p:nvPr/>
          </p:nvSpPr>
          <p:spPr>
            <a:xfrm>
              <a:off x="8070274" y="4598721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" name="Freeform: Shape 124">
              <a:extLst>
                <a:ext uri="{FF2B5EF4-FFF2-40B4-BE49-F238E27FC236}">
                  <a16:creationId xmlns:a16="http://schemas.microsoft.com/office/drawing/2014/main" id="{35AC7B79-6764-98E5-AD9D-F9C3CD301438}"/>
                </a:ext>
              </a:extLst>
            </p:cNvPr>
            <p:cNvSpPr/>
            <p:nvPr/>
          </p:nvSpPr>
          <p:spPr>
            <a:xfrm>
              <a:off x="7517822" y="487563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" name="Freeform: Shape 125">
              <a:extLst>
                <a:ext uri="{FF2B5EF4-FFF2-40B4-BE49-F238E27FC236}">
                  <a16:creationId xmlns:a16="http://schemas.microsoft.com/office/drawing/2014/main" id="{48A82106-C01B-E635-6C7A-E91A5907D5F7}"/>
                </a:ext>
              </a:extLst>
            </p:cNvPr>
            <p:cNvSpPr/>
            <p:nvPr/>
          </p:nvSpPr>
          <p:spPr>
            <a:xfrm>
              <a:off x="7794048" y="487563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reeform: Shape 126">
              <a:extLst>
                <a:ext uri="{FF2B5EF4-FFF2-40B4-BE49-F238E27FC236}">
                  <a16:creationId xmlns:a16="http://schemas.microsoft.com/office/drawing/2014/main" id="{194133DC-2036-C52C-E938-9D6084C283E7}"/>
                </a:ext>
              </a:extLst>
            </p:cNvPr>
            <p:cNvSpPr/>
            <p:nvPr/>
          </p:nvSpPr>
          <p:spPr>
            <a:xfrm>
              <a:off x="8070274" y="487563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75" name="Graphic 98">
            <a:extLst>
              <a:ext uri="{FF2B5EF4-FFF2-40B4-BE49-F238E27FC236}">
                <a16:creationId xmlns:a16="http://schemas.microsoft.com/office/drawing/2014/main" id="{E0075609-7817-4685-43CA-44CA663B1028}"/>
              </a:ext>
            </a:extLst>
          </p:cNvPr>
          <p:cNvGrpSpPr/>
          <p:nvPr/>
        </p:nvGrpSpPr>
        <p:grpSpPr>
          <a:xfrm>
            <a:off x="8371974" y="185121"/>
            <a:ext cx="639681" cy="916599"/>
            <a:chOff x="7517822" y="4046269"/>
            <a:chExt cx="639681" cy="916599"/>
          </a:xfrm>
          <a:solidFill>
            <a:schemeClr val="bg2"/>
          </a:solidFill>
        </p:grpSpPr>
        <p:sp>
          <p:nvSpPr>
            <p:cNvPr id="78" name="Freeform: Shape 112">
              <a:extLst>
                <a:ext uri="{FF2B5EF4-FFF2-40B4-BE49-F238E27FC236}">
                  <a16:creationId xmlns:a16="http://schemas.microsoft.com/office/drawing/2014/main" id="{0AB00788-CBDE-7B2C-10D9-B1A1FF482E28}"/>
                </a:ext>
              </a:extLst>
            </p:cNvPr>
            <p:cNvSpPr/>
            <p:nvPr/>
          </p:nvSpPr>
          <p:spPr>
            <a:xfrm>
              <a:off x="7517822" y="404626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reeform: Shape 113">
              <a:extLst>
                <a:ext uri="{FF2B5EF4-FFF2-40B4-BE49-F238E27FC236}">
                  <a16:creationId xmlns:a16="http://schemas.microsoft.com/office/drawing/2014/main" id="{80B2E756-25E6-22E5-2312-0B8A34A2136A}"/>
                </a:ext>
              </a:extLst>
            </p:cNvPr>
            <p:cNvSpPr/>
            <p:nvPr/>
          </p:nvSpPr>
          <p:spPr>
            <a:xfrm>
              <a:off x="7794048" y="404626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reeform: Shape 114">
              <a:extLst>
                <a:ext uri="{FF2B5EF4-FFF2-40B4-BE49-F238E27FC236}">
                  <a16:creationId xmlns:a16="http://schemas.microsoft.com/office/drawing/2014/main" id="{7839A09F-B3DC-DBD0-7720-B440E5510914}"/>
                </a:ext>
              </a:extLst>
            </p:cNvPr>
            <p:cNvSpPr/>
            <p:nvPr/>
          </p:nvSpPr>
          <p:spPr>
            <a:xfrm>
              <a:off x="8070274" y="404626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reeform: Shape 116">
              <a:extLst>
                <a:ext uri="{FF2B5EF4-FFF2-40B4-BE49-F238E27FC236}">
                  <a16:creationId xmlns:a16="http://schemas.microsoft.com/office/drawing/2014/main" id="{139E8D37-4730-ADB7-3622-E90FC9249A34}"/>
                </a:ext>
              </a:extLst>
            </p:cNvPr>
            <p:cNvSpPr/>
            <p:nvPr/>
          </p:nvSpPr>
          <p:spPr>
            <a:xfrm>
              <a:off x="7517822" y="4322495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" name="Freeform: Shape 117">
              <a:extLst>
                <a:ext uri="{FF2B5EF4-FFF2-40B4-BE49-F238E27FC236}">
                  <a16:creationId xmlns:a16="http://schemas.microsoft.com/office/drawing/2014/main" id="{EF49B94F-3BE1-A98A-4067-F5D391FFAD02}"/>
                </a:ext>
              </a:extLst>
            </p:cNvPr>
            <p:cNvSpPr/>
            <p:nvPr/>
          </p:nvSpPr>
          <p:spPr>
            <a:xfrm>
              <a:off x="7794048" y="4322495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" name="Freeform: Shape 118">
              <a:extLst>
                <a:ext uri="{FF2B5EF4-FFF2-40B4-BE49-F238E27FC236}">
                  <a16:creationId xmlns:a16="http://schemas.microsoft.com/office/drawing/2014/main" id="{4BEC086B-AD67-F750-E8E9-4DFD6AAC29D2}"/>
                </a:ext>
              </a:extLst>
            </p:cNvPr>
            <p:cNvSpPr/>
            <p:nvPr/>
          </p:nvSpPr>
          <p:spPr>
            <a:xfrm>
              <a:off x="8070274" y="4322495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3" name="Freeform: Shape 120">
              <a:extLst>
                <a:ext uri="{FF2B5EF4-FFF2-40B4-BE49-F238E27FC236}">
                  <a16:creationId xmlns:a16="http://schemas.microsoft.com/office/drawing/2014/main" id="{0123A3F8-8459-7893-B04F-DD2143B3C21F}"/>
                </a:ext>
              </a:extLst>
            </p:cNvPr>
            <p:cNvSpPr/>
            <p:nvPr/>
          </p:nvSpPr>
          <p:spPr>
            <a:xfrm>
              <a:off x="7517822" y="4598721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4" name="Freeform: Shape 121">
              <a:extLst>
                <a:ext uri="{FF2B5EF4-FFF2-40B4-BE49-F238E27FC236}">
                  <a16:creationId xmlns:a16="http://schemas.microsoft.com/office/drawing/2014/main" id="{022C2C0D-E37A-6A4E-9A79-2B9A291B3E2A}"/>
                </a:ext>
              </a:extLst>
            </p:cNvPr>
            <p:cNvSpPr/>
            <p:nvPr/>
          </p:nvSpPr>
          <p:spPr>
            <a:xfrm>
              <a:off x="7794048" y="4598721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6" name="Freeform: Shape 122">
              <a:extLst>
                <a:ext uri="{FF2B5EF4-FFF2-40B4-BE49-F238E27FC236}">
                  <a16:creationId xmlns:a16="http://schemas.microsoft.com/office/drawing/2014/main" id="{461531FE-B7A1-8773-A714-CF488BA8C283}"/>
                </a:ext>
              </a:extLst>
            </p:cNvPr>
            <p:cNvSpPr/>
            <p:nvPr/>
          </p:nvSpPr>
          <p:spPr>
            <a:xfrm>
              <a:off x="8070274" y="4598721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7" name="Freeform: Shape 124">
              <a:extLst>
                <a:ext uri="{FF2B5EF4-FFF2-40B4-BE49-F238E27FC236}">
                  <a16:creationId xmlns:a16="http://schemas.microsoft.com/office/drawing/2014/main" id="{11D41F89-B780-1B04-93D4-41FBC2307788}"/>
                </a:ext>
              </a:extLst>
            </p:cNvPr>
            <p:cNvSpPr/>
            <p:nvPr/>
          </p:nvSpPr>
          <p:spPr>
            <a:xfrm>
              <a:off x="7517822" y="487563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9" name="Freeform: Shape 125">
              <a:extLst>
                <a:ext uri="{FF2B5EF4-FFF2-40B4-BE49-F238E27FC236}">
                  <a16:creationId xmlns:a16="http://schemas.microsoft.com/office/drawing/2014/main" id="{F42242AC-01D3-1C4E-DBC5-DADBCE62B868}"/>
                </a:ext>
              </a:extLst>
            </p:cNvPr>
            <p:cNvSpPr/>
            <p:nvPr/>
          </p:nvSpPr>
          <p:spPr>
            <a:xfrm>
              <a:off x="7794048" y="487563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0" name="Freeform: Shape 126">
              <a:extLst>
                <a:ext uri="{FF2B5EF4-FFF2-40B4-BE49-F238E27FC236}">
                  <a16:creationId xmlns:a16="http://schemas.microsoft.com/office/drawing/2014/main" id="{0FC81991-4AC5-1337-CD40-FE67F336D44C}"/>
                </a:ext>
              </a:extLst>
            </p:cNvPr>
            <p:cNvSpPr/>
            <p:nvPr/>
          </p:nvSpPr>
          <p:spPr>
            <a:xfrm>
              <a:off x="8070274" y="487563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13622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72" y="1340"/>
            <a:ext cx="9136859" cy="51496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691">
              <a:defRPr/>
            </a:pPr>
            <a:endParaRPr lang="es-UY" sz="17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4628682" y="1381741"/>
            <a:ext cx="4190086" cy="102590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691">
              <a:defRPr/>
            </a:pPr>
            <a:endParaRPr lang="es-UY" sz="17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5599898" y="3487573"/>
            <a:ext cx="2128203" cy="45684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691">
              <a:defRPr/>
            </a:pPr>
            <a:r>
              <a:rPr lang="en-US" sz="1798" b="1" dirty="0">
                <a:solidFill>
                  <a:prstClr val="white"/>
                </a:solidFill>
                <a:latin typeface="Calibri"/>
              </a:rPr>
              <a:t>SUBSCRIBE NOW</a:t>
            </a:r>
            <a:endParaRPr lang="es-UY" sz="1798" b="1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988" y="572545"/>
            <a:ext cx="2092248" cy="39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7857621" y="3025896"/>
            <a:ext cx="1382426" cy="556778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26" tIns="34263" rIns="68526" bIns="34263" numCol="1" anchor="t" anchorCtr="0" compatLnSpc="1">
            <a:prstTxWarp prst="textNoShape">
              <a:avLst/>
            </a:prstTxWarp>
          </a:bodyPr>
          <a:lstStyle/>
          <a:p>
            <a:pPr defTabSz="913691">
              <a:defRPr/>
            </a:pPr>
            <a:endParaRPr lang="en-US" sz="179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5365" y="1503682"/>
            <a:ext cx="2716727" cy="64601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691">
              <a:defRPr/>
            </a:pPr>
            <a:r>
              <a:rPr lang="en-US" sz="1200" dirty="0">
                <a:solidFill>
                  <a:prstClr val="white"/>
                </a:solidFill>
              </a:rPr>
              <a:t>Coupon Code:</a:t>
            </a:r>
          </a:p>
          <a:p>
            <a:pPr defTabSz="913691">
              <a:defRPr/>
            </a:pPr>
            <a:r>
              <a:rPr lang="en-US" sz="2398" b="1" dirty="0">
                <a:solidFill>
                  <a:prstClr val="white"/>
                </a:solidFill>
              </a:rPr>
              <a:t>FREEBUNDLE15</a:t>
            </a:r>
            <a:endParaRPr lang="es-UY" sz="1798" b="1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39248" y="1029578"/>
            <a:ext cx="3768956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3691">
              <a:defRPr/>
            </a:pPr>
            <a:r>
              <a:rPr lang="en-US" sz="1200" dirty="0">
                <a:solidFill>
                  <a:prstClr val="white"/>
                </a:solidFill>
              </a:rPr>
              <a:t>Get </a:t>
            </a:r>
            <a:r>
              <a:rPr lang="en-US" sz="1200" b="1" dirty="0">
                <a:solidFill>
                  <a:prstClr val="white"/>
                </a:solidFill>
              </a:rPr>
              <a:t>15% discount</a:t>
            </a:r>
            <a:r>
              <a:rPr lang="en-US" sz="1200" dirty="0">
                <a:solidFill>
                  <a:prstClr val="white"/>
                </a:solidFill>
              </a:rPr>
              <a:t> from regular price</a:t>
            </a:r>
            <a:endParaRPr lang="es-UY" sz="1200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66304" y="2521738"/>
            <a:ext cx="3114839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691">
              <a:defRPr/>
            </a:pPr>
            <a:r>
              <a:rPr lang="en-US" sz="1200" dirty="0">
                <a:solidFill>
                  <a:prstClr val="white"/>
                </a:solidFill>
              </a:rPr>
              <a:t>Apply this coupon code during sign up</a:t>
            </a:r>
            <a:endParaRPr lang="es-UY" sz="12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625023" y="532869"/>
            <a:ext cx="3240876" cy="2682031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26" tIns="34263" rIns="68526" bIns="34263" numCol="1" anchor="t" anchorCtr="0" compatLnSpc="1">
              <a:prstTxWarp prst="textNoShape">
                <a:avLst/>
              </a:prstTxWarp>
            </a:bodyPr>
            <a:lstStyle/>
            <a:p>
              <a:pPr algn="ctr" defTabSz="913691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26" tIns="34263" rIns="68526" bIns="34263" numCol="1" anchor="t" anchorCtr="0" compatLnSpc="1">
              <a:prstTxWarp prst="textNoShape">
                <a:avLst/>
              </a:prstTxWarp>
            </a:bodyPr>
            <a:lstStyle/>
            <a:p>
              <a:pPr algn="ctr" defTabSz="913691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26" tIns="34263" rIns="68526" bIns="34263" numCol="1" anchor="t" anchorCtr="0" compatLnSpc="1">
              <a:prstTxWarp prst="textNoShape">
                <a:avLst/>
              </a:prstTxWarp>
            </a:bodyPr>
            <a:lstStyle/>
            <a:p>
              <a:pPr algn="ctr" defTabSz="913691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26" tIns="34263" rIns="68526" bIns="34263" numCol="1" anchor="t" anchorCtr="0" compatLnSpc="1">
              <a:prstTxWarp prst="textNoShape">
                <a:avLst/>
              </a:prstTxWarp>
            </a:bodyPr>
            <a:lstStyle/>
            <a:p>
              <a:pPr algn="ctr" defTabSz="913691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26" tIns="34263" rIns="68526" bIns="34263" numCol="1" anchor="t" anchorCtr="0" compatLnSpc="1">
              <a:prstTxWarp prst="textNoShape">
                <a:avLst/>
              </a:prstTxWarp>
            </a:bodyPr>
            <a:lstStyle/>
            <a:p>
              <a:pPr algn="ctr" defTabSz="913691">
                <a:defRPr/>
              </a:pPr>
              <a:endParaRPr lang="en-US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691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691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691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691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691">
                <a:defRPr/>
              </a:pPr>
              <a:r>
                <a:rPr lang="en-US" sz="9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 Your Screenshot</a:t>
              </a:r>
            </a:p>
            <a:p>
              <a:pPr algn="ctr" defTabSz="913691">
                <a:defRPr/>
              </a:pPr>
              <a:r>
                <a:rPr lang="en-US" sz="9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</a:p>
            <a:p>
              <a:pPr algn="ctr" defTabSz="913691">
                <a:defRPr/>
              </a:pPr>
              <a:endParaRPr lang="en-US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26" tIns="34263" rIns="68526" bIns="34263" numCol="1" anchor="t" anchorCtr="0" compatLnSpc="1">
              <a:prstTxWarp prst="textNoShape">
                <a:avLst/>
              </a:prstTxWarp>
            </a:bodyPr>
            <a:lstStyle/>
            <a:p>
              <a:pPr algn="ctr" defTabSz="913691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26" tIns="34263" rIns="68526" bIns="34263" numCol="1" anchor="t" anchorCtr="0" compatLnSpc="1">
              <a:prstTxWarp prst="textNoShape">
                <a:avLst/>
              </a:prstTxWarp>
            </a:bodyPr>
            <a:lstStyle/>
            <a:p>
              <a:pPr algn="ctr" defTabSz="913691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26" tIns="34263" rIns="68526" bIns="34263" numCol="1" anchor="t" anchorCtr="0" compatLnSpc="1">
              <a:prstTxWarp prst="textNoShape">
                <a:avLst/>
              </a:prstTxWarp>
            </a:bodyPr>
            <a:lstStyle/>
            <a:p>
              <a:pPr algn="ctr" defTabSz="913691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5714409" y="4006815"/>
            <a:ext cx="1910404" cy="227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691">
              <a:defRPr/>
            </a:pPr>
            <a:r>
              <a: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5107" y="3637906"/>
            <a:ext cx="3538572" cy="69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321" indent="-127321" defTabSz="913691"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Easy to use</a:t>
            </a:r>
          </a:p>
          <a:p>
            <a:pPr marL="127321" indent="-127321" defTabSz="913691"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Fully customizable</a:t>
            </a:r>
          </a:p>
          <a:p>
            <a:pPr marL="127321" indent="-127321" defTabSz="913691"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05109" y="3351355"/>
            <a:ext cx="4434142" cy="507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691">
              <a:defRPr/>
            </a:pPr>
            <a:r>
              <a:rPr lang="en-US" sz="134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" y="4591425"/>
            <a:ext cx="9136859" cy="5065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CDD0F73-F89E-4DD4-8C1E-8C5D89484F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927" y="710320"/>
            <a:ext cx="2849790" cy="161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190750"/>
            <a:ext cx="2094429" cy="39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5 ps of marketing">
      <a:dk1>
        <a:srgbClr val="000000"/>
      </a:dk1>
      <a:lt1>
        <a:srgbClr val="FFFFFF"/>
      </a:lt1>
      <a:dk2>
        <a:srgbClr val="44546A"/>
      </a:dk2>
      <a:lt2>
        <a:srgbClr val="ECEEF5"/>
      </a:lt2>
      <a:accent1>
        <a:srgbClr val="F1699D"/>
      </a:accent1>
      <a:accent2>
        <a:srgbClr val="B155EB"/>
      </a:accent2>
      <a:accent3>
        <a:srgbClr val="6B5EB1"/>
      </a:accent3>
      <a:accent4>
        <a:srgbClr val="47B5EF"/>
      </a:accent4>
      <a:accent5>
        <a:srgbClr val="47C0A0"/>
      </a:accent5>
      <a:accent6>
        <a:srgbClr val="F5A279"/>
      </a:accent6>
      <a:hlink>
        <a:srgbClr val="DF538A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5 ps of marketing">
    <a:dk1>
      <a:srgbClr val="000000"/>
    </a:dk1>
    <a:lt1>
      <a:srgbClr val="FFFFFF"/>
    </a:lt1>
    <a:dk2>
      <a:srgbClr val="44546A"/>
    </a:dk2>
    <a:lt2>
      <a:srgbClr val="ECEEF5"/>
    </a:lt2>
    <a:accent1>
      <a:srgbClr val="F1699D"/>
    </a:accent1>
    <a:accent2>
      <a:srgbClr val="B155EB"/>
    </a:accent2>
    <a:accent3>
      <a:srgbClr val="6B5EB1"/>
    </a:accent3>
    <a:accent4>
      <a:srgbClr val="47B5EF"/>
    </a:accent4>
    <a:accent5>
      <a:srgbClr val="47C0A0"/>
    </a:accent5>
    <a:accent6>
      <a:srgbClr val="F5A279"/>
    </a:accent6>
    <a:hlink>
      <a:srgbClr val="DF538A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91</Words>
  <Application>Microsoft Office PowerPoint</Application>
  <PresentationFormat>On-screen Show (16:9)</PresentationFormat>
  <Paragraphs>23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Open Sans</vt:lpstr>
      <vt:lpstr>Segoe UI</vt:lpstr>
      <vt:lpstr>1_Office Theme</vt:lpstr>
      <vt:lpstr>2_Office Theme</vt:lpstr>
      <vt:lpstr>Free Icons Slide Template</vt:lpstr>
      <vt:lpstr>Free Icons Slide Template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2013-12-06T17:56:44Z</dcterms:created>
  <dcterms:modified xsi:type="dcterms:W3CDTF">2022-11-04T08:33:28Z</dcterms:modified>
</cp:coreProperties>
</file>