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5" r:id="rId2"/>
  </p:sldMasterIdLst>
  <p:notesMasterIdLst>
    <p:notesMasterId r:id="rId7"/>
  </p:notesMasterIdLst>
  <p:handoutMasterIdLst>
    <p:handoutMasterId r:id="rId8"/>
  </p:handoutMasterIdLst>
  <p:sldIdLst>
    <p:sldId id="288" r:id="rId3"/>
    <p:sldId id="294" r:id="rId4"/>
    <p:sldId id="290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4740"/>
  </p:normalViewPr>
  <p:slideViewPr>
    <p:cSldViewPr>
      <p:cViewPr varScale="1">
        <p:scale>
          <a:sx n="165" d="100"/>
          <a:sy n="165" d="100"/>
        </p:scale>
        <p:origin x="47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0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1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08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62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79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7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2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1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6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2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07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43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45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5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82" r:id="rId10"/>
    <p:sldLayoutId id="2147483681" r:id="rId11"/>
    <p:sldLayoutId id="2147483683" r:id="rId12"/>
    <p:sldLayoutId id="2147483684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2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9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sv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8.svg"/><Relationship Id="rId4" Type="http://schemas.openxmlformats.org/officeDocument/2006/relationships/image" Target="../media/image1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12D9301-D265-2649-8A52-F9EA38C2069B}"/>
              </a:ext>
            </a:extLst>
          </p:cNvPr>
          <p:cNvSpPr/>
          <p:nvPr/>
        </p:nvSpPr>
        <p:spPr>
          <a:xfrm>
            <a:off x="903943" y="2927047"/>
            <a:ext cx="7774030" cy="9110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6927C9-ACAE-454C-BB9E-55A96C6419BB}"/>
              </a:ext>
            </a:extLst>
          </p:cNvPr>
          <p:cNvSpPr/>
          <p:nvPr/>
        </p:nvSpPr>
        <p:spPr>
          <a:xfrm>
            <a:off x="909076" y="2006252"/>
            <a:ext cx="7766643" cy="9224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811DBF3-CF3A-D54B-AC00-B7BD3C057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370" y="1088604"/>
            <a:ext cx="7773176" cy="91749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F27027B-2AF3-1647-BB3D-FAD7977D1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198" y="3839253"/>
            <a:ext cx="7769521" cy="91630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27F80B3-2ED1-7148-8F88-3331A8A984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589" y="1089751"/>
            <a:ext cx="398487" cy="92241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CA2DDE6-87FA-BD42-B2D1-DA3EA8E667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774" y="3839253"/>
            <a:ext cx="399302" cy="91630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Simple Workflow Slide Template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64272-AD3E-1C4C-AA89-4B93D899C137}"/>
              </a:ext>
            </a:extLst>
          </p:cNvPr>
          <p:cNvSpPr txBox="1"/>
          <p:nvPr/>
        </p:nvSpPr>
        <p:spPr>
          <a:xfrm rot="16200000">
            <a:off x="309114" y="4174293"/>
            <a:ext cx="800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1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129590-EFE6-AF4C-9F24-A3CF93171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0572" y="3975249"/>
            <a:ext cx="1620428" cy="6605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A8E32CE-0293-FC43-9F33-567EE073E2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38397" y="3136062"/>
            <a:ext cx="1295403" cy="479122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C767116-DC95-2E48-A819-5C69919E060A}"/>
              </a:ext>
            </a:extLst>
          </p:cNvPr>
          <p:cNvSpPr/>
          <p:nvPr/>
        </p:nvSpPr>
        <p:spPr>
          <a:xfrm rot="2700000">
            <a:off x="2912923" y="1284079"/>
            <a:ext cx="490329" cy="490329"/>
          </a:xfrm>
          <a:prstGeom prst="roundRect">
            <a:avLst>
              <a:gd name="adj" fmla="val 38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6E18979-C9D0-AF43-9C31-E61AFA1A93C8}"/>
              </a:ext>
            </a:extLst>
          </p:cNvPr>
          <p:cNvSpPr/>
          <p:nvPr/>
        </p:nvSpPr>
        <p:spPr>
          <a:xfrm>
            <a:off x="1256892" y="1315860"/>
            <a:ext cx="1105308" cy="426767"/>
          </a:xfrm>
          <a:prstGeom prst="roundRect">
            <a:avLst>
              <a:gd name="adj" fmla="val 4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B22836-CA19-854D-9C3E-0223351C8E0D}"/>
              </a:ext>
            </a:extLst>
          </p:cNvPr>
          <p:cNvSpPr/>
          <p:nvPr/>
        </p:nvSpPr>
        <p:spPr>
          <a:xfrm>
            <a:off x="1572727" y="2236667"/>
            <a:ext cx="473639" cy="4736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C390AE0-597A-364B-A464-1D91AA0C17C9}"/>
              </a:ext>
            </a:extLst>
          </p:cNvPr>
          <p:cNvSpPr/>
          <p:nvPr/>
        </p:nvSpPr>
        <p:spPr>
          <a:xfrm>
            <a:off x="3581400" y="2260103"/>
            <a:ext cx="1600200" cy="42676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36CDC-0706-4C45-B383-9FAA43F3199D}"/>
              </a:ext>
            </a:extLst>
          </p:cNvPr>
          <p:cNvSpPr/>
          <p:nvPr/>
        </p:nvSpPr>
        <p:spPr>
          <a:xfrm>
            <a:off x="510589" y="2925838"/>
            <a:ext cx="398487" cy="913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905E80-42BD-DD4B-8865-D2AD2C59B51D}"/>
              </a:ext>
            </a:extLst>
          </p:cNvPr>
          <p:cNvSpPr/>
          <p:nvPr/>
        </p:nvSpPr>
        <p:spPr>
          <a:xfrm>
            <a:off x="511620" y="2006252"/>
            <a:ext cx="396424" cy="9224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0C8E18-E607-B641-BBF2-13CF9DB46106}"/>
              </a:ext>
            </a:extLst>
          </p:cNvPr>
          <p:cNvSpPr/>
          <p:nvPr/>
        </p:nvSpPr>
        <p:spPr>
          <a:xfrm>
            <a:off x="4106119" y="3138804"/>
            <a:ext cx="473639" cy="4736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805800-2E9A-A146-BB78-6FC6117BFB8B}"/>
              </a:ext>
            </a:extLst>
          </p:cNvPr>
          <p:cNvSpPr/>
          <p:nvPr/>
        </p:nvSpPr>
        <p:spPr>
          <a:xfrm>
            <a:off x="4968433" y="3138804"/>
            <a:ext cx="473639" cy="4736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2EBBC34-3D61-CF44-B993-8F33F65452F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809546" y="1742627"/>
            <a:ext cx="1" cy="4940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DFE824-618F-514D-92F2-9B641B78C1E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362200" y="1529244"/>
            <a:ext cx="44917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278BE10-B240-0148-93F8-083C5B546A14}"/>
              </a:ext>
            </a:extLst>
          </p:cNvPr>
          <p:cNvSpPr/>
          <p:nvPr/>
        </p:nvSpPr>
        <p:spPr>
          <a:xfrm>
            <a:off x="6638132" y="2267004"/>
            <a:ext cx="1105308" cy="426767"/>
          </a:xfrm>
          <a:prstGeom prst="roundRect">
            <a:avLst>
              <a:gd name="adj" fmla="val 4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B2E8E2F-61E6-104D-A539-BE99FD578DEE}"/>
              </a:ext>
            </a:extLst>
          </p:cNvPr>
          <p:cNvSpPr/>
          <p:nvPr/>
        </p:nvSpPr>
        <p:spPr>
          <a:xfrm>
            <a:off x="3192877" y="4077842"/>
            <a:ext cx="1454163" cy="455314"/>
          </a:xfrm>
          <a:prstGeom prst="roundRect">
            <a:avLst>
              <a:gd name="adj" fmla="val 4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06F299-2751-2148-8406-7FEECA247B25}"/>
              </a:ext>
            </a:extLst>
          </p:cNvPr>
          <p:cNvCxnSpPr>
            <a:cxnSpLocks/>
            <a:stCxn id="24" idx="6"/>
            <a:endCxn id="28" idx="1"/>
          </p:cNvCxnSpPr>
          <p:nvPr/>
        </p:nvCxnSpPr>
        <p:spPr>
          <a:xfrm>
            <a:off x="2046366" y="2473487"/>
            <a:ext cx="1535034" cy="0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48BD42-C7E7-3A47-902A-05C0B9B12B4B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7190786" y="2693771"/>
            <a:ext cx="0" cy="12814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6013BE-7565-6D4C-8394-8FF61D33D3C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4579758" y="3375624"/>
            <a:ext cx="38867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BC0C21D-D0CF-4642-9198-CDA876DDDEF5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>
            <a:off x="3733800" y="3375623"/>
            <a:ext cx="372319" cy="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C8B433-5DE6-B949-A543-AF44B6DD8770}"/>
              </a:ext>
            </a:extLst>
          </p:cNvPr>
          <p:cNvCxnSpPr>
            <a:cxnSpLocks/>
            <a:stCxn id="33" idx="6"/>
            <a:endCxn id="38" idx="1"/>
          </p:cNvCxnSpPr>
          <p:nvPr/>
        </p:nvCxnSpPr>
        <p:spPr>
          <a:xfrm>
            <a:off x="5442072" y="3375624"/>
            <a:ext cx="287609" cy="0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5E7FA1F-F6DC-4E4C-8DA3-45FFE1B86D9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628841" y="3375624"/>
            <a:ext cx="561945" cy="0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7993F80-D66E-8E4A-A8F4-840EAA3B6449}"/>
              </a:ext>
            </a:extLst>
          </p:cNvPr>
          <p:cNvCxnSpPr>
            <a:stCxn id="24" idx="4"/>
          </p:cNvCxnSpPr>
          <p:nvPr/>
        </p:nvCxnSpPr>
        <p:spPr>
          <a:xfrm flipH="1">
            <a:off x="1809546" y="2710306"/>
            <a:ext cx="1" cy="67224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BBB2F7-FFCA-1843-8376-011E275C4D33}"/>
              </a:ext>
            </a:extLst>
          </p:cNvPr>
          <p:cNvCxnSpPr>
            <a:cxnSpLocks/>
          </p:cNvCxnSpPr>
          <p:nvPr/>
        </p:nvCxnSpPr>
        <p:spPr>
          <a:xfrm>
            <a:off x="1808236" y="3375624"/>
            <a:ext cx="63016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831F51-0A03-0442-AD88-CF1EB5AD68F9}"/>
              </a:ext>
            </a:extLst>
          </p:cNvPr>
          <p:cNvCxnSpPr>
            <a:cxnSpLocks/>
            <a:stCxn id="51" idx="3"/>
            <a:endCxn id="39" idx="2"/>
          </p:cNvCxnSpPr>
          <p:nvPr/>
        </p:nvCxnSpPr>
        <p:spPr>
          <a:xfrm>
            <a:off x="4647040" y="4305499"/>
            <a:ext cx="898570" cy="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44F748-7920-CE41-B406-231FCB359F83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5913751" y="4305500"/>
            <a:ext cx="46682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DA877E0-14F3-5543-9640-CCBB5975E72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919959" y="3375623"/>
            <a:ext cx="0" cy="7022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3BFF271-200E-7B46-AD65-9661E3CCFA46}"/>
              </a:ext>
            </a:extLst>
          </p:cNvPr>
          <p:cNvSpPr txBox="1"/>
          <p:nvPr/>
        </p:nvSpPr>
        <p:spPr>
          <a:xfrm rot="16200000">
            <a:off x="309114" y="3259466"/>
            <a:ext cx="800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FF98A7-5CA6-C541-ADA9-88D208EDD574}"/>
              </a:ext>
            </a:extLst>
          </p:cNvPr>
          <p:cNvSpPr txBox="1"/>
          <p:nvPr/>
        </p:nvSpPr>
        <p:spPr>
          <a:xfrm rot="16200000">
            <a:off x="309114" y="2344348"/>
            <a:ext cx="800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FABB6E-0581-E841-9B1B-9A09DFD84268}"/>
              </a:ext>
            </a:extLst>
          </p:cNvPr>
          <p:cNvSpPr txBox="1"/>
          <p:nvPr/>
        </p:nvSpPr>
        <p:spPr>
          <a:xfrm rot="16200000">
            <a:off x="309114" y="1427848"/>
            <a:ext cx="800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41077E-BEA9-434C-A7E2-324526EB563C}"/>
              </a:ext>
            </a:extLst>
          </p:cNvPr>
          <p:cNvSpPr txBox="1"/>
          <p:nvPr/>
        </p:nvSpPr>
        <p:spPr>
          <a:xfrm>
            <a:off x="1407924" y="1402775"/>
            <a:ext cx="800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C05A34-72AB-F54F-9E77-26DD0F7D877E}"/>
              </a:ext>
            </a:extLst>
          </p:cNvPr>
          <p:cNvSpPr txBox="1"/>
          <p:nvPr/>
        </p:nvSpPr>
        <p:spPr>
          <a:xfrm>
            <a:off x="2892941" y="1402775"/>
            <a:ext cx="5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C002246-B9A8-414C-B42E-9E7D00B782D5}"/>
              </a:ext>
            </a:extLst>
          </p:cNvPr>
          <p:cNvSpPr txBox="1"/>
          <p:nvPr/>
        </p:nvSpPr>
        <p:spPr>
          <a:xfrm>
            <a:off x="1548598" y="2355610"/>
            <a:ext cx="5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CB3D973-8184-6F43-8E90-1700BCB648E1}"/>
              </a:ext>
            </a:extLst>
          </p:cNvPr>
          <p:cNvSpPr txBox="1"/>
          <p:nvPr/>
        </p:nvSpPr>
        <p:spPr>
          <a:xfrm>
            <a:off x="3727178" y="2353882"/>
            <a:ext cx="1352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B7B6FF-D062-864A-832A-793BFBCD3D9E}"/>
              </a:ext>
            </a:extLst>
          </p:cNvPr>
          <p:cNvSpPr txBox="1"/>
          <p:nvPr/>
        </p:nvSpPr>
        <p:spPr>
          <a:xfrm>
            <a:off x="6514755" y="4173992"/>
            <a:ext cx="1352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AAD6DA-353A-524A-80A9-839B2005ACC5}"/>
              </a:ext>
            </a:extLst>
          </p:cNvPr>
          <p:cNvSpPr txBox="1"/>
          <p:nvPr/>
        </p:nvSpPr>
        <p:spPr>
          <a:xfrm>
            <a:off x="4074221" y="3243684"/>
            <a:ext cx="5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9C3772-6DCA-CA40-AC80-B072F22C8A00}"/>
              </a:ext>
            </a:extLst>
          </p:cNvPr>
          <p:cNvSpPr txBox="1"/>
          <p:nvPr/>
        </p:nvSpPr>
        <p:spPr>
          <a:xfrm>
            <a:off x="4951479" y="3243684"/>
            <a:ext cx="5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EDD171-CBEC-BCB4-0948-98A99309EF9A}"/>
              </a:ext>
            </a:extLst>
          </p:cNvPr>
          <p:cNvGrpSpPr/>
          <p:nvPr/>
        </p:nvGrpSpPr>
        <p:grpSpPr>
          <a:xfrm>
            <a:off x="5729681" y="3239748"/>
            <a:ext cx="899160" cy="271751"/>
            <a:chOff x="5729681" y="3239748"/>
            <a:chExt cx="899160" cy="271751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68B78E0-3BF5-D74F-8464-92BF0B3F511F}"/>
                </a:ext>
              </a:extLst>
            </p:cNvPr>
            <p:cNvSpPr/>
            <p:nvPr/>
          </p:nvSpPr>
          <p:spPr>
            <a:xfrm>
              <a:off x="5729681" y="3239748"/>
              <a:ext cx="899160" cy="271751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9D6EC0B-D297-8C4F-AEC2-CE73673A55DF}"/>
                </a:ext>
              </a:extLst>
            </p:cNvPr>
            <p:cNvSpPr txBox="1"/>
            <p:nvPr/>
          </p:nvSpPr>
          <p:spPr>
            <a:xfrm>
              <a:off x="5920519" y="3301280"/>
              <a:ext cx="53029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Box 8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FA8B73-8576-F914-3750-C097A1A40020}"/>
              </a:ext>
            </a:extLst>
          </p:cNvPr>
          <p:cNvGrpSpPr/>
          <p:nvPr/>
        </p:nvGrpSpPr>
        <p:grpSpPr>
          <a:xfrm>
            <a:off x="5545610" y="4121429"/>
            <a:ext cx="368141" cy="368141"/>
            <a:chOff x="5545610" y="4121429"/>
            <a:chExt cx="368141" cy="36814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21E7CD0-917B-C544-A0E8-7E0471C8E81C}"/>
                </a:ext>
              </a:extLst>
            </p:cNvPr>
            <p:cNvSpPr/>
            <p:nvPr/>
          </p:nvSpPr>
          <p:spPr>
            <a:xfrm>
              <a:off x="5545610" y="4121429"/>
              <a:ext cx="368141" cy="36814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C773B44-EDA9-B947-8D77-8F7C332E2A8F}"/>
                </a:ext>
              </a:extLst>
            </p:cNvPr>
            <p:cNvSpPr txBox="1"/>
            <p:nvPr/>
          </p:nvSpPr>
          <p:spPr>
            <a:xfrm>
              <a:off x="5550924" y="4147884"/>
              <a:ext cx="362196" cy="3277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Box 10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509F2545-623A-3648-B202-668C39F7B397}"/>
              </a:ext>
            </a:extLst>
          </p:cNvPr>
          <p:cNvSpPr txBox="1"/>
          <p:nvPr/>
        </p:nvSpPr>
        <p:spPr>
          <a:xfrm>
            <a:off x="2641687" y="3252511"/>
            <a:ext cx="997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87FB27-DD74-2F45-ABFB-E38D57CE7025}"/>
              </a:ext>
            </a:extLst>
          </p:cNvPr>
          <p:cNvSpPr txBox="1"/>
          <p:nvPr/>
        </p:nvSpPr>
        <p:spPr>
          <a:xfrm>
            <a:off x="6882585" y="2353881"/>
            <a:ext cx="616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12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9EDFF4-7F42-244E-8A6A-0B01BEA81071}"/>
              </a:ext>
            </a:extLst>
          </p:cNvPr>
          <p:cNvSpPr txBox="1"/>
          <p:nvPr/>
        </p:nvSpPr>
        <p:spPr>
          <a:xfrm>
            <a:off x="3451529" y="4182388"/>
            <a:ext cx="997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9</a:t>
            </a:r>
          </a:p>
        </p:txBody>
      </p:sp>
    </p:spTree>
    <p:extLst>
      <p:ext uri="{BB962C8B-B14F-4D97-AF65-F5344CB8AC3E}">
        <p14:creationId xmlns:p14="http://schemas.microsoft.com/office/powerpoint/2010/main" val="17714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12D9301-D265-2649-8A52-F9EA38C2069B}"/>
              </a:ext>
            </a:extLst>
          </p:cNvPr>
          <p:cNvSpPr/>
          <p:nvPr/>
        </p:nvSpPr>
        <p:spPr>
          <a:xfrm>
            <a:off x="903943" y="2927047"/>
            <a:ext cx="7774030" cy="911059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6927C9-ACAE-454C-BB9E-55A96C6419BB}"/>
              </a:ext>
            </a:extLst>
          </p:cNvPr>
          <p:cNvSpPr/>
          <p:nvPr/>
        </p:nvSpPr>
        <p:spPr>
          <a:xfrm>
            <a:off x="909076" y="2006252"/>
            <a:ext cx="7766643" cy="922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811DBF3-CF3A-D54B-AC00-B7BD3C057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370" y="1088604"/>
            <a:ext cx="7773176" cy="91749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F27027B-2AF3-1647-BB3D-FAD7977D1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198" y="3839253"/>
            <a:ext cx="7769521" cy="91630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27F80B3-2ED1-7148-8F88-3331A8A984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589" y="1089751"/>
            <a:ext cx="398487" cy="92241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CA2DDE6-87FA-BD42-B2D1-DA3EA8E667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774" y="3839253"/>
            <a:ext cx="399302" cy="91630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Workflow Slide Template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64272-AD3E-1C4C-AA89-4B93D899C137}"/>
              </a:ext>
            </a:extLst>
          </p:cNvPr>
          <p:cNvSpPr txBox="1"/>
          <p:nvPr/>
        </p:nvSpPr>
        <p:spPr>
          <a:xfrm rot="16200000">
            <a:off x="309114" y="4174293"/>
            <a:ext cx="800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1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129590-EFE6-AF4C-9F24-A3CF93171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0572" y="3975249"/>
            <a:ext cx="1620428" cy="6605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A8E32CE-0293-FC43-9F33-567EE073E2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38397" y="3136062"/>
            <a:ext cx="1295403" cy="479122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C767116-DC95-2E48-A819-5C69919E060A}"/>
              </a:ext>
            </a:extLst>
          </p:cNvPr>
          <p:cNvSpPr/>
          <p:nvPr/>
        </p:nvSpPr>
        <p:spPr>
          <a:xfrm rot="2700000">
            <a:off x="2912923" y="1284079"/>
            <a:ext cx="490329" cy="490329"/>
          </a:xfrm>
          <a:prstGeom prst="roundRect">
            <a:avLst>
              <a:gd name="adj" fmla="val 38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6E18979-C9D0-AF43-9C31-E61AFA1A93C8}"/>
              </a:ext>
            </a:extLst>
          </p:cNvPr>
          <p:cNvSpPr/>
          <p:nvPr/>
        </p:nvSpPr>
        <p:spPr>
          <a:xfrm>
            <a:off x="1256892" y="1315860"/>
            <a:ext cx="1105308" cy="426767"/>
          </a:xfrm>
          <a:prstGeom prst="roundRect">
            <a:avLst>
              <a:gd name="adj" fmla="val 4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B22836-CA19-854D-9C3E-0223351C8E0D}"/>
              </a:ext>
            </a:extLst>
          </p:cNvPr>
          <p:cNvSpPr/>
          <p:nvPr/>
        </p:nvSpPr>
        <p:spPr>
          <a:xfrm>
            <a:off x="1572727" y="2236667"/>
            <a:ext cx="473639" cy="4736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C390AE0-597A-364B-A464-1D91AA0C17C9}"/>
              </a:ext>
            </a:extLst>
          </p:cNvPr>
          <p:cNvSpPr/>
          <p:nvPr/>
        </p:nvSpPr>
        <p:spPr>
          <a:xfrm>
            <a:off x="3581400" y="2260103"/>
            <a:ext cx="1600200" cy="42676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36CDC-0706-4C45-B383-9FAA43F3199D}"/>
              </a:ext>
            </a:extLst>
          </p:cNvPr>
          <p:cNvSpPr/>
          <p:nvPr/>
        </p:nvSpPr>
        <p:spPr>
          <a:xfrm>
            <a:off x="510589" y="2925838"/>
            <a:ext cx="398487" cy="913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905E80-42BD-DD4B-8865-D2AD2C59B51D}"/>
              </a:ext>
            </a:extLst>
          </p:cNvPr>
          <p:cNvSpPr/>
          <p:nvPr/>
        </p:nvSpPr>
        <p:spPr>
          <a:xfrm>
            <a:off x="511620" y="2006252"/>
            <a:ext cx="396424" cy="9224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0C8E18-E607-B641-BBF2-13CF9DB46106}"/>
              </a:ext>
            </a:extLst>
          </p:cNvPr>
          <p:cNvSpPr/>
          <p:nvPr/>
        </p:nvSpPr>
        <p:spPr>
          <a:xfrm>
            <a:off x="4106119" y="3138804"/>
            <a:ext cx="473639" cy="4736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805800-2E9A-A146-BB78-6FC6117BFB8B}"/>
              </a:ext>
            </a:extLst>
          </p:cNvPr>
          <p:cNvSpPr/>
          <p:nvPr/>
        </p:nvSpPr>
        <p:spPr>
          <a:xfrm>
            <a:off x="4968433" y="3138804"/>
            <a:ext cx="473639" cy="4736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2EBBC34-3D61-CF44-B993-8F33F65452F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809546" y="1742627"/>
            <a:ext cx="1" cy="49404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DFE824-618F-514D-92F2-9B641B78C1E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362200" y="1529244"/>
            <a:ext cx="449172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278BE10-B240-0148-93F8-083C5B546A14}"/>
              </a:ext>
            </a:extLst>
          </p:cNvPr>
          <p:cNvSpPr/>
          <p:nvPr/>
        </p:nvSpPr>
        <p:spPr>
          <a:xfrm>
            <a:off x="6638132" y="2267004"/>
            <a:ext cx="1105308" cy="426767"/>
          </a:xfrm>
          <a:prstGeom prst="roundRect">
            <a:avLst>
              <a:gd name="adj" fmla="val 4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B2E8E2F-61E6-104D-A539-BE99FD578DEE}"/>
              </a:ext>
            </a:extLst>
          </p:cNvPr>
          <p:cNvSpPr/>
          <p:nvPr/>
        </p:nvSpPr>
        <p:spPr>
          <a:xfrm>
            <a:off x="3192877" y="4077842"/>
            <a:ext cx="1454163" cy="455314"/>
          </a:xfrm>
          <a:prstGeom prst="roundRect">
            <a:avLst>
              <a:gd name="adj" fmla="val 4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06F299-2751-2148-8406-7FEECA247B25}"/>
              </a:ext>
            </a:extLst>
          </p:cNvPr>
          <p:cNvCxnSpPr>
            <a:cxnSpLocks/>
            <a:stCxn id="24" idx="6"/>
            <a:endCxn id="28" idx="1"/>
          </p:cNvCxnSpPr>
          <p:nvPr/>
        </p:nvCxnSpPr>
        <p:spPr>
          <a:xfrm>
            <a:off x="2046366" y="2473487"/>
            <a:ext cx="153503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48BD42-C7E7-3A47-902A-05C0B9B12B4B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7190786" y="2693771"/>
            <a:ext cx="0" cy="1281478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6013BE-7565-6D4C-8394-8FF61D33D3C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4579758" y="3375624"/>
            <a:ext cx="388675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BC0C21D-D0CF-4642-9198-CDA876DDDEF5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>
            <a:off x="3733800" y="3375623"/>
            <a:ext cx="37231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C8B433-5DE6-B949-A543-AF44B6DD8770}"/>
              </a:ext>
            </a:extLst>
          </p:cNvPr>
          <p:cNvCxnSpPr>
            <a:cxnSpLocks/>
            <a:stCxn id="33" idx="6"/>
            <a:endCxn id="38" idx="1"/>
          </p:cNvCxnSpPr>
          <p:nvPr/>
        </p:nvCxnSpPr>
        <p:spPr>
          <a:xfrm>
            <a:off x="5442072" y="3375624"/>
            <a:ext cx="28760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5E7FA1F-F6DC-4E4C-8DA3-45FFE1B86D9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628841" y="3375624"/>
            <a:ext cx="56194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7993F80-D66E-8E4A-A8F4-840EAA3B6449}"/>
              </a:ext>
            </a:extLst>
          </p:cNvPr>
          <p:cNvCxnSpPr>
            <a:stCxn id="24" idx="4"/>
          </p:cNvCxnSpPr>
          <p:nvPr/>
        </p:nvCxnSpPr>
        <p:spPr>
          <a:xfrm flipH="1">
            <a:off x="1809546" y="2710306"/>
            <a:ext cx="1" cy="67224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BBB2F7-FFCA-1843-8376-011E275C4D33}"/>
              </a:ext>
            </a:extLst>
          </p:cNvPr>
          <p:cNvCxnSpPr>
            <a:cxnSpLocks/>
          </p:cNvCxnSpPr>
          <p:nvPr/>
        </p:nvCxnSpPr>
        <p:spPr>
          <a:xfrm>
            <a:off x="1808236" y="3375624"/>
            <a:ext cx="630161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831F51-0A03-0442-AD88-CF1EB5AD68F9}"/>
              </a:ext>
            </a:extLst>
          </p:cNvPr>
          <p:cNvCxnSpPr>
            <a:cxnSpLocks/>
            <a:stCxn id="51" idx="3"/>
            <a:endCxn id="39" idx="2"/>
          </p:cNvCxnSpPr>
          <p:nvPr/>
        </p:nvCxnSpPr>
        <p:spPr>
          <a:xfrm>
            <a:off x="4647040" y="4305499"/>
            <a:ext cx="898570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44F748-7920-CE41-B406-231FCB359F83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5913751" y="4305500"/>
            <a:ext cx="466821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DA877E0-14F3-5543-9640-CCBB5975E72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919959" y="3375623"/>
            <a:ext cx="0" cy="70221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3BFF271-200E-7B46-AD65-9661E3CCFA46}"/>
              </a:ext>
            </a:extLst>
          </p:cNvPr>
          <p:cNvSpPr txBox="1"/>
          <p:nvPr/>
        </p:nvSpPr>
        <p:spPr>
          <a:xfrm rot="16200000">
            <a:off x="309114" y="3259466"/>
            <a:ext cx="800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FF98A7-5CA6-C541-ADA9-88D208EDD574}"/>
              </a:ext>
            </a:extLst>
          </p:cNvPr>
          <p:cNvSpPr txBox="1"/>
          <p:nvPr/>
        </p:nvSpPr>
        <p:spPr>
          <a:xfrm rot="16200000">
            <a:off x="309114" y="2344348"/>
            <a:ext cx="800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FABB6E-0581-E841-9B1B-9A09DFD84268}"/>
              </a:ext>
            </a:extLst>
          </p:cNvPr>
          <p:cNvSpPr txBox="1"/>
          <p:nvPr/>
        </p:nvSpPr>
        <p:spPr>
          <a:xfrm rot="16200000">
            <a:off x="309114" y="1427848"/>
            <a:ext cx="800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41077E-BEA9-434C-A7E2-324526EB563C}"/>
              </a:ext>
            </a:extLst>
          </p:cNvPr>
          <p:cNvSpPr txBox="1"/>
          <p:nvPr/>
        </p:nvSpPr>
        <p:spPr>
          <a:xfrm>
            <a:off x="1407924" y="1402775"/>
            <a:ext cx="800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C05A34-72AB-F54F-9E77-26DD0F7D877E}"/>
              </a:ext>
            </a:extLst>
          </p:cNvPr>
          <p:cNvSpPr txBox="1"/>
          <p:nvPr/>
        </p:nvSpPr>
        <p:spPr>
          <a:xfrm>
            <a:off x="2892941" y="1402775"/>
            <a:ext cx="5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C002246-B9A8-414C-B42E-9E7D00B782D5}"/>
              </a:ext>
            </a:extLst>
          </p:cNvPr>
          <p:cNvSpPr txBox="1"/>
          <p:nvPr/>
        </p:nvSpPr>
        <p:spPr>
          <a:xfrm>
            <a:off x="1548598" y="2355610"/>
            <a:ext cx="5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CB3D973-8184-6F43-8E90-1700BCB648E1}"/>
              </a:ext>
            </a:extLst>
          </p:cNvPr>
          <p:cNvSpPr txBox="1"/>
          <p:nvPr/>
        </p:nvSpPr>
        <p:spPr>
          <a:xfrm>
            <a:off x="3727178" y="2353882"/>
            <a:ext cx="1352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B7B6FF-D062-864A-832A-793BFBCD3D9E}"/>
              </a:ext>
            </a:extLst>
          </p:cNvPr>
          <p:cNvSpPr txBox="1"/>
          <p:nvPr/>
        </p:nvSpPr>
        <p:spPr>
          <a:xfrm>
            <a:off x="6514755" y="4173992"/>
            <a:ext cx="1352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AAD6DA-353A-524A-80A9-839B2005ACC5}"/>
              </a:ext>
            </a:extLst>
          </p:cNvPr>
          <p:cNvSpPr txBox="1"/>
          <p:nvPr/>
        </p:nvSpPr>
        <p:spPr>
          <a:xfrm>
            <a:off x="4074221" y="3243684"/>
            <a:ext cx="5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9C3772-6DCA-CA40-AC80-B072F22C8A00}"/>
              </a:ext>
            </a:extLst>
          </p:cNvPr>
          <p:cNvSpPr txBox="1"/>
          <p:nvPr/>
        </p:nvSpPr>
        <p:spPr>
          <a:xfrm>
            <a:off x="4951479" y="3243684"/>
            <a:ext cx="53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C2598D-F51F-B9B8-F80F-41EACD796FF6}"/>
              </a:ext>
            </a:extLst>
          </p:cNvPr>
          <p:cNvGrpSpPr/>
          <p:nvPr/>
        </p:nvGrpSpPr>
        <p:grpSpPr>
          <a:xfrm>
            <a:off x="5729681" y="3239748"/>
            <a:ext cx="899160" cy="271751"/>
            <a:chOff x="5729681" y="3239748"/>
            <a:chExt cx="899160" cy="271751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68B78E0-3BF5-D74F-8464-92BF0B3F511F}"/>
                </a:ext>
              </a:extLst>
            </p:cNvPr>
            <p:cNvSpPr/>
            <p:nvPr/>
          </p:nvSpPr>
          <p:spPr>
            <a:xfrm>
              <a:off x="5729681" y="3239748"/>
              <a:ext cx="899160" cy="271751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9D6EC0B-D297-8C4F-AEC2-CE73673A55DF}"/>
                </a:ext>
              </a:extLst>
            </p:cNvPr>
            <p:cNvSpPr txBox="1"/>
            <p:nvPr/>
          </p:nvSpPr>
          <p:spPr>
            <a:xfrm>
              <a:off x="5942674" y="3252512"/>
              <a:ext cx="530292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Box 8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D5BCD2B-BE7E-A2E0-9672-F6D56C8210A5}"/>
              </a:ext>
            </a:extLst>
          </p:cNvPr>
          <p:cNvGrpSpPr/>
          <p:nvPr/>
        </p:nvGrpSpPr>
        <p:grpSpPr>
          <a:xfrm>
            <a:off x="5545610" y="4121429"/>
            <a:ext cx="368141" cy="368141"/>
            <a:chOff x="5545610" y="4121429"/>
            <a:chExt cx="368141" cy="36814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21E7CD0-917B-C544-A0E8-7E0471C8E81C}"/>
                </a:ext>
              </a:extLst>
            </p:cNvPr>
            <p:cNvSpPr/>
            <p:nvPr/>
          </p:nvSpPr>
          <p:spPr>
            <a:xfrm>
              <a:off x="5545610" y="4121429"/>
              <a:ext cx="368141" cy="368141"/>
            </a:xfrm>
            <a:prstGeom prst="ellips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C773B44-EDA9-B947-8D77-8F7C332E2A8F}"/>
                </a:ext>
              </a:extLst>
            </p:cNvPr>
            <p:cNvSpPr txBox="1"/>
            <p:nvPr/>
          </p:nvSpPr>
          <p:spPr>
            <a:xfrm>
              <a:off x="5562600" y="4160274"/>
              <a:ext cx="329269" cy="3006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Box 10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509F2545-623A-3648-B202-668C39F7B397}"/>
              </a:ext>
            </a:extLst>
          </p:cNvPr>
          <p:cNvSpPr txBox="1"/>
          <p:nvPr/>
        </p:nvSpPr>
        <p:spPr>
          <a:xfrm>
            <a:off x="2641687" y="3252511"/>
            <a:ext cx="997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87FB27-DD74-2F45-ABFB-E38D57CE7025}"/>
              </a:ext>
            </a:extLst>
          </p:cNvPr>
          <p:cNvSpPr txBox="1"/>
          <p:nvPr/>
        </p:nvSpPr>
        <p:spPr>
          <a:xfrm>
            <a:off x="6882585" y="2353881"/>
            <a:ext cx="616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12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9EDFF4-7F42-244E-8A6A-0B01BEA81071}"/>
              </a:ext>
            </a:extLst>
          </p:cNvPr>
          <p:cNvSpPr txBox="1"/>
          <p:nvPr/>
        </p:nvSpPr>
        <p:spPr>
          <a:xfrm>
            <a:off x="3451529" y="4182388"/>
            <a:ext cx="997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 9</a:t>
            </a:r>
          </a:p>
        </p:txBody>
      </p:sp>
    </p:spTree>
    <p:extLst>
      <p:ext uri="{BB962C8B-B14F-4D97-AF65-F5344CB8AC3E}">
        <p14:creationId xmlns:p14="http://schemas.microsoft.com/office/powerpoint/2010/main" val="351333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2" y="670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29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5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799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9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0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5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defTabSz="913966">
              <a:defRPr/>
            </a:pPr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2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966">
              <a:defRPr/>
            </a:pPr>
            <a:r>
              <a:rPr lang="en-US" sz="2399" b="1" dirty="0">
                <a:solidFill>
                  <a:prstClr val="white"/>
                </a:solidFill>
              </a:rPr>
              <a:t>FREEBUNDLE15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7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6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4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0" y="3638182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435297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66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591950"/>
            <a:ext cx="9139238" cy="506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A735F7-99C5-4FBB-3F5C-DEDCE0CC3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95" y="698976"/>
            <a:ext cx="2850534" cy="162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F6F9F8"/>
      </a:lt2>
      <a:accent1>
        <a:srgbClr val="4FC3FB"/>
      </a:accent1>
      <a:accent2>
        <a:srgbClr val="1DA696"/>
      </a:accent2>
      <a:accent3>
        <a:srgbClr val="DF538B"/>
      </a:accent3>
      <a:accent4>
        <a:srgbClr val="F4BA44"/>
      </a:accent4>
      <a:accent5>
        <a:srgbClr val="CB4A32"/>
      </a:accent5>
      <a:accent6>
        <a:srgbClr val="EAF1F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</Words>
  <Application>Microsoft Macintosh PowerPoint</Application>
  <PresentationFormat>On-screen Show (16:9)</PresentationFormat>
  <Paragraphs>57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1_Office Theme</vt:lpstr>
      <vt:lpstr>2_Office Theme</vt:lpstr>
      <vt:lpstr>Simple Workflow Slide Template</vt:lpstr>
      <vt:lpstr>Simple Workflow Slide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2023-01-21T16:51:45Z</dcterms:modified>
</cp:coreProperties>
</file>