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0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8" r:id="rId13"/>
    <p:sldId id="286" r:id="rId14"/>
    <p:sldId id="289" r:id="rId15"/>
    <p:sldId id="287" r:id="rId16"/>
    <p:sldId id="290" r:id="rId17"/>
    <p:sldId id="291" r:id="rId18"/>
    <p:sldId id="26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5FC"/>
    <a:srgbClr val="FFC582"/>
    <a:srgbClr val="FE706F"/>
    <a:srgbClr val="FE325A"/>
    <a:srgbClr val="D21EB7"/>
    <a:srgbClr val="F0F0F0"/>
    <a:srgbClr val="FFC580"/>
    <a:srgbClr val="036AF9"/>
    <a:srgbClr val="012657"/>
    <a:srgbClr val="FCA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 autoAdjust="0"/>
    <p:restoredTop sz="87059" autoAdjust="0"/>
  </p:normalViewPr>
  <p:slideViewPr>
    <p:cSldViewPr>
      <p:cViewPr>
        <p:scale>
          <a:sx n="50" d="100"/>
          <a:sy n="50" d="100"/>
        </p:scale>
        <p:origin x="1314" y="3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6-41F7-BD55-54F4EB3202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E36-41F7-BD55-54F4EB32021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36-41F7-BD55-54F4EB320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31616"/>
        <c:axId val="114553344"/>
      </c:barChart>
      <c:catAx>
        <c:axId val="836316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4553344"/>
        <c:crosses val="autoZero"/>
        <c:auto val="1"/>
        <c:lblAlgn val="ctr"/>
        <c:lblOffset val="100"/>
        <c:noMultiLvlLbl val="0"/>
      </c:catAx>
      <c:valAx>
        <c:axId val="1145533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83631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06B-4772-8068-37AF95F3C0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306B-4772-8068-37AF95F3C03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306B-4772-8068-37AF95F3C03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306B-4772-8068-37AF95F3C03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9-306B-4772-8068-37AF95F3C03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B-306B-4772-8068-37AF95F3C03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D-306B-4772-8068-37AF95F3C03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F-306B-4772-8068-37AF95F3C034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0.5</c:v>
                </c:pt>
                <c:pt idx="4">
                  <c:v>2</c:v>
                </c:pt>
                <c:pt idx="5">
                  <c:v>1</c:v>
                </c:pt>
                <c:pt idx="6">
                  <c:v>1.5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06B-4772-8068-37AF95F3C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404800"/>
        <c:axId val="737521600"/>
      </c:barChart>
      <c:catAx>
        <c:axId val="13140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37521600"/>
        <c:crosses val="autoZero"/>
        <c:auto val="1"/>
        <c:lblAlgn val="ctr"/>
        <c:lblOffset val="100"/>
        <c:noMultiLvlLbl val="0"/>
      </c:catAx>
      <c:valAx>
        <c:axId val="7375216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14048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3-42A3-9865-3F1A099BE9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3-42A3-9865-3F1A099BE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84864"/>
        <c:axId val="114555648"/>
      </c:barChart>
      <c:catAx>
        <c:axId val="83684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4555648"/>
        <c:crosses val="autoZero"/>
        <c:auto val="1"/>
        <c:lblAlgn val="ctr"/>
        <c:lblOffset val="100"/>
        <c:noMultiLvlLbl val="0"/>
      </c:catAx>
      <c:valAx>
        <c:axId val="114555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83684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B-4EA2-9997-0D719E2B9D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B-4EA2-9997-0D719E2B9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167616"/>
        <c:axId val="114838336"/>
      </c:barChart>
      <c:catAx>
        <c:axId val="1011676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4838336"/>
        <c:crosses val="autoZero"/>
        <c:auto val="1"/>
        <c:lblAlgn val="ctr"/>
        <c:lblOffset val="100"/>
        <c:noMultiLvlLbl val="0"/>
      </c:catAx>
      <c:valAx>
        <c:axId val="11483833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1167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A-4EF4-8AEF-7F5FA29ED8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A-4EF4-8AEF-7F5FA29ED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59296"/>
        <c:axId val="156377088"/>
      </c:barChart>
      <c:catAx>
        <c:axId val="83959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56377088"/>
        <c:crosses val="autoZero"/>
        <c:auto val="1"/>
        <c:lblAlgn val="ctr"/>
        <c:lblOffset val="100"/>
        <c:noMultiLvlLbl val="0"/>
      </c:catAx>
      <c:valAx>
        <c:axId val="15637708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83959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39208754051712E-2"/>
          <c:y val="3.3161141418582729E-2"/>
          <c:w val="0.9048301638548093"/>
          <c:h val="0.866957010260565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8-423B-AC90-08E92B355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133504"/>
        <c:axId val="195077824"/>
      </c:lineChart>
      <c:catAx>
        <c:axId val="11413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95077824"/>
        <c:crosses val="autoZero"/>
        <c:auto val="1"/>
        <c:lblAlgn val="ctr"/>
        <c:lblOffset val="100"/>
        <c:noMultiLvlLbl val="0"/>
      </c:catAx>
      <c:valAx>
        <c:axId val="195077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14133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rgbClr val="0563B8"/>
              </a:solidFill>
              <a:ln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2B-4F78-A462-D8F7C87AA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204672"/>
        <c:axId val="195081856"/>
      </c:lineChart>
      <c:catAx>
        <c:axId val="11420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95081856"/>
        <c:crosses val="autoZero"/>
        <c:auto val="1"/>
        <c:lblAlgn val="ctr"/>
        <c:lblOffset val="100"/>
        <c:noMultiLvlLbl val="0"/>
      </c:catAx>
      <c:valAx>
        <c:axId val="19508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4204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6B1-4F68-863A-86539DD9795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6B1-4F68-863A-86539DD9795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1-4F68-863A-86539DD97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138-42D2-901C-37461224661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138-42D2-901C-37461224661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38-42D2-901C-374612246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89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E854-4884-BA8E-C03958E6567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854-4884-BA8E-C03958E6567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54-4884-BA8E-C03958E65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4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https://unsplash.com/photos/F3Y8BfZn4jo</a:t>
            </a:r>
          </a:p>
          <a:p>
            <a:r>
              <a:rPr lang="en-IN" dirty="0"/>
              <a:t>https://unsplash.com/photos/a0EQFTH4ZfA</a:t>
            </a:r>
          </a:p>
          <a:p>
            <a:r>
              <a:rPr lang="en-IN" dirty="0"/>
              <a:t>https://unsplash.com/photos/mEZ3PoFGs_k</a:t>
            </a:r>
          </a:p>
          <a:p>
            <a:r>
              <a:rPr lang="en-IN" dirty="0"/>
              <a:t>https://unsplash.com/photos/DItYlc26zVI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https://unsplash.com/photos/F3Y8BfZn4jo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https://unsplash.com/photos/29pFbI_D1Sc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A3CDC1A-DC34-B41A-973D-BC21FD6048A4}"/>
              </a:ext>
            </a:extLst>
          </p:cNvPr>
          <p:cNvGrpSpPr/>
          <p:nvPr userDrawn="1"/>
        </p:nvGrpSpPr>
        <p:grpSpPr>
          <a:xfrm>
            <a:off x="0" y="0"/>
            <a:ext cx="12188825" cy="6858000"/>
            <a:chOff x="0" y="0"/>
            <a:chExt cx="12188825" cy="6858000"/>
          </a:xfrm>
          <a:gradFill>
            <a:gsLst>
              <a:gs pos="1000">
                <a:schemeClr val="accent1"/>
              </a:gs>
              <a:gs pos="100000">
                <a:schemeClr val="accent5"/>
              </a:gs>
            </a:gsLst>
            <a:lin ang="18900000" scaled="1"/>
          </a:gra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14C445-6509-CAB6-9B7C-2E8491F46887}"/>
                </a:ext>
              </a:extLst>
            </p:cNvPr>
            <p:cNvSpPr/>
            <p:nvPr/>
          </p:nvSpPr>
          <p:spPr>
            <a:xfrm>
              <a:off x="8149072" y="0"/>
              <a:ext cx="1096698" cy="1109658"/>
            </a:xfrm>
            <a:custGeom>
              <a:avLst/>
              <a:gdLst>
                <a:gd name="connsiteX0" fmla="*/ 0 w 1096698"/>
                <a:gd name="connsiteY0" fmla="*/ 0 h 1109658"/>
                <a:gd name="connsiteX1" fmla="*/ 456231 w 1096698"/>
                <a:gd name="connsiteY1" fmla="*/ 0 h 1109658"/>
                <a:gd name="connsiteX2" fmla="*/ 1060732 w 1096698"/>
                <a:gd name="connsiteY2" fmla="*/ 817191 h 1109658"/>
                <a:gd name="connsiteX3" fmla="*/ 1022358 w 1096698"/>
                <a:gd name="connsiteY3" fmla="*/ 1073693 h 1109658"/>
                <a:gd name="connsiteX4" fmla="*/ 1022358 w 1096698"/>
                <a:gd name="connsiteY4" fmla="*/ 1073692 h 1109658"/>
                <a:gd name="connsiteX5" fmla="*/ 765856 w 1096698"/>
                <a:gd name="connsiteY5" fmla="*/ 1035318 h 1109658"/>
                <a:gd name="connsiteX6" fmla="*/ 0 w 1096698"/>
                <a:gd name="connsiteY6" fmla="*/ 0 h 110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698" h="1109658">
                  <a:moveTo>
                    <a:pt x="0" y="0"/>
                  </a:moveTo>
                  <a:lnTo>
                    <a:pt x="456231" y="0"/>
                  </a:lnTo>
                  <a:lnTo>
                    <a:pt x="1060732" y="817191"/>
                  </a:lnTo>
                  <a:cubicBezTo>
                    <a:pt x="1120966" y="898618"/>
                    <a:pt x="1103786" y="1013459"/>
                    <a:pt x="1022358" y="1073693"/>
                  </a:cubicBezTo>
                  <a:lnTo>
                    <a:pt x="1022358" y="1073692"/>
                  </a:lnTo>
                  <a:cubicBezTo>
                    <a:pt x="940931" y="1133926"/>
                    <a:pt x="826090" y="1116746"/>
                    <a:pt x="765856" y="10353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B2BCDA-6584-0A09-8010-5F3C29D9B724}"/>
                </a:ext>
              </a:extLst>
            </p:cNvPr>
            <p:cNvSpPr/>
            <p:nvPr/>
          </p:nvSpPr>
          <p:spPr>
            <a:xfrm>
              <a:off x="9263032" y="1"/>
              <a:ext cx="1601485" cy="1294501"/>
            </a:xfrm>
            <a:custGeom>
              <a:avLst/>
              <a:gdLst>
                <a:gd name="connsiteX0" fmla="*/ 0 w 1601485"/>
                <a:gd name="connsiteY0" fmla="*/ 0 h 1294501"/>
                <a:gd name="connsiteX1" fmla="*/ 1064958 w 1601485"/>
                <a:gd name="connsiteY1" fmla="*/ 0 h 1294501"/>
                <a:gd name="connsiteX2" fmla="*/ 1517531 w 1601485"/>
                <a:gd name="connsiteY2" fmla="*/ 611808 h 1294501"/>
                <a:gd name="connsiteX3" fmla="*/ 1427957 w 1601485"/>
                <a:gd name="connsiteY3" fmla="*/ 1210547 h 1294501"/>
                <a:gd name="connsiteX4" fmla="*/ 1427957 w 1601485"/>
                <a:gd name="connsiteY4" fmla="*/ 1210546 h 1294501"/>
                <a:gd name="connsiteX5" fmla="*/ 829218 w 1601485"/>
                <a:gd name="connsiteY5" fmla="*/ 1120973 h 1294501"/>
                <a:gd name="connsiteX6" fmla="*/ 0 w 1601485"/>
                <a:gd name="connsiteY6" fmla="*/ 0 h 129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1485" h="1294501">
                  <a:moveTo>
                    <a:pt x="0" y="0"/>
                  </a:moveTo>
                  <a:lnTo>
                    <a:pt x="1064958" y="0"/>
                  </a:lnTo>
                  <a:lnTo>
                    <a:pt x="1517531" y="611808"/>
                  </a:lnTo>
                  <a:cubicBezTo>
                    <a:pt x="1658133" y="801880"/>
                    <a:pt x="1618029" y="1069945"/>
                    <a:pt x="1427957" y="1210547"/>
                  </a:cubicBezTo>
                  <a:lnTo>
                    <a:pt x="1427957" y="1210546"/>
                  </a:lnTo>
                  <a:cubicBezTo>
                    <a:pt x="1237885" y="1351148"/>
                    <a:pt x="969820" y="1311045"/>
                    <a:pt x="829218" y="112097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E939C4-3831-227A-2F6E-930265285CD6}"/>
                </a:ext>
              </a:extLst>
            </p:cNvPr>
            <p:cNvSpPr/>
            <p:nvPr/>
          </p:nvSpPr>
          <p:spPr>
            <a:xfrm>
              <a:off x="11013556" y="931319"/>
              <a:ext cx="1175269" cy="2144594"/>
            </a:xfrm>
            <a:custGeom>
              <a:avLst/>
              <a:gdLst>
                <a:gd name="connsiteX0" fmla="*/ 399800 w 1175269"/>
                <a:gd name="connsiteY0" fmla="*/ 383 h 2144594"/>
                <a:gd name="connsiteX1" fmla="*/ 754106 w 1175269"/>
                <a:gd name="connsiteY1" fmla="*/ 169448 h 2144594"/>
                <a:gd name="connsiteX2" fmla="*/ 1175269 w 1175269"/>
                <a:gd name="connsiteY2" fmla="*/ 738794 h 2144594"/>
                <a:gd name="connsiteX3" fmla="*/ 1175269 w 1175269"/>
                <a:gd name="connsiteY3" fmla="*/ 2144594 h 2144594"/>
                <a:gd name="connsiteX4" fmla="*/ 81981 w 1175269"/>
                <a:gd name="connsiteY4" fmla="*/ 666640 h 2144594"/>
                <a:gd name="connsiteX5" fmla="*/ 169448 w 1175269"/>
                <a:gd name="connsiteY5" fmla="*/ 81981 h 2144594"/>
                <a:gd name="connsiteX6" fmla="*/ 399800 w 1175269"/>
                <a:gd name="connsiteY6" fmla="*/ 383 h 214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269" h="2144594">
                  <a:moveTo>
                    <a:pt x="399800" y="383"/>
                  </a:moveTo>
                  <a:cubicBezTo>
                    <a:pt x="533868" y="-5351"/>
                    <a:pt x="668297" y="53446"/>
                    <a:pt x="754106" y="169448"/>
                  </a:cubicBezTo>
                  <a:lnTo>
                    <a:pt x="1175269" y="738794"/>
                  </a:lnTo>
                  <a:lnTo>
                    <a:pt x="1175269" y="2144594"/>
                  </a:lnTo>
                  <a:lnTo>
                    <a:pt x="81981" y="666640"/>
                  </a:lnTo>
                  <a:cubicBezTo>
                    <a:pt x="-55315" y="481037"/>
                    <a:pt x="-16154" y="219276"/>
                    <a:pt x="169448" y="81981"/>
                  </a:cubicBezTo>
                  <a:cubicBezTo>
                    <a:pt x="239049" y="30495"/>
                    <a:pt x="319359" y="3823"/>
                    <a:pt x="399800" y="3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324893-E66C-0475-BBE6-B231A6242FEB}"/>
                </a:ext>
              </a:extLst>
            </p:cNvPr>
            <p:cNvSpPr/>
            <p:nvPr/>
          </p:nvSpPr>
          <p:spPr>
            <a:xfrm>
              <a:off x="0" y="3440840"/>
              <a:ext cx="1534742" cy="3107555"/>
            </a:xfrm>
            <a:custGeom>
              <a:avLst/>
              <a:gdLst>
                <a:gd name="connsiteX0" fmla="*/ 0 w 1534742"/>
                <a:gd name="connsiteY0" fmla="*/ 0 h 3107555"/>
                <a:gd name="connsiteX1" fmla="*/ 1382404 w 1534742"/>
                <a:gd name="connsiteY1" fmla="*/ 1868794 h 3107555"/>
                <a:gd name="connsiteX2" fmla="*/ 1219871 w 1534742"/>
                <a:gd name="connsiteY2" fmla="*/ 2955218 h 3107555"/>
                <a:gd name="connsiteX3" fmla="*/ 1219872 w 1534742"/>
                <a:gd name="connsiteY3" fmla="*/ 2955217 h 3107555"/>
                <a:gd name="connsiteX4" fmla="*/ 133448 w 1534742"/>
                <a:gd name="connsiteY4" fmla="*/ 2792684 h 3107555"/>
                <a:gd name="connsiteX5" fmla="*/ 0 w 1534742"/>
                <a:gd name="connsiteY5" fmla="*/ 2612284 h 3107555"/>
                <a:gd name="connsiteX6" fmla="*/ 0 w 1534742"/>
                <a:gd name="connsiteY6" fmla="*/ 0 h 310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4742" h="3107555">
                  <a:moveTo>
                    <a:pt x="0" y="0"/>
                  </a:moveTo>
                  <a:lnTo>
                    <a:pt x="1382404" y="1868794"/>
                  </a:lnTo>
                  <a:cubicBezTo>
                    <a:pt x="1637530" y="2213684"/>
                    <a:pt x="1564762" y="2700092"/>
                    <a:pt x="1219871" y="2955218"/>
                  </a:cubicBezTo>
                  <a:lnTo>
                    <a:pt x="1219872" y="2955217"/>
                  </a:lnTo>
                  <a:cubicBezTo>
                    <a:pt x="874981" y="3210343"/>
                    <a:pt x="388573" y="3137574"/>
                    <a:pt x="133448" y="2792684"/>
                  </a:cubicBezTo>
                  <a:lnTo>
                    <a:pt x="0" y="26122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AE8B10-A550-D520-99BE-5953A36289BF}"/>
                </a:ext>
              </a:extLst>
            </p:cNvPr>
            <p:cNvSpPr/>
            <p:nvPr/>
          </p:nvSpPr>
          <p:spPr>
            <a:xfrm>
              <a:off x="1553454" y="4720690"/>
              <a:ext cx="2107706" cy="2137310"/>
            </a:xfrm>
            <a:custGeom>
              <a:avLst/>
              <a:gdLst>
                <a:gd name="connsiteX0" fmla="*/ 334887 w 2107706"/>
                <a:gd name="connsiteY0" fmla="*/ 321 h 2137310"/>
                <a:gd name="connsiteX1" fmla="*/ 631666 w 2107706"/>
                <a:gd name="connsiteY1" fmla="*/ 141935 h 2137310"/>
                <a:gd name="connsiteX2" fmla="*/ 2107706 w 2107706"/>
                <a:gd name="connsiteY2" fmla="*/ 2137310 h 2137310"/>
                <a:gd name="connsiteX3" fmla="*/ 1236639 w 2107706"/>
                <a:gd name="connsiteY3" fmla="*/ 2137310 h 2137310"/>
                <a:gd name="connsiteX4" fmla="*/ 68671 w 2107706"/>
                <a:gd name="connsiteY4" fmla="*/ 558400 h 2137310"/>
                <a:gd name="connsiteX5" fmla="*/ 141936 w 2107706"/>
                <a:gd name="connsiteY5" fmla="*/ 68670 h 2137310"/>
                <a:gd name="connsiteX6" fmla="*/ 334887 w 2107706"/>
                <a:gd name="connsiteY6" fmla="*/ 321 h 21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7706" h="2137310">
                  <a:moveTo>
                    <a:pt x="334887" y="321"/>
                  </a:moveTo>
                  <a:cubicBezTo>
                    <a:pt x="447186" y="-4482"/>
                    <a:pt x="559789" y="44769"/>
                    <a:pt x="631666" y="141935"/>
                  </a:cubicBezTo>
                  <a:lnTo>
                    <a:pt x="2107706" y="2137310"/>
                  </a:lnTo>
                  <a:lnTo>
                    <a:pt x="1236639" y="2137310"/>
                  </a:lnTo>
                  <a:lnTo>
                    <a:pt x="68671" y="558400"/>
                  </a:lnTo>
                  <a:cubicBezTo>
                    <a:pt x="-46333" y="402933"/>
                    <a:pt x="-13531" y="183674"/>
                    <a:pt x="141936" y="68670"/>
                  </a:cubicBezTo>
                  <a:cubicBezTo>
                    <a:pt x="200236" y="25544"/>
                    <a:pt x="267507" y="3203"/>
                    <a:pt x="334887" y="3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43CBD41F-6534-6F04-089E-967E0F299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3273" y="870748"/>
            <a:ext cx="6785552" cy="5987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7828" y="941544"/>
            <a:ext cx="4772124" cy="2036298"/>
          </a:xfrm>
          <a:prstGeom prst="rect">
            <a:avLst/>
          </a:prstGeom>
          <a:effectLst/>
        </p:spPr>
        <p:txBody>
          <a:bodyPr tIns="0" bIns="0" anchor="b">
            <a:noAutofit/>
          </a:bodyPr>
          <a:lstStyle>
            <a:lvl1pPr algn="l">
              <a:defRPr lang="en-US" sz="60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7828" y="3236886"/>
            <a:ext cx="4755441" cy="1200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lang="en-US" sz="36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03" name="Footer Placeholder 4">
            <a:extLst>
              <a:ext uri="{FF2B5EF4-FFF2-40B4-BE49-F238E27FC236}">
                <a16:creationId xmlns:a16="http://schemas.microsoft.com/office/drawing/2014/main" id="{7E0D2886-2AF3-10B5-132B-411726A7D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5" y="6160219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4" name="Slide Number Placeholder 5">
            <a:extLst>
              <a:ext uri="{FF2B5EF4-FFF2-40B4-BE49-F238E27FC236}">
                <a16:creationId xmlns:a16="http://schemas.microsoft.com/office/drawing/2014/main" id="{ED28B687-101F-CC22-F089-AC133C7D4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16021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6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20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6C31D-A1A8-DBAF-8CDD-219365F2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13"/>
            <a:ext cx="12188825" cy="1257665"/>
          </a:xfrm>
          <a:prstGeom prst="rect">
            <a:avLst/>
          </a:prstGeom>
        </p:spPr>
      </p:pic>
      <p:sp>
        <p:nvSpPr>
          <p:cNvPr id="675" name="Picture Placeholder 674">
            <a:extLst>
              <a:ext uri="{FF2B5EF4-FFF2-40B4-BE49-F238E27FC236}">
                <a16:creationId xmlns:a16="http://schemas.microsoft.com/office/drawing/2014/main" id="{CEA60D86-957E-D026-D743-8BA35C411A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3288" y="1597606"/>
            <a:ext cx="1868350" cy="1868348"/>
          </a:xfrm>
          <a:custGeom>
            <a:avLst/>
            <a:gdLst>
              <a:gd name="connsiteX0" fmla="*/ 934175 w 1868350"/>
              <a:gd name="connsiteY0" fmla="*/ 0 h 1868348"/>
              <a:gd name="connsiteX1" fmla="*/ 1868350 w 1868350"/>
              <a:gd name="connsiteY1" fmla="*/ 934174 h 1868348"/>
              <a:gd name="connsiteX2" fmla="*/ 934175 w 1868350"/>
              <a:gd name="connsiteY2" fmla="*/ 1868348 h 1868348"/>
              <a:gd name="connsiteX3" fmla="*/ 0 w 1868350"/>
              <a:gd name="connsiteY3" fmla="*/ 934174 h 1868348"/>
              <a:gd name="connsiteX4" fmla="*/ 934175 w 1868350"/>
              <a:gd name="connsiteY4" fmla="*/ 0 h 186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350" h="1868348">
                <a:moveTo>
                  <a:pt x="934175" y="0"/>
                </a:moveTo>
                <a:cubicBezTo>
                  <a:pt x="1450106" y="0"/>
                  <a:pt x="1868350" y="418244"/>
                  <a:pt x="1868350" y="934174"/>
                </a:cubicBezTo>
                <a:cubicBezTo>
                  <a:pt x="1868350" y="1450104"/>
                  <a:pt x="1450106" y="1868348"/>
                  <a:pt x="934175" y="1868348"/>
                </a:cubicBezTo>
                <a:cubicBezTo>
                  <a:pt x="418244" y="1868348"/>
                  <a:pt x="0" y="1450104"/>
                  <a:pt x="0" y="934174"/>
                </a:cubicBezTo>
                <a:cubicBezTo>
                  <a:pt x="0" y="418244"/>
                  <a:pt x="418244" y="0"/>
                  <a:pt x="93417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IN" dirty="0"/>
          </a:p>
        </p:txBody>
      </p:sp>
      <p:sp>
        <p:nvSpPr>
          <p:cNvPr id="676" name="Picture Placeholder 675">
            <a:extLst>
              <a:ext uri="{FF2B5EF4-FFF2-40B4-BE49-F238E27FC236}">
                <a16:creationId xmlns:a16="http://schemas.microsoft.com/office/drawing/2014/main" id="{6F5BF9FC-4117-7D32-51FA-CC3A84F460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1253" y="1597606"/>
            <a:ext cx="1868350" cy="1868348"/>
          </a:xfrm>
          <a:custGeom>
            <a:avLst/>
            <a:gdLst>
              <a:gd name="connsiteX0" fmla="*/ 934175 w 1868350"/>
              <a:gd name="connsiteY0" fmla="*/ 0 h 1868348"/>
              <a:gd name="connsiteX1" fmla="*/ 1868350 w 1868350"/>
              <a:gd name="connsiteY1" fmla="*/ 934174 h 1868348"/>
              <a:gd name="connsiteX2" fmla="*/ 934175 w 1868350"/>
              <a:gd name="connsiteY2" fmla="*/ 1868348 h 1868348"/>
              <a:gd name="connsiteX3" fmla="*/ 0 w 1868350"/>
              <a:gd name="connsiteY3" fmla="*/ 934174 h 1868348"/>
              <a:gd name="connsiteX4" fmla="*/ 934175 w 1868350"/>
              <a:gd name="connsiteY4" fmla="*/ 0 h 186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350" h="1868348">
                <a:moveTo>
                  <a:pt x="934175" y="0"/>
                </a:moveTo>
                <a:cubicBezTo>
                  <a:pt x="1450106" y="0"/>
                  <a:pt x="1868350" y="418244"/>
                  <a:pt x="1868350" y="934174"/>
                </a:cubicBezTo>
                <a:cubicBezTo>
                  <a:pt x="1868350" y="1450104"/>
                  <a:pt x="1450106" y="1868348"/>
                  <a:pt x="934175" y="1868348"/>
                </a:cubicBezTo>
                <a:cubicBezTo>
                  <a:pt x="418244" y="1868348"/>
                  <a:pt x="0" y="1450104"/>
                  <a:pt x="0" y="934174"/>
                </a:cubicBezTo>
                <a:cubicBezTo>
                  <a:pt x="0" y="418244"/>
                  <a:pt x="418244" y="0"/>
                  <a:pt x="93417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IN"/>
          </a:p>
        </p:txBody>
      </p:sp>
      <p:sp>
        <p:nvSpPr>
          <p:cNvPr id="677" name="Picture Placeholder 676">
            <a:extLst>
              <a:ext uri="{FF2B5EF4-FFF2-40B4-BE49-F238E27FC236}">
                <a16:creationId xmlns:a16="http://schemas.microsoft.com/office/drawing/2014/main" id="{68AA7B37-0A07-425D-0CDC-E7EEDA6ADA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9218" y="1597606"/>
            <a:ext cx="1868350" cy="1868348"/>
          </a:xfrm>
          <a:custGeom>
            <a:avLst/>
            <a:gdLst>
              <a:gd name="connsiteX0" fmla="*/ 934175 w 1868350"/>
              <a:gd name="connsiteY0" fmla="*/ 0 h 1868348"/>
              <a:gd name="connsiteX1" fmla="*/ 1868350 w 1868350"/>
              <a:gd name="connsiteY1" fmla="*/ 934174 h 1868348"/>
              <a:gd name="connsiteX2" fmla="*/ 934175 w 1868350"/>
              <a:gd name="connsiteY2" fmla="*/ 1868348 h 1868348"/>
              <a:gd name="connsiteX3" fmla="*/ 0 w 1868350"/>
              <a:gd name="connsiteY3" fmla="*/ 934174 h 1868348"/>
              <a:gd name="connsiteX4" fmla="*/ 934175 w 1868350"/>
              <a:gd name="connsiteY4" fmla="*/ 0 h 186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350" h="1868348">
                <a:moveTo>
                  <a:pt x="934175" y="0"/>
                </a:moveTo>
                <a:cubicBezTo>
                  <a:pt x="1450106" y="0"/>
                  <a:pt x="1868350" y="418244"/>
                  <a:pt x="1868350" y="934174"/>
                </a:cubicBezTo>
                <a:cubicBezTo>
                  <a:pt x="1868350" y="1450104"/>
                  <a:pt x="1450106" y="1868348"/>
                  <a:pt x="934175" y="1868348"/>
                </a:cubicBezTo>
                <a:cubicBezTo>
                  <a:pt x="418244" y="1868348"/>
                  <a:pt x="0" y="1450104"/>
                  <a:pt x="0" y="934174"/>
                </a:cubicBezTo>
                <a:cubicBezTo>
                  <a:pt x="0" y="418244"/>
                  <a:pt x="418244" y="0"/>
                  <a:pt x="93417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IN" dirty="0"/>
          </a:p>
        </p:txBody>
      </p:sp>
      <p:sp>
        <p:nvSpPr>
          <p:cNvPr id="678" name="Picture Placeholder 677">
            <a:extLst>
              <a:ext uri="{FF2B5EF4-FFF2-40B4-BE49-F238E27FC236}">
                <a16:creationId xmlns:a16="http://schemas.microsoft.com/office/drawing/2014/main" id="{86894AC2-1982-EF4F-B991-E8B95B6AA0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7184" y="1597606"/>
            <a:ext cx="1868350" cy="1868348"/>
          </a:xfrm>
          <a:custGeom>
            <a:avLst/>
            <a:gdLst>
              <a:gd name="connsiteX0" fmla="*/ 934175 w 1868350"/>
              <a:gd name="connsiteY0" fmla="*/ 0 h 1868348"/>
              <a:gd name="connsiteX1" fmla="*/ 1868350 w 1868350"/>
              <a:gd name="connsiteY1" fmla="*/ 934174 h 1868348"/>
              <a:gd name="connsiteX2" fmla="*/ 934175 w 1868350"/>
              <a:gd name="connsiteY2" fmla="*/ 1868348 h 1868348"/>
              <a:gd name="connsiteX3" fmla="*/ 0 w 1868350"/>
              <a:gd name="connsiteY3" fmla="*/ 934174 h 1868348"/>
              <a:gd name="connsiteX4" fmla="*/ 934175 w 1868350"/>
              <a:gd name="connsiteY4" fmla="*/ 0 h 186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350" h="1868348">
                <a:moveTo>
                  <a:pt x="934175" y="0"/>
                </a:moveTo>
                <a:cubicBezTo>
                  <a:pt x="1450106" y="0"/>
                  <a:pt x="1868350" y="418244"/>
                  <a:pt x="1868350" y="934174"/>
                </a:cubicBezTo>
                <a:cubicBezTo>
                  <a:pt x="1868350" y="1450104"/>
                  <a:pt x="1450106" y="1868348"/>
                  <a:pt x="934175" y="1868348"/>
                </a:cubicBezTo>
                <a:cubicBezTo>
                  <a:pt x="418244" y="1868348"/>
                  <a:pt x="0" y="1450104"/>
                  <a:pt x="0" y="934174"/>
                </a:cubicBezTo>
                <a:cubicBezTo>
                  <a:pt x="0" y="418244"/>
                  <a:pt x="418244" y="0"/>
                  <a:pt x="93417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IN"/>
          </a:p>
        </p:txBody>
      </p:sp>
      <p:sp>
        <p:nvSpPr>
          <p:cNvPr id="680" name="Footer Placeholder 4">
            <a:extLst>
              <a:ext uri="{FF2B5EF4-FFF2-40B4-BE49-F238E27FC236}">
                <a16:creationId xmlns:a16="http://schemas.microsoft.com/office/drawing/2014/main" id="{C6EA683C-7546-0B83-B550-6A5507092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81" name="Slide Number Placeholder 5">
            <a:extLst>
              <a:ext uri="{FF2B5EF4-FFF2-40B4-BE49-F238E27FC236}">
                <a16:creationId xmlns:a16="http://schemas.microsoft.com/office/drawing/2014/main" id="{00803BD5-B464-CD73-3ED1-C6A64175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2" name="Title Placeholder 1">
            <a:extLst>
              <a:ext uri="{FF2B5EF4-FFF2-40B4-BE49-F238E27FC236}">
                <a16:creationId xmlns:a16="http://schemas.microsoft.com/office/drawing/2014/main" id="{B207FFF2-4877-CC83-BB1A-F1023317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DDF11C-7208-112C-2A92-CDEDAAA7F42F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1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8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6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77EE47-642F-064D-02DA-16EA051D8A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13"/>
            <a:ext cx="12188825" cy="125766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CEBB6A1-42C3-0104-05E8-AF843CFF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1CCC20-2427-1B8C-09F0-25DB4B7B5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5A88D-C7E1-901A-483D-AD522F7E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6A084E-1473-3CCD-E576-55997D67A96C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A92378-E382-CA06-EF68-BFFAFA0F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" y="1484784"/>
            <a:ext cx="3828787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4" indent="0">
              <a:buFontTx/>
              <a:buNone/>
              <a:defRPr sz="27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100"/>
            </a:lvl4pPr>
            <a:lvl5pPr marL="2437973" indent="0">
              <a:buFontTx/>
              <a:buNone/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135249-92FC-AE62-D337-3C1AD0D4C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13"/>
            <a:ext cx="12188825" cy="125766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CEBB6A1-42C3-0104-05E8-AF843CFF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1CCC20-2427-1B8C-09F0-25DB4B7B5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5A88D-C7E1-901A-483D-AD522F7E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6A084E-1473-3CCD-E576-55997D67A96C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78E5FC-B98C-E2E5-754B-71BF3AF59D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6268" y="1484784"/>
            <a:ext cx="5590356" cy="2232248"/>
          </a:xfrm>
          <a:custGeom>
            <a:avLst/>
            <a:gdLst>
              <a:gd name="connsiteX0" fmla="*/ 0 w 5590356"/>
              <a:gd name="connsiteY0" fmla="*/ 0 h 2232248"/>
              <a:gd name="connsiteX1" fmla="*/ 4474232 w 5590356"/>
              <a:gd name="connsiteY1" fmla="*/ 0 h 2232248"/>
              <a:gd name="connsiteX2" fmla="*/ 5590356 w 5590356"/>
              <a:gd name="connsiteY2" fmla="*/ 1116124 h 2232248"/>
              <a:gd name="connsiteX3" fmla="*/ 4474232 w 5590356"/>
              <a:gd name="connsiteY3" fmla="*/ 2232248 h 2232248"/>
              <a:gd name="connsiteX4" fmla="*/ 0 w 5590356"/>
              <a:gd name="connsiteY4" fmla="*/ 2232248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0356" h="2232248">
                <a:moveTo>
                  <a:pt x="0" y="0"/>
                </a:moveTo>
                <a:lnTo>
                  <a:pt x="4474232" y="0"/>
                </a:lnTo>
                <a:cubicBezTo>
                  <a:pt x="5090650" y="0"/>
                  <a:pt x="5590356" y="499706"/>
                  <a:pt x="5590356" y="1116124"/>
                </a:cubicBezTo>
                <a:cubicBezTo>
                  <a:pt x="5590356" y="1732542"/>
                  <a:pt x="5090650" y="2232248"/>
                  <a:pt x="4474232" y="2232248"/>
                </a:cubicBezTo>
                <a:lnTo>
                  <a:pt x="0" y="22322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5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1E8CC90-8487-40D0-A543-991B12A12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13"/>
            <a:ext cx="12188825" cy="12576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490133"/>
            <a:ext cx="5145900" cy="4318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94" indent="0">
              <a:buFontTx/>
              <a:buNone/>
              <a:defRPr sz="3200"/>
            </a:lvl2pPr>
            <a:lvl3pPr marL="1218986" indent="0">
              <a:buFontTx/>
              <a:buNone/>
              <a:defRPr sz="27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8728" y="1490133"/>
            <a:ext cx="5160655" cy="4318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94" indent="0">
              <a:buFontTx/>
              <a:buNone/>
              <a:defRPr sz="3200"/>
            </a:lvl2pPr>
            <a:lvl3pPr marL="1218986" indent="0">
              <a:buFontTx/>
              <a:buNone/>
              <a:defRPr sz="27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066C9A-FF7D-7121-9F68-B297B909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DFC78A-4F9B-DD9F-1C21-53C006D1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56F68-BA10-E902-F88F-BCDC77698D9B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ECE00AC-8F9B-10D7-AB45-9F8AF5A8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D6B58C6-FC76-1A2C-3320-E225FC6A22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13"/>
            <a:ext cx="12188825" cy="12576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484784"/>
            <a:ext cx="3361094" cy="43243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94" indent="0">
              <a:buFontTx/>
              <a:buNone/>
              <a:defRPr sz="3200"/>
            </a:lvl2pPr>
            <a:lvl3pPr marL="1218986" indent="0">
              <a:buFontTx/>
              <a:buNone/>
              <a:defRPr sz="27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1668" y="1484784"/>
            <a:ext cx="3370731" cy="43243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94" indent="0">
              <a:buFontTx/>
              <a:buNone/>
              <a:defRPr sz="3200"/>
            </a:lvl2pPr>
            <a:lvl3pPr marL="1218986" indent="0">
              <a:buFontTx/>
              <a:buNone/>
              <a:defRPr sz="27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066C9A-FF7D-7121-9F68-B297B909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DFC78A-4F9B-DD9F-1C21-53C006D1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56F68-BA10-E902-F88F-BCDC77698D9B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ECE00AC-8F9B-10D7-AB45-9F8AF5A8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686EC2-9062-5A2B-80C9-B6250A5C90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10555" y="1484784"/>
            <a:ext cx="3361094" cy="43243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94" indent="0">
              <a:buFontTx/>
              <a:buNone/>
              <a:defRPr sz="3200"/>
            </a:lvl2pPr>
            <a:lvl3pPr marL="1218986" indent="0">
              <a:buFontTx/>
              <a:buNone/>
              <a:defRPr sz="27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1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0D4599-FAEF-B09F-9F99-BF667D4BE2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13"/>
            <a:ext cx="12188825" cy="125766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066C9A-FF7D-7121-9F68-B297B909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DFC78A-4F9B-DD9F-1C21-53C006D1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56F68-BA10-E902-F88F-BCDC77698D9B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ECE00AC-8F9B-10D7-AB45-9F8AF5A8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F3EE346-F9BA-C9E3-088C-9348044186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885" y="0"/>
            <a:ext cx="12250594" cy="685799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066C9A-FF7D-7121-9F68-B297B909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DFC78A-4F9B-DD9F-1C21-53C006D1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56F68-BA10-E902-F88F-BCDC77698D9B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ECE00AC-8F9B-10D7-AB45-9F8AF5A8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7E928D-1522-E37A-2D15-0F6C1C20AD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11" y="1484783"/>
            <a:ext cx="2160240" cy="1944215"/>
          </a:xfrm>
          <a:custGeom>
            <a:avLst/>
            <a:gdLst>
              <a:gd name="connsiteX0" fmla="*/ 0 w 2160240"/>
              <a:gd name="connsiteY0" fmla="*/ 0 h 2160240"/>
              <a:gd name="connsiteX1" fmla="*/ 2160240 w 2160240"/>
              <a:gd name="connsiteY1" fmla="*/ 0 h 2160240"/>
              <a:gd name="connsiteX2" fmla="*/ 2160240 w 2160240"/>
              <a:gd name="connsiteY2" fmla="*/ 2160240 h 2160240"/>
              <a:gd name="connsiteX3" fmla="*/ 0 w 2160240"/>
              <a:gd name="connsiteY3" fmla="*/ 216024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240" h="2160240">
                <a:moveTo>
                  <a:pt x="0" y="0"/>
                </a:moveTo>
                <a:lnTo>
                  <a:pt x="2160240" y="0"/>
                </a:lnTo>
                <a:lnTo>
                  <a:pt x="2160240" y="2160240"/>
                </a:lnTo>
                <a:lnTo>
                  <a:pt x="0" y="216024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7ED5939-5F21-F4B7-A939-9179E4C0F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219709" cy="369916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066C9A-FF7D-7121-9F68-B297B909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0390" y="6232227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DFC78A-4F9B-DD9F-1C21-53C006D1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325" y="6232227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56F68-BA10-E902-F88F-BCDC77698D9B}"/>
              </a:ext>
            </a:extLst>
          </p:cNvPr>
          <p:cNvCxnSpPr/>
          <p:nvPr userDrawn="1"/>
        </p:nvCxnSpPr>
        <p:spPr>
          <a:xfrm>
            <a:off x="2712733" y="6246144"/>
            <a:ext cx="0" cy="342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70913F94-4B32-430A-1775-D9C8CCB632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78060" y="1700808"/>
            <a:ext cx="8226644" cy="108254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algn="ctr">
              <a:defRPr lang="en-US" sz="6600" b="1" kern="120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A30156B-7920-3889-BD23-929DD2CFB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471" y="3997056"/>
            <a:ext cx="8197884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44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5342"/>
            <a:ext cx="10969943" cy="428791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160219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16021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29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4" r:id="rId3"/>
    <p:sldLayoutId id="2147483663" r:id="rId4"/>
    <p:sldLayoutId id="2147483652" r:id="rId5"/>
    <p:sldLayoutId id="2147483664" r:id="rId6"/>
    <p:sldLayoutId id="2147483665" r:id="rId7"/>
    <p:sldLayoutId id="2147483666" r:id="rId8"/>
    <p:sldLayoutId id="2147483667" r:id="rId9"/>
    <p:sldLayoutId id="2147483660" r:id="rId10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.xm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697145C-648A-518F-A64E-EFC6FF0D7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FREE GRADIENT</a:t>
            </a:r>
          </a:p>
        </p:txBody>
      </p:sp>
      <p:sp>
        <p:nvSpPr>
          <p:cNvPr id="34" name="Subtitle 33">
            <a:extLst>
              <a:ext uri="{FF2B5EF4-FFF2-40B4-BE49-F238E27FC236}">
                <a16:creationId xmlns:a16="http://schemas.microsoft.com/office/drawing/2014/main" id="{37B430C9-D71C-05FD-6FC8-D98106C3A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E980C4-4D29-457A-5D43-2C28356C8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297887"/>
              </p:ext>
            </p:extLst>
          </p:nvPr>
        </p:nvGraphicFramePr>
        <p:xfrm>
          <a:off x="552893" y="1450379"/>
          <a:ext cx="11042757" cy="4498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56EEC92-3F25-0F42-C7FE-3266586C3339}"/>
              </a:ext>
            </a:extLst>
          </p:cNvPr>
          <p:cNvGrpSpPr/>
          <p:nvPr/>
        </p:nvGrpSpPr>
        <p:grpSpPr>
          <a:xfrm>
            <a:off x="4364720" y="3026472"/>
            <a:ext cx="1524000" cy="594279"/>
            <a:chOff x="4495800" y="2367251"/>
            <a:chExt cx="1524000" cy="356899"/>
          </a:xfrm>
        </p:grpSpPr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1F7F30E4-328D-BC17-C0DE-08CA91140D38}"/>
                </a:ext>
              </a:extLst>
            </p:cNvPr>
            <p:cNvSpPr/>
            <p:nvPr/>
          </p:nvSpPr>
          <p:spPr>
            <a:xfrm>
              <a:off x="4495800" y="2419350"/>
              <a:ext cx="1524000" cy="3048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00.00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7887D33-7097-B22C-ED7B-73D90FB113AD}"/>
                </a:ext>
              </a:extLst>
            </p:cNvPr>
            <p:cNvSpPr/>
            <p:nvPr/>
          </p:nvSpPr>
          <p:spPr>
            <a:xfrm>
              <a:off x="5064373" y="2367251"/>
              <a:ext cx="386854" cy="15240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03B58788-17B9-981C-E2E8-839F4645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1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FFC28-8963-6DAC-D51F-87D169829ECE}"/>
              </a:ext>
            </a:extLst>
          </p:cNvPr>
          <p:cNvGrpSpPr/>
          <p:nvPr/>
        </p:nvGrpSpPr>
        <p:grpSpPr>
          <a:xfrm>
            <a:off x="6958508" y="1880874"/>
            <a:ext cx="2397194" cy="1052949"/>
            <a:chOff x="5410200" y="1149350"/>
            <a:chExt cx="1752600" cy="6858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6B7963-540D-CD69-831F-32184EA9CB7B}"/>
                </a:ext>
              </a:extLst>
            </p:cNvPr>
            <p:cNvCxnSpPr/>
            <p:nvPr/>
          </p:nvCxnSpPr>
          <p:spPr>
            <a:xfrm rot="5400000" flipH="1" flipV="1">
              <a:off x="5257800" y="1301750"/>
              <a:ext cx="685800" cy="381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3766FA-212A-68DE-540B-3B0B1F1867BD}"/>
                </a:ext>
              </a:extLst>
            </p:cNvPr>
            <p:cNvCxnSpPr/>
            <p:nvPr/>
          </p:nvCxnSpPr>
          <p:spPr>
            <a:xfrm>
              <a:off x="5791200" y="114935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DCD121-D57B-30CF-3B67-A8851CC897FD}"/>
              </a:ext>
            </a:extLst>
          </p:cNvPr>
          <p:cNvGrpSpPr/>
          <p:nvPr/>
        </p:nvGrpSpPr>
        <p:grpSpPr>
          <a:xfrm>
            <a:off x="621804" y="2943571"/>
            <a:ext cx="2357723" cy="676261"/>
            <a:chOff x="609600" y="1987550"/>
            <a:chExt cx="1524000" cy="5334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8D3114-5188-4064-73CE-1F229F65A9E9}"/>
                </a:ext>
              </a:extLst>
            </p:cNvPr>
            <p:cNvCxnSpPr/>
            <p:nvPr/>
          </p:nvCxnSpPr>
          <p:spPr>
            <a:xfrm rot="16200000" flipV="1">
              <a:off x="1790700" y="2178050"/>
              <a:ext cx="533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2AF913-1948-A31B-6AFF-648E2330DD70}"/>
                </a:ext>
              </a:extLst>
            </p:cNvPr>
            <p:cNvCxnSpPr/>
            <p:nvPr/>
          </p:nvCxnSpPr>
          <p:spPr>
            <a:xfrm rot="10800000">
              <a:off x="609600" y="198755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F3C26-8CC1-B9AD-9C64-C4ACCCBF9DD8}"/>
              </a:ext>
            </a:extLst>
          </p:cNvPr>
          <p:cNvGrpSpPr/>
          <p:nvPr/>
        </p:nvGrpSpPr>
        <p:grpSpPr>
          <a:xfrm>
            <a:off x="9190756" y="2846962"/>
            <a:ext cx="2416027" cy="878950"/>
            <a:chOff x="7010400" y="1911350"/>
            <a:chExt cx="1752600" cy="6858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F91B5C-82C5-067A-A0BC-71F3F9999E0C}"/>
                </a:ext>
              </a:extLst>
            </p:cNvPr>
            <p:cNvCxnSpPr/>
            <p:nvPr/>
          </p:nvCxnSpPr>
          <p:spPr>
            <a:xfrm rot="5400000" flipH="1" flipV="1">
              <a:off x="6858000" y="2063750"/>
              <a:ext cx="685800" cy="381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5CE2D3-E561-E3F2-15CF-1F29B92B938C}"/>
                </a:ext>
              </a:extLst>
            </p:cNvPr>
            <p:cNvCxnSpPr/>
            <p:nvPr/>
          </p:nvCxnSpPr>
          <p:spPr>
            <a:xfrm>
              <a:off x="7391400" y="191135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EB017-8031-5C72-1194-E70E124A59C6}"/>
              </a:ext>
            </a:extLst>
          </p:cNvPr>
          <p:cNvSpPr txBox="1"/>
          <p:nvPr/>
        </p:nvSpPr>
        <p:spPr>
          <a:xfrm>
            <a:off x="8470676" y="1320050"/>
            <a:ext cx="95868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80%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7DE8788-92C8-1C51-863F-F54B520A6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978487"/>
              </p:ext>
            </p:extLst>
          </p:nvPr>
        </p:nvGraphicFramePr>
        <p:xfrm>
          <a:off x="3252149" y="2357760"/>
          <a:ext cx="5603305" cy="373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AED4967-05C4-FF35-EB9B-3A9B67B64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055961"/>
              </p:ext>
            </p:extLst>
          </p:nvPr>
        </p:nvGraphicFramePr>
        <p:xfrm>
          <a:off x="981844" y="3517064"/>
          <a:ext cx="3864349" cy="257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7860015-1FA2-80E9-B99A-38C7F295B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260855"/>
              </p:ext>
            </p:extLst>
          </p:nvPr>
        </p:nvGraphicFramePr>
        <p:xfrm>
          <a:off x="7261410" y="3517064"/>
          <a:ext cx="3864349" cy="257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C10A11-C27B-FDC1-D5EB-A1A39891C188}"/>
              </a:ext>
            </a:extLst>
          </p:cNvPr>
          <p:cNvSpPr txBox="1"/>
          <p:nvPr/>
        </p:nvSpPr>
        <p:spPr>
          <a:xfrm>
            <a:off x="10738365" y="2301294"/>
            <a:ext cx="825867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36599-FFA8-4A60-742B-E07BED88FF27}"/>
              </a:ext>
            </a:extLst>
          </p:cNvPr>
          <p:cNvSpPr txBox="1"/>
          <p:nvPr/>
        </p:nvSpPr>
        <p:spPr>
          <a:xfrm>
            <a:off x="621804" y="2397903"/>
            <a:ext cx="825867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3B5-FB5E-017B-45A8-F9D62645BAB9}"/>
              </a:ext>
            </a:extLst>
          </p:cNvPr>
          <p:cNvSpPr txBox="1"/>
          <p:nvPr/>
        </p:nvSpPr>
        <p:spPr>
          <a:xfrm>
            <a:off x="621804" y="3129433"/>
            <a:ext cx="18002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BDBFA-39B4-41FD-D5F3-05FC5BE088DE}"/>
              </a:ext>
            </a:extLst>
          </p:cNvPr>
          <p:cNvSpPr txBox="1"/>
          <p:nvPr/>
        </p:nvSpPr>
        <p:spPr>
          <a:xfrm>
            <a:off x="7678589" y="2062421"/>
            <a:ext cx="1738074" cy="97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835C7A-AF91-2F2D-89E8-D0AD357AADFC}"/>
              </a:ext>
            </a:extLst>
          </p:cNvPr>
          <p:cNvSpPr txBox="1"/>
          <p:nvPr/>
        </p:nvSpPr>
        <p:spPr>
          <a:xfrm>
            <a:off x="9719196" y="3077840"/>
            <a:ext cx="1845765" cy="97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pic>
        <p:nvPicPr>
          <p:cNvPr id="34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F0F69193-1747-E986-3BDB-1B8639E6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A615029-317E-CDBD-559F-A592635DD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887188"/>
              </p:ext>
            </p:extLst>
          </p:nvPr>
        </p:nvGraphicFramePr>
        <p:xfrm>
          <a:off x="530413" y="1504950"/>
          <a:ext cx="11003220" cy="381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1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2850A014-8119-594E-460D-C6604E78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Global Reach</a:t>
            </a:r>
            <a:endParaRPr lang="en-IN" dirty="0"/>
          </a:p>
        </p:txBody>
      </p:sp>
      <p:grpSp>
        <p:nvGrpSpPr>
          <p:cNvPr id="6" name="Group 72">
            <a:extLst>
              <a:ext uri="{FF2B5EF4-FFF2-40B4-BE49-F238E27FC236}">
                <a16:creationId xmlns:a16="http://schemas.microsoft.com/office/drawing/2014/main" id="{49818AAD-AD2E-8D80-B748-DFDD56A7A365}"/>
              </a:ext>
            </a:extLst>
          </p:cNvPr>
          <p:cNvGrpSpPr/>
          <p:nvPr/>
        </p:nvGrpSpPr>
        <p:grpSpPr>
          <a:xfrm>
            <a:off x="1678757" y="1456669"/>
            <a:ext cx="8831311" cy="4276587"/>
            <a:chOff x="685800" y="1125538"/>
            <a:chExt cx="7156451" cy="3465512"/>
          </a:xfrm>
          <a:solidFill>
            <a:srgbClr val="057CFF">
              <a:alpha val="27000"/>
            </a:srgb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D5D5343-F7D2-6BAC-7AE1-6FD901E33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177A468-8736-A39E-DCB4-5713285BD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17BBF4E-852B-474F-4C42-CE072F4B4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4FBEC7C-BC02-3032-6C4C-1632E9F5C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590B9CE-351C-A731-7E69-02C00961D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5B1FB4D-C27C-0BC6-9B27-33E7E7C9C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24B586D-C2E2-B4A1-057D-E096DD67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B316B3C-BD9E-6EE5-1077-74C2EB5E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05FD1B59-7816-2574-CDEB-4CEC99DF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CBBDF4C-B6AE-A13C-9D60-FC5960F38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98A1DD3-21D6-35D4-7A70-8D5AD2B4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053349F1-FC7C-9CCD-3B9F-9445145A7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2B45FF25-A2BB-E5FC-1D41-1247AC7BD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6D5DCA2-D1C5-EF1A-CA85-1E61E7F7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7632873-004E-F69D-35F2-F819DC1A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827234CF-029E-DCEC-3892-82C35CBF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C79B9A2D-0B7A-A2EB-4B7E-8190CAEB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5DCA7D40-C1FA-6F33-1686-FD61EB60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A89C80E8-B017-E731-7FB8-14DD540B1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CD0B09B-D7CD-4F22-6ACA-97A689E1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41BC61B-B600-BE6D-52CA-B2083BA9D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68C8392B-BA18-933B-45B1-5B3C8224A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83BBEB24-E789-7070-660B-10B926F53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194A38F1-49BC-6D25-6E0E-911C7617C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92AE862F-AE18-3483-7951-57B6585C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525138C4-0781-81E0-7B4D-0BC4C92D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9EC43E5-676B-0764-C61B-B744D43A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69AB345-CA78-21CD-57FC-974781601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672830B-2BED-3F8A-52DF-37A8BFFC5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32F451C-55F3-7B3B-EF41-5B621903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F9DB4A95-59C9-770E-CF07-A360DDAE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1B3B1507-3B7D-2A7E-F06E-1A9B56CF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4E030CE3-AD84-E62D-308B-84FA41105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81D98F9A-2864-BFC6-105F-3C36D9B4A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43BA4005-2B97-4862-288F-7D125CA18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E37FECB9-3735-CFC8-40C0-EE7F7385A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2E8FA767-4539-D534-AE8E-23E7A1D0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3D0E282B-22FF-0F7B-BE22-0AE709317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44B9A5BC-0F0B-586A-E35B-618C17327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9DF33DED-A18E-DC32-54D2-C4ACC93D9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1F843606-07BF-EF71-B316-AA9472D76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0CC29C94-2183-DA34-7AFC-9E394A971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5DBEDFE9-8D8D-B41B-CC46-D63CB116C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81DF6A15-CC9A-DDF8-0AD8-AD140D1BB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346DF941-E25E-DB9C-EB89-A25EA98D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C8223E01-AB6F-2DEE-4993-968115390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46D4B474-DC6A-7B8B-E82C-FF309F4C5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046140BD-ECCF-46DC-E17C-DD40C19C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BB340CD3-0FCA-78D2-4E4E-5B52811EB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24B81EB8-E574-30C6-7E13-742EF2F7F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6D898117-8F23-DF56-4ECC-C71485F32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BA98D3BB-C90C-99F2-2008-13952EF7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884DDB60-E86F-82C7-6E19-19C149A79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620A8A7C-9FF7-0981-27D4-1156B94E0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BB453B4-2C7D-A13E-F608-D018E7CF0CBF}"/>
              </a:ext>
            </a:extLst>
          </p:cNvPr>
          <p:cNvSpPr/>
          <p:nvPr/>
        </p:nvSpPr>
        <p:spPr>
          <a:xfrm>
            <a:off x="3823435" y="2847340"/>
            <a:ext cx="361292" cy="3612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90F9E4-47B2-B3F5-9D75-00DE4A8AE49E}"/>
              </a:ext>
            </a:extLst>
          </p:cNvPr>
          <p:cNvSpPr/>
          <p:nvPr/>
        </p:nvSpPr>
        <p:spPr>
          <a:xfrm>
            <a:off x="6584737" y="4308256"/>
            <a:ext cx="361292" cy="361292"/>
          </a:xfrm>
          <a:prstGeom prst="ellipse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46018A4-ACF2-343C-8E0E-CBB2FF4FFFA4}"/>
              </a:ext>
            </a:extLst>
          </p:cNvPr>
          <p:cNvSpPr/>
          <p:nvPr/>
        </p:nvSpPr>
        <p:spPr>
          <a:xfrm>
            <a:off x="7771838" y="3288935"/>
            <a:ext cx="361292" cy="361292"/>
          </a:xfrm>
          <a:prstGeom prst="ellipse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50802F-EC1A-08D8-9FA5-8AA721C24531}"/>
              </a:ext>
            </a:extLst>
          </p:cNvPr>
          <p:cNvSpPr/>
          <p:nvPr/>
        </p:nvSpPr>
        <p:spPr>
          <a:xfrm>
            <a:off x="4442792" y="4875290"/>
            <a:ext cx="361292" cy="361292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25286E-6098-F3B1-D297-ABD954A2155F}"/>
              </a:ext>
            </a:extLst>
          </p:cNvPr>
          <p:cNvSpPr txBox="1"/>
          <p:nvPr/>
        </p:nvSpPr>
        <p:spPr>
          <a:xfrm>
            <a:off x="4370452" y="2766376"/>
            <a:ext cx="1010165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This is a sample text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E5797D-7A24-7568-4459-C5365090770D}"/>
              </a:ext>
            </a:extLst>
          </p:cNvPr>
          <p:cNvSpPr txBox="1"/>
          <p:nvPr/>
        </p:nvSpPr>
        <p:spPr>
          <a:xfrm>
            <a:off x="3121717" y="4794326"/>
            <a:ext cx="1139006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This is a sample text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E884B3-66DB-2CC5-1BB9-2CCD65BFD349}"/>
              </a:ext>
            </a:extLst>
          </p:cNvPr>
          <p:cNvSpPr txBox="1"/>
          <p:nvPr/>
        </p:nvSpPr>
        <p:spPr>
          <a:xfrm>
            <a:off x="5414905" y="4227292"/>
            <a:ext cx="931071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This is a sample text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F308EE-7AC5-3646-0934-878DED71998E}"/>
              </a:ext>
            </a:extLst>
          </p:cNvPr>
          <p:cNvSpPr txBox="1"/>
          <p:nvPr/>
        </p:nvSpPr>
        <p:spPr>
          <a:xfrm>
            <a:off x="7321236" y="3901865"/>
            <a:ext cx="1262497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This is a sample text</a:t>
            </a:r>
          </a:p>
        </p:txBody>
      </p:sp>
      <p:pic>
        <p:nvPicPr>
          <p:cNvPr id="72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83836436-7B63-DDFD-B6AD-8EA143D2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slidemodel.com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 Sample Slide</a:t>
            </a:r>
            <a:endParaRPr lang="en-IN" dirty="0"/>
          </a:p>
        </p:txBody>
      </p:sp>
      <p:pic>
        <p:nvPicPr>
          <p:cNvPr id="38" name="Picture Placeholder 37" descr="A person in a blue coat&#10;&#10;Description automatically generated with low confidence">
            <a:extLst>
              <a:ext uri="{FF2B5EF4-FFF2-40B4-BE49-F238E27FC236}">
                <a16:creationId xmlns:a16="http://schemas.microsoft.com/office/drawing/2014/main" id="{7F836C01-E8E0-1B24-8524-D7D8C0B454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5" t="4887" r="15682" b="57378"/>
          <a:stretch/>
        </p:blipFill>
        <p:spPr>
          <a:xfrm>
            <a:off x="609611" y="1268759"/>
            <a:ext cx="2160240" cy="2160240"/>
          </a:xfr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584C6BC-243D-F808-9C63-1D8DA4767B00}"/>
              </a:ext>
            </a:extLst>
          </p:cNvPr>
          <p:cNvSpPr/>
          <p:nvPr/>
        </p:nvSpPr>
        <p:spPr>
          <a:xfrm>
            <a:off x="0" y="3425952"/>
            <a:ext cx="12204192" cy="20238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B69227B5-2A1A-665F-716A-A0BE825D225D}"/>
              </a:ext>
            </a:extLst>
          </p:cNvPr>
          <p:cNvSpPr>
            <a:spLocks noEditPoints="1"/>
          </p:cNvSpPr>
          <p:nvPr/>
        </p:nvSpPr>
        <p:spPr bwMode="auto">
          <a:xfrm>
            <a:off x="1017016" y="3794650"/>
            <a:ext cx="819970" cy="538171"/>
          </a:xfrm>
          <a:custGeom>
            <a:avLst/>
            <a:gdLst/>
            <a:ahLst/>
            <a:cxnLst>
              <a:cxn ang="0">
                <a:pos x="753" y="47"/>
              </a:cxn>
              <a:cxn ang="0">
                <a:pos x="685" y="103"/>
              </a:cxn>
              <a:cxn ang="0">
                <a:pos x="636" y="187"/>
              </a:cxn>
              <a:cxn ang="0">
                <a:pos x="648" y="238"/>
              </a:cxn>
              <a:cxn ang="0">
                <a:pos x="700" y="252"/>
              </a:cxn>
              <a:cxn ang="0">
                <a:pos x="744" y="285"/>
              </a:cxn>
              <a:cxn ang="0">
                <a:pos x="770" y="340"/>
              </a:cxn>
              <a:cxn ang="0">
                <a:pos x="770" y="405"/>
              </a:cxn>
              <a:cxn ang="0">
                <a:pos x="742" y="457"/>
              </a:cxn>
              <a:cxn ang="0">
                <a:pos x="695" y="494"/>
              </a:cxn>
              <a:cxn ang="0">
                <a:pos x="641" y="508"/>
              </a:cxn>
              <a:cxn ang="0">
                <a:pos x="575" y="492"/>
              </a:cxn>
              <a:cxn ang="0">
                <a:pos x="526" y="450"/>
              </a:cxn>
              <a:cxn ang="0">
                <a:pos x="498" y="383"/>
              </a:cxn>
              <a:cxn ang="0">
                <a:pos x="500" y="292"/>
              </a:cxn>
              <a:cxn ang="0">
                <a:pos x="531" y="189"/>
              </a:cxn>
              <a:cxn ang="0">
                <a:pos x="590" y="96"/>
              </a:cxn>
              <a:cxn ang="0">
                <a:pos x="669" y="24"/>
              </a:cxn>
              <a:cxn ang="0">
                <a:pos x="220" y="0"/>
              </a:cxn>
              <a:cxn ang="0">
                <a:pos x="222" y="72"/>
              </a:cxn>
              <a:cxn ang="0">
                <a:pos x="163" y="142"/>
              </a:cxn>
              <a:cxn ang="0">
                <a:pos x="128" y="240"/>
              </a:cxn>
              <a:cxn ang="0">
                <a:pos x="180" y="243"/>
              </a:cxn>
              <a:cxn ang="0">
                <a:pos x="229" y="266"/>
              </a:cxn>
              <a:cxn ang="0">
                <a:pos x="264" y="310"/>
              </a:cxn>
              <a:cxn ang="0">
                <a:pos x="278" y="373"/>
              </a:cxn>
              <a:cxn ang="0">
                <a:pos x="259" y="441"/>
              </a:cxn>
              <a:cxn ang="0">
                <a:pos x="210" y="490"/>
              </a:cxn>
              <a:cxn ang="0">
                <a:pos x="147" y="508"/>
              </a:cxn>
              <a:cxn ang="0">
                <a:pos x="81" y="492"/>
              </a:cxn>
              <a:cxn ang="0">
                <a:pos x="32" y="450"/>
              </a:cxn>
              <a:cxn ang="0">
                <a:pos x="4" y="383"/>
              </a:cxn>
              <a:cxn ang="0">
                <a:pos x="4" y="292"/>
              </a:cxn>
              <a:cxn ang="0">
                <a:pos x="37" y="189"/>
              </a:cxn>
              <a:cxn ang="0">
                <a:pos x="95" y="96"/>
              </a:cxn>
              <a:cxn ang="0">
                <a:pos x="175" y="24"/>
              </a:cxn>
            </a:cxnLst>
            <a:rect l="0" t="0" r="r" b="b"/>
            <a:pathLst>
              <a:path w="774" h="508">
                <a:moveTo>
                  <a:pt x="714" y="0"/>
                </a:moveTo>
                <a:lnTo>
                  <a:pt x="753" y="47"/>
                </a:lnTo>
                <a:lnTo>
                  <a:pt x="716" y="72"/>
                </a:lnTo>
                <a:lnTo>
                  <a:pt x="685" y="103"/>
                </a:lnTo>
                <a:lnTo>
                  <a:pt x="657" y="142"/>
                </a:lnTo>
                <a:lnTo>
                  <a:pt x="636" y="187"/>
                </a:lnTo>
                <a:lnTo>
                  <a:pt x="622" y="240"/>
                </a:lnTo>
                <a:lnTo>
                  <a:pt x="648" y="238"/>
                </a:lnTo>
                <a:lnTo>
                  <a:pt x="674" y="243"/>
                </a:lnTo>
                <a:lnTo>
                  <a:pt x="700" y="252"/>
                </a:lnTo>
                <a:lnTo>
                  <a:pt x="723" y="266"/>
                </a:lnTo>
                <a:lnTo>
                  <a:pt x="744" y="285"/>
                </a:lnTo>
                <a:lnTo>
                  <a:pt x="760" y="310"/>
                </a:lnTo>
                <a:lnTo>
                  <a:pt x="770" y="340"/>
                </a:lnTo>
                <a:lnTo>
                  <a:pt x="774" y="373"/>
                </a:lnTo>
                <a:lnTo>
                  <a:pt x="770" y="405"/>
                </a:lnTo>
                <a:lnTo>
                  <a:pt x="758" y="433"/>
                </a:lnTo>
                <a:lnTo>
                  <a:pt x="742" y="457"/>
                </a:lnTo>
                <a:lnTo>
                  <a:pt x="720" y="478"/>
                </a:lnTo>
                <a:lnTo>
                  <a:pt x="695" y="494"/>
                </a:lnTo>
                <a:lnTo>
                  <a:pt x="669" y="504"/>
                </a:lnTo>
                <a:lnTo>
                  <a:pt x="641" y="508"/>
                </a:lnTo>
                <a:lnTo>
                  <a:pt x="606" y="504"/>
                </a:lnTo>
                <a:lnTo>
                  <a:pt x="575" y="492"/>
                </a:lnTo>
                <a:lnTo>
                  <a:pt x="549" y="475"/>
                </a:lnTo>
                <a:lnTo>
                  <a:pt x="526" y="450"/>
                </a:lnTo>
                <a:lnTo>
                  <a:pt x="508" y="419"/>
                </a:lnTo>
                <a:lnTo>
                  <a:pt x="498" y="383"/>
                </a:lnTo>
                <a:lnTo>
                  <a:pt x="494" y="345"/>
                </a:lnTo>
                <a:lnTo>
                  <a:pt x="500" y="292"/>
                </a:lnTo>
                <a:lnTo>
                  <a:pt x="512" y="240"/>
                </a:lnTo>
                <a:lnTo>
                  <a:pt x="531" y="189"/>
                </a:lnTo>
                <a:lnTo>
                  <a:pt x="557" y="140"/>
                </a:lnTo>
                <a:lnTo>
                  <a:pt x="590" y="96"/>
                </a:lnTo>
                <a:lnTo>
                  <a:pt x="627" y="58"/>
                </a:lnTo>
                <a:lnTo>
                  <a:pt x="669" y="24"/>
                </a:lnTo>
                <a:lnTo>
                  <a:pt x="714" y="0"/>
                </a:lnTo>
                <a:close/>
                <a:moveTo>
                  <a:pt x="220" y="0"/>
                </a:moveTo>
                <a:lnTo>
                  <a:pt x="259" y="47"/>
                </a:lnTo>
                <a:lnTo>
                  <a:pt x="222" y="72"/>
                </a:lnTo>
                <a:lnTo>
                  <a:pt x="191" y="103"/>
                </a:lnTo>
                <a:lnTo>
                  <a:pt x="163" y="142"/>
                </a:lnTo>
                <a:lnTo>
                  <a:pt x="142" y="187"/>
                </a:lnTo>
                <a:lnTo>
                  <a:pt x="128" y="240"/>
                </a:lnTo>
                <a:lnTo>
                  <a:pt x="154" y="238"/>
                </a:lnTo>
                <a:lnTo>
                  <a:pt x="180" y="243"/>
                </a:lnTo>
                <a:lnTo>
                  <a:pt x="206" y="252"/>
                </a:lnTo>
                <a:lnTo>
                  <a:pt x="229" y="266"/>
                </a:lnTo>
                <a:lnTo>
                  <a:pt x="248" y="285"/>
                </a:lnTo>
                <a:lnTo>
                  <a:pt x="264" y="310"/>
                </a:lnTo>
                <a:lnTo>
                  <a:pt x="274" y="340"/>
                </a:lnTo>
                <a:lnTo>
                  <a:pt x="278" y="373"/>
                </a:lnTo>
                <a:lnTo>
                  <a:pt x="273" y="410"/>
                </a:lnTo>
                <a:lnTo>
                  <a:pt x="259" y="441"/>
                </a:lnTo>
                <a:lnTo>
                  <a:pt x="236" y="469"/>
                </a:lnTo>
                <a:lnTo>
                  <a:pt x="210" y="490"/>
                </a:lnTo>
                <a:lnTo>
                  <a:pt x="178" y="503"/>
                </a:lnTo>
                <a:lnTo>
                  <a:pt x="147" y="508"/>
                </a:lnTo>
                <a:lnTo>
                  <a:pt x="112" y="504"/>
                </a:lnTo>
                <a:lnTo>
                  <a:pt x="81" y="492"/>
                </a:lnTo>
                <a:lnTo>
                  <a:pt x="54" y="475"/>
                </a:lnTo>
                <a:lnTo>
                  <a:pt x="32" y="450"/>
                </a:lnTo>
                <a:lnTo>
                  <a:pt x="14" y="419"/>
                </a:lnTo>
                <a:lnTo>
                  <a:pt x="4" y="383"/>
                </a:lnTo>
                <a:lnTo>
                  <a:pt x="0" y="345"/>
                </a:lnTo>
                <a:lnTo>
                  <a:pt x="4" y="292"/>
                </a:lnTo>
                <a:lnTo>
                  <a:pt x="18" y="240"/>
                </a:lnTo>
                <a:lnTo>
                  <a:pt x="37" y="189"/>
                </a:lnTo>
                <a:lnTo>
                  <a:pt x="63" y="140"/>
                </a:lnTo>
                <a:lnTo>
                  <a:pt x="95" y="96"/>
                </a:lnTo>
                <a:lnTo>
                  <a:pt x="133" y="58"/>
                </a:lnTo>
                <a:lnTo>
                  <a:pt x="175" y="24"/>
                </a:lnTo>
                <a:lnTo>
                  <a:pt x="2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F81BE-38E8-D306-6E56-B13A62BEBD6E}"/>
              </a:ext>
            </a:extLst>
          </p:cNvPr>
          <p:cNvSpPr txBox="1"/>
          <p:nvPr/>
        </p:nvSpPr>
        <p:spPr>
          <a:xfrm>
            <a:off x="2326424" y="3794650"/>
            <a:ext cx="92405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35BD1-32C1-DB6A-D75A-419CEC680117}"/>
              </a:ext>
            </a:extLst>
          </p:cNvPr>
          <p:cNvSpPr txBox="1"/>
          <p:nvPr/>
        </p:nvSpPr>
        <p:spPr>
          <a:xfrm>
            <a:off x="3358108" y="1271800"/>
            <a:ext cx="454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718CFD-ABBB-443A-D495-B5DEBD1800B4}"/>
              </a:ext>
            </a:extLst>
          </p:cNvPr>
          <p:cNvSpPr txBox="1"/>
          <p:nvPr/>
        </p:nvSpPr>
        <p:spPr>
          <a:xfrm>
            <a:off x="3358108" y="183232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is a sample text. Insert your desired text here. This is a sample text. Insert your desired text here</a:t>
            </a:r>
          </a:p>
        </p:txBody>
      </p:sp>
      <p:pic>
        <p:nvPicPr>
          <p:cNvPr id="13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5339A0F-C399-9284-875C-D8A8D6CD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2" y="6253269"/>
            <a:ext cx="1627184" cy="3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8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B529-8DCF-49A5-E1B3-C8115A66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0A34C0-8F9B-49B6-722B-C3E811FB0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is a sample text. Insert your desired text here. This is a sample text. Insert your desired text here This is a sample text. Insert your desired text here. This is a sample text. Insert your desired text here</a:t>
            </a:r>
          </a:p>
        </p:txBody>
      </p:sp>
      <p:pic>
        <p:nvPicPr>
          <p:cNvPr id="6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255B0221-AD74-43AA-D8CE-481108F9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EC24AF-F34B-C959-B040-B34CB414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FD3151-B2A6-3008-B033-CC87621C6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marR="0" lvl="0" indent="-169812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812" marR="0" lvl="0" indent="-169812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812" marR="0" lvl="0" indent="-169812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7B602-8B89-6FAA-4C49-7DC672190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6" y="923925"/>
            <a:ext cx="3822347" cy="2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Placeholder 53" descr="A person posing for a picture&#10;&#10;Description automatically generated with low confidence">
            <a:extLst>
              <a:ext uri="{FF2B5EF4-FFF2-40B4-BE49-F238E27FC236}">
                <a16:creationId xmlns:a16="http://schemas.microsoft.com/office/drawing/2014/main" id="{D3FA951B-8B7A-0847-6434-5498D75D0A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4" t="5512" r="19994" b="54392"/>
          <a:stretch/>
        </p:blipFill>
        <p:spPr>
          <a:xfrm>
            <a:off x="1083288" y="1597606"/>
            <a:ext cx="1868350" cy="1868348"/>
          </a:xfrm>
        </p:spPr>
      </p:pic>
      <p:pic>
        <p:nvPicPr>
          <p:cNvPr id="56" name="Picture Placeholder 55" descr="A person with curly hair and glasses&#10;&#10;Description automatically generated with low confidence">
            <a:extLst>
              <a:ext uri="{FF2B5EF4-FFF2-40B4-BE49-F238E27FC236}">
                <a16:creationId xmlns:a16="http://schemas.microsoft.com/office/drawing/2014/main" id="{AF7AD646-B7A5-20C0-A96F-A117EC188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8" t="4541" r="10910" b="20265"/>
          <a:stretch/>
        </p:blipFill>
        <p:spPr>
          <a:xfrm>
            <a:off x="3801253" y="1597606"/>
            <a:ext cx="1868350" cy="1868348"/>
          </a:xfrm>
        </p:spPr>
      </p:pic>
      <p:pic>
        <p:nvPicPr>
          <p:cNvPr id="58" name="Picture Placeholder 57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7DA087CF-5D5E-720A-98EF-228DFD5A06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8414" r="4085" b="30378"/>
          <a:stretch/>
        </p:blipFill>
        <p:spPr>
          <a:xfrm>
            <a:off x="6519218" y="1597606"/>
            <a:ext cx="1868350" cy="1868348"/>
          </a:xfrm>
        </p:spPr>
      </p:pic>
      <p:pic>
        <p:nvPicPr>
          <p:cNvPr id="60" name="Picture Placeholder 59" descr="A picture containing person&#10;&#10;Description automatically generated">
            <a:extLst>
              <a:ext uri="{FF2B5EF4-FFF2-40B4-BE49-F238E27FC236}">
                <a16:creationId xmlns:a16="http://schemas.microsoft.com/office/drawing/2014/main" id="{C52B5372-7575-C893-4E94-360E94796CF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0" t="5566" r="7830" b="38172"/>
          <a:stretch/>
        </p:blipFill>
        <p:spPr>
          <a:xfrm>
            <a:off x="9237184" y="1597606"/>
            <a:ext cx="1868350" cy="1868348"/>
          </a:xfrm>
        </p:spPr>
      </p:pic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DF3963BB-6434-69E2-4F9B-E219B7480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slidemodel.com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C731A22C-7B80-3FAC-3ED4-D481B326B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CEB24-A3D1-7B34-778A-1917BB4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01ABE-9374-B6AA-88C9-D81031D4F03B}"/>
              </a:ext>
            </a:extLst>
          </p:cNvPr>
          <p:cNvSpPr txBox="1"/>
          <p:nvPr/>
        </p:nvSpPr>
        <p:spPr>
          <a:xfrm>
            <a:off x="913094" y="3717032"/>
            <a:ext cx="22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FCAF4-1B36-A42B-2D9E-AE1BB35E245A}"/>
              </a:ext>
            </a:extLst>
          </p:cNvPr>
          <p:cNvSpPr txBox="1"/>
          <p:nvPr/>
        </p:nvSpPr>
        <p:spPr>
          <a:xfrm>
            <a:off x="913094" y="4850576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FA7AC-E11A-4586-DDE3-E82CA007C677}"/>
              </a:ext>
            </a:extLst>
          </p:cNvPr>
          <p:cNvSpPr txBox="1"/>
          <p:nvPr/>
        </p:nvSpPr>
        <p:spPr>
          <a:xfrm>
            <a:off x="913094" y="4282110"/>
            <a:ext cx="2201896" cy="407146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Designation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A36AE0-6271-2F2C-932B-55192BE0963F}"/>
              </a:ext>
            </a:extLst>
          </p:cNvPr>
          <p:cNvSpPr txBox="1"/>
          <p:nvPr/>
        </p:nvSpPr>
        <p:spPr>
          <a:xfrm>
            <a:off x="3649398" y="3717032"/>
            <a:ext cx="22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AA38E-517F-E736-6D07-3D1D318C48E5}"/>
              </a:ext>
            </a:extLst>
          </p:cNvPr>
          <p:cNvSpPr txBox="1"/>
          <p:nvPr/>
        </p:nvSpPr>
        <p:spPr>
          <a:xfrm>
            <a:off x="3649398" y="4850576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3812BE-708D-2613-1F0F-AEE30F56A086}"/>
              </a:ext>
            </a:extLst>
          </p:cNvPr>
          <p:cNvSpPr txBox="1"/>
          <p:nvPr/>
        </p:nvSpPr>
        <p:spPr>
          <a:xfrm>
            <a:off x="3649398" y="4282110"/>
            <a:ext cx="2201896" cy="407146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Designation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96666D-5A09-A78A-3C76-FF1009869A6C}"/>
              </a:ext>
            </a:extLst>
          </p:cNvPr>
          <p:cNvSpPr txBox="1"/>
          <p:nvPr/>
        </p:nvSpPr>
        <p:spPr>
          <a:xfrm>
            <a:off x="6352404" y="3717032"/>
            <a:ext cx="22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59BF72-5D6C-36DB-69C5-4CF6176F1F50}"/>
              </a:ext>
            </a:extLst>
          </p:cNvPr>
          <p:cNvSpPr txBox="1"/>
          <p:nvPr/>
        </p:nvSpPr>
        <p:spPr>
          <a:xfrm>
            <a:off x="6352404" y="4850576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F01DA-E62F-0BF8-8AD4-35A18FE2018A}"/>
              </a:ext>
            </a:extLst>
          </p:cNvPr>
          <p:cNvSpPr txBox="1"/>
          <p:nvPr/>
        </p:nvSpPr>
        <p:spPr>
          <a:xfrm>
            <a:off x="6352404" y="4282110"/>
            <a:ext cx="2201896" cy="407146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Designation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775034-6D0D-FF4A-3A1E-45E88A44246E}"/>
              </a:ext>
            </a:extLst>
          </p:cNvPr>
          <p:cNvSpPr txBox="1"/>
          <p:nvPr/>
        </p:nvSpPr>
        <p:spPr>
          <a:xfrm>
            <a:off x="9085553" y="3717032"/>
            <a:ext cx="22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05964-ED73-7BAE-9281-38BEC00A2941}"/>
              </a:ext>
            </a:extLst>
          </p:cNvPr>
          <p:cNvSpPr txBox="1"/>
          <p:nvPr/>
        </p:nvSpPr>
        <p:spPr>
          <a:xfrm>
            <a:off x="9085553" y="4850576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7D08AC-19A2-F601-9467-E71473302549}"/>
              </a:ext>
            </a:extLst>
          </p:cNvPr>
          <p:cNvSpPr txBox="1"/>
          <p:nvPr/>
        </p:nvSpPr>
        <p:spPr>
          <a:xfrm>
            <a:off x="9085553" y="4282110"/>
            <a:ext cx="2201896" cy="407146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Designation</a:t>
            </a:r>
          </a:p>
        </p:txBody>
      </p:sp>
      <p:pic>
        <p:nvPicPr>
          <p:cNvPr id="22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5D8D88E1-6B12-EC6A-EF83-A0154376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8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E45269F-86C0-CA5D-63A7-39EEAA36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Services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15D184-4370-0FFC-168A-F2DF6158F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72">
            <a:extLst>
              <a:ext uri="{FF2B5EF4-FFF2-40B4-BE49-F238E27FC236}">
                <a16:creationId xmlns:a16="http://schemas.microsoft.com/office/drawing/2014/main" id="{C3D81378-6DF3-792C-038C-BC3FB8A9ED0F}"/>
              </a:ext>
            </a:extLst>
          </p:cNvPr>
          <p:cNvGrpSpPr/>
          <p:nvPr/>
        </p:nvGrpSpPr>
        <p:grpSpPr>
          <a:xfrm>
            <a:off x="4807527" y="1662545"/>
            <a:ext cx="6653362" cy="3221910"/>
            <a:chOff x="685797" y="1125535"/>
            <a:chExt cx="7156436" cy="3465507"/>
          </a:xfrm>
          <a:gradFill flip="none" rotWithShape="1">
            <a:gsLst>
              <a:gs pos="1000">
                <a:schemeClr val="accent1"/>
              </a:gs>
              <a:gs pos="100000">
                <a:schemeClr val="accent4"/>
              </a:gs>
            </a:gsLst>
            <a:lin ang="18900000" scaled="1"/>
            <a:tileRect/>
          </a:gra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F01561C-F87D-96D5-E229-F2AF6AEE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5" y="1968495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08BD6F-2652-5871-6A12-409CB6A99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97" y="2012946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C2D7F28-0798-2A45-BBB8-2AED089A4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2" y="1830384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596B32B-D525-79D9-D933-014DD1983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2" y="1482722"/>
              <a:ext cx="2687632" cy="3108320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654ED1-A3E9-6B4B-3E5E-8B2DFF6A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1" y="1765296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8C7963A-BDFD-B599-950A-356EE73F6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18" y="1785934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4E4D119-7AF1-7D05-559B-0F0B3E67C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59" y="1409696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A67FAB8-339E-5EDA-0325-CF6E4F35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3" y="1377947"/>
              <a:ext cx="69850" cy="4444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9D50362-BE42-C6E7-FC90-264D0D42D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19" y="1365247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A81D886-F95E-09EC-3D98-8F490C9E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69" y="1439860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F62B8CC-BC1F-D065-1E2E-1A42DE49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18" y="1509710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951B366-A504-FE0C-A209-EBAB52710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2" y="1498596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D178B0A-5780-1FC4-11C9-2E8020F42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18" y="1463671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FF181FD-107B-F114-1C79-4F10C9651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69" y="1389059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668B4F7-6013-6F25-DE7F-6ED36DBC0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54" y="1681160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593152A-FF75-613B-B9DB-B3DF3EBB1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55" y="1125535"/>
              <a:ext cx="1104898" cy="711199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711C564-3AC3-F561-1976-EB6AECE6E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68" y="2711445"/>
              <a:ext cx="182562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DC03521-40F7-D049-C6CB-60EF43AE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67" y="2670170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1DB68D1-AF26-69C3-2E88-5B8CCA9AC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591" y="2838445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1722B98-496A-0F15-B502-EB952155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16" y="2816219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3DD1FBA-D815-3ABC-4632-11333E2C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54" y="2787644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01DD32E-268D-2988-EA95-F67D3610C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11" y="3557582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77FEB24-45C5-2379-CB80-A56EC9EEA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584" y="3038470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5543868-3378-6846-5D4E-3FF932DC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51" y="2282820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19C3443C-B002-8046-72AA-130C81A8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26" y="2305045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AED68FD-4599-B707-2E0A-186B2E600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50" y="2347908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69DED5F7-3E70-577E-3C11-5446AA71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39" y="1941508"/>
              <a:ext cx="88899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304C5B50-7D32-2541-ED52-51951280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63" y="1862134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50E77F2-D1AB-FDC5-F1A6-40AE4DB3B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202" y="1409696"/>
              <a:ext cx="3976679" cy="2686046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98E8744-7132-8584-9869-154A24575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09" y="1398586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BA43785-CE01-AF04-029B-C728CCFA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62" y="1422396"/>
              <a:ext cx="352424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442555F3-C9CE-E482-C92D-191D2864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495" y="2189158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2374CBD-7F59-CF60-DB7A-F39A6E4D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296" y="2265358"/>
              <a:ext cx="253999" cy="250824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56D4ABAF-D80C-06A1-8855-AD31FB434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384" y="2668583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5DF831ED-27C6-00B0-A49E-C941B3601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294" y="4097330"/>
              <a:ext cx="95249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8D59BC47-566F-4E11-0F03-01E3326C2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182" y="4230682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DD7B632-E05A-C6BD-7F8F-2CFC9A1CC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096" y="4233858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A113E6A8-BB44-D831-563F-6E0D958A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34" y="3516309"/>
              <a:ext cx="857248" cy="690562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FC57AE0-39D4-9D4F-D04E-D325D7DF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20" y="3649658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8D4F536C-1885-FF7D-9496-F6A0C5F58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36" y="3757609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EBE9DC6D-C2FF-8458-9B54-DC4143B3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29" y="3133721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896F1388-2ED8-092B-B19C-45C88BF18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51" y="3025772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F493F2E4-EE75-1328-FB27-2A7787472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64" y="3402009"/>
              <a:ext cx="182562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F36707-13FF-7476-F903-60CB20F4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27" y="3481384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BB3F381C-2B0A-E095-49FF-1DD2982C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14" y="3451221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CEFD7AE6-87FA-E3B1-62E1-98BD913FF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77" y="3279771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A07B210-2FD8-D684-3E7C-4A181CAB3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7" y="3228971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4EC81A-B56F-DC6F-A51E-8119B08DE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02" y="3209922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635DF71E-CD2F-3AAA-E262-2FD9A317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11" y="3098796"/>
              <a:ext cx="198438" cy="257174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98A5F721-B9DD-A67D-03CD-6286A031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77" y="2817808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2F237C3-B178-F656-E0A9-7676F3B0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02" y="2994020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B30B0-E4A3-FE78-6E6F-3DF8F3D1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289" y="2963858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05E97586-E4B9-B69E-6A8C-9CC18843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55" y="3038470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97D2251F-A6C1-3948-9CAE-88E31E8D0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ooter Placeholder 66">
            <a:extLst>
              <a:ext uri="{FF2B5EF4-FFF2-40B4-BE49-F238E27FC236}">
                <a16:creationId xmlns:a16="http://schemas.microsoft.com/office/drawing/2014/main" id="{CACE1ED8-B61E-32E5-7696-1811E8E78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AC7BBC4-D835-4FEA-B655-CC3C916AD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9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6B0BB167-4DF6-B514-336F-54968470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90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E45269F-86C0-CA5D-63A7-39EEAA36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Services</a:t>
            </a:r>
          </a:p>
        </p:txBody>
      </p:sp>
      <p:sp>
        <p:nvSpPr>
          <p:cNvPr id="67" name="Footer Placeholder 66">
            <a:extLst>
              <a:ext uri="{FF2B5EF4-FFF2-40B4-BE49-F238E27FC236}">
                <a16:creationId xmlns:a16="http://schemas.microsoft.com/office/drawing/2014/main" id="{CACE1ED8-B61E-32E5-7696-1811E8E78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slidemodel.com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AC7BBC4-D835-4FEA-B655-CC3C916AD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40F713-5EDC-E5EB-4D71-0ABFB163E507}"/>
              </a:ext>
            </a:extLst>
          </p:cNvPr>
          <p:cNvGrpSpPr/>
          <p:nvPr/>
        </p:nvGrpSpPr>
        <p:grpSpPr>
          <a:xfrm>
            <a:off x="6334819" y="4607024"/>
            <a:ext cx="4867666" cy="838200"/>
            <a:chOff x="6334819" y="4096610"/>
            <a:chExt cx="4867666" cy="838200"/>
          </a:xfrm>
        </p:grpSpPr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3DF38AEA-6E7B-8848-801D-3B9A3ED01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70507049"/>
                </p:ext>
              </p:extLst>
            </p:nvPr>
          </p:nvGraphicFramePr>
          <p:xfrm>
            <a:off x="6334819" y="4096610"/>
            <a:ext cx="4191000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BEB732-7AB1-914A-3705-D5EE956AEC0E}"/>
                </a:ext>
              </a:extLst>
            </p:cNvPr>
            <p:cNvSpPr txBox="1"/>
            <p:nvPr/>
          </p:nvSpPr>
          <p:spPr>
            <a:xfrm>
              <a:off x="10549742" y="4315685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EEAC72-933A-DB02-59E0-A8FDC7E39197}"/>
              </a:ext>
            </a:extLst>
          </p:cNvPr>
          <p:cNvGrpSpPr/>
          <p:nvPr/>
        </p:nvGrpSpPr>
        <p:grpSpPr>
          <a:xfrm>
            <a:off x="6334819" y="4095259"/>
            <a:ext cx="4867666" cy="838200"/>
            <a:chOff x="6334819" y="3712435"/>
            <a:chExt cx="4867666" cy="838200"/>
          </a:xfrm>
        </p:grpSpPr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93D3691E-F4A3-A926-E630-9FE9949427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5074889"/>
                </p:ext>
              </p:extLst>
            </p:nvPr>
          </p:nvGraphicFramePr>
          <p:xfrm>
            <a:off x="6334819" y="3712435"/>
            <a:ext cx="4191000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3E369D-07EB-73E4-430F-F9D80A8DFD02}"/>
                </a:ext>
              </a:extLst>
            </p:cNvPr>
            <p:cNvSpPr txBox="1"/>
            <p:nvPr/>
          </p:nvSpPr>
          <p:spPr>
            <a:xfrm>
              <a:off x="10549742" y="3925160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2C62F7-EF0E-2913-CB27-BE2801D376E0}"/>
              </a:ext>
            </a:extLst>
          </p:cNvPr>
          <p:cNvGrpSpPr/>
          <p:nvPr/>
        </p:nvGrpSpPr>
        <p:grpSpPr>
          <a:xfrm>
            <a:off x="6334819" y="3583493"/>
            <a:ext cx="4867666" cy="838200"/>
            <a:chOff x="6334819" y="3328260"/>
            <a:chExt cx="4867666" cy="838200"/>
          </a:xfrm>
        </p:grpSpPr>
        <p:graphicFrame>
          <p:nvGraphicFramePr>
            <p:cNvPr id="71" name="Chart 70">
              <a:extLst>
                <a:ext uri="{FF2B5EF4-FFF2-40B4-BE49-F238E27FC236}">
                  <a16:creationId xmlns:a16="http://schemas.microsoft.com/office/drawing/2014/main" id="{BA5A92C3-EAAC-9B39-2D0A-30F1A1E201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828137"/>
                </p:ext>
              </p:extLst>
            </p:nvPr>
          </p:nvGraphicFramePr>
          <p:xfrm>
            <a:off x="6334819" y="3328260"/>
            <a:ext cx="4191000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EE6DF64-E07B-2317-19E9-66BBB2CEFA88}"/>
                </a:ext>
              </a:extLst>
            </p:cNvPr>
            <p:cNvSpPr txBox="1"/>
            <p:nvPr/>
          </p:nvSpPr>
          <p:spPr>
            <a:xfrm>
              <a:off x="10549742" y="3534635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3163D-DBAB-8BB2-613A-FCE5AE879BF0}"/>
              </a:ext>
            </a:extLst>
          </p:cNvPr>
          <p:cNvGrpSpPr/>
          <p:nvPr/>
        </p:nvGrpSpPr>
        <p:grpSpPr>
          <a:xfrm>
            <a:off x="6334819" y="3071727"/>
            <a:ext cx="4867666" cy="838200"/>
            <a:chOff x="6334819" y="2561313"/>
            <a:chExt cx="4867666" cy="838200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F6C72BA7-45C2-8601-6E5C-F768052269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7650576"/>
                </p:ext>
              </p:extLst>
            </p:nvPr>
          </p:nvGraphicFramePr>
          <p:xfrm>
            <a:off x="6334819" y="2561313"/>
            <a:ext cx="4191000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CAD8DD-18DB-CB6E-B6CB-63380A364519}"/>
                </a:ext>
              </a:extLst>
            </p:cNvPr>
            <p:cNvSpPr txBox="1"/>
            <p:nvPr/>
          </p:nvSpPr>
          <p:spPr>
            <a:xfrm>
              <a:off x="10549742" y="2780388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E2E7AEE-014D-8061-C2B6-D023600386A7}"/>
              </a:ext>
            </a:extLst>
          </p:cNvPr>
          <p:cNvSpPr txBox="1"/>
          <p:nvPr/>
        </p:nvSpPr>
        <p:spPr>
          <a:xfrm>
            <a:off x="6485860" y="2061853"/>
            <a:ext cx="4649111" cy="9577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Lorem Ipsum is simply dummy text of the printing and typesetting industry. Lorem Ipsum has been the industry's standard dummy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86B8CD-800C-65E3-FB13-EB07C1537AB9}"/>
              </a:ext>
            </a:extLst>
          </p:cNvPr>
          <p:cNvSpPr txBox="1"/>
          <p:nvPr/>
        </p:nvSpPr>
        <p:spPr>
          <a:xfrm>
            <a:off x="6475228" y="1464973"/>
            <a:ext cx="3902149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</a:p>
        </p:txBody>
      </p:sp>
      <p:pic>
        <p:nvPicPr>
          <p:cNvPr id="92" name="Picture Placeholder 91" descr="A person posing for a picture&#10;&#10;Description automatically generated with low confidence">
            <a:extLst>
              <a:ext uri="{FF2B5EF4-FFF2-40B4-BE49-F238E27FC236}">
                <a16:creationId xmlns:a16="http://schemas.microsoft.com/office/drawing/2014/main" id="{FAB031BF-7477-605D-355F-6FCA7AAA4A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7" b="60863"/>
          <a:stretch/>
        </p:blipFill>
        <p:spPr>
          <a:xfrm>
            <a:off x="0" y="1412775"/>
            <a:ext cx="5590356" cy="2232248"/>
          </a:xfr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B0A9109-6A49-0873-2F32-FDA1082D2630}"/>
              </a:ext>
            </a:extLst>
          </p:cNvPr>
          <p:cNvSpPr txBox="1"/>
          <p:nvPr/>
        </p:nvSpPr>
        <p:spPr>
          <a:xfrm>
            <a:off x="621804" y="394346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A0D97D-BFE6-AE0C-83C7-CE7325F0AE1D}"/>
              </a:ext>
            </a:extLst>
          </p:cNvPr>
          <p:cNvSpPr txBox="1"/>
          <p:nvPr/>
        </p:nvSpPr>
        <p:spPr>
          <a:xfrm>
            <a:off x="621804" y="443154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pic>
        <p:nvPicPr>
          <p:cNvPr id="23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5AE6890E-53E9-41AF-87FD-D5C6205E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7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EA1624-BDDF-E171-02BD-A005EAAF7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US" dirty="0"/>
          </a:p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1597-C642-AE7A-AC4E-C62D5C289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IN" dirty="0"/>
          </a:p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Columns Sample Slide</a:t>
            </a:r>
            <a:endParaRPr lang="en-IN" dirty="0"/>
          </a:p>
        </p:txBody>
      </p:sp>
      <p:pic>
        <p:nvPicPr>
          <p:cNvPr id="9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7C8D43E3-251E-C1B2-C784-C4DBCA7D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9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EA1624-BDDF-E171-02BD-A005EAAF7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US" dirty="0"/>
          </a:p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1597-C642-AE7A-AC4E-C62D5C289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IN" dirty="0"/>
          </a:p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Columns Sample Slide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CE0622-646F-80CE-043C-E9466A234F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US" dirty="0"/>
          </a:p>
          <a:p>
            <a:r>
              <a:rPr lang="en-US" dirty="0"/>
              <a:t>Lorem Ipsum is simply dummy text of the printing and typesetting industry. Lorem Ipsum has been the industry's standard dummy</a:t>
            </a:r>
          </a:p>
          <a:p>
            <a:endParaRPr lang="en-US" dirty="0"/>
          </a:p>
        </p:txBody>
      </p:sp>
      <p:pic>
        <p:nvPicPr>
          <p:cNvPr id="9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4644EB17-684A-3D0B-2C93-B479D65F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7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 Sample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28BFE-C929-E7E0-B7B8-ACD6531E7510}"/>
              </a:ext>
            </a:extLst>
          </p:cNvPr>
          <p:cNvCxnSpPr/>
          <p:nvPr/>
        </p:nvCxnSpPr>
        <p:spPr>
          <a:xfrm>
            <a:off x="621804" y="2939024"/>
            <a:ext cx="10892806" cy="21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E62DD-5975-279C-F1B9-74CBC71D8CD1}"/>
              </a:ext>
            </a:extLst>
          </p:cNvPr>
          <p:cNvGrpSpPr/>
          <p:nvPr/>
        </p:nvGrpSpPr>
        <p:grpSpPr>
          <a:xfrm>
            <a:off x="1447508" y="2298420"/>
            <a:ext cx="9216990" cy="1283047"/>
            <a:chOff x="914400" y="2190750"/>
            <a:chExt cx="6705600" cy="933450"/>
          </a:xfrm>
          <a:solidFill>
            <a:srgbClr val="0563B8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5FF386-E115-BD26-4D3E-6036D3AD774B}"/>
                </a:ext>
              </a:extLst>
            </p:cNvPr>
            <p:cNvSpPr/>
            <p:nvPr/>
          </p:nvSpPr>
          <p:spPr>
            <a:xfrm>
              <a:off x="914400" y="2190750"/>
              <a:ext cx="933450" cy="933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5A3DD2-EDD1-C3A3-DBC0-AD0EAB1F4DA2}"/>
                </a:ext>
              </a:extLst>
            </p:cNvPr>
            <p:cNvSpPr/>
            <p:nvPr/>
          </p:nvSpPr>
          <p:spPr>
            <a:xfrm>
              <a:off x="2838450" y="2190750"/>
              <a:ext cx="933450" cy="933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6DEBB0-86FC-7055-A348-FBD5C19D7104}"/>
                </a:ext>
              </a:extLst>
            </p:cNvPr>
            <p:cNvSpPr/>
            <p:nvPr/>
          </p:nvSpPr>
          <p:spPr>
            <a:xfrm>
              <a:off x="4762500" y="2190750"/>
              <a:ext cx="933450" cy="933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73A51-BA54-07B7-1028-162D33315FEF}"/>
                </a:ext>
              </a:extLst>
            </p:cNvPr>
            <p:cNvSpPr/>
            <p:nvPr/>
          </p:nvSpPr>
          <p:spPr>
            <a:xfrm>
              <a:off x="6686550" y="2190750"/>
              <a:ext cx="933450" cy="9334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1D6B74-A1D1-9BC4-32F4-3A77CB49D483}"/>
              </a:ext>
            </a:extLst>
          </p:cNvPr>
          <p:cNvGrpSpPr/>
          <p:nvPr/>
        </p:nvGrpSpPr>
        <p:grpSpPr>
          <a:xfrm>
            <a:off x="1909175" y="2746530"/>
            <a:ext cx="340478" cy="372480"/>
            <a:chOff x="1981201" y="1547809"/>
            <a:chExt cx="443206" cy="484863"/>
          </a:xfrm>
          <a:solidFill>
            <a:schemeClr val="bg1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1092386-5635-A249-FD80-F7A8D19E1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5003" y="1547809"/>
              <a:ext cx="339404" cy="340770"/>
            </a:xfrm>
            <a:custGeom>
              <a:avLst/>
              <a:gdLst/>
              <a:ahLst/>
              <a:cxnLst>
                <a:cxn ang="0">
                  <a:pos x="219" y="91"/>
                </a:cxn>
                <a:cxn ang="0">
                  <a:pos x="166" y="110"/>
                </a:cxn>
                <a:cxn ang="0">
                  <a:pos x="123" y="147"/>
                </a:cxn>
                <a:cxn ang="0">
                  <a:pos x="96" y="197"/>
                </a:cxn>
                <a:cxn ang="0">
                  <a:pos x="87" y="251"/>
                </a:cxn>
                <a:cxn ang="0">
                  <a:pos x="97" y="306"/>
                </a:cxn>
                <a:cxn ang="0">
                  <a:pos x="126" y="354"/>
                </a:cxn>
                <a:cxn ang="0">
                  <a:pos x="170" y="390"/>
                </a:cxn>
                <a:cxn ang="0">
                  <a:pos x="223" y="410"/>
                </a:cxn>
                <a:cxn ang="0">
                  <a:pos x="279" y="408"/>
                </a:cxn>
                <a:cxn ang="0">
                  <a:pos x="330" y="389"/>
                </a:cxn>
                <a:cxn ang="0">
                  <a:pos x="373" y="352"/>
                </a:cxn>
                <a:cxn ang="0">
                  <a:pos x="401" y="301"/>
                </a:cxn>
                <a:cxn ang="0">
                  <a:pos x="409" y="247"/>
                </a:cxn>
                <a:cxn ang="0">
                  <a:pos x="399" y="193"/>
                </a:cxn>
                <a:cxn ang="0">
                  <a:pos x="370" y="145"/>
                </a:cxn>
                <a:cxn ang="0">
                  <a:pos x="326" y="108"/>
                </a:cxn>
                <a:cxn ang="0">
                  <a:pos x="274" y="90"/>
                </a:cxn>
                <a:cxn ang="0">
                  <a:pos x="241" y="0"/>
                </a:cxn>
                <a:cxn ang="0">
                  <a:pos x="310" y="8"/>
                </a:cxn>
                <a:cxn ang="0">
                  <a:pos x="376" y="35"/>
                </a:cxn>
                <a:cxn ang="0">
                  <a:pos x="433" y="82"/>
                </a:cxn>
                <a:cxn ang="0">
                  <a:pos x="472" y="141"/>
                </a:cxn>
                <a:cxn ang="0">
                  <a:pos x="494" y="207"/>
                </a:cxn>
                <a:cxn ang="0">
                  <a:pos x="495" y="278"/>
                </a:cxn>
                <a:cxn ang="0">
                  <a:pos x="478" y="345"/>
                </a:cxn>
                <a:cxn ang="0">
                  <a:pos x="441" y="407"/>
                </a:cxn>
                <a:cxn ang="0">
                  <a:pos x="387" y="456"/>
                </a:cxn>
                <a:cxn ang="0">
                  <a:pos x="324" y="487"/>
                </a:cxn>
                <a:cxn ang="0">
                  <a:pos x="256" y="499"/>
                </a:cxn>
                <a:cxn ang="0">
                  <a:pos x="187" y="491"/>
                </a:cxn>
                <a:cxn ang="0">
                  <a:pos x="121" y="464"/>
                </a:cxn>
                <a:cxn ang="0">
                  <a:pos x="64" y="418"/>
                </a:cxn>
                <a:cxn ang="0">
                  <a:pos x="25" y="358"/>
                </a:cxn>
                <a:cxn ang="0">
                  <a:pos x="3" y="292"/>
                </a:cxn>
                <a:cxn ang="0">
                  <a:pos x="2" y="222"/>
                </a:cxn>
                <a:cxn ang="0">
                  <a:pos x="19" y="155"/>
                </a:cxn>
                <a:cxn ang="0">
                  <a:pos x="56" y="92"/>
                </a:cxn>
                <a:cxn ang="0">
                  <a:pos x="110" y="43"/>
                </a:cxn>
                <a:cxn ang="0">
                  <a:pos x="173" y="13"/>
                </a:cxn>
                <a:cxn ang="0">
                  <a:pos x="241" y="0"/>
                </a:cxn>
              </a:cxnLst>
              <a:rect l="0" t="0" r="r" b="b"/>
              <a:pathLst>
                <a:path w="497" h="499">
                  <a:moveTo>
                    <a:pt x="246" y="88"/>
                  </a:moveTo>
                  <a:lnTo>
                    <a:pt x="219" y="91"/>
                  </a:lnTo>
                  <a:lnTo>
                    <a:pt x="192" y="98"/>
                  </a:lnTo>
                  <a:lnTo>
                    <a:pt x="166" y="110"/>
                  </a:lnTo>
                  <a:lnTo>
                    <a:pt x="144" y="126"/>
                  </a:lnTo>
                  <a:lnTo>
                    <a:pt x="123" y="147"/>
                  </a:lnTo>
                  <a:lnTo>
                    <a:pt x="107" y="171"/>
                  </a:lnTo>
                  <a:lnTo>
                    <a:pt x="96" y="197"/>
                  </a:lnTo>
                  <a:lnTo>
                    <a:pt x="89" y="224"/>
                  </a:lnTo>
                  <a:lnTo>
                    <a:pt x="87" y="251"/>
                  </a:lnTo>
                  <a:lnTo>
                    <a:pt x="90" y="280"/>
                  </a:lnTo>
                  <a:lnTo>
                    <a:pt x="97" y="306"/>
                  </a:lnTo>
                  <a:lnTo>
                    <a:pt x="110" y="331"/>
                  </a:lnTo>
                  <a:lnTo>
                    <a:pt x="126" y="354"/>
                  </a:lnTo>
                  <a:lnTo>
                    <a:pt x="146" y="374"/>
                  </a:lnTo>
                  <a:lnTo>
                    <a:pt x="170" y="390"/>
                  </a:lnTo>
                  <a:lnTo>
                    <a:pt x="196" y="403"/>
                  </a:lnTo>
                  <a:lnTo>
                    <a:pt x="223" y="410"/>
                  </a:lnTo>
                  <a:lnTo>
                    <a:pt x="250" y="411"/>
                  </a:lnTo>
                  <a:lnTo>
                    <a:pt x="279" y="408"/>
                  </a:lnTo>
                  <a:lnTo>
                    <a:pt x="305" y="400"/>
                  </a:lnTo>
                  <a:lnTo>
                    <a:pt x="330" y="389"/>
                  </a:lnTo>
                  <a:lnTo>
                    <a:pt x="352" y="372"/>
                  </a:lnTo>
                  <a:lnTo>
                    <a:pt x="373" y="352"/>
                  </a:lnTo>
                  <a:lnTo>
                    <a:pt x="388" y="328"/>
                  </a:lnTo>
                  <a:lnTo>
                    <a:pt x="401" y="301"/>
                  </a:lnTo>
                  <a:lnTo>
                    <a:pt x="408" y="275"/>
                  </a:lnTo>
                  <a:lnTo>
                    <a:pt x="409" y="247"/>
                  </a:lnTo>
                  <a:lnTo>
                    <a:pt x="407" y="220"/>
                  </a:lnTo>
                  <a:lnTo>
                    <a:pt x="399" y="193"/>
                  </a:lnTo>
                  <a:lnTo>
                    <a:pt x="387" y="167"/>
                  </a:lnTo>
                  <a:lnTo>
                    <a:pt x="370" y="145"/>
                  </a:lnTo>
                  <a:lnTo>
                    <a:pt x="350" y="124"/>
                  </a:lnTo>
                  <a:lnTo>
                    <a:pt x="326" y="108"/>
                  </a:lnTo>
                  <a:lnTo>
                    <a:pt x="300" y="97"/>
                  </a:lnTo>
                  <a:lnTo>
                    <a:pt x="274" y="90"/>
                  </a:lnTo>
                  <a:lnTo>
                    <a:pt x="246" y="88"/>
                  </a:lnTo>
                  <a:close/>
                  <a:moveTo>
                    <a:pt x="241" y="0"/>
                  </a:moveTo>
                  <a:lnTo>
                    <a:pt x="276" y="2"/>
                  </a:lnTo>
                  <a:lnTo>
                    <a:pt x="310" y="8"/>
                  </a:lnTo>
                  <a:lnTo>
                    <a:pt x="343" y="19"/>
                  </a:lnTo>
                  <a:lnTo>
                    <a:pt x="376" y="35"/>
                  </a:lnTo>
                  <a:lnTo>
                    <a:pt x="405" y="57"/>
                  </a:lnTo>
                  <a:lnTo>
                    <a:pt x="433" y="82"/>
                  </a:lnTo>
                  <a:lnTo>
                    <a:pt x="454" y="110"/>
                  </a:lnTo>
                  <a:lnTo>
                    <a:pt x="472" y="141"/>
                  </a:lnTo>
                  <a:lnTo>
                    <a:pt x="485" y="174"/>
                  </a:lnTo>
                  <a:lnTo>
                    <a:pt x="494" y="207"/>
                  </a:lnTo>
                  <a:lnTo>
                    <a:pt x="497" y="242"/>
                  </a:lnTo>
                  <a:lnTo>
                    <a:pt x="495" y="278"/>
                  </a:lnTo>
                  <a:lnTo>
                    <a:pt x="489" y="312"/>
                  </a:lnTo>
                  <a:lnTo>
                    <a:pt x="478" y="345"/>
                  </a:lnTo>
                  <a:lnTo>
                    <a:pt x="462" y="378"/>
                  </a:lnTo>
                  <a:lnTo>
                    <a:pt x="441" y="407"/>
                  </a:lnTo>
                  <a:lnTo>
                    <a:pt x="416" y="435"/>
                  </a:lnTo>
                  <a:lnTo>
                    <a:pt x="387" y="456"/>
                  </a:lnTo>
                  <a:lnTo>
                    <a:pt x="357" y="474"/>
                  </a:lnTo>
                  <a:lnTo>
                    <a:pt x="324" y="487"/>
                  </a:lnTo>
                  <a:lnTo>
                    <a:pt x="291" y="496"/>
                  </a:lnTo>
                  <a:lnTo>
                    <a:pt x="256" y="499"/>
                  </a:lnTo>
                  <a:lnTo>
                    <a:pt x="221" y="497"/>
                  </a:lnTo>
                  <a:lnTo>
                    <a:pt x="187" y="491"/>
                  </a:lnTo>
                  <a:lnTo>
                    <a:pt x="154" y="480"/>
                  </a:lnTo>
                  <a:lnTo>
                    <a:pt x="121" y="464"/>
                  </a:lnTo>
                  <a:lnTo>
                    <a:pt x="92" y="443"/>
                  </a:lnTo>
                  <a:lnTo>
                    <a:pt x="64" y="418"/>
                  </a:lnTo>
                  <a:lnTo>
                    <a:pt x="43" y="389"/>
                  </a:lnTo>
                  <a:lnTo>
                    <a:pt x="25" y="358"/>
                  </a:lnTo>
                  <a:lnTo>
                    <a:pt x="12" y="325"/>
                  </a:lnTo>
                  <a:lnTo>
                    <a:pt x="3" y="292"/>
                  </a:lnTo>
                  <a:lnTo>
                    <a:pt x="0" y="257"/>
                  </a:lnTo>
                  <a:lnTo>
                    <a:pt x="2" y="222"/>
                  </a:lnTo>
                  <a:lnTo>
                    <a:pt x="8" y="188"/>
                  </a:lnTo>
                  <a:lnTo>
                    <a:pt x="19" y="155"/>
                  </a:lnTo>
                  <a:lnTo>
                    <a:pt x="35" y="122"/>
                  </a:lnTo>
                  <a:lnTo>
                    <a:pt x="56" y="92"/>
                  </a:lnTo>
                  <a:lnTo>
                    <a:pt x="81" y="65"/>
                  </a:lnTo>
                  <a:lnTo>
                    <a:pt x="110" y="43"/>
                  </a:lnTo>
                  <a:lnTo>
                    <a:pt x="140" y="25"/>
                  </a:lnTo>
                  <a:lnTo>
                    <a:pt x="173" y="13"/>
                  </a:lnTo>
                  <a:lnTo>
                    <a:pt x="206" y="3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3357A4D9-76B1-97D4-1969-8E519CF85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803216"/>
              <a:ext cx="204872" cy="22945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2" y="4"/>
                </a:cxn>
                <a:cxn ang="0">
                  <a:pos x="242" y="11"/>
                </a:cxn>
                <a:cxn ang="0">
                  <a:pos x="287" y="47"/>
                </a:cxn>
                <a:cxn ang="0">
                  <a:pos x="295" y="56"/>
                </a:cxn>
                <a:cxn ang="0">
                  <a:pos x="299" y="66"/>
                </a:cxn>
                <a:cxn ang="0">
                  <a:pos x="300" y="78"/>
                </a:cxn>
                <a:cxn ang="0">
                  <a:pos x="298" y="89"/>
                </a:cxn>
                <a:cxn ang="0">
                  <a:pos x="292" y="99"/>
                </a:cxn>
                <a:cxn ang="0">
                  <a:pos x="111" y="322"/>
                </a:cxn>
                <a:cxn ang="0">
                  <a:pos x="100" y="331"/>
                </a:cxn>
                <a:cxn ang="0">
                  <a:pos x="85" y="336"/>
                </a:cxn>
                <a:cxn ang="0">
                  <a:pos x="71" y="335"/>
                </a:cxn>
                <a:cxn ang="0">
                  <a:pos x="58" y="328"/>
                </a:cxn>
                <a:cxn ang="0">
                  <a:pos x="14" y="292"/>
                </a:cxn>
                <a:cxn ang="0">
                  <a:pos x="5" y="280"/>
                </a:cxn>
                <a:cxn ang="0">
                  <a:pos x="0" y="265"/>
                </a:cxn>
                <a:cxn ang="0">
                  <a:pos x="1" y="252"/>
                </a:cxn>
                <a:cxn ang="0">
                  <a:pos x="8" y="238"/>
                </a:cxn>
                <a:cxn ang="0">
                  <a:pos x="190" y="15"/>
                </a:cxn>
                <a:cxn ang="0">
                  <a:pos x="199" y="7"/>
                </a:cxn>
                <a:cxn ang="0">
                  <a:pos x="210" y="3"/>
                </a:cxn>
                <a:cxn ang="0">
                  <a:pos x="221" y="0"/>
                </a:cxn>
              </a:cxnLst>
              <a:rect l="0" t="0" r="r" b="b"/>
              <a:pathLst>
                <a:path w="300" h="336">
                  <a:moveTo>
                    <a:pt x="221" y="0"/>
                  </a:moveTo>
                  <a:lnTo>
                    <a:pt x="232" y="4"/>
                  </a:lnTo>
                  <a:lnTo>
                    <a:pt x="242" y="11"/>
                  </a:lnTo>
                  <a:lnTo>
                    <a:pt x="287" y="47"/>
                  </a:lnTo>
                  <a:lnTo>
                    <a:pt x="295" y="56"/>
                  </a:lnTo>
                  <a:lnTo>
                    <a:pt x="299" y="66"/>
                  </a:lnTo>
                  <a:lnTo>
                    <a:pt x="300" y="78"/>
                  </a:lnTo>
                  <a:lnTo>
                    <a:pt x="298" y="89"/>
                  </a:lnTo>
                  <a:lnTo>
                    <a:pt x="292" y="99"/>
                  </a:lnTo>
                  <a:lnTo>
                    <a:pt x="111" y="322"/>
                  </a:lnTo>
                  <a:lnTo>
                    <a:pt x="100" y="331"/>
                  </a:lnTo>
                  <a:lnTo>
                    <a:pt x="85" y="336"/>
                  </a:lnTo>
                  <a:lnTo>
                    <a:pt x="71" y="335"/>
                  </a:lnTo>
                  <a:lnTo>
                    <a:pt x="58" y="328"/>
                  </a:lnTo>
                  <a:lnTo>
                    <a:pt x="14" y="292"/>
                  </a:lnTo>
                  <a:lnTo>
                    <a:pt x="5" y="280"/>
                  </a:lnTo>
                  <a:lnTo>
                    <a:pt x="0" y="265"/>
                  </a:lnTo>
                  <a:lnTo>
                    <a:pt x="1" y="252"/>
                  </a:lnTo>
                  <a:lnTo>
                    <a:pt x="8" y="238"/>
                  </a:lnTo>
                  <a:lnTo>
                    <a:pt x="190" y="15"/>
                  </a:lnTo>
                  <a:lnTo>
                    <a:pt x="199" y="7"/>
                  </a:lnTo>
                  <a:lnTo>
                    <a:pt x="210" y="3"/>
                  </a:lnTo>
                  <a:lnTo>
                    <a:pt x="2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288BD4-5E71-97E4-6A13-CFE94B0351C4}"/>
              </a:ext>
            </a:extLst>
          </p:cNvPr>
          <p:cNvGrpSpPr/>
          <p:nvPr/>
        </p:nvGrpSpPr>
        <p:grpSpPr>
          <a:xfrm>
            <a:off x="4539646" y="2725265"/>
            <a:ext cx="370904" cy="418120"/>
            <a:chOff x="2698251" y="1515030"/>
            <a:chExt cx="482814" cy="544275"/>
          </a:xfrm>
          <a:solidFill>
            <a:schemeClr val="bg1"/>
          </a:solidFill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5E0155E-22A2-3B25-296A-85801ADF6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8251" y="1575125"/>
              <a:ext cx="482814" cy="484180"/>
            </a:xfrm>
            <a:custGeom>
              <a:avLst/>
              <a:gdLst/>
              <a:ahLst/>
              <a:cxnLst>
                <a:cxn ang="0">
                  <a:pos x="79" y="78"/>
                </a:cxn>
                <a:cxn ang="0">
                  <a:pos x="79" y="631"/>
                </a:cxn>
                <a:cxn ang="0">
                  <a:pos x="629" y="631"/>
                </a:cxn>
                <a:cxn ang="0">
                  <a:pos x="629" y="78"/>
                </a:cxn>
                <a:cxn ang="0">
                  <a:pos x="79" y="78"/>
                </a:cxn>
                <a:cxn ang="0">
                  <a:pos x="71" y="0"/>
                </a:cxn>
                <a:cxn ang="0">
                  <a:pos x="637" y="0"/>
                </a:cxn>
                <a:cxn ang="0">
                  <a:pos x="655" y="2"/>
                </a:cxn>
                <a:cxn ang="0">
                  <a:pos x="672" y="10"/>
                </a:cxn>
                <a:cxn ang="0">
                  <a:pos x="687" y="20"/>
                </a:cxn>
                <a:cxn ang="0">
                  <a:pos x="697" y="35"/>
                </a:cxn>
                <a:cxn ang="0">
                  <a:pos x="705" y="52"/>
                </a:cxn>
                <a:cxn ang="0">
                  <a:pos x="707" y="70"/>
                </a:cxn>
                <a:cxn ang="0">
                  <a:pos x="707" y="638"/>
                </a:cxn>
                <a:cxn ang="0">
                  <a:pos x="705" y="657"/>
                </a:cxn>
                <a:cxn ang="0">
                  <a:pos x="697" y="674"/>
                </a:cxn>
                <a:cxn ang="0">
                  <a:pos x="687" y="688"/>
                </a:cxn>
                <a:cxn ang="0">
                  <a:pos x="672" y="699"/>
                </a:cxn>
                <a:cxn ang="0">
                  <a:pos x="655" y="706"/>
                </a:cxn>
                <a:cxn ang="0">
                  <a:pos x="637" y="709"/>
                </a:cxn>
                <a:cxn ang="0">
                  <a:pos x="71" y="709"/>
                </a:cxn>
                <a:cxn ang="0">
                  <a:pos x="53" y="706"/>
                </a:cxn>
                <a:cxn ang="0">
                  <a:pos x="36" y="699"/>
                </a:cxn>
                <a:cxn ang="0">
                  <a:pos x="21" y="688"/>
                </a:cxn>
                <a:cxn ang="0">
                  <a:pos x="11" y="674"/>
                </a:cxn>
                <a:cxn ang="0">
                  <a:pos x="3" y="657"/>
                </a:cxn>
                <a:cxn ang="0">
                  <a:pos x="0" y="638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11" y="35"/>
                </a:cxn>
                <a:cxn ang="0">
                  <a:pos x="21" y="20"/>
                </a:cxn>
                <a:cxn ang="0">
                  <a:pos x="36" y="10"/>
                </a:cxn>
                <a:cxn ang="0">
                  <a:pos x="53" y="2"/>
                </a:cxn>
                <a:cxn ang="0">
                  <a:pos x="71" y="0"/>
                </a:cxn>
              </a:cxnLst>
              <a:rect l="0" t="0" r="r" b="b"/>
              <a:pathLst>
                <a:path w="707" h="709">
                  <a:moveTo>
                    <a:pt x="79" y="78"/>
                  </a:moveTo>
                  <a:lnTo>
                    <a:pt x="79" y="631"/>
                  </a:lnTo>
                  <a:lnTo>
                    <a:pt x="629" y="631"/>
                  </a:lnTo>
                  <a:lnTo>
                    <a:pt x="629" y="78"/>
                  </a:lnTo>
                  <a:lnTo>
                    <a:pt x="79" y="78"/>
                  </a:lnTo>
                  <a:close/>
                  <a:moveTo>
                    <a:pt x="71" y="0"/>
                  </a:moveTo>
                  <a:lnTo>
                    <a:pt x="637" y="0"/>
                  </a:lnTo>
                  <a:lnTo>
                    <a:pt x="655" y="2"/>
                  </a:lnTo>
                  <a:lnTo>
                    <a:pt x="672" y="10"/>
                  </a:lnTo>
                  <a:lnTo>
                    <a:pt x="687" y="20"/>
                  </a:lnTo>
                  <a:lnTo>
                    <a:pt x="697" y="35"/>
                  </a:lnTo>
                  <a:lnTo>
                    <a:pt x="705" y="52"/>
                  </a:lnTo>
                  <a:lnTo>
                    <a:pt x="707" y="70"/>
                  </a:lnTo>
                  <a:lnTo>
                    <a:pt x="707" y="638"/>
                  </a:lnTo>
                  <a:lnTo>
                    <a:pt x="705" y="657"/>
                  </a:lnTo>
                  <a:lnTo>
                    <a:pt x="697" y="674"/>
                  </a:lnTo>
                  <a:lnTo>
                    <a:pt x="687" y="688"/>
                  </a:lnTo>
                  <a:lnTo>
                    <a:pt x="672" y="699"/>
                  </a:lnTo>
                  <a:lnTo>
                    <a:pt x="655" y="706"/>
                  </a:lnTo>
                  <a:lnTo>
                    <a:pt x="637" y="709"/>
                  </a:lnTo>
                  <a:lnTo>
                    <a:pt x="71" y="709"/>
                  </a:lnTo>
                  <a:lnTo>
                    <a:pt x="53" y="706"/>
                  </a:lnTo>
                  <a:lnTo>
                    <a:pt x="36" y="699"/>
                  </a:lnTo>
                  <a:lnTo>
                    <a:pt x="21" y="688"/>
                  </a:lnTo>
                  <a:lnTo>
                    <a:pt x="11" y="674"/>
                  </a:lnTo>
                  <a:lnTo>
                    <a:pt x="3" y="657"/>
                  </a:lnTo>
                  <a:lnTo>
                    <a:pt x="0" y="63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1" y="35"/>
                  </a:lnTo>
                  <a:lnTo>
                    <a:pt x="21" y="20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1A5080C-87D8-6800-1166-728FBB685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077" y="1515030"/>
              <a:ext cx="55998" cy="1727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1" y="0"/>
                </a:cxn>
                <a:cxn ang="0">
                  <a:pos x="63" y="3"/>
                </a:cxn>
                <a:cxn ang="0">
                  <a:pos x="73" y="9"/>
                </a:cxn>
                <a:cxn ang="0">
                  <a:pos x="80" y="20"/>
                </a:cxn>
                <a:cxn ang="0">
                  <a:pos x="82" y="32"/>
                </a:cxn>
                <a:cxn ang="0">
                  <a:pos x="82" y="222"/>
                </a:cxn>
                <a:cxn ang="0">
                  <a:pos x="80" y="235"/>
                </a:cxn>
                <a:cxn ang="0">
                  <a:pos x="73" y="244"/>
                </a:cxn>
                <a:cxn ang="0">
                  <a:pos x="63" y="251"/>
                </a:cxn>
                <a:cxn ang="0">
                  <a:pos x="51" y="253"/>
                </a:cxn>
                <a:cxn ang="0">
                  <a:pos x="31" y="253"/>
                </a:cxn>
                <a:cxn ang="0">
                  <a:pos x="19" y="251"/>
                </a:cxn>
                <a:cxn ang="0">
                  <a:pos x="9" y="244"/>
                </a:cxn>
                <a:cxn ang="0">
                  <a:pos x="2" y="235"/>
                </a:cxn>
                <a:cxn ang="0">
                  <a:pos x="0" y="222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1" y="0"/>
                </a:cxn>
              </a:cxnLst>
              <a:rect l="0" t="0" r="r" b="b"/>
              <a:pathLst>
                <a:path w="82" h="253">
                  <a:moveTo>
                    <a:pt x="31" y="0"/>
                  </a:moveTo>
                  <a:lnTo>
                    <a:pt x="51" y="0"/>
                  </a:lnTo>
                  <a:lnTo>
                    <a:pt x="63" y="3"/>
                  </a:lnTo>
                  <a:lnTo>
                    <a:pt x="73" y="9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2" y="222"/>
                  </a:lnTo>
                  <a:lnTo>
                    <a:pt x="80" y="235"/>
                  </a:lnTo>
                  <a:lnTo>
                    <a:pt x="73" y="244"/>
                  </a:lnTo>
                  <a:lnTo>
                    <a:pt x="63" y="251"/>
                  </a:lnTo>
                  <a:lnTo>
                    <a:pt x="51" y="253"/>
                  </a:lnTo>
                  <a:lnTo>
                    <a:pt x="31" y="253"/>
                  </a:lnTo>
                  <a:lnTo>
                    <a:pt x="19" y="251"/>
                  </a:lnTo>
                  <a:lnTo>
                    <a:pt x="9" y="244"/>
                  </a:lnTo>
                  <a:lnTo>
                    <a:pt x="2" y="235"/>
                  </a:lnTo>
                  <a:lnTo>
                    <a:pt x="0" y="222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4B2B4CF-4206-0F67-5771-856CEC78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876" y="1515030"/>
              <a:ext cx="55998" cy="17277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1" y="0"/>
                </a:cxn>
                <a:cxn ang="0">
                  <a:pos x="64" y="3"/>
                </a:cxn>
                <a:cxn ang="0">
                  <a:pos x="73" y="9"/>
                </a:cxn>
                <a:cxn ang="0">
                  <a:pos x="79" y="20"/>
                </a:cxn>
                <a:cxn ang="0">
                  <a:pos x="82" y="32"/>
                </a:cxn>
                <a:cxn ang="0">
                  <a:pos x="82" y="222"/>
                </a:cxn>
                <a:cxn ang="0">
                  <a:pos x="79" y="235"/>
                </a:cxn>
                <a:cxn ang="0">
                  <a:pos x="73" y="244"/>
                </a:cxn>
                <a:cxn ang="0">
                  <a:pos x="64" y="251"/>
                </a:cxn>
                <a:cxn ang="0">
                  <a:pos x="51" y="253"/>
                </a:cxn>
                <a:cxn ang="0">
                  <a:pos x="32" y="253"/>
                </a:cxn>
                <a:cxn ang="0">
                  <a:pos x="19" y="251"/>
                </a:cxn>
                <a:cxn ang="0">
                  <a:pos x="9" y="244"/>
                </a:cxn>
                <a:cxn ang="0">
                  <a:pos x="2" y="235"/>
                </a:cxn>
                <a:cxn ang="0">
                  <a:pos x="0" y="222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82" h="253">
                  <a:moveTo>
                    <a:pt x="32" y="0"/>
                  </a:moveTo>
                  <a:lnTo>
                    <a:pt x="51" y="0"/>
                  </a:lnTo>
                  <a:lnTo>
                    <a:pt x="64" y="3"/>
                  </a:lnTo>
                  <a:lnTo>
                    <a:pt x="73" y="9"/>
                  </a:lnTo>
                  <a:lnTo>
                    <a:pt x="79" y="20"/>
                  </a:lnTo>
                  <a:lnTo>
                    <a:pt x="82" y="32"/>
                  </a:lnTo>
                  <a:lnTo>
                    <a:pt x="82" y="222"/>
                  </a:lnTo>
                  <a:lnTo>
                    <a:pt x="79" y="235"/>
                  </a:lnTo>
                  <a:lnTo>
                    <a:pt x="73" y="244"/>
                  </a:lnTo>
                  <a:lnTo>
                    <a:pt x="64" y="251"/>
                  </a:lnTo>
                  <a:lnTo>
                    <a:pt x="51" y="253"/>
                  </a:lnTo>
                  <a:lnTo>
                    <a:pt x="32" y="253"/>
                  </a:lnTo>
                  <a:lnTo>
                    <a:pt x="19" y="251"/>
                  </a:lnTo>
                  <a:lnTo>
                    <a:pt x="9" y="244"/>
                  </a:lnTo>
                  <a:lnTo>
                    <a:pt x="2" y="235"/>
                  </a:lnTo>
                  <a:lnTo>
                    <a:pt x="0" y="222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230212A-1F47-31BA-8771-24CC65EAB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614" y="1741754"/>
              <a:ext cx="258821" cy="4848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3"/>
                </a:cxn>
                <a:cxn ang="0">
                  <a:pos x="370" y="10"/>
                </a:cxn>
                <a:cxn ang="0">
                  <a:pos x="377" y="20"/>
                </a:cxn>
                <a:cxn ang="0">
                  <a:pos x="379" y="32"/>
                </a:cxn>
                <a:cxn ang="0">
                  <a:pos x="379" y="39"/>
                </a:cxn>
                <a:cxn ang="0">
                  <a:pos x="377" y="52"/>
                </a:cxn>
                <a:cxn ang="0">
                  <a:pos x="370" y="62"/>
                </a:cxn>
                <a:cxn ang="0">
                  <a:pos x="360" y="69"/>
                </a:cxn>
                <a:cxn ang="0">
                  <a:pos x="348" y="71"/>
                </a:cxn>
                <a:cxn ang="0">
                  <a:pos x="30" y="71"/>
                </a:cxn>
                <a:cxn ang="0">
                  <a:pos x="18" y="69"/>
                </a:cxn>
                <a:cxn ang="0">
                  <a:pos x="9" y="62"/>
                </a:cxn>
                <a:cxn ang="0">
                  <a:pos x="2" y="52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8" y="3"/>
                </a:cxn>
                <a:cxn ang="0">
                  <a:pos x="30" y="0"/>
                </a:cxn>
              </a:cxnLst>
              <a:rect l="0" t="0" r="r" b="b"/>
              <a:pathLst>
                <a:path w="379" h="71">
                  <a:moveTo>
                    <a:pt x="30" y="0"/>
                  </a:moveTo>
                  <a:lnTo>
                    <a:pt x="348" y="0"/>
                  </a:lnTo>
                  <a:lnTo>
                    <a:pt x="360" y="3"/>
                  </a:lnTo>
                  <a:lnTo>
                    <a:pt x="370" y="10"/>
                  </a:lnTo>
                  <a:lnTo>
                    <a:pt x="377" y="20"/>
                  </a:lnTo>
                  <a:lnTo>
                    <a:pt x="379" y="32"/>
                  </a:lnTo>
                  <a:lnTo>
                    <a:pt x="379" y="39"/>
                  </a:lnTo>
                  <a:lnTo>
                    <a:pt x="377" y="52"/>
                  </a:lnTo>
                  <a:lnTo>
                    <a:pt x="370" y="62"/>
                  </a:lnTo>
                  <a:lnTo>
                    <a:pt x="360" y="69"/>
                  </a:lnTo>
                  <a:lnTo>
                    <a:pt x="348" y="71"/>
                  </a:lnTo>
                  <a:lnTo>
                    <a:pt x="30" y="71"/>
                  </a:lnTo>
                  <a:lnTo>
                    <a:pt x="18" y="69"/>
                  </a:lnTo>
                  <a:lnTo>
                    <a:pt x="9" y="62"/>
                  </a:lnTo>
                  <a:lnTo>
                    <a:pt x="2" y="52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C0DA0476-A01C-5D11-6AF0-D152BFD06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614" y="1814142"/>
              <a:ext cx="258821" cy="4848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3"/>
                </a:cxn>
                <a:cxn ang="0">
                  <a:pos x="370" y="9"/>
                </a:cxn>
                <a:cxn ang="0">
                  <a:pos x="377" y="20"/>
                </a:cxn>
                <a:cxn ang="0">
                  <a:pos x="379" y="32"/>
                </a:cxn>
                <a:cxn ang="0">
                  <a:pos x="379" y="39"/>
                </a:cxn>
                <a:cxn ang="0">
                  <a:pos x="377" y="51"/>
                </a:cxn>
                <a:cxn ang="0">
                  <a:pos x="370" y="62"/>
                </a:cxn>
                <a:cxn ang="0">
                  <a:pos x="360" y="68"/>
                </a:cxn>
                <a:cxn ang="0">
                  <a:pos x="348" y="71"/>
                </a:cxn>
                <a:cxn ang="0">
                  <a:pos x="30" y="71"/>
                </a:cxn>
                <a:cxn ang="0">
                  <a:pos x="18" y="68"/>
                </a:cxn>
                <a:cxn ang="0">
                  <a:pos x="9" y="62"/>
                </a:cxn>
                <a:cxn ang="0">
                  <a:pos x="2" y="51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8" y="3"/>
                </a:cxn>
                <a:cxn ang="0">
                  <a:pos x="30" y="0"/>
                </a:cxn>
              </a:cxnLst>
              <a:rect l="0" t="0" r="r" b="b"/>
              <a:pathLst>
                <a:path w="379" h="71">
                  <a:moveTo>
                    <a:pt x="30" y="0"/>
                  </a:moveTo>
                  <a:lnTo>
                    <a:pt x="348" y="0"/>
                  </a:lnTo>
                  <a:lnTo>
                    <a:pt x="360" y="3"/>
                  </a:lnTo>
                  <a:lnTo>
                    <a:pt x="370" y="9"/>
                  </a:lnTo>
                  <a:lnTo>
                    <a:pt x="377" y="20"/>
                  </a:lnTo>
                  <a:lnTo>
                    <a:pt x="379" y="32"/>
                  </a:lnTo>
                  <a:lnTo>
                    <a:pt x="379" y="39"/>
                  </a:lnTo>
                  <a:lnTo>
                    <a:pt x="377" y="51"/>
                  </a:lnTo>
                  <a:lnTo>
                    <a:pt x="370" y="62"/>
                  </a:lnTo>
                  <a:lnTo>
                    <a:pt x="360" y="68"/>
                  </a:lnTo>
                  <a:lnTo>
                    <a:pt x="348" y="71"/>
                  </a:lnTo>
                  <a:lnTo>
                    <a:pt x="30" y="71"/>
                  </a:lnTo>
                  <a:lnTo>
                    <a:pt x="18" y="68"/>
                  </a:lnTo>
                  <a:lnTo>
                    <a:pt x="9" y="62"/>
                  </a:lnTo>
                  <a:lnTo>
                    <a:pt x="2" y="51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972EB423-365B-5173-594F-4B7BD660E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614" y="1890628"/>
              <a:ext cx="258821" cy="4780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2"/>
                </a:cxn>
                <a:cxn ang="0">
                  <a:pos x="370" y="9"/>
                </a:cxn>
                <a:cxn ang="0">
                  <a:pos x="377" y="19"/>
                </a:cxn>
                <a:cxn ang="0">
                  <a:pos x="379" y="32"/>
                </a:cxn>
                <a:cxn ang="0">
                  <a:pos x="379" y="38"/>
                </a:cxn>
                <a:cxn ang="0">
                  <a:pos x="377" y="51"/>
                </a:cxn>
                <a:cxn ang="0">
                  <a:pos x="370" y="61"/>
                </a:cxn>
                <a:cxn ang="0">
                  <a:pos x="360" y="68"/>
                </a:cxn>
                <a:cxn ang="0">
                  <a:pos x="348" y="70"/>
                </a:cxn>
                <a:cxn ang="0">
                  <a:pos x="30" y="70"/>
                </a:cxn>
                <a:cxn ang="0">
                  <a:pos x="18" y="68"/>
                </a:cxn>
                <a:cxn ang="0">
                  <a:pos x="9" y="61"/>
                </a:cxn>
                <a:cxn ang="0">
                  <a:pos x="2" y="51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8" y="2"/>
                </a:cxn>
                <a:cxn ang="0">
                  <a:pos x="30" y="0"/>
                </a:cxn>
              </a:cxnLst>
              <a:rect l="0" t="0" r="r" b="b"/>
              <a:pathLst>
                <a:path w="379" h="70">
                  <a:moveTo>
                    <a:pt x="30" y="0"/>
                  </a:moveTo>
                  <a:lnTo>
                    <a:pt x="348" y="0"/>
                  </a:lnTo>
                  <a:lnTo>
                    <a:pt x="360" y="2"/>
                  </a:lnTo>
                  <a:lnTo>
                    <a:pt x="370" y="9"/>
                  </a:lnTo>
                  <a:lnTo>
                    <a:pt x="377" y="19"/>
                  </a:lnTo>
                  <a:lnTo>
                    <a:pt x="379" y="32"/>
                  </a:lnTo>
                  <a:lnTo>
                    <a:pt x="379" y="38"/>
                  </a:lnTo>
                  <a:lnTo>
                    <a:pt x="377" y="51"/>
                  </a:lnTo>
                  <a:lnTo>
                    <a:pt x="370" y="61"/>
                  </a:lnTo>
                  <a:lnTo>
                    <a:pt x="360" y="68"/>
                  </a:lnTo>
                  <a:lnTo>
                    <a:pt x="348" y="70"/>
                  </a:lnTo>
                  <a:lnTo>
                    <a:pt x="30" y="70"/>
                  </a:lnTo>
                  <a:lnTo>
                    <a:pt x="18" y="68"/>
                  </a:lnTo>
                  <a:lnTo>
                    <a:pt x="9" y="61"/>
                  </a:lnTo>
                  <a:lnTo>
                    <a:pt x="2" y="51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2E580-836F-ED2C-3084-590E98BC12CC}"/>
              </a:ext>
            </a:extLst>
          </p:cNvPr>
          <p:cNvGrpSpPr/>
          <p:nvPr/>
        </p:nvGrpSpPr>
        <p:grpSpPr>
          <a:xfrm>
            <a:off x="7181138" y="2801592"/>
            <a:ext cx="396086" cy="379298"/>
            <a:chOff x="3359303" y="1601759"/>
            <a:chExt cx="515593" cy="493740"/>
          </a:xfrm>
          <a:solidFill>
            <a:schemeClr val="bg1"/>
          </a:solidFill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C38B61F-2D6A-AE5F-B4AC-5896980C6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303" y="1601759"/>
              <a:ext cx="515593" cy="376964"/>
            </a:xfrm>
            <a:custGeom>
              <a:avLst/>
              <a:gdLst/>
              <a:ahLst/>
              <a:cxnLst>
                <a:cxn ang="0">
                  <a:pos x="69" y="72"/>
                </a:cxn>
                <a:cxn ang="0">
                  <a:pos x="69" y="477"/>
                </a:cxn>
                <a:cxn ang="0">
                  <a:pos x="683" y="477"/>
                </a:cxn>
                <a:cxn ang="0">
                  <a:pos x="683" y="72"/>
                </a:cxn>
                <a:cxn ang="0">
                  <a:pos x="69" y="72"/>
                </a:cxn>
                <a:cxn ang="0">
                  <a:pos x="32" y="0"/>
                </a:cxn>
                <a:cxn ang="0">
                  <a:pos x="723" y="0"/>
                </a:cxn>
                <a:cxn ang="0">
                  <a:pos x="735" y="2"/>
                </a:cxn>
                <a:cxn ang="0">
                  <a:pos x="746" y="9"/>
                </a:cxn>
                <a:cxn ang="0">
                  <a:pos x="752" y="19"/>
                </a:cxn>
                <a:cxn ang="0">
                  <a:pos x="755" y="31"/>
                </a:cxn>
                <a:cxn ang="0">
                  <a:pos x="755" y="521"/>
                </a:cxn>
                <a:cxn ang="0">
                  <a:pos x="752" y="533"/>
                </a:cxn>
                <a:cxn ang="0">
                  <a:pos x="746" y="543"/>
                </a:cxn>
                <a:cxn ang="0">
                  <a:pos x="735" y="550"/>
                </a:cxn>
                <a:cxn ang="0">
                  <a:pos x="723" y="552"/>
                </a:cxn>
                <a:cxn ang="0">
                  <a:pos x="32" y="552"/>
                </a:cxn>
                <a:cxn ang="0">
                  <a:pos x="19" y="550"/>
                </a:cxn>
                <a:cxn ang="0">
                  <a:pos x="9" y="543"/>
                </a:cxn>
                <a:cxn ang="0">
                  <a:pos x="2" y="533"/>
                </a:cxn>
                <a:cxn ang="0">
                  <a:pos x="0" y="521"/>
                </a:cxn>
                <a:cxn ang="0">
                  <a:pos x="0" y="31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2" y="0"/>
                </a:cxn>
              </a:cxnLst>
              <a:rect l="0" t="0" r="r" b="b"/>
              <a:pathLst>
                <a:path w="755" h="552">
                  <a:moveTo>
                    <a:pt x="69" y="72"/>
                  </a:moveTo>
                  <a:lnTo>
                    <a:pt x="69" y="477"/>
                  </a:lnTo>
                  <a:lnTo>
                    <a:pt x="683" y="477"/>
                  </a:lnTo>
                  <a:lnTo>
                    <a:pt x="683" y="72"/>
                  </a:lnTo>
                  <a:lnTo>
                    <a:pt x="69" y="72"/>
                  </a:lnTo>
                  <a:close/>
                  <a:moveTo>
                    <a:pt x="32" y="0"/>
                  </a:moveTo>
                  <a:lnTo>
                    <a:pt x="723" y="0"/>
                  </a:lnTo>
                  <a:lnTo>
                    <a:pt x="735" y="2"/>
                  </a:lnTo>
                  <a:lnTo>
                    <a:pt x="746" y="9"/>
                  </a:lnTo>
                  <a:lnTo>
                    <a:pt x="752" y="19"/>
                  </a:lnTo>
                  <a:lnTo>
                    <a:pt x="755" y="31"/>
                  </a:lnTo>
                  <a:lnTo>
                    <a:pt x="755" y="521"/>
                  </a:lnTo>
                  <a:lnTo>
                    <a:pt x="752" y="533"/>
                  </a:lnTo>
                  <a:lnTo>
                    <a:pt x="746" y="543"/>
                  </a:lnTo>
                  <a:lnTo>
                    <a:pt x="735" y="550"/>
                  </a:lnTo>
                  <a:lnTo>
                    <a:pt x="723" y="552"/>
                  </a:lnTo>
                  <a:lnTo>
                    <a:pt x="32" y="552"/>
                  </a:lnTo>
                  <a:lnTo>
                    <a:pt x="19" y="550"/>
                  </a:lnTo>
                  <a:lnTo>
                    <a:pt x="9" y="543"/>
                  </a:lnTo>
                  <a:lnTo>
                    <a:pt x="2" y="533"/>
                  </a:lnTo>
                  <a:lnTo>
                    <a:pt x="0" y="521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CB7F027-9C24-9DAE-FC7C-0DBF39D5E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055" y="2012185"/>
              <a:ext cx="255406" cy="833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0"/>
                </a:cxn>
                <a:cxn ang="0">
                  <a:pos x="358" y="30"/>
                </a:cxn>
                <a:cxn ang="0">
                  <a:pos x="338" y="56"/>
                </a:cxn>
                <a:cxn ang="0">
                  <a:pos x="314" y="79"/>
                </a:cxn>
                <a:cxn ang="0">
                  <a:pos x="286" y="97"/>
                </a:cxn>
                <a:cxn ang="0">
                  <a:pos x="255" y="111"/>
                </a:cxn>
                <a:cxn ang="0">
                  <a:pos x="223" y="119"/>
                </a:cxn>
                <a:cxn ang="0">
                  <a:pos x="187" y="122"/>
                </a:cxn>
                <a:cxn ang="0">
                  <a:pos x="152" y="119"/>
                </a:cxn>
                <a:cxn ang="0">
                  <a:pos x="119" y="111"/>
                </a:cxn>
                <a:cxn ang="0">
                  <a:pos x="89" y="97"/>
                </a:cxn>
                <a:cxn ang="0">
                  <a:pos x="60" y="79"/>
                </a:cxn>
                <a:cxn ang="0">
                  <a:pos x="37" y="56"/>
                </a:cxn>
                <a:cxn ang="0">
                  <a:pos x="16" y="30"/>
                </a:cxn>
                <a:cxn ang="0">
                  <a:pos x="0" y="0"/>
                </a:cxn>
              </a:cxnLst>
              <a:rect l="0" t="0" r="r" b="b"/>
              <a:pathLst>
                <a:path w="374" h="122">
                  <a:moveTo>
                    <a:pt x="0" y="0"/>
                  </a:moveTo>
                  <a:lnTo>
                    <a:pt x="374" y="0"/>
                  </a:lnTo>
                  <a:lnTo>
                    <a:pt x="358" y="30"/>
                  </a:lnTo>
                  <a:lnTo>
                    <a:pt x="338" y="56"/>
                  </a:lnTo>
                  <a:lnTo>
                    <a:pt x="314" y="79"/>
                  </a:lnTo>
                  <a:lnTo>
                    <a:pt x="286" y="97"/>
                  </a:lnTo>
                  <a:lnTo>
                    <a:pt x="255" y="111"/>
                  </a:lnTo>
                  <a:lnTo>
                    <a:pt x="223" y="119"/>
                  </a:lnTo>
                  <a:lnTo>
                    <a:pt x="187" y="122"/>
                  </a:lnTo>
                  <a:lnTo>
                    <a:pt x="152" y="119"/>
                  </a:lnTo>
                  <a:lnTo>
                    <a:pt x="119" y="111"/>
                  </a:lnTo>
                  <a:lnTo>
                    <a:pt x="89" y="97"/>
                  </a:lnTo>
                  <a:lnTo>
                    <a:pt x="60" y="79"/>
                  </a:lnTo>
                  <a:lnTo>
                    <a:pt x="37" y="56"/>
                  </a:lnTo>
                  <a:lnTo>
                    <a:pt x="16" y="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16">
            <a:extLst>
              <a:ext uri="{FF2B5EF4-FFF2-40B4-BE49-F238E27FC236}">
                <a16:creationId xmlns:a16="http://schemas.microsoft.com/office/drawing/2014/main" id="{46DAB3A7-AC03-7552-6FF5-6819B13153A4}"/>
              </a:ext>
            </a:extLst>
          </p:cNvPr>
          <p:cNvSpPr>
            <a:spLocks/>
          </p:cNvSpPr>
          <p:nvPr/>
        </p:nvSpPr>
        <p:spPr bwMode="auto">
          <a:xfrm>
            <a:off x="9849329" y="2844223"/>
            <a:ext cx="356216" cy="221914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679" y="0"/>
              </a:cxn>
              <a:cxn ang="0">
                <a:pos x="679" y="257"/>
              </a:cxn>
              <a:cxn ang="0">
                <a:pos x="614" y="192"/>
              </a:cxn>
              <a:cxn ang="0">
                <a:pos x="387" y="423"/>
              </a:cxn>
              <a:cxn ang="0">
                <a:pos x="257" y="293"/>
              </a:cxn>
              <a:cxn ang="0">
                <a:pos x="127" y="423"/>
              </a:cxn>
              <a:cxn ang="0">
                <a:pos x="0" y="290"/>
              </a:cxn>
              <a:cxn ang="0">
                <a:pos x="257" y="34"/>
              </a:cxn>
              <a:cxn ang="0">
                <a:pos x="387" y="162"/>
              </a:cxn>
              <a:cxn ang="0">
                <a:pos x="482" y="68"/>
              </a:cxn>
              <a:cxn ang="0">
                <a:pos x="418" y="0"/>
              </a:cxn>
            </a:cxnLst>
            <a:rect l="0" t="0" r="r" b="b"/>
            <a:pathLst>
              <a:path w="679" h="423">
                <a:moveTo>
                  <a:pt x="418" y="0"/>
                </a:moveTo>
                <a:lnTo>
                  <a:pt x="679" y="0"/>
                </a:lnTo>
                <a:lnTo>
                  <a:pt x="679" y="257"/>
                </a:lnTo>
                <a:lnTo>
                  <a:pt x="614" y="192"/>
                </a:lnTo>
                <a:lnTo>
                  <a:pt x="387" y="423"/>
                </a:lnTo>
                <a:lnTo>
                  <a:pt x="257" y="293"/>
                </a:lnTo>
                <a:lnTo>
                  <a:pt x="127" y="423"/>
                </a:lnTo>
                <a:lnTo>
                  <a:pt x="0" y="290"/>
                </a:lnTo>
                <a:lnTo>
                  <a:pt x="257" y="34"/>
                </a:lnTo>
                <a:lnTo>
                  <a:pt x="387" y="162"/>
                </a:lnTo>
                <a:lnTo>
                  <a:pt x="482" y="68"/>
                </a:lnTo>
                <a:lnTo>
                  <a:pt x="4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6252C9-9360-CB26-36C3-97BF0C5E22E3}"/>
              </a:ext>
            </a:extLst>
          </p:cNvPr>
          <p:cNvSpPr txBox="1"/>
          <p:nvPr/>
        </p:nvSpPr>
        <p:spPr>
          <a:xfrm>
            <a:off x="992738" y="3875128"/>
            <a:ext cx="22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Discover &amp; Plan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16186-9F74-9336-F3E5-943A88DCD7D1}"/>
              </a:ext>
            </a:extLst>
          </p:cNvPr>
          <p:cNvSpPr txBox="1"/>
          <p:nvPr/>
        </p:nvSpPr>
        <p:spPr>
          <a:xfrm>
            <a:off x="992738" y="4346520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9D8DF-9AF7-4772-F8C9-035C0DA71825}"/>
              </a:ext>
            </a:extLst>
          </p:cNvPr>
          <p:cNvSpPr txBox="1"/>
          <p:nvPr/>
        </p:nvSpPr>
        <p:spPr>
          <a:xfrm>
            <a:off x="3630835" y="3875128"/>
            <a:ext cx="22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Organize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EDC814-B191-04F3-E661-1059F9073486}"/>
              </a:ext>
            </a:extLst>
          </p:cNvPr>
          <p:cNvSpPr txBox="1"/>
          <p:nvPr/>
        </p:nvSpPr>
        <p:spPr>
          <a:xfrm>
            <a:off x="3630835" y="4346520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27423-3C19-58B4-9482-82AE324F1DBB}"/>
              </a:ext>
            </a:extLst>
          </p:cNvPr>
          <p:cNvSpPr txBox="1"/>
          <p:nvPr/>
        </p:nvSpPr>
        <p:spPr>
          <a:xfrm>
            <a:off x="6289951" y="3875128"/>
            <a:ext cx="22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Build &amp; Deploy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0D5F65-CBB2-ED39-B2D0-2598DB2745E0}"/>
              </a:ext>
            </a:extLst>
          </p:cNvPr>
          <p:cNvSpPr txBox="1"/>
          <p:nvPr/>
        </p:nvSpPr>
        <p:spPr>
          <a:xfrm>
            <a:off x="6289951" y="4346520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13E38-0856-9273-3634-8B35B8A52F4B}"/>
              </a:ext>
            </a:extLst>
          </p:cNvPr>
          <p:cNvSpPr txBox="1"/>
          <p:nvPr/>
        </p:nvSpPr>
        <p:spPr>
          <a:xfrm>
            <a:off x="8928049" y="3875128"/>
            <a:ext cx="22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Grow &amp; Measure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ADA187-FDB0-A103-C4CC-529F823893A5}"/>
              </a:ext>
            </a:extLst>
          </p:cNvPr>
          <p:cNvSpPr txBox="1"/>
          <p:nvPr/>
        </p:nvSpPr>
        <p:spPr>
          <a:xfrm>
            <a:off x="8928049" y="4346520"/>
            <a:ext cx="220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pic>
        <p:nvPicPr>
          <p:cNvPr id="36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422A50EC-80FC-5F90-776A-9D52738D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D4D86-B0E8-F64E-56A1-E771B75CD597}"/>
              </a:ext>
            </a:extLst>
          </p:cNvPr>
          <p:cNvCxnSpPr/>
          <p:nvPr/>
        </p:nvCxnSpPr>
        <p:spPr>
          <a:xfrm>
            <a:off x="711923" y="3675904"/>
            <a:ext cx="10764979" cy="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B211677-3A17-4BE0-6A27-FAB70155DB5A}"/>
              </a:ext>
            </a:extLst>
          </p:cNvPr>
          <p:cNvSpPr/>
          <p:nvPr/>
        </p:nvSpPr>
        <p:spPr>
          <a:xfrm>
            <a:off x="1226641" y="1690559"/>
            <a:ext cx="1029438" cy="1029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D22B64-7726-77D1-117A-5BDC7595CDCF}"/>
              </a:ext>
            </a:extLst>
          </p:cNvPr>
          <p:cNvSpPr/>
          <p:nvPr/>
        </p:nvSpPr>
        <p:spPr>
          <a:xfrm>
            <a:off x="3403167" y="4631810"/>
            <a:ext cx="1029438" cy="10294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91BC8C-5AFE-8E67-6179-C1629BC35795}"/>
              </a:ext>
            </a:extLst>
          </p:cNvPr>
          <p:cNvSpPr/>
          <p:nvPr/>
        </p:nvSpPr>
        <p:spPr>
          <a:xfrm>
            <a:off x="5579693" y="1675853"/>
            <a:ext cx="1029438" cy="10294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EF7FB7-26BA-B730-6342-FAE3C7976E3C}"/>
              </a:ext>
            </a:extLst>
          </p:cNvPr>
          <p:cNvSpPr/>
          <p:nvPr/>
        </p:nvSpPr>
        <p:spPr>
          <a:xfrm>
            <a:off x="9932745" y="1675853"/>
            <a:ext cx="1029438" cy="10294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4409A4-08E4-F85E-A170-6BE4695E300A}"/>
              </a:ext>
            </a:extLst>
          </p:cNvPr>
          <p:cNvSpPr/>
          <p:nvPr/>
        </p:nvSpPr>
        <p:spPr>
          <a:xfrm>
            <a:off x="1623710" y="3558254"/>
            <a:ext cx="235300" cy="23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551851-6882-AEDC-21D5-6B1E7C4E0D1E}"/>
              </a:ext>
            </a:extLst>
          </p:cNvPr>
          <p:cNvSpPr/>
          <p:nvPr/>
        </p:nvSpPr>
        <p:spPr>
          <a:xfrm>
            <a:off x="3800236" y="3558254"/>
            <a:ext cx="235300" cy="23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866898-74F9-30FB-4F86-B34E93E1F681}"/>
              </a:ext>
            </a:extLst>
          </p:cNvPr>
          <p:cNvSpPr/>
          <p:nvPr/>
        </p:nvSpPr>
        <p:spPr>
          <a:xfrm>
            <a:off x="5976762" y="3558254"/>
            <a:ext cx="235300" cy="23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6943E3-FACB-A43D-316C-339A07387A6E}"/>
              </a:ext>
            </a:extLst>
          </p:cNvPr>
          <p:cNvSpPr/>
          <p:nvPr/>
        </p:nvSpPr>
        <p:spPr>
          <a:xfrm>
            <a:off x="8153288" y="3558254"/>
            <a:ext cx="235300" cy="23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9C02FD8-C39C-8BA4-B7E4-B628EB771FE5}"/>
              </a:ext>
            </a:extLst>
          </p:cNvPr>
          <p:cNvSpPr/>
          <p:nvPr/>
        </p:nvSpPr>
        <p:spPr>
          <a:xfrm>
            <a:off x="10329814" y="3558254"/>
            <a:ext cx="235300" cy="23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CA5CA-67A2-8C7D-4E77-7306885921DB}"/>
              </a:ext>
            </a:extLst>
          </p:cNvPr>
          <p:cNvCxnSpPr/>
          <p:nvPr/>
        </p:nvCxnSpPr>
        <p:spPr>
          <a:xfrm rot="5400000">
            <a:off x="1381058" y="3139125"/>
            <a:ext cx="720606" cy="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C18CAD-1341-7EA9-DD72-CC5E7E3842B2}"/>
              </a:ext>
            </a:extLst>
          </p:cNvPr>
          <p:cNvCxnSpPr/>
          <p:nvPr/>
        </p:nvCxnSpPr>
        <p:spPr>
          <a:xfrm rot="5400000">
            <a:off x="5734113" y="3139126"/>
            <a:ext cx="720606" cy="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D89689-B0B6-980F-4A4C-B07DFBDB10F4}"/>
              </a:ext>
            </a:extLst>
          </p:cNvPr>
          <p:cNvSpPr txBox="1"/>
          <p:nvPr/>
        </p:nvSpPr>
        <p:spPr>
          <a:xfrm>
            <a:off x="1414964" y="2038300"/>
            <a:ext cx="6399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CD521E-87F5-E13D-7033-53FF2BF8C551}"/>
              </a:ext>
            </a:extLst>
          </p:cNvPr>
          <p:cNvSpPr txBox="1"/>
          <p:nvPr/>
        </p:nvSpPr>
        <p:spPr>
          <a:xfrm>
            <a:off x="5782721" y="2038300"/>
            <a:ext cx="6399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9B7072-1773-891B-A177-B7D6CD60C800}"/>
              </a:ext>
            </a:extLst>
          </p:cNvPr>
          <p:cNvSpPr txBox="1"/>
          <p:nvPr/>
        </p:nvSpPr>
        <p:spPr>
          <a:xfrm>
            <a:off x="10121067" y="2038300"/>
            <a:ext cx="6399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DAFF3A-9F15-94CB-BC38-EE9D1E5E4E29}"/>
              </a:ext>
            </a:extLst>
          </p:cNvPr>
          <p:cNvCxnSpPr/>
          <p:nvPr/>
        </p:nvCxnSpPr>
        <p:spPr>
          <a:xfrm rot="5400000">
            <a:off x="10087167" y="3139128"/>
            <a:ext cx="720606" cy="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8689DC-9CFB-65ED-363C-D2B9563AEF95}"/>
              </a:ext>
            </a:extLst>
          </p:cNvPr>
          <p:cNvCxnSpPr/>
          <p:nvPr/>
        </p:nvCxnSpPr>
        <p:spPr>
          <a:xfrm rot="5400000">
            <a:off x="3542877" y="4211457"/>
            <a:ext cx="720606" cy="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B53353-9437-8747-F2BD-B9D2575A18D1}"/>
              </a:ext>
            </a:extLst>
          </p:cNvPr>
          <p:cNvSpPr txBox="1"/>
          <p:nvPr/>
        </p:nvSpPr>
        <p:spPr>
          <a:xfrm>
            <a:off x="3591489" y="4979551"/>
            <a:ext cx="6399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071BF0-ACF5-4BB8-64E9-C17E2B3A01D8}"/>
              </a:ext>
            </a:extLst>
          </p:cNvPr>
          <p:cNvSpPr/>
          <p:nvPr/>
        </p:nvSpPr>
        <p:spPr>
          <a:xfrm>
            <a:off x="7756219" y="4631810"/>
            <a:ext cx="1029438" cy="10294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4263DC-F462-D04B-BCDE-A51182190F05}"/>
              </a:ext>
            </a:extLst>
          </p:cNvPr>
          <p:cNvCxnSpPr/>
          <p:nvPr/>
        </p:nvCxnSpPr>
        <p:spPr>
          <a:xfrm rot="5400000">
            <a:off x="7895929" y="4211457"/>
            <a:ext cx="720606" cy="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1E5759E-6091-8052-ECBC-9833D7F64306}"/>
              </a:ext>
            </a:extLst>
          </p:cNvPr>
          <p:cNvSpPr txBox="1"/>
          <p:nvPr/>
        </p:nvSpPr>
        <p:spPr>
          <a:xfrm>
            <a:off x="7944541" y="4979551"/>
            <a:ext cx="6399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2DF40A-CD06-51CC-D5DE-3425D5693B7A}"/>
              </a:ext>
            </a:extLst>
          </p:cNvPr>
          <p:cNvSpPr txBox="1"/>
          <p:nvPr/>
        </p:nvSpPr>
        <p:spPr>
          <a:xfrm>
            <a:off x="598010" y="4104504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CB3E-A9F9-47B7-0D5E-61A6582960D9}"/>
              </a:ext>
            </a:extLst>
          </p:cNvPr>
          <p:cNvSpPr txBox="1"/>
          <p:nvPr/>
        </p:nvSpPr>
        <p:spPr>
          <a:xfrm>
            <a:off x="598010" y="4548600"/>
            <a:ext cx="228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C17C80-A161-A1DC-B3F6-F004E487485D}"/>
              </a:ext>
            </a:extLst>
          </p:cNvPr>
          <p:cNvSpPr txBox="1"/>
          <p:nvPr/>
        </p:nvSpPr>
        <p:spPr>
          <a:xfrm>
            <a:off x="4951645" y="4104504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0AFE39-713B-14E7-B879-B1206D8393BC}"/>
              </a:ext>
            </a:extLst>
          </p:cNvPr>
          <p:cNvSpPr txBox="1"/>
          <p:nvPr/>
        </p:nvSpPr>
        <p:spPr>
          <a:xfrm>
            <a:off x="4951645" y="4548600"/>
            <a:ext cx="228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408A87-46DA-EEB0-E165-1A6BA972C835}"/>
              </a:ext>
            </a:extLst>
          </p:cNvPr>
          <p:cNvSpPr txBox="1"/>
          <p:nvPr/>
        </p:nvSpPr>
        <p:spPr>
          <a:xfrm>
            <a:off x="9305280" y="4104504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49DB5-5F0E-D34D-BBC0-81940CF00DD1}"/>
              </a:ext>
            </a:extLst>
          </p:cNvPr>
          <p:cNvSpPr txBox="1"/>
          <p:nvPr/>
        </p:nvSpPr>
        <p:spPr>
          <a:xfrm>
            <a:off x="9305280" y="4548600"/>
            <a:ext cx="228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1355AF-E16A-708D-1B74-995444146CDD}"/>
              </a:ext>
            </a:extLst>
          </p:cNvPr>
          <p:cNvSpPr txBox="1"/>
          <p:nvPr/>
        </p:nvSpPr>
        <p:spPr>
          <a:xfrm>
            <a:off x="2768004" y="2057340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0EFE94-2B3E-6ED2-F6C7-28336361E39F}"/>
              </a:ext>
            </a:extLst>
          </p:cNvPr>
          <p:cNvSpPr txBox="1"/>
          <p:nvPr/>
        </p:nvSpPr>
        <p:spPr>
          <a:xfrm>
            <a:off x="2768004" y="2501436"/>
            <a:ext cx="228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DF8E95-87D5-3D83-8BBE-B07551698E3D}"/>
              </a:ext>
            </a:extLst>
          </p:cNvPr>
          <p:cNvSpPr txBox="1"/>
          <p:nvPr/>
        </p:nvSpPr>
        <p:spPr>
          <a:xfrm>
            <a:off x="7107992" y="2057340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A8B113-AD12-0E1A-ED98-7B1B3A20CFDA}"/>
              </a:ext>
            </a:extLst>
          </p:cNvPr>
          <p:cNvSpPr txBox="1"/>
          <p:nvPr/>
        </p:nvSpPr>
        <p:spPr>
          <a:xfrm>
            <a:off x="7107992" y="2501436"/>
            <a:ext cx="228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pic>
        <p:nvPicPr>
          <p:cNvPr id="40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A562CBD6-399B-55BF-8F8B-7932AC67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7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1FDC5-939B-9E09-A620-B6800A57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92E26-873B-3E05-1CF4-9547D732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381D1-029F-055C-9103-8999079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602154-D4EB-707A-8349-F166F6D06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122171"/>
              </p:ext>
            </p:extLst>
          </p:nvPr>
        </p:nvGraphicFramePr>
        <p:xfrm>
          <a:off x="552893" y="1556792"/>
          <a:ext cx="6539509" cy="414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4FABC26-5ECF-9AAB-5E65-37F4D65A2DEC}"/>
              </a:ext>
            </a:extLst>
          </p:cNvPr>
          <p:cNvSpPr/>
          <p:nvPr/>
        </p:nvSpPr>
        <p:spPr>
          <a:xfrm>
            <a:off x="8059492" y="1583236"/>
            <a:ext cx="621001" cy="62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BD8EA-089E-3407-20C3-164172D6ACEC}"/>
              </a:ext>
            </a:extLst>
          </p:cNvPr>
          <p:cNvSpPr txBox="1"/>
          <p:nvPr/>
        </p:nvSpPr>
        <p:spPr>
          <a:xfrm>
            <a:off x="8907564" y="1632126"/>
            <a:ext cx="2520280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435781-CB5A-DE9D-EF3B-FD4780C7E002}"/>
              </a:ext>
            </a:extLst>
          </p:cNvPr>
          <p:cNvSpPr/>
          <p:nvPr/>
        </p:nvSpPr>
        <p:spPr>
          <a:xfrm>
            <a:off x="8059492" y="2650036"/>
            <a:ext cx="621001" cy="621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70784-0B2D-12DD-FC5F-84077CF0763A}"/>
              </a:ext>
            </a:extLst>
          </p:cNvPr>
          <p:cNvSpPr txBox="1"/>
          <p:nvPr/>
        </p:nvSpPr>
        <p:spPr>
          <a:xfrm>
            <a:off x="8907564" y="2698926"/>
            <a:ext cx="2520280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04D368-58F5-A0CB-DB0C-517D20925D55}"/>
              </a:ext>
            </a:extLst>
          </p:cNvPr>
          <p:cNvSpPr/>
          <p:nvPr/>
        </p:nvSpPr>
        <p:spPr>
          <a:xfrm>
            <a:off x="8059492" y="3716836"/>
            <a:ext cx="621001" cy="6210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30C7-455C-19F7-F47B-231A369B76A6}"/>
              </a:ext>
            </a:extLst>
          </p:cNvPr>
          <p:cNvSpPr txBox="1"/>
          <p:nvPr/>
        </p:nvSpPr>
        <p:spPr>
          <a:xfrm>
            <a:off x="8907564" y="3765726"/>
            <a:ext cx="2520280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B2355B-F7FA-FFED-B233-91B3DCF8C14F}"/>
              </a:ext>
            </a:extLst>
          </p:cNvPr>
          <p:cNvSpPr/>
          <p:nvPr/>
        </p:nvSpPr>
        <p:spPr>
          <a:xfrm>
            <a:off x="8059492" y="4783636"/>
            <a:ext cx="621001" cy="6210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8145A-4F79-99AA-496D-22BAC8FA4CD3}"/>
              </a:ext>
            </a:extLst>
          </p:cNvPr>
          <p:cNvSpPr txBox="1"/>
          <p:nvPr/>
        </p:nvSpPr>
        <p:spPr>
          <a:xfrm>
            <a:off x="8907564" y="4832526"/>
            <a:ext cx="2520280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is a sample text. Insert your desired text here.</a:t>
            </a:r>
          </a:p>
        </p:txBody>
      </p:sp>
      <p:pic>
        <p:nvPicPr>
          <p:cNvPr id="23" name="Picture 2" descr="E:\cloud\drive\websites\slidemodel\psd\logo-slidemodel-black.png">
            <a:extLst>
              <a:ext uri="{FF2B5EF4-FFF2-40B4-BE49-F238E27FC236}">
                <a16:creationId xmlns:a16="http://schemas.microsoft.com/office/drawing/2014/main" id="{49CC3953-4D52-8E28-5A2D-E210121E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6" y="6122528"/>
            <a:ext cx="1872208" cy="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Rocket with solid fill">
            <a:extLst>
              <a:ext uri="{FF2B5EF4-FFF2-40B4-BE49-F238E27FC236}">
                <a16:creationId xmlns:a16="http://schemas.microsoft.com/office/drawing/2014/main" id="{B03B2C72-9E4E-D5B2-FB35-A5E0CFA275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144" y="1744888"/>
            <a:ext cx="297696" cy="297696"/>
          </a:xfrm>
          <a:prstGeom prst="rect">
            <a:avLst/>
          </a:prstGeom>
        </p:spPr>
      </p:pic>
      <p:pic>
        <p:nvPicPr>
          <p:cNvPr id="26" name="Graphic 25" descr="Rocket with solid fill">
            <a:extLst>
              <a:ext uri="{FF2B5EF4-FFF2-40B4-BE49-F238E27FC236}">
                <a16:creationId xmlns:a16="http://schemas.microsoft.com/office/drawing/2014/main" id="{9A8D219A-62E5-12C5-FDAC-791198E63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144" y="2813524"/>
            <a:ext cx="297696" cy="297696"/>
          </a:xfrm>
          <a:prstGeom prst="rect">
            <a:avLst/>
          </a:prstGeom>
        </p:spPr>
      </p:pic>
      <p:pic>
        <p:nvPicPr>
          <p:cNvPr id="27" name="Graphic 26" descr="Rocket with solid fill">
            <a:extLst>
              <a:ext uri="{FF2B5EF4-FFF2-40B4-BE49-F238E27FC236}">
                <a16:creationId xmlns:a16="http://schemas.microsoft.com/office/drawing/2014/main" id="{91C2269B-C130-F9B9-C5E5-6CC9D6291B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144" y="3867471"/>
            <a:ext cx="297696" cy="297696"/>
          </a:xfrm>
          <a:prstGeom prst="rect">
            <a:avLst/>
          </a:prstGeom>
        </p:spPr>
      </p:pic>
      <p:pic>
        <p:nvPicPr>
          <p:cNvPr id="28" name="Graphic 27" descr="Rocket with solid fill">
            <a:extLst>
              <a:ext uri="{FF2B5EF4-FFF2-40B4-BE49-F238E27FC236}">
                <a16:creationId xmlns:a16="http://schemas.microsoft.com/office/drawing/2014/main" id="{37E846E8-B14C-6B88-E058-CEBD766A5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144" y="4947124"/>
            <a:ext cx="297696" cy="2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5">
      <a:dk1>
        <a:sysClr val="windowText" lastClr="000000"/>
      </a:dk1>
      <a:lt1>
        <a:sysClr val="window" lastClr="FFFFFF"/>
      </a:lt1>
      <a:dk2>
        <a:srgbClr val="012657"/>
      </a:dk2>
      <a:lt2>
        <a:srgbClr val="EEECE1"/>
      </a:lt2>
      <a:accent1>
        <a:srgbClr val="D21EB7"/>
      </a:accent1>
      <a:accent2>
        <a:srgbClr val="82A5FC"/>
      </a:accent2>
      <a:accent3>
        <a:srgbClr val="FE325A"/>
      </a:accent3>
      <a:accent4>
        <a:srgbClr val="FE706F"/>
      </a:accent4>
      <a:accent5>
        <a:srgbClr val="FFC582"/>
      </a:accent5>
      <a:accent6>
        <a:srgbClr val="A5A5A5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6231</TotalTime>
  <Words>961</Words>
  <Application>Microsoft Office PowerPoint</Application>
  <PresentationFormat>Custom</PresentationFormat>
  <Paragraphs>153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Segoe UI</vt:lpstr>
      <vt:lpstr>Office Theme</vt:lpstr>
      <vt:lpstr>1_Office Theme</vt:lpstr>
      <vt:lpstr>FREE GRADIENT</vt:lpstr>
      <vt:lpstr>Our Team</vt:lpstr>
      <vt:lpstr>Global Services</vt:lpstr>
      <vt:lpstr>Global Services</vt:lpstr>
      <vt:lpstr>2 Columns Sample Slide</vt:lpstr>
      <vt:lpstr>3 Columns Sample Slide</vt:lpstr>
      <vt:lpstr>Work Process Sample</vt:lpstr>
      <vt:lpstr>Timeline</vt:lpstr>
      <vt:lpstr>Line Chart</vt:lpstr>
      <vt:lpstr>Line Chart</vt:lpstr>
      <vt:lpstr>Pie Chart</vt:lpstr>
      <vt:lpstr>Bar Chart</vt:lpstr>
      <vt:lpstr>Our Global Reach</vt:lpstr>
      <vt:lpstr>Testimonial Sample Slide</vt:lpstr>
      <vt:lpstr>THANK YOU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Home</cp:lastModifiedBy>
  <cp:revision>127</cp:revision>
  <dcterms:created xsi:type="dcterms:W3CDTF">2013-09-12T13:05:01Z</dcterms:created>
  <dcterms:modified xsi:type="dcterms:W3CDTF">2022-07-28T07:42:37Z</dcterms:modified>
</cp:coreProperties>
</file>