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9"/>
  </p:notesMasterIdLst>
  <p:handoutMasterIdLst>
    <p:handoutMasterId r:id="rId10"/>
  </p:handoutMasterIdLst>
  <p:sldIdLst>
    <p:sldId id="288" r:id="rId3"/>
    <p:sldId id="300" r:id="rId4"/>
    <p:sldId id="311" r:id="rId5"/>
    <p:sldId id="314" r:id="rId6"/>
    <p:sldId id="290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3"/>
    <p:restoredTop sz="93875" autoAdjust="0"/>
  </p:normalViewPr>
  <p:slideViewPr>
    <p:cSldViewPr>
      <p:cViewPr varScale="1">
        <p:scale>
          <a:sx n="158" d="100"/>
          <a:sy n="158" d="100"/>
        </p:scale>
        <p:origin x="192" y="2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1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24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5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0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47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84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9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4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49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646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164">
            <a:extLst>
              <a:ext uri="{FF2B5EF4-FFF2-40B4-BE49-F238E27FC236}">
                <a16:creationId xmlns:a16="http://schemas.microsoft.com/office/drawing/2014/main" id="{F2C13715-57F4-8E49-F41E-5B776108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3006487" y="-7625"/>
            <a:ext cx="6164192" cy="5151125"/>
          </a:xfrm>
          <a:prstGeom prst="rect">
            <a:avLst/>
          </a:prstGeom>
        </p:spPr>
      </p:pic>
      <p:sp>
        <p:nvSpPr>
          <p:cNvPr id="110" name="TextBox 109" title="0">
            <a:extLst>
              <a:ext uri="{FF2B5EF4-FFF2-40B4-BE49-F238E27FC236}">
                <a16:creationId xmlns:a16="http://schemas.microsoft.com/office/drawing/2014/main" id="{78B03DCF-1453-644E-9E19-890E93D9F761}"/>
              </a:ext>
            </a:extLst>
          </p:cNvPr>
          <p:cNvSpPr txBox="1"/>
          <p:nvPr/>
        </p:nvSpPr>
        <p:spPr>
          <a:xfrm>
            <a:off x="500042" y="1996684"/>
            <a:ext cx="277655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 </a:t>
            </a:r>
          </a:p>
        </p:txBody>
      </p:sp>
      <p:sp>
        <p:nvSpPr>
          <p:cNvPr id="111" name="TextBox 110" title="0">
            <a:extLst>
              <a:ext uri="{FF2B5EF4-FFF2-40B4-BE49-F238E27FC236}">
                <a16:creationId xmlns:a16="http://schemas.microsoft.com/office/drawing/2014/main" id="{CD9E1C1F-096B-C247-A85C-706F30C83BE3}"/>
              </a:ext>
            </a:extLst>
          </p:cNvPr>
          <p:cNvSpPr txBox="1"/>
          <p:nvPr/>
        </p:nvSpPr>
        <p:spPr>
          <a:xfrm>
            <a:off x="1074557" y="2876550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112" name="TextBox 111" title="0">
            <a:extLst>
              <a:ext uri="{FF2B5EF4-FFF2-40B4-BE49-F238E27FC236}">
                <a16:creationId xmlns:a16="http://schemas.microsoft.com/office/drawing/2014/main" id="{AAAB0ECD-7F8E-CF48-8AC5-FC5819779F92}"/>
              </a:ext>
            </a:extLst>
          </p:cNvPr>
          <p:cNvSpPr txBox="1"/>
          <p:nvPr/>
        </p:nvSpPr>
        <p:spPr>
          <a:xfrm>
            <a:off x="1074557" y="3534576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113" name="TextBox 112" title="0">
            <a:extLst>
              <a:ext uri="{FF2B5EF4-FFF2-40B4-BE49-F238E27FC236}">
                <a16:creationId xmlns:a16="http://schemas.microsoft.com/office/drawing/2014/main" id="{C04A9043-1965-7748-A377-35ACBA4CAAA7}"/>
              </a:ext>
            </a:extLst>
          </p:cNvPr>
          <p:cNvSpPr txBox="1"/>
          <p:nvPr/>
        </p:nvSpPr>
        <p:spPr>
          <a:xfrm>
            <a:off x="1074557" y="4184056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114" name="Rectangle 113" title="0">
            <a:extLst>
              <a:ext uri="{FF2B5EF4-FFF2-40B4-BE49-F238E27FC236}">
                <a16:creationId xmlns:a16="http://schemas.microsoft.com/office/drawing/2014/main" id="{43916489-76E2-E746-AAB6-92E2415267A7}"/>
              </a:ext>
            </a:extLst>
          </p:cNvPr>
          <p:cNvSpPr/>
          <p:nvPr/>
        </p:nvSpPr>
        <p:spPr>
          <a:xfrm>
            <a:off x="500042" y="1334278"/>
            <a:ext cx="1751737" cy="46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 title="0">
            <a:extLst>
              <a:ext uri="{FF2B5EF4-FFF2-40B4-BE49-F238E27FC236}">
                <a16:creationId xmlns:a16="http://schemas.microsoft.com/office/drawing/2014/main" id="{B23106CA-5CA1-6143-ACF0-7287D5E06542}"/>
              </a:ext>
            </a:extLst>
          </p:cNvPr>
          <p:cNvSpPr txBox="1"/>
          <p:nvPr/>
        </p:nvSpPr>
        <p:spPr>
          <a:xfrm>
            <a:off x="613533" y="1377950"/>
            <a:ext cx="154543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</a:t>
            </a:r>
          </a:p>
        </p:txBody>
      </p:sp>
      <p:grpSp>
        <p:nvGrpSpPr>
          <p:cNvPr id="75" name="Graphic 87">
            <a:extLst>
              <a:ext uri="{FF2B5EF4-FFF2-40B4-BE49-F238E27FC236}">
                <a16:creationId xmlns:a16="http://schemas.microsoft.com/office/drawing/2014/main" id="{C8E7B925-8A54-07F5-77C2-276815B73F46}"/>
              </a:ext>
            </a:extLst>
          </p:cNvPr>
          <p:cNvGrpSpPr/>
          <p:nvPr/>
        </p:nvGrpSpPr>
        <p:grpSpPr>
          <a:xfrm>
            <a:off x="4312589" y="1118796"/>
            <a:ext cx="4354447" cy="3368848"/>
            <a:chOff x="4312589" y="1118796"/>
            <a:chExt cx="4354447" cy="3368848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79BEDA6-9E42-A72B-0435-93245AAC1B44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B67C3A-ED0B-A478-15A3-B55A701A19C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bg1"/>
            </a:solidFill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659E065-BB74-C829-1C23-D3E0ECAD82BE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E30847-D4C8-8E3E-673D-D8CF59FEE620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36B212A-499F-7D0D-DDF4-A023DF49E60C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rgbClr val="FFFFFF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B2EDBD-1383-8954-1988-A806562EC56E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95D68B2-983C-A3B3-8BE9-B855C093506D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EA7F7D3-13DB-7A31-3D46-A5D30F9FDB65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8DB871A-0F5C-CFBB-6F1E-0B3B2F1CF848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055B4A6-3E57-BE5E-A78A-88D6FA9B8CF2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52F4D8-46C2-F54B-6493-DFE62A9C6B16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CEDA66-FAD5-C573-B22F-F43CD173099C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9C1D32-0006-58A4-D665-A3B1FA7F2686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DE6CED-AD26-FC19-62D8-F16169ACDAAD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7D22CCC-C96D-4C28-5E62-FB5D2C01CE69}"/>
                </a:ext>
              </a:extLst>
            </p:cNvPr>
            <p:cNvSpPr/>
            <p:nvPr/>
          </p:nvSpPr>
          <p:spPr>
            <a:xfrm>
              <a:off x="4674476" y="2488971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952F51A-8ED4-B059-09F2-BD71A86F9428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55EE6D9-92FA-6613-AAC9-43F11F748063}"/>
                </a:ext>
              </a:extLst>
            </p:cNvPr>
            <p:cNvSpPr/>
            <p:nvPr/>
          </p:nvSpPr>
          <p:spPr>
            <a:xfrm>
              <a:off x="5679994" y="2282661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02E7DD-8BC3-B58F-2A3F-10D045B896EB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384909-99F2-2E82-91F3-199450B453ED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8F255FD-B57C-8A03-A37E-61ED6ECCD4AA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FB6DA72-5B3B-7533-3C27-67444D41439C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E5F8A92-6B6B-0614-4D53-17AA5CE73A7B}"/>
                </a:ext>
              </a:extLst>
            </p:cNvPr>
            <p:cNvSpPr/>
            <p:nvPr/>
          </p:nvSpPr>
          <p:spPr>
            <a:xfrm>
              <a:off x="5679994" y="2778902"/>
              <a:ext cx="198085" cy="396170"/>
            </a:xfrm>
            <a:custGeom>
              <a:avLst/>
              <a:gdLst>
                <a:gd name="connsiteX0" fmla="*/ 0 w 198085"/>
                <a:gd name="connsiteY0" fmla="*/ 0 h 396170"/>
                <a:gd name="connsiteX1" fmla="*/ 198085 w 198085"/>
                <a:gd name="connsiteY1" fmla="*/ 198085 h 396170"/>
                <a:gd name="connsiteX2" fmla="*/ 0 w 198085"/>
                <a:gd name="connsiteY2" fmla="*/ 396171 h 39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085" h="396170">
                  <a:moveTo>
                    <a:pt x="0" y="0"/>
                  </a:moveTo>
                  <a:cubicBezTo>
                    <a:pt x="109667" y="0"/>
                    <a:pt x="198085" y="89104"/>
                    <a:pt x="198085" y="198085"/>
                  </a:cubicBezTo>
                  <a:cubicBezTo>
                    <a:pt x="198085" y="307752"/>
                    <a:pt x="108981" y="396171"/>
                    <a:pt x="0" y="396171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34BEDD0-1502-20C5-4A7D-3F48DFDCBA17}"/>
                </a:ext>
              </a:extLst>
            </p:cNvPr>
            <p:cNvSpPr/>
            <p:nvPr/>
          </p:nvSpPr>
          <p:spPr>
            <a:xfrm>
              <a:off x="5298217" y="2778902"/>
              <a:ext cx="155589" cy="396170"/>
            </a:xfrm>
            <a:custGeom>
              <a:avLst/>
              <a:gdLst>
                <a:gd name="connsiteX0" fmla="*/ 0 w 155589"/>
                <a:gd name="connsiteY0" fmla="*/ 0 h 396170"/>
                <a:gd name="connsiteX1" fmla="*/ 155589 w 155589"/>
                <a:gd name="connsiteY1" fmla="*/ 198085 h 396170"/>
                <a:gd name="connsiteX2" fmla="*/ 0 w 155589"/>
                <a:gd name="connsiteY2" fmla="*/ 396171 h 39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589" h="396170">
                  <a:moveTo>
                    <a:pt x="0" y="0"/>
                  </a:moveTo>
                  <a:cubicBezTo>
                    <a:pt x="85677" y="0"/>
                    <a:pt x="155589" y="89104"/>
                    <a:pt x="155589" y="198085"/>
                  </a:cubicBezTo>
                  <a:cubicBezTo>
                    <a:pt x="155589" y="307752"/>
                    <a:pt x="85677" y="396171"/>
                    <a:pt x="0" y="396171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8DC2C04-F3FF-3E9C-6330-9673301D6B16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B40DECC-B9A1-4590-43C8-C2122C344F9A}"/>
                </a:ext>
              </a:extLst>
            </p:cNvPr>
            <p:cNvSpPr/>
            <p:nvPr/>
          </p:nvSpPr>
          <p:spPr>
            <a:xfrm>
              <a:off x="5801998" y="3136689"/>
              <a:ext cx="60316" cy="311178"/>
            </a:xfrm>
            <a:custGeom>
              <a:avLst/>
              <a:gdLst>
                <a:gd name="connsiteX0" fmla="*/ 60317 w 60316"/>
                <a:gd name="connsiteY0" fmla="*/ 311179 h 311178"/>
                <a:gd name="connsiteX1" fmla="*/ 0 w 60316"/>
                <a:gd name="connsiteY1" fmla="*/ 0 h 31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6" h="311178">
                  <a:moveTo>
                    <a:pt x="60317" y="31117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E759561-7651-9179-79F5-6147BB2014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D9DABD-EBE1-C49B-35CD-162BA04BDBAB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4414F07-3CD0-B367-798B-46059D98EEC7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40157ED-12A8-6385-17D8-D83BD6408FD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22595-B9E8-5BDE-2A62-D2C288359388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8CE8F67-5F69-EAF1-03D1-C51A507770B1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5888C9A-CC7B-745A-018E-B0FD95E1493B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DFCCA5-B70D-ECF5-94E2-42052A4823A6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0A625E2-DD85-612C-E488-6C938B81DADA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F0E8AF2-8774-DD8A-D870-3FA0225D45F0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FFAFBB1-58F1-D399-1CF8-4F9F5E94260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C6FDD77-7431-5BA3-76F5-3C8718E831A3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3383BAE-C962-E890-4682-679E43A10A35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66F529F-62DE-F772-D57F-84631ACBB288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78C3D9-40F2-E9E8-EC5A-DD7EADFDD706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C10DF9-BB15-366C-701C-BCBEF0863D0E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5F26419-89E1-D844-252C-F6870537B792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907456-B0F7-2235-F48C-D133E6F45520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0EE92E3-51E8-70A7-3FF6-24AECF6285DE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6E0355B-E9E8-561F-EC9B-5A1909639EFA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889E191-0D3D-2D90-75D5-490CE3BD09A5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0656AE-9CE5-3CAA-8C67-BFFD398AA46A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761E5BE-C995-10E3-01AB-88AC90DE61E1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708C39-A4B0-BBA6-9AD6-36A16E367D46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C2576D9-6D90-10C7-110C-C307DAC1F999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4E1BAC0-A51A-DA6C-564B-4B70D641D3B1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98BB40A-EF3F-2D92-A578-7D687989E219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F2F93A-E73C-08CC-0D55-F23D52E225B7}"/>
                </a:ext>
              </a:extLst>
            </p:cNvPr>
            <p:cNvSpPr/>
            <p:nvPr/>
          </p:nvSpPr>
          <p:spPr>
            <a:xfrm>
              <a:off x="4335207" y="2146949"/>
              <a:ext cx="70597" cy="71283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B0F8085-21E4-808D-6254-0B2F3AE1B275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29C590B-D85D-B249-1890-34EED0D2A86F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1822E1B-6366-140A-B380-1E82EA600D31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BE56E49-F14F-CCC1-9CD5-F0080FAC0E0D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131B733-94D6-E953-63C3-DEFC2D4AED4B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tx2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2FC52BC-71A4-9616-3E05-AA627D8362E5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FA62793-69A0-598F-15DD-D07C558A694A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6FDF6E-F031-0F60-374E-57E77B8D03B4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641086-6073-8C49-2616-F03DF6A4ACD0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79CDBA-2A71-3F4A-2F46-C0BD6E4CC348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B4B64D1-3BFA-B56B-6759-BBD0E5AA84F4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cxnSp>
        <p:nvCxnSpPr>
          <p:cNvPr id="168" name="Straight Arrow Connector 167" title="0">
            <a:extLst>
              <a:ext uri="{FF2B5EF4-FFF2-40B4-BE49-F238E27FC236}">
                <a16:creationId xmlns:a16="http://schemas.microsoft.com/office/drawing/2014/main" id="{BB4EBFF4-97C5-7BB1-7FB6-E52FEA9EB59C}"/>
              </a:ext>
            </a:extLst>
          </p:cNvPr>
          <p:cNvCxnSpPr/>
          <p:nvPr/>
        </p:nvCxnSpPr>
        <p:spPr>
          <a:xfrm>
            <a:off x="568131" y="2989244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 title="0">
            <a:extLst>
              <a:ext uri="{FF2B5EF4-FFF2-40B4-BE49-F238E27FC236}">
                <a16:creationId xmlns:a16="http://schemas.microsoft.com/office/drawing/2014/main" id="{FED22F49-076C-C579-2200-C45AC4CEF2E3}"/>
              </a:ext>
            </a:extLst>
          </p:cNvPr>
          <p:cNvCxnSpPr/>
          <p:nvPr/>
        </p:nvCxnSpPr>
        <p:spPr>
          <a:xfrm>
            <a:off x="568131" y="365171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 title="0">
            <a:extLst>
              <a:ext uri="{FF2B5EF4-FFF2-40B4-BE49-F238E27FC236}">
                <a16:creationId xmlns:a16="http://schemas.microsoft.com/office/drawing/2014/main" id="{E238156B-CE3C-6C5E-9B5F-8C2314139E0F}"/>
              </a:ext>
            </a:extLst>
          </p:cNvPr>
          <p:cNvCxnSpPr/>
          <p:nvPr/>
        </p:nvCxnSpPr>
        <p:spPr>
          <a:xfrm>
            <a:off x="568131" y="431419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1">
            <a:extLst>
              <a:ext uri="{FF2B5EF4-FFF2-40B4-BE49-F238E27FC236}">
                <a16:creationId xmlns:a16="http://schemas.microsoft.com/office/drawing/2014/main" id="{3EA43805-4CF5-FB92-50D5-EF30922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Lessons Learned Slide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93DD6D-2BD3-DAE0-D9BE-AA316EFEF85B}"/>
              </a:ext>
            </a:extLst>
          </p:cNvPr>
          <p:cNvSpPr txBox="1"/>
          <p:nvPr/>
        </p:nvSpPr>
        <p:spPr>
          <a:xfrm>
            <a:off x="457200" y="657858"/>
            <a:ext cx="6499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2"/>
                </a:solidFill>
                <a:effectLst/>
                <a:latin typeface="+mj-lt"/>
              </a:rPr>
              <a:t>A </a:t>
            </a:r>
            <a:r>
              <a:rPr lang="en-US" sz="1400" b="1" i="0" dirty="0">
                <a:solidFill>
                  <a:schemeClr val="tx2"/>
                </a:solidFill>
                <a:effectLst/>
                <a:latin typeface="+mj-lt"/>
              </a:rPr>
              <a:t>lesson learned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+mj-lt"/>
              </a:rPr>
              <a:t> is knowledge or understanding gained by experience.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67812" y="660231"/>
            <a:ext cx="9144000" cy="4483269"/>
            <a:chOff x="67812" y="660231"/>
            <a:chExt cx="9144000" cy="4483269"/>
          </a:xfrm>
          <a:solidFill>
            <a:schemeClr val="bg2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812" y="660231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144131" y="1336193"/>
              <a:ext cx="1202695" cy="984023"/>
            </a:xfrm>
            <a:prstGeom prst="rect">
              <a:avLst/>
            </a:prstGeom>
          </p:spPr>
        </p:pic>
      </p:grpSp>
      <p:grpSp>
        <p:nvGrpSpPr>
          <p:cNvPr id="79" name="Graphic 7">
            <a:extLst>
              <a:ext uri="{FF2B5EF4-FFF2-40B4-BE49-F238E27FC236}">
                <a16:creationId xmlns:a16="http://schemas.microsoft.com/office/drawing/2014/main" id="{DF4A723E-16B7-B140-62FE-EE07C985AD4B}"/>
              </a:ext>
            </a:extLst>
          </p:cNvPr>
          <p:cNvGrpSpPr/>
          <p:nvPr/>
        </p:nvGrpSpPr>
        <p:grpSpPr>
          <a:xfrm>
            <a:off x="648867" y="1092400"/>
            <a:ext cx="6618771" cy="3848507"/>
            <a:chOff x="648867" y="1092400"/>
            <a:chExt cx="6618771" cy="3848507"/>
          </a:xfrm>
          <a:solidFill>
            <a:srgbClr val="FFFFFF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9479C2-F06C-A7B6-6F76-046BF8F60D85}"/>
                </a:ext>
              </a:extLst>
            </p:cNvPr>
            <p:cNvSpPr/>
            <p:nvPr/>
          </p:nvSpPr>
          <p:spPr>
            <a:xfrm>
              <a:off x="3012334" y="4940907"/>
              <a:ext cx="1828731" cy="6643"/>
            </a:xfrm>
            <a:custGeom>
              <a:avLst/>
              <a:gdLst>
                <a:gd name="connsiteX0" fmla="*/ 0 w 1828731"/>
                <a:gd name="connsiteY0" fmla="*/ 0 h 6643"/>
                <a:gd name="connsiteX1" fmla="*/ 1828732 w 1828731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31" h="6643">
                  <a:moveTo>
                    <a:pt x="0" y="0"/>
                  </a:moveTo>
                  <a:lnTo>
                    <a:pt x="1828732" y="0"/>
                  </a:lnTo>
                </a:path>
              </a:pathLst>
            </a:custGeom>
            <a:ln w="79712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98C7644-1A48-5434-6DB7-3935C1DD8CCA}"/>
                </a:ext>
              </a:extLst>
            </p:cNvPr>
            <p:cNvSpPr/>
            <p:nvPr/>
          </p:nvSpPr>
          <p:spPr>
            <a:xfrm>
              <a:off x="3927032" y="4400136"/>
              <a:ext cx="6642" cy="540770"/>
            </a:xfrm>
            <a:custGeom>
              <a:avLst/>
              <a:gdLst>
                <a:gd name="connsiteX0" fmla="*/ 0 w 6642"/>
                <a:gd name="connsiteY0" fmla="*/ 0 h 540770"/>
                <a:gd name="connsiteX1" fmla="*/ 0 w 6642"/>
                <a:gd name="connsiteY1" fmla="*/ 540771 h 5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2" h="540770">
                  <a:moveTo>
                    <a:pt x="0" y="0"/>
                  </a:moveTo>
                  <a:lnTo>
                    <a:pt x="0" y="540771"/>
                  </a:lnTo>
                </a:path>
              </a:pathLst>
            </a:custGeom>
            <a:ln w="79712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39FF94F-3932-9E4D-AC04-09C9E2A7BF03}"/>
                </a:ext>
              </a:extLst>
            </p:cNvPr>
            <p:cNvSpPr/>
            <p:nvPr/>
          </p:nvSpPr>
          <p:spPr>
            <a:xfrm>
              <a:off x="648867" y="1136246"/>
              <a:ext cx="6618771" cy="3263890"/>
            </a:xfrm>
            <a:custGeom>
              <a:avLst/>
              <a:gdLst>
                <a:gd name="connsiteX0" fmla="*/ 6618772 w 6618771"/>
                <a:gd name="connsiteY0" fmla="*/ 3263891 h 3263890"/>
                <a:gd name="connsiteX1" fmla="*/ 6618772 w 6618771"/>
                <a:gd name="connsiteY1" fmla="*/ 71084 h 3263890"/>
                <a:gd name="connsiteX2" fmla="*/ 6555667 w 6618771"/>
                <a:gd name="connsiteY2" fmla="*/ 0 h 3263890"/>
                <a:gd name="connsiteX3" fmla="*/ 0 w 6618771"/>
                <a:gd name="connsiteY3" fmla="*/ 3192807 h 3263890"/>
                <a:gd name="connsiteX4" fmla="*/ 63106 w 6618771"/>
                <a:gd name="connsiteY4" fmla="*/ 3263891 h 32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8771" h="3263890">
                  <a:moveTo>
                    <a:pt x="6618772" y="3263891"/>
                  </a:moveTo>
                  <a:lnTo>
                    <a:pt x="6618772" y="71084"/>
                  </a:lnTo>
                  <a:lnTo>
                    <a:pt x="6555667" y="0"/>
                  </a:lnTo>
                  <a:lnTo>
                    <a:pt x="0" y="3192807"/>
                  </a:lnTo>
                  <a:lnTo>
                    <a:pt x="63106" y="3263891"/>
                  </a:lnTo>
                  <a:close/>
                </a:path>
              </a:pathLst>
            </a:custGeom>
            <a:solidFill>
              <a:schemeClr val="bg1"/>
            </a:solidFill>
            <a:ln w="664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7F7C83B-6072-546C-5DFE-AB241C69D3FA}"/>
                </a:ext>
              </a:extLst>
            </p:cNvPr>
            <p:cNvSpPr/>
            <p:nvPr/>
          </p:nvSpPr>
          <p:spPr>
            <a:xfrm rot="5400000">
              <a:off x="2330543" y="-545029"/>
              <a:ext cx="3192474" cy="6556347"/>
            </a:xfrm>
            <a:custGeom>
              <a:avLst/>
              <a:gdLst>
                <a:gd name="connsiteX0" fmla="*/ 0 w 3192474"/>
                <a:gd name="connsiteY0" fmla="*/ 0 h 6556347"/>
                <a:gd name="connsiteX1" fmla="*/ 3192475 w 3192474"/>
                <a:gd name="connsiteY1" fmla="*/ 0 h 6556347"/>
                <a:gd name="connsiteX2" fmla="*/ 3192475 w 3192474"/>
                <a:gd name="connsiteY2" fmla="*/ 6556348 h 6556347"/>
                <a:gd name="connsiteX3" fmla="*/ 0 w 3192474"/>
                <a:gd name="connsiteY3" fmla="*/ 6556348 h 65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2474" h="6556347">
                  <a:moveTo>
                    <a:pt x="0" y="0"/>
                  </a:moveTo>
                  <a:lnTo>
                    <a:pt x="3192475" y="0"/>
                  </a:lnTo>
                  <a:lnTo>
                    <a:pt x="3192475" y="6556348"/>
                  </a:lnTo>
                  <a:lnTo>
                    <a:pt x="0" y="6556348"/>
                  </a:lnTo>
                  <a:close/>
                </a:path>
              </a:pathLst>
            </a:custGeom>
            <a:solidFill>
              <a:schemeClr val="bg1"/>
            </a:solidFill>
            <a:ln w="664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D83548-91D9-107C-E9E2-C71736BD166D}"/>
                </a:ext>
              </a:extLst>
            </p:cNvPr>
            <p:cNvSpPr/>
            <p:nvPr/>
          </p:nvSpPr>
          <p:spPr>
            <a:xfrm>
              <a:off x="1595449" y="1092400"/>
              <a:ext cx="4663165" cy="6643"/>
            </a:xfrm>
            <a:custGeom>
              <a:avLst/>
              <a:gdLst>
                <a:gd name="connsiteX0" fmla="*/ 0 w 4663165"/>
                <a:gd name="connsiteY0" fmla="*/ 0 h 6643"/>
                <a:gd name="connsiteX1" fmla="*/ 4663165 w 4663165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3165" h="6643">
                  <a:moveTo>
                    <a:pt x="0" y="0"/>
                  </a:moveTo>
                  <a:lnTo>
                    <a:pt x="4663165" y="0"/>
                  </a:lnTo>
                </a:path>
              </a:pathLst>
            </a:custGeom>
            <a:ln w="79712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1C49A29-7B44-7853-98D6-90EA103CC322}"/>
                </a:ext>
              </a:extLst>
            </p:cNvPr>
            <p:cNvSpPr/>
            <p:nvPr/>
          </p:nvSpPr>
          <p:spPr>
            <a:xfrm>
              <a:off x="7204533" y="4329052"/>
              <a:ext cx="63105" cy="71084"/>
            </a:xfrm>
            <a:custGeom>
              <a:avLst/>
              <a:gdLst>
                <a:gd name="connsiteX0" fmla="*/ 0 w 63105"/>
                <a:gd name="connsiteY0" fmla="*/ 0 h 71084"/>
                <a:gd name="connsiteX1" fmla="*/ 63106 w 63105"/>
                <a:gd name="connsiteY1" fmla="*/ 71084 h 7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105" h="71084">
                  <a:moveTo>
                    <a:pt x="0" y="0"/>
                  </a:moveTo>
                  <a:lnTo>
                    <a:pt x="63106" y="71084"/>
                  </a:lnTo>
                </a:path>
              </a:pathLst>
            </a:custGeom>
            <a:ln w="6643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Lessons Learned Slide Template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 title="0">
            <a:extLst>
              <a:ext uri="{FF2B5EF4-FFF2-40B4-BE49-F238E27FC236}">
                <a16:creationId xmlns:a16="http://schemas.microsoft.com/office/drawing/2014/main" id="{62D6DF85-8A45-E649-B48B-0DF0C3315431}"/>
              </a:ext>
            </a:extLst>
          </p:cNvPr>
          <p:cNvSpPr/>
          <p:nvPr/>
        </p:nvSpPr>
        <p:spPr>
          <a:xfrm>
            <a:off x="1211876" y="1503214"/>
            <a:ext cx="2979124" cy="54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 title="0">
            <a:extLst>
              <a:ext uri="{FF2B5EF4-FFF2-40B4-BE49-F238E27FC236}">
                <a16:creationId xmlns:a16="http://schemas.microsoft.com/office/drawing/2014/main" id="{0A77A538-0848-9341-A2F6-F0CDAD782704}"/>
              </a:ext>
            </a:extLst>
          </p:cNvPr>
          <p:cNvSpPr txBox="1"/>
          <p:nvPr/>
        </p:nvSpPr>
        <p:spPr>
          <a:xfrm>
            <a:off x="1248094" y="1490014"/>
            <a:ext cx="30107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</p:txBody>
      </p:sp>
      <p:cxnSp>
        <p:nvCxnSpPr>
          <p:cNvPr id="63" name="Straight Arrow Connector 62" title="0">
            <a:extLst>
              <a:ext uri="{FF2B5EF4-FFF2-40B4-BE49-F238E27FC236}">
                <a16:creationId xmlns:a16="http://schemas.microsoft.com/office/drawing/2014/main" id="{73F442D9-61F9-D849-B78E-985B0DCCF3E7}"/>
              </a:ext>
            </a:extLst>
          </p:cNvPr>
          <p:cNvCxnSpPr/>
          <p:nvPr/>
        </p:nvCxnSpPr>
        <p:spPr>
          <a:xfrm>
            <a:off x="1282347" y="241614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 title="0">
            <a:extLst>
              <a:ext uri="{FF2B5EF4-FFF2-40B4-BE49-F238E27FC236}">
                <a16:creationId xmlns:a16="http://schemas.microsoft.com/office/drawing/2014/main" id="{D2F539AA-F86E-4C46-AB1D-CFE8CECC8EF5}"/>
              </a:ext>
            </a:extLst>
          </p:cNvPr>
          <p:cNvCxnSpPr/>
          <p:nvPr/>
        </p:nvCxnSpPr>
        <p:spPr>
          <a:xfrm>
            <a:off x="1282347" y="307862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 title="0">
            <a:extLst>
              <a:ext uri="{FF2B5EF4-FFF2-40B4-BE49-F238E27FC236}">
                <a16:creationId xmlns:a16="http://schemas.microsoft.com/office/drawing/2014/main" id="{66F6D272-B725-8E47-888E-71C6165EBF99}"/>
              </a:ext>
            </a:extLst>
          </p:cNvPr>
          <p:cNvCxnSpPr/>
          <p:nvPr/>
        </p:nvCxnSpPr>
        <p:spPr>
          <a:xfrm>
            <a:off x="1282347" y="3741093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 title="0">
            <a:extLst>
              <a:ext uri="{FF2B5EF4-FFF2-40B4-BE49-F238E27FC236}">
                <a16:creationId xmlns:a16="http://schemas.microsoft.com/office/drawing/2014/main" id="{3350B60B-86D2-A04C-AF7E-B05BDA2255D1}"/>
              </a:ext>
            </a:extLst>
          </p:cNvPr>
          <p:cNvCxnSpPr/>
          <p:nvPr/>
        </p:nvCxnSpPr>
        <p:spPr>
          <a:xfrm>
            <a:off x="4258812" y="241614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 title="0">
            <a:extLst>
              <a:ext uri="{FF2B5EF4-FFF2-40B4-BE49-F238E27FC236}">
                <a16:creationId xmlns:a16="http://schemas.microsoft.com/office/drawing/2014/main" id="{9AD7987B-D382-5E4A-AD0E-B74ECF0EF0A3}"/>
              </a:ext>
            </a:extLst>
          </p:cNvPr>
          <p:cNvCxnSpPr/>
          <p:nvPr/>
        </p:nvCxnSpPr>
        <p:spPr>
          <a:xfrm>
            <a:off x="4258812" y="307862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 title="0">
            <a:extLst>
              <a:ext uri="{FF2B5EF4-FFF2-40B4-BE49-F238E27FC236}">
                <a16:creationId xmlns:a16="http://schemas.microsoft.com/office/drawing/2014/main" id="{CBBA481D-C40B-C445-A79A-5D4DA12BF3F1}"/>
              </a:ext>
            </a:extLst>
          </p:cNvPr>
          <p:cNvCxnSpPr/>
          <p:nvPr/>
        </p:nvCxnSpPr>
        <p:spPr>
          <a:xfrm>
            <a:off x="4258812" y="3741093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5">
            <a:extLst>
              <a:ext uri="{FF2B5EF4-FFF2-40B4-BE49-F238E27FC236}">
                <a16:creationId xmlns:a16="http://schemas.microsoft.com/office/drawing/2014/main" id="{9DC95893-C773-50DB-C9A6-38FB2BBC2E20}"/>
              </a:ext>
            </a:extLst>
          </p:cNvPr>
          <p:cNvGrpSpPr/>
          <p:nvPr/>
        </p:nvGrpSpPr>
        <p:grpSpPr>
          <a:xfrm>
            <a:off x="6777633" y="1363658"/>
            <a:ext cx="1767140" cy="3611047"/>
            <a:chOff x="6777633" y="1363658"/>
            <a:chExt cx="1767140" cy="3611047"/>
          </a:xfrm>
        </p:grpSpPr>
        <p:grpSp>
          <p:nvGrpSpPr>
            <p:cNvPr id="3" name="Graphic 5">
              <a:extLst>
                <a:ext uri="{FF2B5EF4-FFF2-40B4-BE49-F238E27FC236}">
                  <a16:creationId xmlns:a16="http://schemas.microsoft.com/office/drawing/2014/main" id="{3E65D392-8617-36FC-2A9F-CEEBF6E82C5F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7F6C5F2-6B22-4B7E-4EB3-161F26B84C02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EBFB8760-25D0-2D58-334F-BFB914FC84A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40AF4E1-3159-F0E4-F43A-1F5C84B2FDD4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43F42FD-92B7-1337-13D1-971C2176111D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81068E0-C09B-B7B0-A9D6-8F89B382BD9B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572EF5-2717-CD16-9698-06EB264ECE86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5218865-8658-9F60-0E81-2EFF767EFA4D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1ABB963-97AA-CDE3-FDF6-B75919EDFB67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D05BE41-6586-EDB2-0B9A-54D0BAA566A1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7922BD1-3D87-7259-91C1-E0367B1FBD6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B184BF-EC67-6DC7-54E8-780DDAC4090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9294CA5-F5D0-36C5-1178-A9A4B31BAC6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9AB9599-0579-2324-38A2-613EC3B9E0A7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E9412E-B384-51AE-A772-056FED2D4DE6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FF056B-E65B-F101-C2B6-6B3BC78A6CFD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94861-4E6F-13AE-F07C-2117AEF240B3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73547B8-1A45-EB7A-31DF-B5A5A90F16DB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1C34196-6126-6912-DDC9-ED1DD2B9323B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04260C5-EFA6-D57E-A6E7-0D9D0BE6F680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96FEB70-D59E-F244-BB93-5C62B860FBCB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tx2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F1E006-ED96-A541-4104-96517E3D53D8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E307022-F603-8F4F-0587-491A2282DC72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7A09FD-6E33-3CCA-737A-C237B53F2192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A68B5C-18AF-6A22-0E5C-FB5643843897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CFC0D0-5DAC-4EF5-EEE3-45298084F816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1862DD0-9319-058F-3014-D5DBC16E888B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1AAA8DF-E4BC-26A9-BE62-83A75001CD56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F36241E-3FE6-2EFA-C459-DD4672BDFE52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D7B71A-2A61-40C9-5B93-D36424559C33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2A3271A-8912-0B45-6BDF-6E17FE835CC9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D8718C0-BF8E-F7EC-43B7-D8584F911AEA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36AB25-6492-56D4-4758-FDA9A4755457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A1E9A5-21DB-8F2A-F197-116EBB6CAB6C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D75021-2BB3-9ECF-8DF5-A912508DCC2E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solidFill>
              <a:schemeClr val="bg1"/>
            </a:solidFill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ABA74E-1C50-5482-DFCC-16A25F9E35CC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BD7D6B-ABBB-2D38-0EE9-6E22FCB4A0C8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2AB52-C702-FC55-FAA6-47F0AD41F6C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861925-42D9-BD41-1FBD-40A02ACA963B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006DD4-607D-A91D-CE18-49BA20E05F24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19284D-25A0-BB98-B1EB-587295825AE5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241118-ECC3-9399-FF9C-D99C9711A206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C015FAC-254B-4D0F-4850-E820C49A4826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26491EC-6181-D503-887C-1852EEAE29F1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11B9A9C-64F1-F605-B346-4611C44F9BBC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5" name="Graphic 9">
            <a:extLst>
              <a:ext uri="{FF2B5EF4-FFF2-40B4-BE49-F238E27FC236}">
                <a16:creationId xmlns:a16="http://schemas.microsoft.com/office/drawing/2014/main" id="{4E67C0C6-D036-251A-597F-886830BEA52E}"/>
              </a:ext>
            </a:extLst>
          </p:cNvPr>
          <p:cNvGrpSpPr/>
          <p:nvPr/>
        </p:nvGrpSpPr>
        <p:grpSpPr>
          <a:xfrm>
            <a:off x="306152" y="3114166"/>
            <a:ext cx="1044430" cy="1795900"/>
            <a:chOff x="306152" y="3114166"/>
            <a:chExt cx="1044430" cy="1795900"/>
          </a:xfrm>
        </p:grpSpPr>
        <p:grpSp>
          <p:nvGrpSpPr>
            <p:cNvPr id="56" name="Graphic 9">
              <a:extLst>
                <a:ext uri="{FF2B5EF4-FFF2-40B4-BE49-F238E27FC236}">
                  <a16:creationId xmlns:a16="http://schemas.microsoft.com/office/drawing/2014/main" id="{00452721-BAA0-E1B8-85BB-62CC18A4CC45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B7F1AD-4C7A-E626-6FB1-D11B391425C2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CF6FEAC-599F-B90F-DF1F-1CE5A91EDBF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856201-BF90-EAD0-9495-EAE52A775B81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79E4F68-5C74-2550-0AB1-9FB35641E306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B1C05ED-AFA6-B57F-E31A-ABABD02A794E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6C199A5-5D0F-844F-6CD5-79D13B1BD31B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D79D400-5BD6-B993-127F-3017209130A6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34A718E-2092-9859-FC57-02B9E2F351E8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/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6" name="TextBox 85" title="0">
            <a:extLst>
              <a:ext uri="{FF2B5EF4-FFF2-40B4-BE49-F238E27FC236}">
                <a16:creationId xmlns:a16="http://schemas.microsoft.com/office/drawing/2014/main" id="{DD8F0D94-2C3C-E8A1-E096-644475600F6A}"/>
              </a:ext>
            </a:extLst>
          </p:cNvPr>
          <p:cNvSpPr txBox="1"/>
          <p:nvPr/>
        </p:nvSpPr>
        <p:spPr>
          <a:xfrm>
            <a:off x="1737974" y="2319731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87" name="TextBox 86" title="0">
            <a:extLst>
              <a:ext uri="{FF2B5EF4-FFF2-40B4-BE49-F238E27FC236}">
                <a16:creationId xmlns:a16="http://schemas.microsoft.com/office/drawing/2014/main" id="{AAE3A951-5331-A6E2-0A3D-AB473E151060}"/>
              </a:ext>
            </a:extLst>
          </p:cNvPr>
          <p:cNvSpPr txBox="1"/>
          <p:nvPr/>
        </p:nvSpPr>
        <p:spPr>
          <a:xfrm>
            <a:off x="1737974" y="297775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88" name="TextBox 87" title="0">
            <a:extLst>
              <a:ext uri="{FF2B5EF4-FFF2-40B4-BE49-F238E27FC236}">
                <a16:creationId xmlns:a16="http://schemas.microsoft.com/office/drawing/2014/main" id="{5FF125A1-98F6-0138-9357-6E507F447D86}"/>
              </a:ext>
            </a:extLst>
          </p:cNvPr>
          <p:cNvSpPr txBox="1"/>
          <p:nvPr/>
        </p:nvSpPr>
        <p:spPr>
          <a:xfrm>
            <a:off x="1737974" y="362723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89" name="TextBox 88" title="0">
            <a:extLst>
              <a:ext uri="{FF2B5EF4-FFF2-40B4-BE49-F238E27FC236}">
                <a16:creationId xmlns:a16="http://schemas.microsoft.com/office/drawing/2014/main" id="{E05B5E7F-58FE-610D-74A0-7C7E15BFF886}"/>
              </a:ext>
            </a:extLst>
          </p:cNvPr>
          <p:cNvSpPr txBox="1"/>
          <p:nvPr/>
        </p:nvSpPr>
        <p:spPr>
          <a:xfrm>
            <a:off x="4714439" y="2319731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90" name="TextBox 89" title="0">
            <a:extLst>
              <a:ext uri="{FF2B5EF4-FFF2-40B4-BE49-F238E27FC236}">
                <a16:creationId xmlns:a16="http://schemas.microsoft.com/office/drawing/2014/main" id="{69214F84-8505-25D5-B283-A4E47D4DB45A}"/>
              </a:ext>
            </a:extLst>
          </p:cNvPr>
          <p:cNvSpPr txBox="1"/>
          <p:nvPr/>
        </p:nvSpPr>
        <p:spPr>
          <a:xfrm>
            <a:off x="4714439" y="297775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91" name="TextBox 90" title="0">
            <a:extLst>
              <a:ext uri="{FF2B5EF4-FFF2-40B4-BE49-F238E27FC236}">
                <a16:creationId xmlns:a16="http://schemas.microsoft.com/office/drawing/2014/main" id="{76A1C42B-BBEB-4D44-333F-BF5695A720DB}"/>
              </a:ext>
            </a:extLst>
          </p:cNvPr>
          <p:cNvSpPr txBox="1"/>
          <p:nvPr/>
        </p:nvSpPr>
        <p:spPr>
          <a:xfrm>
            <a:off x="4714439" y="362723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</p:spTree>
    <p:extLst>
      <p:ext uri="{BB962C8B-B14F-4D97-AF65-F5344CB8AC3E}">
        <p14:creationId xmlns:p14="http://schemas.microsoft.com/office/powerpoint/2010/main" val="90729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raphic 169">
            <a:extLst>
              <a:ext uri="{FF2B5EF4-FFF2-40B4-BE49-F238E27FC236}">
                <a16:creationId xmlns:a16="http://schemas.microsoft.com/office/drawing/2014/main" id="{A9207568-5E7B-491D-9FE4-C701DD962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004" r="4037" b="4614"/>
          <a:stretch>
            <a:fillRect/>
          </a:stretch>
        </p:blipFill>
        <p:spPr>
          <a:xfrm>
            <a:off x="3006487" y="-7625"/>
            <a:ext cx="6164192" cy="5151125"/>
          </a:xfrm>
          <a:prstGeom prst="rect">
            <a:avLst/>
          </a:prstGeom>
        </p:spPr>
      </p:pic>
      <p:grpSp>
        <p:nvGrpSpPr>
          <p:cNvPr id="90" name="Graphic 87">
            <a:extLst>
              <a:ext uri="{FF2B5EF4-FFF2-40B4-BE49-F238E27FC236}">
                <a16:creationId xmlns:a16="http://schemas.microsoft.com/office/drawing/2014/main" id="{6E6E8E82-9EF7-406E-955B-7099FB774CB6}"/>
              </a:ext>
            </a:extLst>
          </p:cNvPr>
          <p:cNvGrpSpPr/>
          <p:nvPr/>
        </p:nvGrpSpPr>
        <p:grpSpPr>
          <a:xfrm>
            <a:off x="4312589" y="1118796"/>
            <a:ext cx="4354447" cy="3368848"/>
            <a:chOff x="4312589" y="1118796"/>
            <a:chExt cx="4354447" cy="3368848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D03DA76-9AEB-2E28-AF4E-2614B1C31E25}"/>
                </a:ext>
              </a:extLst>
            </p:cNvPr>
            <p:cNvSpPr/>
            <p:nvPr/>
          </p:nvSpPr>
          <p:spPr>
            <a:xfrm>
              <a:off x="5053523" y="3920120"/>
              <a:ext cx="1157667" cy="377664"/>
            </a:xfrm>
            <a:custGeom>
              <a:avLst/>
              <a:gdLst>
                <a:gd name="connsiteX0" fmla="*/ 256346 w 1157667"/>
                <a:gd name="connsiteY0" fmla="*/ 170669 h 377664"/>
                <a:gd name="connsiteX1" fmla="*/ 256346 w 1157667"/>
                <a:gd name="connsiteY1" fmla="*/ 0 h 377664"/>
                <a:gd name="connsiteX2" fmla="*/ 838264 w 1157667"/>
                <a:gd name="connsiteY2" fmla="*/ 0 h 377664"/>
                <a:gd name="connsiteX3" fmla="*/ 867737 w 1157667"/>
                <a:gd name="connsiteY3" fmla="*/ 170669 h 377664"/>
                <a:gd name="connsiteX4" fmla="*/ 1041147 w 1157667"/>
                <a:gd name="connsiteY4" fmla="*/ 170669 h 377664"/>
                <a:gd name="connsiteX5" fmla="*/ 1080901 w 1157667"/>
                <a:gd name="connsiteY5" fmla="*/ 192602 h 377664"/>
                <a:gd name="connsiteX6" fmla="*/ 1157668 w 1157667"/>
                <a:gd name="connsiteY6" fmla="*/ 277594 h 377664"/>
                <a:gd name="connsiteX7" fmla="*/ 1094609 w 1157667"/>
                <a:gd name="connsiteY7" fmla="*/ 309808 h 377664"/>
                <a:gd name="connsiteX8" fmla="*/ 74710 w 1157667"/>
                <a:gd name="connsiteY8" fmla="*/ 377664 h 377664"/>
                <a:gd name="connsiteX9" fmla="*/ 0 w 1157667"/>
                <a:gd name="connsiteY9" fmla="*/ 309808 h 377664"/>
                <a:gd name="connsiteX10" fmla="*/ 0 w 1157667"/>
                <a:gd name="connsiteY10" fmla="*/ 237154 h 377664"/>
                <a:gd name="connsiteX11" fmla="*/ 53462 w 1157667"/>
                <a:gd name="connsiteY11" fmla="*/ 170669 h 377664"/>
                <a:gd name="connsiteX12" fmla="*/ 256346 w 1157667"/>
                <a:gd name="connsiteY12" fmla="*/ 170669 h 377664"/>
                <a:gd name="connsiteX13" fmla="*/ 331741 w 1157667"/>
                <a:gd name="connsiteY13" fmla="*/ 242637 h 37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667" h="377664">
                  <a:moveTo>
                    <a:pt x="256346" y="170669"/>
                  </a:moveTo>
                  <a:lnTo>
                    <a:pt x="256346" y="0"/>
                  </a:lnTo>
                  <a:lnTo>
                    <a:pt x="838264" y="0"/>
                  </a:lnTo>
                  <a:lnTo>
                    <a:pt x="867737" y="170669"/>
                  </a:lnTo>
                  <a:lnTo>
                    <a:pt x="1041147" y="170669"/>
                  </a:lnTo>
                  <a:cubicBezTo>
                    <a:pt x="1056911" y="170669"/>
                    <a:pt x="1064451" y="176837"/>
                    <a:pt x="1080901" y="192602"/>
                  </a:cubicBezTo>
                  <a:cubicBezTo>
                    <a:pt x="1091182" y="202883"/>
                    <a:pt x="1157668" y="260458"/>
                    <a:pt x="1157668" y="277594"/>
                  </a:cubicBezTo>
                  <a:lnTo>
                    <a:pt x="1094609" y="309808"/>
                  </a:lnTo>
                  <a:lnTo>
                    <a:pt x="74710" y="377664"/>
                  </a:lnTo>
                  <a:lnTo>
                    <a:pt x="0" y="309808"/>
                  </a:lnTo>
                  <a:lnTo>
                    <a:pt x="0" y="237154"/>
                  </a:lnTo>
                  <a:cubicBezTo>
                    <a:pt x="0" y="200141"/>
                    <a:pt x="23990" y="170669"/>
                    <a:pt x="53462" y="170669"/>
                  </a:cubicBezTo>
                  <a:lnTo>
                    <a:pt x="256346" y="170669"/>
                  </a:lnTo>
                  <a:lnTo>
                    <a:pt x="331741" y="242637"/>
                  </a:lnTo>
                </a:path>
              </a:pathLst>
            </a:custGeom>
            <a:solidFill>
              <a:schemeClr val="tx2"/>
            </a:solidFill>
            <a:ln w="6848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99BF69A-14F6-D233-F3DE-8439AE8B9F86}"/>
                </a:ext>
              </a:extLst>
            </p:cNvPr>
            <p:cNvSpPr/>
            <p:nvPr/>
          </p:nvSpPr>
          <p:spPr>
            <a:xfrm>
              <a:off x="4312589" y="2121588"/>
              <a:ext cx="2643649" cy="1867758"/>
            </a:xfrm>
            <a:custGeom>
              <a:avLst/>
              <a:gdLst>
                <a:gd name="connsiteX0" fmla="*/ 2486689 w 2643649"/>
                <a:gd name="connsiteY0" fmla="*/ 1797846 h 1867758"/>
                <a:gd name="connsiteX1" fmla="*/ 81565 w 2643649"/>
                <a:gd name="connsiteY1" fmla="*/ 1867759 h 1867758"/>
                <a:gd name="connsiteX2" fmla="*/ 0 w 2643649"/>
                <a:gd name="connsiteY2" fmla="*/ 1771115 h 1867758"/>
                <a:gd name="connsiteX3" fmla="*/ 0 w 2643649"/>
                <a:gd name="connsiteY3" fmla="*/ 28787 h 1867758"/>
                <a:gd name="connsiteX4" fmla="*/ 28787 w 2643649"/>
                <a:gd name="connsiteY4" fmla="*/ 0 h 1867758"/>
                <a:gd name="connsiteX5" fmla="*/ 2486689 w 2643649"/>
                <a:gd name="connsiteY5" fmla="*/ 0 h 1867758"/>
                <a:gd name="connsiteX6" fmla="*/ 2562771 w 2643649"/>
                <a:gd name="connsiteY6" fmla="*/ 28787 h 1867758"/>
                <a:gd name="connsiteX7" fmla="*/ 2643650 w 2643649"/>
                <a:gd name="connsiteY7" fmla="*/ 83621 h 1867758"/>
                <a:gd name="connsiteX8" fmla="*/ 2572366 w 2643649"/>
                <a:gd name="connsiteY8" fmla="*/ 1712855 h 1867758"/>
                <a:gd name="connsiteX9" fmla="*/ 2486689 w 2643649"/>
                <a:gd name="connsiteY9" fmla="*/ 1797846 h 18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3649" h="1867758">
                  <a:moveTo>
                    <a:pt x="2486689" y="1797846"/>
                  </a:moveTo>
                  <a:lnTo>
                    <a:pt x="81565" y="1867759"/>
                  </a:lnTo>
                  <a:lnTo>
                    <a:pt x="0" y="1771115"/>
                  </a:lnTo>
                  <a:lnTo>
                    <a:pt x="0" y="28787"/>
                  </a:lnTo>
                  <a:cubicBezTo>
                    <a:pt x="0" y="13023"/>
                    <a:pt x="13023" y="0"/>
                    <a:pt x="28787" y="0"/>
                  </a:cubicBezTo>
                  <a:lnTo>
                    <a:pt x="2486689" y="0"/>
                  </a:lnTo>
                  <a:cubicBezTo>
                    <a:pt x="2512050" y="0"/>
                    <a:pt x="2529871" y="13023"/>
                    <a:pt x="2562771" y="28787"/>
                  </a:cubicBezTo>
                  <a:cubicBezTo>
                    <a:pt x="2580591" y="37698"/>
                    <a:pt x="2643650" y="74710"/>
                    <a:pt x="2643650" y="83621"/>
                  </a:cubicBezTo>
                  <a:lnTo>
                    <a:pt x="2572366" y="1712855"/>
                  </a:lnTo>
                  <a:cubicBezTo>
                    <a:pt x="2572366" y="1759463"/>
                    <a:pt x="2533983" y="1797846"/>
                    <a:pt x="2486689" y="1797846"/>
                  </a:cubicBezTo>
                  <a:close/>
                </a:path>
              </a:pathLst>
            </a:custGeom>
            <a:solidFill>
              <a:schemeClr val="tx2"/>
            </a:solidFill>
            <a:ln w="6848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62D82A7-DAFD-8C2F-F0CF-1DA19D7C433F}"/>
                </a:ext>
              </a:extLst>
            </p:cNvPr>
            <p:cNvSpPr/>
            <p:nvPr/>
          </p:nvSpPr>
          <p:spPr>
            <a:xfrm>
              <a:off x="4386614" y="2195613"/>
              <a:ext cx="2572366" cy="1798531"/>
            </a:xfrm>
            <a:custGeom>
              <a:avLst/>
              <a:gdLst>
                <a:gd name="connsiteX0" fmla="*/ 2487375 w 2572366"/>
                <a:gd name="connsiteY0" fmla="*/ 1798532 h 1798531"/>
                <a:gd name="connsiteX1" fmla="*/ 85677 w 2572366"/>
                <a:gd name="connsiteY1" fmla="*/ 1798532 h 1798531"/>
                <a:gd name="connsiteX2" fmla="*/ 0 w 2572366"/>
                <a:gd name="connsiteY2" fmla="*/ 1712855 h 1798531"/>
                <a:gd name="connsiteX3" fmla="*/ 0 w 2572366"/>
                <a:gd name="connsiteY3" fmla="*/ 85677 h 1798531"/>
                <a:gd name="connsiteX4" fmla="*/ 85677 w 2572366"/>
                <a:gd name="connsiteY4" fmla="*/ 0 h 1798531"/>
                <a:gd name="connsiteX5" fmla="*/ 2486689 w 2572366"/>
                <a:gd name="connsiteY5" fmla="*/ 0 h 1798531"/>
                <a:gd name="connsiteX6" fmla="*/ 2572366 w 2572366"/>
                <a:gd name="connsiteY6" fmla="*/ 85677 h 1798531"/>
                <a:gd name="connsiteX7" fmla="*/ 2572366 w 2572366"/>
                <a:gd name="connsiteY7" fmla="*/ 1712855 h 1798531"/>
                <a:gd name="connsiteX8" fmla="*/ 2487375 w 2572366"/>
                <a:gd name="connsiteY8" fmla="*/ 1798532 h 179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72366" h="1798531">
                  <a:moveTo>
                    <a:pt x="2487375" y="1798532"/>
                  </a:moveTo>
                  <a:lnTo>
                    <a:pt x="85677" y="1798532"/>
                  </a:lnTo>
                  <a:cubicBezTo>
                    <a:pt x="38383" y="1798532"/>
                    <a:pt x="0" y="1760148"/>
                    <a:pt x="0" y="1712855"/>
                  </a:cubicBezTo>
                  <a:lnTo>
                    <a:pt x="0" y="85677"/>
                  </a:lnTo>
                  <a:cubicBezTo>
                    <a:pt x="0" y="38383"/>
                    <a:pt x="38383" y="0"/>
                    <a:pt x="85677" y="0"/>
                  </a:cubicBezTo>
                  <a:lnTo>
                    <a:pt x="2486689" y="0"/>
                  </a:lnTo>
                  <a:cubicBezTo>
                    <a:pt x="2533983" y="0"/>
                    <a:pt x="2572366" y="38383"/>
                    <a:pt x="2572366" y="85677"/>
                  </a:cubicBezTo>
                  <a:lnTo>
                    <a:pt x="2572366" y="1712855"/>
                  </a:lnTo>
                  <a:cubicBezTo>
                    <a:pt x="2572366" y="1760148"/>
                    <a:pt x="2534669" y="1798532"/>
                    <a:pt x="2487375" y="17985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BF33919-4C05-94CC-B5E0-619E704C8C59}"/>
                </a:ext>
              </a:extLst>
            </p:cNvPr>
            <p:cNvSpPr/>
            <p:nvPr/>
          </p:nvSpPr>
          <p:spPr>
            <a:xfrm>
              <a:off x="6475762" y="1973894"/>
              <a:ext cx="709052" cy="462300"/>
            </a:xfrm>
            <a:custGeom>
              <a:avLst/>
              <a:gdLst>
                <a:gd name="connsiteX0" fmla="*/ 0 w 709052"/>
                <a:gd name="connsiteY0" fmla="*/ 360173 h 462300"/>
                <a:gd name="connsiteX1" fmla="*/ 154219 w 709052"/>
                <a:gd name="connsiteY1" fmla="*/ 110682 h 462300"/>
                <a:gd name="connsiteX2" fmla="*/ 189860 w 709052"/>
                <a:gd name="connsiteY2" fmla="*/ 86692 h 462300"/>
                <a:gd name="connsiteX3" fmla="*/ 680618 w 709052"/>
                <a:gd name="connsiteY3" fmla="*/ 330 h 462300"/>
                <a:gd name="connsiteX4" fmla="*/ 704608 w 709052"/>
                <a:gd name="connsiteY4" fmla="*/ 38713 h 462300"/>
                <a:gd name="connsiteX5" fmla="*/ 496927 w 709052"/>
                <a:gd name="connsiteY5" fmla="*/ 107255 h 462300"/>
                <a:gd name="connsiteX6" fmla="*/ 451004 w 709052"/>
                <a:gd name="connsiteY6" fmla="*/ 135357 h 462300"/>
                <a:gd name="connsiteX7" fmla="*/ 316662 w 709052"/>
                <a:gd name="connsiteY7" fmla="*/ 257361 h 462300"/>
                <a:gd name="connsiteX8" fmla="*/ 280335 w 709052"/>
                <a:gd name="connsiteY8" fmla="*/ 284778 h 462300"/>
                <a:gd name="connsiteX9" fmla="*/ 200141 w 709052"/>
                <a:gd name="connsiteY9" fmla="*/ 462300 h 462300"/>
                <a:gd name="connsiteX10" fmla="*/ 0 w 709052"/>
                <a:gd name="connsiteY10" fmla="*/ 360173 h 46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9052" h="462300">
                  <a:moveTo>
                    <a:pt x="0" y="360173"/>
                  </a:moveTo>
                  <a:lnTo>
                    <a:pt x="154219" y="110682"/>
                  </a:lnTo>
                  <a:cubicBezTo>
                    <a:pt x="161758" y="98345"/>
                    <a:pt x="174781" y="89434"/>
                    <a:pt x="189860" y="86692"/>
                  </a:cubicBezTo>
                  <a:lnTo>
                    <a:pt x="680618" y="330"/>
                  </a:lnTo>
                  <a:cubicBezTo>
                    <a:pt x="701866" y="-3097"/>
                    <a:pt x="716945" y="20892"/>
                    <a:pt x="704608" y="38713"/>
                  </a:cubicBezTo>
                  <a:lnTo>
                    <a:pt x="496927" y="107255"/>
                  </a:lnTo>
                  <a:cubicBezTo>
                    <a:pt x="485960" y="122334"/>
                    <a:pt x="469510" y="132615"/>
                    <a:pt x="451004" y="135357"/>
                  </a:cubicBezTo>
                  <a:lnTo>
                    <a:pt x="316662" y="257361"/>
                  </a:lnTo>
                  <a:cubicBezTo>
                    <a:pt x="300898" y="260103"/>
                    <a:pt x="287189" y="270384"/>
                    <a:pt x="280335" y="284778"/>
                  </a:cubicBezTo>
                  <a:lnTo>
                    <a:pt x="200141" y="462300"/>
                  </a:lnTo>
                  <a:lnTo>
                    <a:pt x="0" y="360173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019B212-7FAB-9808-1C74-90D4B408B09F}"/>
                </a:ext>
              </a:extLst>
            </p:cNvPr>
            <p:cNvSpPr/>
            <p:nvPr/>
          </p:nvSpPr>
          <p:spPr>
            <a:xfrm>
              <a:off x="6651228" y="1949434"/>
              <a:ext cx="204734" cy="122804"/>
            </a:xfrm>
            <a:custGeom>
              <a:avLst/>
              <a:gdLst>
                <a:gd name="connsiteX0" fmla="*/ 160387 w 204734"/>
                <a:gd name="connsiteY0" fmla="*/ 96759 h 122804"/>
                <a:gd name="connsiteX1" fmla="*/ 203568 w 204734"/>
                <a:gd name="connsiteY1" fmla="*/ 801 h 122804"/>
                <a:gd name="connsiteX2" fmla="*/ 0 w 204734"/>
                <a:gd name="connsiteY2" fmla="*/ 122805 h 122804"/>
                <a:gd name="connsiteX3" fmla="*/ 160387 w 204734"/>
                <a:gd name="connsiteY3" fmla="*/ 96759 h 12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734" h="122804">
                  <a:moveTo>
                    <a:pt x="160387" y="96759"/>
                  </a:moveTo>
                  <a:cubicBezTo>
                    <a:pt x="160387" y="96759"/>
                    <a:pt x="213164" y="4913"/>
                    <a:pt x="203568" y="801"/>
                  </a:cubicBezTo>
                  <a:cubicBezTo>
                    <a:pt x="173410" y="-11537"/>
                    <a:pt x="0" y="122805"/>
                    <a:pt x="0" y="122805"/>
                  </a:cubicBezTo>
                  <a:lnTo>
                    <a:pt x="160387" y="96759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CF427C-3F61-D968-BC91-4666EEC03F13}"/>
                </a:ext>
              </a:extLst>
            </p:cNvPr>
            <p:cNvSpPr/>
            <p:nvPr/>
          </p:nvSpPr>
          <p:spPr>
            <a:xfrm>
              <a:off x="8031021" y="2010551"/>
              <a:ext cx="157595" cy="157304"/>
            </a:xfrm>
            <a:custGeom>
              <a:avLst/>
              <a:gdLst>
                <a:gd name="connsiteX0" fmla="*/ 635 w 157595"/>
                <a:gd name="connsiteY0" fmla="*/ 125431 h 157304"/>
                <a:gd name="connsiteX1" fmla="*/ 62322 w 157595"/>
                <a:gd name="connsiteY1" fmla="*/ 156960 h 157304"/>
                <a:gd name="connsiteX2" fmla="*/ 157595 w 157595"/>
                <a:gd name="connsiteY2" fmla="*/ 73340 h 157304"/>
                <a:gd name="connsiteX3" fmla="*/ 42445 w 157595"/>
                <a:gd name="connsiteY3" fmla="*/ 0 h 157304"/>
                <a:gd name="connsiteX4" fmla="*/ 635 w 157595"/>
                <a:gd name="connsiteY4" fmla="*/ 125431 h 15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595" h="157304">
                  <a:moveTo>
                    <a:pt x="635" y="125431"/>
                  </a:moveTo>
                  <a:cubicBezTo>
                    <a:pt x="-4849" y="123375"/>
                    <a:pt x="25995" y="154219"/>
                    <a:pt x="62322" y="156960"/>
                  </a:cubicBezTo>
                  <a:cubicBezTo>
                    <a:pt x="98650" y="159702"/>
                    <a:pt x="152797" y="147364"/>
                    <a:pt x="157595" y="73340"/>
                  </a:cubicBezTo>
                  <a:lnTo>
                    <a:pt x="42445" y="0"/>
                  </a:lnTo>
                  <a:lnTo>
                    <a:pt x="635" y="12543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E3C3C75-E5D6-D455-2D82-60C81109C1AC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E361ECD-F89F-FA01-E098-C20197A55A6B}"/>
                </a:ext>
              </a:extLst>
            </p:cNvPr>
            <p:cNvSpPr/>
            <p:nvPr/>
          </p:nvSpPr>
          <p:spPr>
            <a:xfrm>
              <a:off x="7649194" y="2089374"/>
              <a:ext cx="402339" cy="470880"/>
            </a:xfrm>
            <a:custGeom>
              <a:avLst/>
              <a:gdLst>
                <a:gd name="connsiteX0" fmla="*/ 381092 w 402339"/>
                <a:gd name="connsiteY0" fmla="*/ 0 h 470880"/>
                <a:gd name="connsiteX1" fmla="*/ 402339 w 402339"/>
                <a:gd name="connsiteY1" fmla="*/ 348877 h 470880"/>
                <a:gd name="connsiteX2" fmla="*/ 118577 w 402339"/>
                <a:gd name="connsiteY2" fmla="*/ 470881 h 470880"/>
                <a:gd name="connsiteX3" fmla="*/ 0 w 402339"/>
                <a:gd name="connsiteY3" fmla="*/ 258402 h 470880"/>
                <a:gd name="connsiteX4" fmla="*/ 90475 w 402339"/>
                <a:gd name="connsiteY4" fmla="*/ 10967 h 47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39" h="470880">
                  <a:moveTo>
                    <a:pt x="381092" y="0"/>
                  </a:moveTo>
                  <a:lnTo>
                    <a:pt x="402339" y="348877"/>
                  </a:lnTo>
                  <a:lnTo>
                    <a:pt x="118577" y="470881"/>
                  </a:lnTo>
                  <a:lnTo>
                    <a:pt x="0" y="258402"/>
                  </a:lnTo>
                  <a:lnTo>
                    <a:pt x="90475" y="10967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FBA3515-69F2-4877-B8B7-72F5E8654EBD}"/>
                </a:ext>
              </a:extLst>
            </p:cNvPr>
            <p:cNvSpPr/>
            <p:nvPr/>
          </p:nvSpPr>
          <p:spPr>
            <a:xfrm>
              <a:off x="7220809" y="2195526"/>
              <a:ext cx="1285155" cy="1069335"/>
            </a:xfrm>
            <a:custGeom>
              <a:avLst/>
              <a:gdLst>
                <a:gd name="connsiteX0" fmla="*/ 823185 w 1285155"/>
                <a:gd name="connsiteY0" fmla="*/ 98787 h 1069335"/>
                <a:gd name="connsiteX1" fmla="*/ 455116 w 1285155"/>
                <a:gd name="connsiteY1" fmla="*/ 82337 h 1069335"/>
                <a:gd name="connsiteX2" fmla="*/ 296785 w 1285155"/>
                <a:gd name="connsiteY2" fmla="*/ 16537 h 1069335"/>
                <a:gd name="connsiteX3" fmla="*/ 1371 w 1285155"/>
                <a:gd name="connsiteY3" fmla="*/ 213251 h 1069335"/>
                <a:gd name="connsiteX4" fmla="*/ 0 w 1285155"/>
                <a:gd name="connsiteY4" fmla="*/ 723201 h 1069335"/>
                <a:gd name="connsiteX5" fmla="*/ 309123 w 1285155"/>
                <a:gd name="connsiteY5" fmla="*/ 741707 h 1069335"/>
                <a:gd name="connsiteX6" fmla="*/ 269369 w 1285155"/>
                <a:gd name="connsiteY6" fmla="*/ 1069336 h 1069335"/>
                <a:gd name="connsiteX7" fmla="*/ 1285155 w 1285155"/>
                <a:gd name="connsiteY7" fmla="*/ 1069336 h 1069335"/>
                <a:gd name="connsiteX8" fmla="*/ 1231693 w 1285155"/>
                <a:gd name="connsiteY8" fmla="*/ 355818 h 1069335"/>
                <a:gd name="connsiteX9" fmla="*/ 1083643 w 1285155"/>
                <a:gd name="connsiteY9" fmla="*/ 41897 h 1069335"/>
                <a:gd name="connsiteX10" fmla="*/ 1039776 w 1285155"/>
                <a:gd name="connsiteY10" fmla="*/ 29560 h 1069335"/>
                <a:gd name="connsiteX11" fmla="*/ 823185 w 1285155"/>
                <a:gd name="connsiteY11" fmla="*/ 98787 h 1069335"/>
                <a:gd name="connsiteX12" fmla="*/ 823185 w 1285155"/>
                <a:gd name="connsiteY12" fmla="*/ 98787 h 106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5155" h="1069335">
                  <a:moveTo>
                    <a:pt x="823185" y="98787"/>
                  </a:moveTo>
                  <a:cubicBezTo>
                    <a:pt x="823185" y="98787"/>
                    <a:pt x="657314" y="289332"/>
                    <a:pt x="455116" y="82337"/>
                  </a:cubicBezTo>
                  <a:lnTo>
                    <a:pt x="296785" y="16537"/>
                  </a:lnTo>
                  <a:cubicBezTo>
                    <a:pt x="156275" y="-41724"/>
                    <a:pt x="1371" y="61089"/>
                    <a:pt x="1371" y="213251"/>
                  </a:cubicBezTo>
                  <a:lnTo>
                    <a:pt x="0" y="723201"/>
                  </a:lnTo>
                  <a:lnTo>
                    <a:pt x="309123" y="741707"/>
                  </a:lnTo>
                  <a:lnTo>
                    <a:pt x="269369" y="1069336"/>
                  </a:lnTo>
                  <a:lnTo>
                    <a:pt x="1285155" y="1069336"/>
                  </a:lnTo>
                  <a:lnTo>
                    <a:pt x="1231693" y="355818"/>
                  </a:lnTo>
                  <a:cubicBezTo>
                    <a:pt x="1222097" y="223533"/>
                    <a:pt x="1178230" y="86449"/>
                    <a:pt x="1083643" y="41897"/>
                  </a:cubicBezTo>
                  <a:lnTo>
                    <a:pt x="1039776" y="29560"/>
                  </a:lnTo>
                  <a:cubicBezTo>
                    <a:pt x="956155" y="15851"/>
                    <a:pt x="876647" y="43954"/>
                    <a:pt x="823185" y="98787"/>
                  </a:cubicBezTo>
                  <a:lnTo>
                    <a:pt x="823185" y="987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325B428-B65C-55FA-713B-7B0E48D59EEF}"/>
                </a:ext>
              </a:extLst>
            </p:cNvPr>
            <p:cNvSpPr/>
            <p:nvPr/>
          </p:nvSpPr>
          <p:spPr>
            <a:xfrm>
              <a:off x="7248444" y="2925583"/>
              <a:ext cx="300459" cy="344078"/>
            </a:xfrm>
            <a:custGeom>
              <a:avLst/>
              <a:gdLst>
                <a:gd name="connsiteX0" fmla="*/ 8911 w 329685"/>
                <a:gd name="connsiteY0" fmla="*/ 344079 h 344078"/>
                <a:gd name="connsiteX1" fmla="*/ 296100 w 329685"/>
                <a:gd name="connsiteY1" fmla="*/ 344079 h 344078"/>
                <a:gd name="connsiteX2" fmla="*/ 329685 w 329685"/>
                <a:gd name="connsiteY2" fmla="*/ 7540 h 344078"/>
                <a:gd name="connsiteX3" fmla="*/ 0 w 329685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685" h="344078">
                  <a:moveTo>
                    <a:pt x="8911" y="344079"/>
                  </a:moveTo>
                  <a:lnTo>
                    <a:pt x="296100" y="344079"/>
                  </a:lnTo>
                  <a:lnTo>
                    <a:pt x="329685" y="7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A320ACD-F055-62ED-7499-7D70D6FD954D}"/>
                </a:ext>
              </a:extLst>
            </p:cNvPr>
            <p:cNvSpPr/>
            <p:nvPr/>
          </p:nvSpPr>
          <p:spPr>
            <a:xfrm>
              <a:off x="8135839" y="2923525"/>
              <a:ext cx="370124" cy="341337"/>
            </a:xfrm>
            <a:custGeom>
              <a:avLst/>
              <a:gdLst>
                <a:gd name="connsiteX0" fmla="*/ 0 w 370124"/>
                <a:gd name="connsiteY0" fmla="*/ 341337 h 341337"/>
                <a:gd name="connsiteX1" fmla="*/ 370125 w 370124"/>
                <a:gd name="connsiteY1" fmla="*/ 341337 h 341337"/>
                <a:gd name="connsiteX2" fmla="*/ 344764 w 370124"/>
                <a:gd name="connsiteY2" fmla="*/ 0 h 341337"/>
                <a:gd name="connsiteX3" fmla="*/ 18506 w 37012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124" h="341337">
                  <a:moveTo>
                    <a:pt x="0" y="341337"/>
                  </a:moveTo>
                  <a:lnTo>
                    <a:pt x="370125" y="341337"/>
                  </a:lnTo>
                  <a:lnTo>
                    <a:pt x="344764" y="0"/>
                  </a:lnTo>
                  <a:lnTo>
                    <a:pt x="18506" y="0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9DFBC4D-4341-571B-E271-05C2ECDFE50A}"/>
                </a:ext>
              </a:extLst>
            </p:cNvPr>
            <p:cNvSpPr/>
            <p:nvPr/>
          </p:nvSpPr>
          <p:spPr>
            <a:xfrm>
              <a:off x="7246855" y="2918727"/>
              <a:ext cx="303639" cy="344078"/>
            </a:xfrm>
            <a:custGeom>
              <a:avLst/>
              <a:gdLst>
                <a:gd name="connsiteX0" fmla="*/ 7540 w 303639"/>
                <a:gd name="connsiteY0" fmla="*/ 344079 h 344078"/>
                <a:gd name="connsiteX1" fmla="*/ 270054 w 303639"/>
                <a:gd name="connsiteY1" fmla="*/ 344079 h 344078"/>
                <a:gd name="connsiteX2" fmla="*/ 303639 w 303639"/>
                <a:gd name="connsiteY2" fmla="*/ 7540 h 344078"/>
                <a:gd name="connsiteX3" fmla="*/ 0 w 303639"/>
                <a:gd name="connsiteY3" fmla="*/ 0 h 3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639" h="344078">
                  <a:moveTo>
                    <a:pt x="7540" y="344079"/>
                  </a:moveTo>
                  <a:lnTo>
                    <a:pt x="270054" y="344079"/>
                  </a:lnTo>
                  <a:lnTo>
                    <a:pt x="303639" y="754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0559B7D-3C11-CDED-1A04-57A92ABBD3A8}"/>
                </a:ext>
              </a:extLst>
            </p:cNvPr>
            <p:cNvSpPr/>
            <p:nvPr/>
          </p:nvSpPr>
          <p:spPr>
            <a:xfrm>
              <a:off x="8135839" y="2923525"/>
              <a:ext cx="353674" cy="341337"/>
            </a:xfrm>
            <a:custGeom>
              <a:avLst/>
              <a:gdLst>
                <a:gd name="connsiteX0" fmla="*/ 0 w 353674"/>
                <a:gd name="connsiteY0" fmla="*/ 341337 h 341337"/>
                <a:gd name="connsiteX1" fmla="*/ 353675 w 353674"/>
                <a:gd name="connsiteY1" fmla="*/ 341337 h 341337"/>
                <a:gd name="connsiteX2" fmla="*/ 328314 w 353674"/>
                <a:gd name="connsiteY2" fmla="*/ 0 h 341337"/>
                <a:gd name="connsiteX3" fmla="*/ 18506 w 353674"/>
                <a:gd name="connsiteY3" fmla="*/ 0 h 3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674" h="341337">
                  <a:moveTo>
                    <a:pt x="0" y="341337"/>
                  </a:moveTo>
                  <a:lnTo>
                    <a:pt x="353675" y="341337"/>
                  </a:lnTo>
                  <a:lnTo>
                    <a:pt x="328314" y="0"/>
                  </a:lnTo>
                  <a:lnTo>
                    <a:pt x="18506" y="0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30BE0F-BE2F-7C30-30B1-ABFD82A61635}"/>
                </a:ext>
              </a:extLst>
            </p:cNvPr>
            <p:cNvSpPr/>
            <p:nvPr/>
          </p:nvSpPr>
          <p:spPr>
            <a:xfrm>
              <a:off x="8104310" y="2510219"/>
              <a:ext cx="37012" cy="436610"/>
            </a:xfrm>
            <a:custGeom>
              <a:avLst/>
              <a:gdLst>
                <a:gd name="connsiteX0" fmla="*/ 0 w 37012"/>
                <a:gd name="connsiteY0" fmla="*/ 0 h 436610"/>
                <a:gd name="connsiteX1" fmla="*/ 37012 w 37012"/>
                <a:gd name="connsiteY1" fmla="*/ 436610 h 43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012" h="436610">
                  <a:moveTo>
                    <a:pt x="0" y="0"/>
                  </a:moveTo>
                  <a:lnTo>
                    <a:pt x="37012" y="436610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96899F-94AC-C282-2E25-977450645129}"/>
                </a:ext>
              </a:extLst>
            </p:cNvPr>
            <p:cNvSpPr/>
            <p:nvPr/>
          </p:nvSpPr>
          <p:spPr>
            <a:xfrm>
              <a:off x="4674476" y="2488971"/>
              <a:ext cx="1246783" cy="1281207"/>
            </a:xfrm>
            <a:custGeom>
              <a:avLst/>
              <a:gdLst>
                <a:gd name="connsiteX0" fmla="*/ 528468 w 1246783"/>
                <a:gd name="connsiteY0" fmla="*/ 45923 h 1281207"/>
                <a:gd name="connsiteX1" fmla="*/ 954797 w 1246783"/>
                <a:gd name="connsiteY1" fmla="*/ 54148 h 1281207"/>
                <a:gd name="connsiteX2" fmla="*/ 1019226 w 1246783"/>
                <a:gd name="connsiteY2" fmla="*/ 21933 h 1281207"/>
                <a:gd name="connsiteX3" fmla="*/ 1246784 w 1246783"/>
                <a:gd name="connsiteY3" fmla="*/ 1274188 h 1281207"/>
                <a:gd name="connsiteX4" fmla="*/ 12 w 1246783"/>
                <a:gd name="connsiteY4" fmla="*/ 1279672 h 1281207"/>
                <a:gd name="connsiteX5" fmla="*/ 458555 w 1246783"/>
                <a:gd name="connsiteY5" fmla="*/ 0 h 1281207"/>
                <a:gd name="connsiteX6" fmla="*/ 528468 w 1246783"/>
                <a:gd name="connsiteY6" fmla="*/ 45923 h 12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6783" h="1281207">
                  <a:moveTo>
                    <a:pt x="528468" y="45923"/>
                  </a:moveTo>
                  <a:cubicBezTo>
                    <a:pt x="528468" y="45923"/>
                    <a:pt x="689541" y="239210"/>
                    <a:pt x="954797" y="54148"/>
                  </a:cubicBezTo>
                  <a:lnTo>
                    <a:pt x="1019226" y="21933"/>
                  </a:lnTo>
                  <a:lnTo>
                    <a:pt x="1246784" y="1274188"/>
                  </a:lnTo>
                  <a:cubicBezTo>
                    <a:pt x="1246784" y="1274188"/>
                    <a:pt x="2754" y="1285155"/>
                    <a:pt x="12" y="1279672"/>
                  </a:cubicBezTo>
                  <a:cubicBezTo>
                    <a:pt x="-2729" y="1274188"/>
                    <a:pt x="458555" y="0"/>
                    <a:pt x="458555" y="0"/>
                  </a:cubicBezTo>
                  <a:lnTo>
                    <a:pt x="528468" y="4592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1EC7635-EEBE-1D15-3AF9-BE0878531CC7}"/>
                </a:ext>
              </a:extLst>
            </p:cNvPr>
            <p:cNvSpPr/>
            <p:nvPr/>
          </p:nvSpPr>
          <p:spPr>
            <a:xfrm>
              <a:off x="4387299" y="2453091"/>
              <a:ext cx="786172" cy="1433443"/>
            </a:xfrm>
            <a:custGeom>
              <a:avLst/>
              <a:gdLst>
                <a:gd name="connsiteX0" fmla="*/ 751216 w 786172"/>
                <a:gd name="connsiteY0" fmla="*/ 37936 h 1433443"/>
                <a:gd name="connsiteX1" fmla="*/ 400283 w 786172"/>
                <a:gd name="connsiteY1" fmla="*/ 124984 h 1433443"/>
                <a:gd name="connsiteX2" fmla="*/ 0 w 786172"/>
                <a:gd name="connsiteY2" fmla="*/ 1079083 h 1433443"/>
                <a:gd name="connsiteX3" fmla="*/ 0 w 786172"/>
                <a:gd name="connsiteY3" fmla="*/ 1433443 h 1433443"/>
                <a:gd name="connsiteX4" fmla="*/ 403025 w 786172"/>
                <a:gd name="connsiteY4" fmla="*/ 1430016 h 1433443"/>
                <a:gd name="connsiteX5" fmla="*/ 786172 w 786172"/>
                <a:gd name="connsiteY5" fmla="*/ 99624 h 1433443"/>
                <a:gd name="connsiteX6" fmla="*/ 770408 w 786172"/>
                <a:gd name="connsiteY6" fmla="*/ 48903 h 1433443"/>
                <a:gd name="connsiteX7" fmla="*/ 751216 w 786172"/>
                <a:gd name="connsiteY7" fmla="*/ 37936 h 143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6172" h="1433443">
                  <a:moveTo>
                    <a:pt x="751216" y="37936"/>
                  </a:moveTo>
                  <a:cubicBezTo>
                    <a:pt x="630583" y="-36774"/>
                    <a:pt x="472252" y="2295"/>
                    <a:pt x="400283" y="124984"/>
                  </a:cubicBezTo>
                  <a:lnTo>
                    <a:pt x="0" y="1079083"/>
                  </a:lnTo>
                  <a:lnTo>
                    <a:pt x="0" y="1433443"/>
                  </a:lnTo>
                  <a:cubicBezTo>
                    <a:pt x="153533" y="1432758"/>
                    <a:pt x="403025" y="1430016"/>
                    <a:pt x="403025" y="1430016"/>
                  </a:cubicBezTo>
                  <a:lnTo>
                    <a:pt x="786172" y="99624"/>
                  </a:lnTo>
                  <a:lnTo>
                    <a:pt x="770408" y="48903"/>
                  </a:lnTo>
                  <a:lnTo>
                    <a:pt x="751216" y="37936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486450E-75BB-D1C0-19E6-467C0DA1FA82}"/>
                </a:ext>
              </a:extLst>
            </p:cNvPr>
            <p:cNvSpPr/>
            <p:nvPr/>
          </p:nvSpPr>
          <p:spPr>
            <a:xfrm>
              <a:off x="5679994" y="2282661"/>
              <a:ext cx="1075417" cy="1107983"/>
            </a:xfrm>
            <a:custGeom>
              <a:avLst/>
              <a:gdLst>
                <a:gd name="connsiteX0" fmla="*/ 0 w 1075417"/>
                <a:gd name="connsiteY0" fmla="*/ 235783 h 1107983"/>
                <a:gd name="connsiteX1" fmla="*/ 117892 w 1075417"/>
                <a:gd name="connsiteY1" fmla="*/ 173410 h 1107983"/>
                <a:gd name="connsiteX2" fmla="*/ 375608 w 1075417"/>
                <a:gd name="connsiteY2" fmla="*/ 265941 h 1107983"/>
                <a:gd name="connsiteX3" fmla="*/ 490072 w 1075417"/>
                <a:gd name="connsiteY3" fmla="*/ 533254 h 1107983"/>
                <a:gd name="connsiteX4" fmla="*/ 788228 w 1075417"/>
                <a:gd name="connsiteY4" fmla="*/ 0 h 1107983"/>
                <a:gd name="connsiteX5" fmla="*/ 1075418 w 1075417"/>
                <a:gd name="connsiteY5" fmla="*/ 131600 h 1107983"/>
                <a:gd name="connsiteX6" fmla="*/ 673079 w 1075417"/>
                <a:gd name="connsiteY6" fmla="*/ 979460 h 1107983"/>
                <a:gd name="connsiteX7" fmla="*/ 320775 w 1075417"/>
                <a:gd name="connsiteY7" fmla="*/ 1051428 h 1107983"/>
                <a:gd name="connsiteX8" fmla="*/ 80879 w 1075417"/>
                <a:gd name="connsiteY8" fmla="*/ 839635 h 1107983"/>
                <a:gd name="connsiteX9" fmla="*/ 13708 w 1075417"/>
                <a:gd name="connsiteY9" fmla="*/ 336539 h 1107983"/>
                <a:gd name="connsiteX10" fmla="*/ 10281 w 1075417"/>
                <a:gd name="connsiteY10" fmla="*/ 309123 h 1107983"/>
                <a:gd name="connsiteX11" fmla="*/ 0 w 1075417"/>
                <a:gd name="connsiteY11" fmla="*/ 235783 h 110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5417" h="1107983">
                  <a:moveTo>
                    <a:pt x="0" y="235783"/>
                  </a:moveTo>
                  <a:lnTo>
                    <a:pt x="117892" y="173410"/>
                  </a:lnTo>
                  <a:cubicBezTo>
                    <a:pt x="214535" y="122004"/>
                    <a:pt x="333798" y="165185"/>
                    <a:pt x="375608" y="265941"/>
                  </a:cubicBezTo>
                  <a:lnTo>
                    <a:pt x="490072" y="533254"/>
                  </a:lnTo>
                  <a:lnTo>
                    <a:pt x="788228" y="0"/>
                  </a:lnTo>
                  <a:lnTo>
                    <a:pt x="1075418" y="131600"/>
                  </a:lnTo>
                  <a:lnTo>
                    <a:pt x="673079" y="979460"/>
                  </a:lnTo>
                  <a:cubicBezTo>
                    <a:pt x="608649" y="1114487"/>
                    <a:pt x="433183" y="1150814"/>
                    <a:pt x="320775" y="1051428"/>
                  </a:cubicBezTo>
                  <a:lnTo>
                    <a:pt x="80879" y="839635"/>
                  </a:lnTo>
                  <a:lnTo>
                    <a:pt x="13708" y="336539"/>
                  </a:lnTo>
                  <a:lnTo>
                    <a:pt x="10281" y="309123"/>
                  </a:lnTo>
                  <a:lnTo>
                    <a:pt x="0" y="235783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78C343B-1806-0C27-89F5-A0EBEBDE85F9}"/>
                </a:ext>
              </a:extLst>
            </p:cNvPr>
            <p:cNvSpPr/>
            <p:nvPr/>
          </p:nvSpPr>
          <p:spPr>
            <a:xfrm>
              <a:off x="7668447" y="1531827"/>
              <a:ext cx="526513" cy="702014"/>
            </a:xfrm>
            <a:custGeom>
              <a:avLst/>
              <a:gdLst>
                <a:gd name="connsiteX0" fmla="*/ 132223 w 526513"/>
                <a:gd name="connsiteY0" fmla="*/ 687776 h 702014"/>
                <a:gd name="connsiteX1" fmla="*/ 132223 w 526513"/>
                <a:gd name="connsiteY1" fmla="*/ 687776 h 702014"/>
                <a:gd name="connsiteX2" fmla="*/ 401592 w 526513"/>
                <a:gd name="connsiteY2" fmla="*/ 569199 h 702014"/>
                <a:gd name="connsiteX3" fmla="*/ 467392 w 526513"/>
                <a:gd name="connsiteY3" fmla="*/ 400587 h 702014"/>
                <a:gd name="connsiteX4" fmla="*/ 468763 w 526513"/>
                <a:gd name="connsiteY4" fmla="*/ 44856 h 702014"/>
                <a:gd name="connsiteX5" fmla="*/ 428323 w 526513"/>
                <a:gd name="connsiteY5" fmla="*/ 18810 h 702014"/>
                <a:gd name="connsiteX6" fmla="*/ 141819 w 526513"/>
                <a:gd name="connsiteY6" fmla="*/ 110656 h 702014"/>
                <a:gd name="connsiteX7" fmla="*/ 14332 w 526513"/>
                <a:gd name="connsiteY7" fmla="*/ 418407 h 702014"/>
                <a:gd name="connsiteX8" fmla="*/ 132223 w 526513"/>
                <a:gd name="connsiteY8" fmla="*/ 687776 h 702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513" h="702014">
                  <a:moveTo>
                    <a:pt x="132223" y="687776"/>
                  </a:moveTo>
                  <a:lnTo>
                    <a:pt x="132223" y="687776"/>
                  </a:lnTo>
                  <a:cubicBezTo>
                    <a:pt x="239148" y="729586"/>
                    <a:pt x="359781" y="676124"/>
                    <a:pt x="401592" y="569199"/>
                  </a:cubicBezTo>
                  <a:lnTo>
                    <a:pt x="467392" y="400587"/>
                  </a:lnTo>
                  <a:cubicBezTo>
                    <a:pt x="509202" y="293662"/>
                    <a:pt x="575687" y="86666"/>
                    <a:pt x="468763" y="44856"/>
                  </a:cubicBezTo>
                  <a:lnTo>
                    <a:pt x="428323" y="18810"/>
                  </a:lnTo>
                  <a:cubicBezTo>
                    <a:pt x="321398" y="-23000"/>
                    <a:pt x="182944" y="3731"/>
                    <a:pt x="141819" y="110656"/>
                  </a:cubicBezTo>
                  <a:lnTo>
                    <a:pt x="14332" y="418407"/>
                  </a:lnTo>
                  <a:cubicBezTo>
                    <a:pt x="-27479" y="525332"/>
                    <a:pt x="25298" y="645966"/>
                    <a:pt x="132223" y="687776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F05C84B-46D4-5A9F-3669-F72ADB6A0205}"/>
                </a:ext>
              </a:extLst>
            </p:cNvPr>
            <p:cNvSpPr/>
            <p:nvPr/>
          </p:nvSpPr>
          <p:spPr>
            <a:xfrm>
              <a:off x="7551865" y="2527354"/>
              <a:ext cx="23304" cy="464026"/>
            </a:xfrm>
            <a:custGeom>
              <a:avLst/>
              <a:gdLst>
                <a:gd name="connsiteX0" fmla="*/ 23304 w 23304"/>
                <a:gd name="connsiteY0" fmla="*/ 0 h 464026"/>
                <a:gd name="connsiteX1" fmla="*/ 0 w 23304"/>
                <a:gd name="connsiteY1" fmla="*/ 464027 h 46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4" h="464026">
                  <a:moveTo>
                    <a:pt x="23304" y="0"/>
                  </a:moveTo>
                  <a:lnTo>
                    <a:pt x="0" y="464027"/>
                  </a:lnTo>
                </a:path>
              </a:pathLst>
            </a:custGeom>
            <a:ln w="6848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D12C7F0-2419-0605-A41E-284D7962EB0B}"/>
                </a:ext>
              </a:extLst>
            </p:cNvPr>
            <p:cNvSpPr/>
            <p:nvPr/>
          </p:nvSpPr>
          <p:spPr>
            <a:xfrm>
              <a:off x="5975408" y="2816600"/>
              <a:ext cx="194658" cy="178893"/>
            </a:xfrm>
            <a:custGeom>
              <a:avLst/>
              <a:gdLst>
                <a:gd name="connsiteX0" fmla="*/ 114464 w 194658"/>
                <a:gd name="connsiteY0" fmla="*/ 158331 h 178893"/>
                <a:gd name="connsiteX1" fmla="*/ 194658 w 194658"/>
                <a:gd name="connsiteY1" fmla="*/ 0 h 178893"/>
                <a:gd name="connsiteX2" fmla="*/ 0 w 194658"/>
                <a:gd name="connsiteY2" fmla="*/ 178894 h 17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658" h="178893">
                  <a:moveTo>
                    <a:pt x="114464" y="158331"/>
                  </a:moveTo>
                  <a:lnTo>
                    <a:pt x="194658" y="0"/>
                  </a:lnTo>
                  <a:lnTo>
                    <a:pt x="0" y="178894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374731-7FAA-CAB3-1447-8025052FC313}"/>
                </a:ext>
              </a:extLst>
            </p:cNvPr>
            <p:cNvSpPr/>
            <p:nvPr/>
          </p:nvSpPr>
          <p:spPr>
            <a:xfrm>
              <a:off x="7161178" y="3257323"/>
              <a:ext cx="1505858" cy="6854"/>
            </a:xfrm>
            <a:custGeom>
              <a:avLst/>
              <a:gdLst>
                <a:gd name="connsiteX0" fmla="*/ 0 w 1505858"/>
                <a:gd name="connsiteY0" fmla="*/ 0 h 6854"/>
                <a:gd name="connsiteX1" fmla="*/ 1505859 w 1505858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858" h="6854">
                  <a:moveTo>
                    <a:pt x="0" y="0"/>
                  </a:moveTo>
                  <a:lnTo>
                    <a:pt x="1505859" y="0"/>
                  </a:lnTo>
                </a:path>
              </a:pathLst>
            </a:custGeom>
            <a:ln w="20545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CA2CD97-8712-426B-6C15-0053F39F7097}"/>
                </a:ext>
              </a:extLst>
            </p:cNvPr>
            <p:cNvSpPr/>
            <p:nvPr/>
          </p:nvSpPr>
          <p:spPr>
            <a:xfrm>
              <a:off x="5679994" y="2778902"/>
              <a:ext cx="198085" cy="396170"/>
            </a:xfrm>
            <a:custGeom>
              <a:avLst/>
              <a:gdLst>
                <a:gd name="connsiteX0" fmla="*/ 0 w 198085"/>
                <a:gd name="connsiteY0" fmla="*/ 0 h 396170"/>
                <a:gd name="connsiteX1" fmla="*/ 198085 w 198085"/>
                <a:gd name="connsiteY1" fmla="*/ 198085 h 396170"/>
                <a:gd name="connsiteX2" fmla="*/ 0 w 198085"/>
                <a:gd name="connsiteY2" fmla="*/ 396171 h 39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085" h="396170">
                  <a:moveTo>
                    <a:pt x="0" y="0"/>
                  </a:moveTo>
                  <a:cubicBezTo>
                    <a:pt x="109667" y="0"/>
                    <a:pt x="198085" y="89104"/>
                    <a:pt x="198085" y="198085"/>
                  </a:cubicBezTo>
                  <a:cubicBezTo>
                    <a:pt x="198085" y="307752"/>
                    <a:pt x="108981" y="396171"/>
                    <a:pt x="0" y="396171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4F657C2-BA0C-7EFE-B868-730FC7701128}"/>
                </a:ext>
              </a:extLst>
            </p:cNvPr>
            <p:cNvSpPr/>
            <p:nvPr/>
          </p:nvSpPr>
          <p:spPr>
            <a:xfrm>
              <a:off x="5298217" y="2778902"/>
              <a:ext cx="155589" cy="396170"/>
            </a:xfrm>
            <a:custGeom>
              <a:avLst/>
              <a:gdLst>
                <a:gd name="connsiteX0" fmla="*/ 0 w 155589"/>
                <a:gd name="connsiteY0" fmla="*/ 0 h 396170"/>
                <a:gd name="connsiteX1" fmla="*/ 155589 w 155589"/>
                <a:gd name="connsiteY1" fmla="*/ 198085 h 396170"/>
                <a:gd name="connsiteX2" fmla="*/ 0 w 155589"/>
                <a:gd name="connsiteY2" fmla="*/ 396171 h 39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589" h="396170">
                  <a:moveTo>
                    <a:pt x="0" y="0"/>
                  </a:moveTo>
                  <a:cubicBezTo>
                    <a:pt x="85677" y="0"/>
                    <a:pt x="155589" y="89104"/>
                    <a:pt x="155589" y="198085"/>
                  </a:cubicBezTo>
                  <a:cubicBezTo>
                    <a:pt x="155589" y="307752"/>
                    <a:pt x="85677" y="396171"/>
                    <a:pt x="0" y="396171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A5AC560-A843-9493-25AF-54E489D9D291}"/>
                </a:ext>
              </a:extLst>
            </p:cNvPr>
            <p:cNvSpPr/>
            <p:nvPr/>
          </p:nvSpPr>
          <p:spPr>
            <a:xfrm>
              <a:off x="4825280" y="2909131"/>
              <a:ext cx="196714" cy="864309"/>
            </a:xfrm>
            <a:custGeom>
              <a:avLst/>
              <a:gdLst>
                <a:gd name="connsiteX0" fmla="*/ 196714 w 196714"/>
                <a:gd name="connsiteY0" fmla="*/ 0 h 864309"/>
                <a:gd name="connsiteX1" fmla="*/ 0 w 196714"/>
                <a:gd name="connsiteY1" fmla="*/ 864310 h 86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714" h="864309">
                  <a:moveTo>
                    <a:pt x="196714" y="0"/>
                  </a:moveTo>
                  <a:lnTo>
                    <a:pt x="0" y="86431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C193D05-AD7F-CC83-C458-5B6777A22E17}"/>
                </a:ext>
              </a:extLst>
            </p:cNvPr>
            <p:cNvSpPr/>
            <p:nvPr/>
          </p:nvSpPr>
          <p:spPr>
            <a:xfrm>
              <a:off x="5801998" y="3136689"/>
              <a:ext cx="60316" cy="311178"/>
            </a:xfrm>
            <a:custGeom>
              <a:avLst/>
              <a:gdLst>
                <a:gd name="connsiteX0" fmla="*/ 60317 w 60316"/>
                <a:gd name="connsiteY0" fmla="*/ 311179 h 311178"/>
                <a:gd name="connsiteX1" fmla="*/ 0 w 60316"/>
                <a:gd name="connsiteY1" fmla="*/ 0 h 31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316" h="311178">
                  <a:moveTo>
                    <a:pt x="60317" y="31117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0D9C647-9D23-589B-BB11-717F13B6FD18}"/>
                </a:ext>
              </a:extLst>
            </p:cNvPr>
            <p:cNvSpPr/>
            <p:nvPr/>
          </p:nvSpPr>
          <p:spPr>
            <a:xfrm>
              <a:off x="7978193" y="2918377"/>
              <a:ext cx="533508" cy="877583"/>
            </a:xfrm>
            <a:custGeom>
              <a:avLst/>
              <a:gdLst>
                <a:gd name="connsiteX0" fmla="*/ 0 w 533508"/>
                <a:gd name="connsiteY0" fmla="*/ 105219 h 877583"/>
                <a:gd name="connsiteX1" fmla="*/ 337910 w 533508"/>
                <a:gd name="connsiteY1" fmla="*/ 12688 h 877583"/>
                <a:gd name="connsiteX2" fmla="*/ 503781 w 533508"/>
                <a:gd name="connsiteY2" fmla="*/ 462321 h 877583"/>
                <a:gd name="connsiteX3" fmla="*/ 516118 w 533508"/>
                <a:gd name="connsiteY3" fmla="*/ 859177 h 877583"/>
                <a:gd name="connsiteX4" fmla="*/ 235098 w 533508"/>
                <a:gd name="connsiteY4" fmla="*/ 760477 h 877583"/>
                <a:gd name="connsiteX5" fmla="*/ 215906 w 533508"/>
                <a:gd name="connsiteY5" fmla="*/ 386925 h 877583"/>
                <a:gd name="connsiteX6" fmla="*/ 0 w 533508"/>
                <a:gd name="connsiteY6" fmla="*/ 105219 h 87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508" h="877583">
                  <a:moveTo>
                    <a:pt x="0" y="105219"/>
                  </a:moveTo>
                  <a:cubicBezTo>
                    <a:pt x="0" y="105219"/>
                    <a:pt x="106925" y="-43516"/>
                    <a:pt x="337910" y="12688"/>
                  </a:cubicBezTo>
                  <a:cubicBezTo>
                    <a:pt x="568895" y="69577"/>
                    <a:pt x="551760" y="340317"/>
                    <a:pt x="503781" y="462321"/>
                  </a:cubicBezTo>
                  <a:cubicBezTo>
                    <a:pt x="455802" y="584325"/>
                    <a:pt x="350248" y="833816"/>
                    <a:pt x="516118" y="859177"/>
                  </a:cubicBezTo>
                  <a:cubicBezTo>
                    <a:pt x="516118" y="859177"/>
                    <a:pt x="318718" y="940741"/>
                    <a:pt x="235098" y="760477"/>
                  </a:cubicBezTo>
                  <a:cubicBezTo>
                    <a:pt x="150792" y="580212"/>
                    <a:pt x="215906" y="386925"/>
                    <a:pt x="215906" y="386925"/>
                  </a:cubicBezTo>
                  <a:lnTo>
                    <a:pt x="0" y="1052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BF751B3-B00F-4946-C38A-30FF257A7715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4C9435-B319-3031-AE99-0AA1FD515E5D}"/>
                </a:ext>
              </a:extLst>
            </p:cNvPr>
            <p:cNvSpPr/>
            <p:nvPr/>
          </p:nvSpPr>
          <p:spPr>
            <a:xfrm>
              <a:off x="7630002" y="3516410"/>
              <a:ext cx="376293" cy="647718"/>
            </a:xfrm>
            <a:custGeom>
              <a:avLst/>
              <a:gdLst>
                <a:gd name="connsiteX0" fmla="*/ 307066 w 376293"/>
                <a:gd name="connsiteY0" fmla="*/ 0 h 647718"/>
                <a:gd name="connsiteX1" fmla="*/ 376294 w 376293"/>
                <a:gd name="connsiteY1" fmla="*/ 344764 h 647718"/>
                <a:gd name="connsiteX2" fmla="*/ 169983 w 376293"/>
                <a:gd name="connsiteY2" fmla="*/ 647718 h 647718"/>
                <a:gd name="connsiteX3" fmla="*/ 0 w 376293"/>
                <a:gd name="connsiteY3" fmla="*/ 355046 h 647718"/>
                <a:gd name="connsiteX4" fmla="*/ 2742 w 376293"/>
                <a:gd name="connsiteY4" fmla="*/ 91846 h 6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293" h="647718">
                  <a:moveTo>
                    <a:pt x="307066" y="0"/>
                  </a:moveTo>
                  <a:lnTo>
                    <a:pt x="376294" y="344764"/>
                  </a:lnTo>
                  <a:lnTo>
                    <a:pt x="169983" y="647718"/>
                  </a:lnTo>
                  <a:lnTo>
                    <a:pt x="0" y="355046"/>
                  </a:lnTo>
                  <a:lnTo>
                    <a:pt x="2742" y="91846"/>
                  </a:lnTo>
                  <a:close/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334B904-C902-82CC-CD71-A4121016137B}"/>
                </a:ext>
              </a:extLst>
            </p:cNvPr>
            <p:cNvSpPr/>
            <p:nvPr/>
          </p:nvSpPr>
          <p:spPr>
            <a:xfrm>
              <a:off x="7455223" y="2897310"/>
              <a:ext cx="748911" cy="666812"/>
            </a:xfrm>
            <a:custGeom>
              <a:avLst/>
              <a:gdLst>
                <a:gd name="connsiteX0" fmla="*/ 383831 w 748911"/>
                <a:gd name="connsiteY0" fmla="*/ 623898 h 666812"/>
                <a:gd name="connsiteX1" fmla="*/ 662795 w 748911"/>
                <a:gd name="connsiteY1" fmla="*/ 598538 h 666812"/>
                <a:gd name="connsiteX2" fmla="*/ 479104 w 748911"/>
                <a:gd name="connsiteY2" fmla="*/ 98870 h 666812"/>
                <a:gd name="connsiteX3" fmla="*/ 202195 w 748911"/>
                <a:gd name="connsiteY3" fmla="*/ 10451 h 666812"/>
                <a:gd name="connsiteX4" fmla="*/ 120631 w 748911"/>
                <a:gd name="connsiteY4" fmla="*/ 497096 h 666812"/>
                <a:gd name="connsiteX5" fmla="*/ 383831 w 748911"/>
                <a:gd name="connsiteY5" fmla="*/ 623898 h 666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8911" h="666812">
                  <a:moveTo>
                    <a:pt x="383831" y="623898"/>
                  </a:moveTo>
                  <a:cubicBezTo>
                    <a:pt x="383831" y="623898"/>
                    <a:pt x="485958" y="735621"/>
                    <a:pt x="662795" y="598538"/>
                  </a:cubicBezTo>
                  <a:cubicBezTo>
                    <a:pt x="838947" y="461455"/>
                    <a:pt x="728595" y="96813"/>
                    <a:pt x="479104" y="98870"/>
                  </a:cubicBezTo>
                  <a:cubicBezTo>
                    <a:pt x="479104" y="98870"/>
                    <a:pt x="388629" y="-38214"/>
                    <a:pt x="202195" y="10451"/>
                  </a:cubicBezTo>
                  <a:cubicBezTo>
                    <a:pt x="15077" y="59115"/>
                    <a:pt x="-100073" y="366182"/>
                    <a:pt x="120631" y="497096"/>
                  </a:cubicBezTo>
                  <a:lnTo>
                    <a:pt x="383831" y="623898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EA9D1D4-9FA4-76FE-7AF4-568FF3A22F21}"/>
                </a:ext>
              </a:extLst>
            </p:cNvPr>
            <p:cNvSpPr/>
            <p:nvPr/>
          </p:nvSpPr>
          <p:spPr>
            <a:xfrm>
              <a:off x="7512632" y="3026937"/>
              <a:ext cx="526153" cy="636025"/>
            </a:xfrm>
            <a:custGeom>
              <a:avLst/>
              <a:gdLst>
                <a:gd name="connsiteX0" fmla="*/ 82414 w 526153"/>
                <a:gd name="connsiteY0" fmla="*/ 603938 h 636025"/>
                <a:gd name="connsiteX1" fmla="*/ 112572 w 526153"/>
                <a:gd name="connsiteY1" fmla="*/ 620387 h 636025"/>
                <a:gd name="connsiteX2" fmla="*/ 394964 w 526153"/>
                <a:gd name="connsiteY2" fmla="*/ 515519 h 636025"/>
                <a:gd name="connsiteX3" fmla="*/ 489551 w 526153"/>
                <a:gd name="connsiteY3" fmla="*/ 364042 h 636025"/>
                <a:gd name="connsiteX4" fmla="*/ 458707 w 526153"/>
                <a:gd name="connsiteY4" fmla="*/ 58346 h 636025"/>
                <a:gd name="connsiteX5" fmla="*/ 424436 w 526153"/>
                <a:gd name="connsiteY5" fmla="*/ 32301 h 636025"/>
                <a:gd name="connsiteX6" fmla="*/ 115999 w 526153"/>
                <a:gd name="connsiteY6" fmla="*/ 87134 h 636025"/>
                <a:gd name="connsiteX7" fmla="*/ 4962 w 526153"/>
                <a:gd name="connsiteY7" fmla="*/ 366098 h 636025"/>
                <a:gd name="connsiteX8" fmla="*/ 82414 w 526153"/>
                <a:gd name="connsiteY8" fmla="*/ 603938 h 63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153" h="636025">
                  <a:moveTo>
                    <a:pt x="82414" y="603938"/>
                  </a:moveTo>
                  <a:cubicBezTo>
                    <a:pt x="103662" y="618331"/>
                    <a:pt x="112572" y="620387"/>
                    <a:pt x="112572" y="620387"/>
                  </a:cubicBezTo>
                  <a:cubicBezTo>
                    <a:pt x="206474" y="664940"/>
                    <a:pt x="350412" y="609421"/>
                    <a:pt x="394964" y="515519"/>
                  </a:cubicBezTo>
                  <a:lnTo>
                    <a:pt x="489551" y="364042"/>
                  </a:lnTo>
                  <a:cubicBezTo>
                    <a:pt x="534103" y="270140"/>
                    <a:pt x="552609" y="102898"/>
                    <a:pt x="458707" y="58346"/>
                  </a:cubicBezTo>
                  <a:lnTo>
                    <a:pt x="424436" y="32301"/>
                  </a:lnTo>
                  <a:cubicBezTo>
                    <a:pt x="330534" y="-12251"/>
                    <a:pt x="198249" y="-24589"/>
                    <a:pt x="115999" y="87134"/>
                  </a:cubicBezTo>
                  <a:cubicBezTo>
                    <a:pt x="34435" y="198171"/>
                    <a:pt x="4962" y="366098"/>
                    <a:pt x="4962" y="366098"/>
                  </a:cubicBezTo>
                  <a:cubicBezTo>
                    <a:pt x="-7376" y="474394"/>
                    <a:pt x="-1892" y="545677"/>
                    <a:pt x="82414" y="603938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EE607FB-8499-6E8C-4F9D-2F0AD16C8BD2}"/>
                </a:ext>
              </a:extLst>
            </p:cNvPr>
            <p:cNvSpPr/>
            <p:nvPr/>
          </p:nvSpPr>
          <p:spPr>
            <a:xfrm>
              <a:off x="7757446" y="2988639"/>
              <a:ext cx="349605" cy="505837"/>
            </a:xfrm>
            <a:custGeom>
              <a:avLst/>
              <a:gdLst>
                <a:gd name="connsiteX0" fmla="*/ 1414 w 349605"/>
                <a:gd name="connsiteY0" fmla="*/ 0 h 505837"/>
                <a:gd name="connsiteX1" fmla="*/ 303683 w 349605"/>
                <a:gd name="connsiteY1" fmla="*/ 505837 h 505837"/>
                <a:gd name="connsiteX2" fmla="*/ 349606 w 349605"/>
                <a:gd name="connsiteY2" fmla="*/ 350248 h 505837"/>
                <a:gd name="connsiteX3" fmla="*/ 272154 w 349605"/>
                <a:gd name="connsiteY3" fmla="*/ 154904 h 505837"/>
                <a:gd name="connsiteX4" fmla="*/ 228287 w 349605"/>
                <a:gd name="connsiteY4" fmla="*/ 52092 h 505837"/>
                <a:gd name="connsiteX5" fmla="*/ 85720 w 349605"/>
                <a:gd name="connsiteY5" fmla="*/ 14394 h 505837"/>
                <a:gd name="connsiteX6" fmla="*/ 1414 w 349605"/>
                <a:gd name="connsiteY6" fmla="*/ 0 h 50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9605" h="505837">
                  <a:moveTo>
                    <a:pt x="1414" y="0"/>
                  </a:moveTo>
                  <a:cubicBezTo>
                    <a:pt x="1414" y="0"/>
                    <a:pt x="-38340" y="361214"/>
                    <a:pt x="303683" y="505837"/>
                  </a:cubicBezTo>
                  <a:lnTo>
                    <a:pt x="349606" y="350248"/>
                  </a:lnTo>
                  <a:lnTo>
                    <a:pt x="272154" y="154904"/>
                  </a:lnTo>
                  <a:lnTo>
                    <a:pt x="228287" y="52092"/>
                  </a:lnTo>
                  <a:lnTo>
                    <a:pt x="85720" y="14394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5E97654-48AF-C8AB-0E45-FFABD9037496}"/>
                </a:ext>
              </a:extLst>
            </p:cNvPr>
            <p:cNvSpPr/>
            <p:nvPr/>
          </p:nvSpPr>
          <p:spPr>
            <a:xfrm>
              <a:off x="7227222" y="3795738"/>
              <a:ext cx="1243099" cy="690535"/>
            </a:xfrm>
            <a:custGeom>
              <a:avLst/>
              <a:gdLst>
                <a:gd name="connsiteX0" fmla="*/ 773590 w 1243099"/>
                <a:gd name="connsiteY0" fmla="*/ 35278 h 690535"/>
                <a:gd name="connsiteX1" fmla="*/ 742746 w 1243099"/>
                <a:gd name="connsiteY1" fmla="*/ 118213 h 690535"/>
                <a:gd name="connsiteX2" fmla="*/ 452130 w 1243099"/>
                <a:gd name="connsiteY2" fmla="*/ 113415 h 690535"/>
                <a:gd name="connsiteX3" fmla="*/ 402094 w 1243099"/>
                <a:gd name="connsiteY3" fmla="*/ 40076 h 690535"/>
                <a:gd name="connsiteX4" fmla="*/ 245819 w 1243099"/>
                <a:gd name="connsiteY4" fmla="*/ 22255 h 690535"/>
                <a:gd name="connsiteX5" fmla="*/ 7295 w 1243099"/>
                <a:gd name="connsiteY5" fmla="*/ 297792 h 690535"/>
                <a:gd name="connsiteX6" fmla="*/ 111478 w 1243099"/>
                <a:gd name="connsiteY6" fmla="*/ 690536 h 690535"/>
                <a:gd name="connsiteX7" fmla="*/ 1243100 w 1243099"/>
                <a:gd name="connsiteY7" fmla="*/ 690536 h 690535"/>
                <a:gd name="connsiteX8" fmla="*/ 1241729 w 1243099"/>
                <a:gd name="connsiteY8" fmla="*/ 213486 h 690535"/>
                <a:gd name="connsiteX9" fmla="*/ 995665 w 1243099"/>
                <a:gd name="connsiteY9" fmla="*/ 2378 h 690535"/>
                <a:gd name="connsiteX10" fmla="*/ 773590 w 1243099"/>
                <a:gd name="connsiteY10" fmla="*/ 35278 h 69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3099" h="690535">
                  <a:moveTo>
                    <a:pt x="773590" y="35278"/>
                  </a:moveTo>
                  <a:lnTo>
                    <a:pt x="742746" y="118213"/>
                  </a:lnTo>
                  <a:cubicBezTo>
                    <a:pt x="677631" y="207317"/>
                    <a:pt x="513817" y="204576"/>
                    <a:pt x="452130" y="113415"/>
                  </a:cubicBezTo>
                  <a:lnTo>
                    <a:pt x="402094" y="40076"/>
                  </a:lnTo>
                  <a:lnTo>
                    <a:pt x="245819" y="22255"/>
                  </a:lnTo>
                  <a:cubicBezTo>
                    <a:pt x="91601" y="5120"/>
                    <a:pt x="-31774" y="147686"/>
                    <a:pt x="7295" y="297792"/>
                  </a:cubicBezTo>
                  <a:lnTo>
                    <a:pt x="111478" y="690536"/>
                  </a:lnTo>
                  <a:lnTo>
                    <a:pt x="1243100" y="690536"/>
                  </a:lnTo>
                  <a:lnTo>
                    <a:pt x="1241729" y="213486"/>
                  </a:lnTo>
                  <a:cubicBezTo>
                    <a:pt x="1241043" y="82572"/>
                    <a:pt x="1125208" y="-16814"/>
                    <a:pt x="995665" y="2378"/>
                  </a:cubicBezTo>
                  <a:lnTo>
                    <a:pt x="773590" y="3527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C461E8D-6CBC-B4A6-5659-EFC7891D7689}"/>
                </a:ext>
              </a:extLst>
            </p:cNvPr>
            <p:cNvSpPr/>
            <p:nvPr/>
          </p:nvSpPr>
          <p:spPr>
            <a:xfrm>
              <a:off x="7900741" y="3366746"/>
              <a:ext cx="146193" cy="145279"/>
            </a:xfrm>
            <a:custGeom>
              <a:avLst/>
              <a:gdLst>
                <a:gd name="connsiteX0" fmla="*/ 0 w 146193"/>
                <a:gd name="connsiteY0" fmla="*/ 63302 h 145279"/>
                <a:gd name="connsiteX1" fmla="*/ 129544 w 146193"/>
                <a:gd name="connsiteY1" fmla="*/ 18064 h 145279"/>
                <a:gd name="connsiteX2" fmla="*/ 78823 w 146193"/>
                <a:gd name="connsiteY2" fmla="*/ 138012 h 145279"/>
                <a:gd name="connsiteX3" fmla="*/ 6854 w 146193"/>
                <a:gd name="connsiteY3" fmla="*/ 135956 h 145279"/>
                <a:gd name="connsiteX4" fmla="*/ 0 w 146193"/>
                <a:gd name="connsiteY4" fmla="*/ 63302 h 14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93" h="145279">
                  <a:moveTo>
                    <a:pt x="0" y="63302"/>
                  </a:moveTo>
                  <a:cubicBezTo>
                    <a:pt x="0" y="63302"/>
                    <a:pt x="69227" y="-40882"/>
                    <a:pt x="129544" y="18064"/>
                  </a:cubicBezTo>
                  <a:cubicBezTo>
                    <a:pt x="166556" y="54391"/>
                    <a:pt x="138454" y="120877"/>
                    <a:pt x="78823" y="138012"/>
                  </a:cubicBezTo>
                  <a:cubicBezTo>
                    <a:pt x="54148" y="144866"/>
                    <a:pt x="17135" y="151035"/>
                    <a:pt x="6854" y="135956"/>
                  </a:cubicBezTo>
                  <a:lnTo>
                    <a:pt x="0" y="63302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6384F53-377B-031A-6CB9-5DB411956061}"/>
                </a:ext>
              </a:extLst>
            </p:cNvPr>
            <p:cNvSpPr/>
            <p:nvPr/>
          </p:nvSpPr>
          <p:spPr>
            <a:xfrm>
              <a:off x="7529246" y="2985212"/>
              <a:ext cx="350933" cy="212930"/>
            </a:xfrm>
            <a:custGeom>
              <a:avLst/>
              <a:gdLst>
                <a:gd name="connsiteX0" fmla="*/ 0 w 350933"/>
                <a:gd name="connsiteY0" fmla="*/ 187119 h 212930"/>
                <a:gd name="connsiteX1" fmla="*/ 350933 w 350933"/>
                <a:gd name="connsiteY1" fmla="*/ 155590 h 212930"/>
                <a:gd name="connsiteX2" fmla="*/ 281706 w 350933"/>
                <a:gd name="connsiteY2" fmla="*/ 0 h 212930"/>
                <a:gd name="connsiteX3" fmla="*/ 50721 w 350933"/>
                <a:gd name="connsiteY3" fmla="*/ 41810 h 212930"/>
                <a:gd name="connsiteX4" fmla="*/ 0 w 350933"/>
                <a:gd name="connsiteY4" fmla="*/ 187119 h 21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933" h="212930">
                  <a:moveTo>
                    <a:pt x="0" y="187119"/>
                  </a:moveTo>
                  <a:cubicBezTo>
                    <a:pt x="0" y="187119"/>
                    <a:pt x="132285" y="262514"/>
                    <a:pt x="350933" y="155590"/>
                  </a:cubicBezTo>
                  <a:lnTo>
                    <a:pt x="281706" y="0"/>
                  </a:lnTo>
                  <a:lnTo>
                    <a:pt x="50721" y="41810"/>
                  </a:lnTo>
                  <a:lnTo>
                    <a:pt x="0" y="187119"/>
                  </a:lnTo>
                  <a:close/>
                </a:path>
              </a:pathLst>
            </a:custGeom>
            <a:solidFill>
              <a:schemeClr val="accent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E8AE073-37E3-190B-5CC6-0F5C4F9F5856}"/>
                </a:ext>
              </a:extLst>
            </p:cNvPr>
            <p:cNvSpPr/>
            <p:nvPr/>
          </p:nvSpPr>
          <p:spPr>
            <a:xfrm>
              <a:off x="7974766" y="3000977"/>
              <a:ext cx="247926" cy="512005"/>
            </a:xfrm>
            <a:custGeom>
              <a:avLst/>
              <a:gdLst>
                <a:gd name="connsiteX0" fmla="*/ 0 w 247926"/>
                <a:gd name="connsiteY0" fmla="*/ 0 h 512005"/>
                <a:gd name="connsiteX1" fmla="*/ 213850 w 247926"/>
                <a:gd name="connsiteY1" fmla="*/ 151477 h 512005"/>
                <a:gd name="connsiteX2" fmla="*/ 111723 w 247926"/>
                <a:gd name="connsiteY2" fmla="*/ 512006 h 51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926" h="512005">
                  <a:moveTo>
                    <a:pt x="0" y="0"/>
                  </a:moveTo>
                  <a:cubicBezTo>
                    <a:pt x="0" y="0"/>
                    <a:pt x="139825" y="3427"/>
                    <a:pt x="213850" y="151477"/>
                  </a:cubicBezTo>
                  <a:cubicBezTo>
                    <a:pt x="292673" y="308437"/>
                    <a:pt x="224816" y="444150"/>
                    <a:pt x="111723" y="51200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CDFF641-4E7E-2BD8-40EB-B94C09256CC4}"/>
                </a:ext>
              </a:extLst>
            </p:cNvPr>
            <p:cNvSpPr/>
            <p:nvPr/>
          </p:nvSpPr>
          <p:spPr>
            <a:xfrm>
              <a:off x="8267439" y="3275143"/>
              <a:ext cx="222074" cy="517991"/>
            </a:xfrm>
            <a:custGeom>
              <a:avLst/>
              <a:gdLst>
                <a:gd name="connsiteX0" fmla="*/ 141881 w 222074"/>
                <a:gd name="connsiteY0" fmla="*/ 0 h 517991"/>
                <a:gd name="connsiteX1" fmla="*/ 63058 w 222074"/>
                <a:gd name="connsiteY1" fmla="*/ 272110 h 517991"/>
                <a:gd name="connsiteX2" fmla="*/ 222075 w 222074"/>
                <a:gd name="connsiteY2" fmla="*/ 501724 h 517991"/>
                <a:gd name="connsiteX3" fmla="*/ 0 w 222074"/>
                <a:gd name="connsiteY3" fmla="*/ 471566 h 5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074" h="517991">
                  <a:moveTo>
                    <a:pt x="141881" y="0"/>
                  </a:moveTo>
                  <a:cubicBezTo>
                    <a:pt x="141881" y="0"/>
                    <a:pt x="83621" y="162443"/>
                    <a:pt x="63058" y="272110"/>
                  </a:cubicBezTo>
                  <a:cubicBezTo>
                    <a:pt x="42496" y="382462"/>
                    <a:pt x="93216" y="525714"/>
                    <a:pt x="222075" y="501724"/>
                  </a:cubicBezTo>
                  <a:cubicBezTo>
                    <a:pt x="222075" y="501724"/>
                    <a:pt x="93216" y="553816"/>
                    <a:pt x="0" y="471566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9388D2A-EA90-964E-F5D9-032B7655015F}"/>
                </a:ext>
              </a:extLst>
            </p:cNvPr>
            <p:cNvSpPr/>
            <p:nvPr/>
          </p:nvSpPr>
          <p:spPr>
            <a:xfrm>
              <a:off x="8403543" y="3475285"/>
              <a:ext cx="91454" cy="301583"/>
            </a:xfrm>
            <a:custGeom>
              <a:avLst/>
              <a:gdLst>
                <a:gd name="connsiteX0" fmla="*/ 42104 w 91454"/>
                <a:gd name="connsiteY0" fmla="*/ 0 h 301583"/>
                <a:gd name="connsiteX1" fmla="*/ 91455 w 91454"/>
                <a:gd name="connsiteY1" fmla="*/ 301583 h 30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54" h="301583">
                  <a:moveTo>
                    <a:pt x="42104" y="0"/>
                  </a:moveTo>
                  <a:cubicBezTo>
                    <a:pt x="42104" y="0"/>
                    <a:pt x="-79899" y="276223"/>
                    <a:pt x="91455" y="3015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3DB2015-C3C5-0FED-9858-4F0FD84565FF}"/>
                </a:ext>
              </a:extLst>
            </p:cNvPr>
            <p:cNvSpPr/>
            <p:nvPr/>
          </p:nvSpPr>
          <p:spPr>
            <a:xfrm>
              <a:off x="7483972" y="4212107"/>
              <a:ext cx="84342" cy="268683"/>
            </a:xfrm>
            <a:custGeom>
              <a:avLst/>
              <a:gdLst>
                <a:gd name="connsiteX0" fmla="*/ 36 w 84342"/>
                <a:gd name="connsiteY0" fmla="*/ 0 h 268683"/>
                <a:gd name="connsiteX1" fmla="*/ 84342 w 84342"/>
                <a:gd name="connsiteY1" fmla="*/ 268683 h 268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342" h="268683">
                  <a:moveTo>
                    <a:pt x="36" y="0"/>
                  </a:moveTo>
                  <a:cubicBezTo>
                    <a:pt x="-2020" y="5483"/>
                    <a:pt x="84342" y="268683"/>
                    <a:pt x="84342" y="26868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B66EF29-071E-B93A-682A-D62A1DC9C71F}"/>
                </a:ext>
              </a:extLst>
            </p:cNvPr>
            <p:cNvSpPr/>
            <p:nvPr/>
          </p:nvSpPr>
          <p:spPr>
            <a:xfrm>
              <a:off x="8191358" y="4164813"/>
              <a:ext cx="30158" cy="310493"/>
            </a:xfrm>
            <a:custGeom>
              <a:avLst/>
              <a:gdLst>
                <a:gd name="connsiteX0" fmla="*/ 0 w 30158"/>
                <a:gd name="connsiteY0" fmla="*/ 0 h 310493"/>
                <a:gd name="connsiteX1" fmla="*/ 30158 w 30158"/>
                <a:gd name="connsiteY1" fmla="*/ 310494 h 31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58" h="310493">
                  <a:moveTo>
                    <a:pt x="0" y="0"/>
                  </a:moveTo>
                  <a:lnTo>
                    <a:pt x="30158" y="310494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4B60FFC-62C5-D25C-3C17-2DC45A0BD633}"/>
                </a:ext>
              </a:extLst>
            </p:cNvPr>
            <p:cNvSpPr/>
            <p:nvPr/>
          </p:nvSpPr>
          <p:spPr>
            <a:xfrm>
              <a:off x="7455282" y="2927637"/>
              <a:ext cx="151416" cy="416733"/>
            </a:xfrm>
            <a:custGeom>
              <a:avLst/>
              <a:gdLst>
                <a:gd name="connsiteX0" fmla="*/ 151416 w 151416"/>
                <a:gd name="connsiteY0" fmla="*/ 0 h 416733"/>
                <a:gd name="connsiteX1" fmla="*/ 17075 w 151416"/>
                <a:gd name="connsiteY1" fmla="*/ 173410 h 416733"/>
                <a:gd name="connsiteX2" fmla="*/ 63683 w 151416"/>
                <a:gd name="connsiteY2" fmla="*/ 416733 h 41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416" h="416733">
                  <a:moveTo>
                    <a:pt x="151416" y="0"/>
                  </a:moveTo>
                  <a:cubicBezTo>
                    <a:pt x="108920" y="23304"/>
                    <a:pt x="50660" y="71969"/>
                    <a:pt x="17075" y="173410"/>
                  </a:cubicBezTo>
                  <a:cubicBezTo>
                    <a:pt x="-39815" y="345450"/>
                    <a:pt x="63683" y="416733"/>
                    <a:pt x="63683" y="4167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6A5F6A9-82DD-87B3-13B8-64D465CE8ADF}"/>
                </a:ext>
              </a:extLst>
            </p:cNvPr>
            <p:cNvSpPr/>
            <p:nvPr/>
          </p:nvSpPr>
          <p:spPr>
            <a:xfrm>
              <a:off x="7521021" y="3149027"/>
              <a:ext cx="258401" cy="51581"/>
            </a:xfrm>
            <a:custGeom>
              <a:avLst/>
              <a:gdLst>
                <a:gd name="connsiteX0" fmla="*/ 0 w 258401"/>
                <a:gd name="connsiteY0" fmla="*/ 0 h 51581"/>
                <a:gd name="connsiteX1" fmla="*/ 258402 w 258401"/>
                <a:gd name="connsiteY1" fmla="*/ 25360 h 5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401" h="51581">
                  <a:moveTo>
                    <a:pt x="0" y="0"/>
                  </a:moveTo>
                  <a:cubicBezTo>
                    <a:pt x="0" y="0"/>
                    <a:pt x="71283" y="96644"/>
                    <a:pt x="258402" y="253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B0A19F9-BC8E-9F9E-ED69-5F5D5A545E2D}"/>
                </a:ext>
              </a:extLst>
            </p:cNvPr>
            <p:cNvSpPr/>
            <p:nvPr/>
          </p:nvSpPr>
          <p:spPr>
            <a:xfrm>
              <a:off x="4387299" y="2196299"/>
              <a:ext cx="2571680" cy="2104912"/>
            </a:xfrm>
            <a:custGeom>
              <a:avLst/>
              <a:gdLst>
                <a:gd name="connsiteX0" fmla="*/ 2552489 w 2571680"/>
                <a:gd name="connsiteY0" fmla="*/ 0 h 2104912"/>
                <a:gd name="connsiteX1" fmla="*/ 19192 w 2571680"/>
                <a:gd name="connsiteY1" fmla="*/ 0 h 2104912"/>
                <a:gd name="connsiteX2" fmla="*/ 0 w 2571680"/>
                <a:gd name="connsiteY2" fmla="*/ 19192 h 2104912"/>
                <a:gd name="connsiteX3" fmla="*/ 0 w 2571680"/>
                <a:gd name="connsiteY3" fmla="*/ 1553153 h 2104912"/>
                <a:gd name="connsiteX4" fmla="*/ 0 w 2571680"/>
                <a:gd name="connsiteY4" fmla="*/ 1712169 h 2104912"/>
                <a:gd name="connsiteX5" fmla="*/ 0 w 2571680"/>
                <a:gd name="connsiteY5" fmla="*/ 1777969 h 2104912"/>
                <a:gd name="connsiteX6" fmla="*/ 19192 w 2571680"/>
                <a:gd name="connsiteY6" fmla="*/ 1797161 h 2104912"/>
                <a:gd name="connsiteX7" fmla="*/ 995224 w 2571680"/>
                <a:gd name="connsiteY7" fmla="*/ 1797161 h 2104912"/>
                <a:gd name="connsiteX8" fmla="*/ 995224 w 2571680"/>
                <a:gd name="connsiteY8" fmla="*/ 1965773 h 2104912"/>
                <a:gd name="connsiteX9" fmla="*/ 792341 w 2571680"/>
                <a:gd name="connsiteY9" fmla="*/ 1965773 h 2104912"/>
                <a:gd name="connsiteX10" fmla="*/ 738878 w 2571680"/>
                <a:gd name="connsiteY10" fmla="*/ 2032259 h 2104912"/>
                <a:gd name="connsiteX11" fmla="*/ 738878 w 2571680"/>
                <a:gd name="connsiteY11" fmla="*/ 2104913 h 2104912"/>
                <a:gd name="connsiteX12" fmla="*/ 1832802 w 2571680"/>
                <a:gd name="connsiteY12" fmla="*/ 2104913 h 2104912"/>
                <a:gd name="connsiteX13" fmla="*/ 1832802 w 2571680"/>
                <a:gd name="connsiteY13" fmla="*/ 2032259 h 2104912"/>
                <a:gd name="connsiteX14" fmla="*/ 1779340 w 2571680"/>
                <a:gd name="connsiteY14" fmla="*/ 1965773 h 2104912"/>
                <a:gd name="connsiteX15" fmla="*/ 1576457 w 2571680"/>
                <a:gd name="connsiteY15" fmla="*/ 1965773 h 2104912"/>
                <a:gd name="connsiteX16" fmla="*/ 1576457 w 2571680"/>
                <a:gd name="connsiteY16" fmla="*/ 1797161 h 2104912"/>
                <a:gd name="connsiteX17" fmla="*/ 2552489 w 2571680"/>
                <a:gd name="connsiteY17" fmla="*/ 1797161 h 2104912"/>
                <a:gd name="connsiteX18" fmla="*/ 2571681 w 2571680"/>
                <a:gd name="connsiteY18" fmla="*/ 1777969 h 2104912"/>
                <a:gd name="connsiteX19" fmla="*/ 2571681 w 2571680"/>
                <a:gd name="connsiteY19" fmla="*/ 1712169 h 2104912"/>
                <a:gd name="connsiteX20" fmla="*/ 2571681 w 2571680"/>
                <a:gd name="connsiteY20" fmla="*/ 1552468 h 2104912"/>
                <a:gd name="connsiteX21" fmla="*/ 2571681 w 2571680"/>
                <a:gd name="connsiteY21" fmla="*/ 19192 h 2104912"/>
                <a:gd name="connsiteX22" fmla="*/ 2552489 w 2571680"/>
                <a:gd name="connsiteY22" fmla="*/ 0 h 2104912"/>
                <a:gd name="connsiteX23" fmla="*/ 34271 w 2571680"/>
                <a:gd name="connsiteY23" fmla="*/ 1553153 h 2104912"/>
                <a:gd name="connsiteX24" fmla="*/ 34271 w 2571680"/>
                <a:gd name="connsiteY24" fmla="*/ 34271 h 2104912"/>
                <a:gd name="connsiteX25" fmla="*/ 2538096 w 2571680"/>
                <a:gd name="connsiteY25" fmla="*/ 34271 h 2104912"/>
                <a:gd name="connsiteX26" fmla="*/ 2538096 w 2571680"/>
                <a:gd name="connsiteY26" fmla="*/ 1553153 h 2104912"/>
                <a:gd name="connsiteX27" fmla="*/ 34271 w 2571680"/>
                <a:gd name="connsiteY27" fmla="*/ 1553153 h 210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71680" h="2104912">
                  <a:moveTo>
                    <a:pt x="2552489" y="0"/>
                  </a:moveTo>
                  <a:lnTo>
                    <a:pt x="19192" y="0"/>
                  </a:lnTo>
                  <a:cubicBezTo>
                    <a:pt x="8225" y="0"/>
                    <a:pt x="0" y="8910"/>
                    <a:pt x="0" y="19192"/>
                  </a:cubicBezTo>
                  <a:lnTo>
                    <a:pt x="0" y="1553153"/>
                  </a:lnTo>
                  <a:lnTo>
                    <a:pt x="0" y="1712169"/>
                  </a:lnTo>
                  <a:lnTo>
                    <a:pt x="0" y="1777969"/>
                  </a:lnTo>
                  <a:cubicBezTo>
                    <a:pt x="0" y="1788936"/>
                    <a:pt x="8910" y="1797161"/>
                    <a:pt x="19192" y="1797161"/>
                  </a:cubicBezTo>
                  <a:lnTo>
                    <a:pt x="995224" y="1797161"/>
                  </a:lnTo>
                  <a:lnTo>
                    <a:pt x="995224" y="1965773"/>
                  </a:lnTo>
                  <a:lnTo>
                    <a:pt x="792341" y="1965773"/>
                  </a:lnTo>
                  <a:cubicBezTo>
                    <a:pt x="762868" y="1965773"/>
                    <a:pt x="738878" y="1995246"/>
                    <a:pt x="738878" y="2032259"/>
                  </a:cubicBezTo>
                  <a:lnTo>
                    <a:pt x="738878" y="2104913"/>
                  </a:lnTo>
                  <a:lnTo>
                    <a:pt x="1832802" y="2104913"/>
                  </a:lnTo>
                  <a:lnTo>
                    <a:pt x="1832802" y="2032259"/>
                  </a:lnTo>
                  <a:cubicBezTo>
                    <a:pt x="1832802" y="1995246"/>
                    <a:pt x="1808813" y="1965773"/>
                    <a:pt x="1779340" y="1965773"/>
                  </a:cubicBezTo>
                  <a:lnTo>
                    <a:pt x="1576457" y="1965773"/>
                  </a:lnTo>
                  <a:lnTo>
                    <a:pt x="1576457" y="1797161"/>
                  </a:lnTo>
                  <a:lnTo>
                    <a:pt x="2552489" y="1797161"/>
                  </a:lnTo>
                  <a:cubicBezTo>
                    <a:pt x="2563456" y="1797161"/>
                    <a:pt x="2571681" y="1788251"/>
                    <a:pt x="2571681" y="1777969"/>
                  </a:cubicBezTo>
                  <a:lnTo>
                    <a:pt x="2571681" y="1712169"/>
                  </a:lnTo>
                  <a:lnTo>
                    <a:pt x="2571681" y="1552468"/>
                  </a:lnTo>
                  <a:lnTo>
                    <a:pt x="2571681" y="19192"/>
                  </a:lnTo>
                  <a:cubicBezTo>
                    <a:pt x="2571681" y="8225"/>
                    <a:pt x="2563456" y="0"/>
                    <a:pt x="2552489" y="0"/>
                  </a:cubicBezTo>
                  <a:close/>
                  <a:moveTo>
                    <a:pt x="34271" y="1553153"/>
                  </a:moveTo>
                  <a:lnTo>
                    <a:pt x="34271" y="34271"/>
                  </a:lnTo>
                  <a:lnTo>
                    <a:pt x="2538096" y="34271"/>
                  </a:lnTo>
                  <a:lnTo>
                    <a:pt x="2538096" y="1553153"/>
                  </a:lnTo>
                  <a:lnTo>
                    <a:pt x="34271" y="1553153"/>
                  </a:lnTo>
                  <a:close/>
                </a:path>
              </a:pathLst>
            </a:custGeom>
            <a:solidFill>
              <a:schemeClr val="tx2"/>
            </a:solidFill>
            <a:ln w="684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76409B7-A3B3-B431-FA01-DBAD570BB261}"/>
                </a:ext>
              </a:extLst>
            </p:cNvPr>
            <p:cNvSpPr/>
            <p:nvPr/>
          </p:nvSpPr>
          <p:spPr>
            <a:xfrm>
              <a:off x="6525797" y="1973769"/>
              <a:ext cx="659702" cy="362354"/>
            </a:xfrm>
            <a:custGeom>
              <a:avLst/>
              <a:gdLst>
                <a:gd name="connsiteX0" fmla="*/ 631268 w 659702"/>
                <a:gd name="connsiteY0" fmla="*/ 455 h 362354"/>
                <a:gd name="connsiteX1" fmla="*/ 140510 w 659702"/>
                <a:gd name="connsiteY1" fmla="*/ 86817 h 362354"/>
                <a:gd name="connsiteX2" fmla="*/ 104869 w 659702"/>
                <a:gd name="connsiteY2" fmla="*/ 110807 h 362354"/>
                <a:gd name="connsiteX3" fmla="*/ 0 w 659702"/>
                <a:gd name="connsiteY3" fmla="*/ 279419 h 362354"/>
                <a:gd name="connsiteX4" fmla="*/ 196029 w 659702"/>
                <a:gd name="connsiteY4" fmla="*/ 362355 h 362354"/>
                <a:gd name="connsiteX5" fmla="*/ 230985 w 659702"/>
                <a:gd name="connsiteY5" fmla="*/ 284903 h 362354"/>
                <a:gd name="connsiteX6" fmla="*/ 267312 w 659702"/>
                <a:gd name="connsiteY6" fmla="*/ 257486 h 362354"/>
                <a:gd name="connsiteX7" fmla="*/ 462656 w 659702"/>
                <a:gd name="connsiteY7" fmla="*/ 182090 h 362354"/>
                <a:gd name="connsiteX8" fmla="*/ 533939 w 659702"/>
                <a:gd name="connsiteY8" fmla="*/ 136853 h 362354"/>
                <a:gd name="connsiteX9" fmla="*/ 655258 w 659702"/>
                <a:gd name="connsiteY9" fmla="*/ 38153 h 362354"/>
                <a:gd name="connsiteX10" fmla="*/ 631268 w 659702"/>
                <a:gd name="connsiteY10" fmla="*/ 455 h 36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702" h="362354">
                  <a:moveTo>
                    <a:pt x="631268" y="455"/>
                  </a:moveTo>
                  <a:lnTo>
                    <a:pt x="140510" y="86817"/>
                  </a:lnTo>
                  <a:cubicBezTo>
                    <a:pt x="126117" y="89559"/>
                    <a:pt x="113094" y="97784"/>
                    <a:pt x="104869" y="110807"/>
                  </a:cubicBezTo>
                  <a:lnTo>
                    <a:pt x="0" y="279419"/>
                  </a:lnTo>
                  <a:lnTo>
                    <a:pt x="196029" y="362355"/>
                  </a:lnTo>
                  <a:lnTo>
                    <a:pt x="230985" y="284903"/>
                  </a:lnTo>
                  <a:cubicBezTo>
                    <a:pt x="237839" y="270509"/>
                    <a:pt x="250862" y="259542"/>
                    <a:pt x="267312" y="257486"/>
                  </a:cubicBezTo>
                  <a:lnTo>
                    <a:pt x="462656" y="182090"/>
                  </a:lnTo>
                  <a:cubicBezTo>
                    <a:pt x="481162" y="179348"/>
                    <a:pt x="506522" y="159471"/>
                    <a:pt x="533939" y="136853"/>
                  </a:cubicBezTo>
                  <a:lnTo>
                    <a:pt x="655258" y="38153"/>
                  </a:lnTo>
                  <a:cubicBezTo>
                    <a:pt x="667595" y="21017"/>
                    <a:pt x="652516" y="-3658"/>
                    <a:pt x="631268" y="455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35C4549-9191-B1E4-7EC9-6FC9A0DA5EEC}"/>
                </a:ext>
              </a:extLst>
            </p:cNvPr>
            <p:cNvSpPr/>
            <p:nvPr/>
          </p:nvSpPr>
          <p:spPr>
            <a:xfrm>
              <a:off x="7216696" y="4480790"/>
              <a:ext cx="1386596" cy="6854"/>
            </a:xfrm>
            <a:custGeom>
              <a:avLst/>
              <a:gdLst>
                <a:gd name="connsiteX0" fmla="*/ 0 w 1386596"/>
                <a:gd name="connsiteY0" fmla="*/ 0 h 6854"/>
                <a:gd name="connsiteX1" fmla="*/ 1386597 w 1386596"/>
                <a:gd name="connsiteY1" fmla="*/ 0 h 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6596" h="6854">
                  <a:moveTo>
                    <a:pt x="0" y="0"/>
                  </a:moveTo>
                  <a:lnTo>
                    <a:pt x="1386597" y="0"/>
                  </a:lnTo>
                </a:path>
              </a:pathLst>
            </a:custGeom>
            <a:ln w="20545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170AB46-A19A-D908-2C04-DE7358CCCE58}"/>
                </a:ext>
              </a:extLst>
            </p:cNvPr>
            <p:cNvSpPr/>
            <p:nvPr/>
          </p:nvSpPr>
          <p:spPr>
            <a:xfrm>
              <a:off x="7511722" y="3292279"/>
              <a:ext cx="314308" cy="373293"/>
            </a:xfrm>
            <a:custGeom>
              <a:avLst/>
              <a:gdLst>
                <a:gd name="connsiteX0" fmla="*/ 314308 w 314308"/>
                <a:gd name="connsiteY0" fmla="*/ 337910 h 373293"/>
                <a:gd name="connsiteX1" fmla="*/ 121021 w 314308"/>
                <a:gd name="connsiteY1" fmla="*/ 362585 h 373293"/>
                <a:gd name="connsiteX2" fmla="*/ 28490 w 314308"/>
                <a:gd name="connsiteY2" fmla="*/ 0 h 3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08" h="373293">
                  <a:moveTo>
                    <a:pt x="314308" y="337910"/>
                  </a:moveTo>
                  <a:cubicBezTo>
                    <a:pt x="314308" y="337910"/>
                    <a:pt x="221777" y="396856"/>
                    <a:pt x="121021" y="362585"/>
                  </a:cubicBezTo>
                  <a:cubicBezTo>
                    <a:pt x="7242" y="323516"/>
                    <a:pt x="-32512" y="189860"/>
                    <a:pt x="28490" y="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4656AE6-C352-A54F-81E0-9B9E51BB0444}"/>
                </a:ext>
              </a:extLst>
            </p:cNvPr>
            <p:cNvSpPr/>
            <p:nvPr/>
          </p:nvSpPr>
          <p:spPr>
            <a:xfrm>
              <a:off x="6551843" y="1950158"/>
              <a:ext cx="304191" cy="261219"/>
            </a:xfrm>
            <a:custGeom>
              <a:avLst/>
              <a:gdLst>
                <a:gd name="connsiteX0" fmla="*/ 267312 w 304191"/>
                <a:gd name="connsiteY0" fmla="*/ 83012 h 261219"/>
                <a:gd name="connsiteX1" fmla="*/ 302954 w 304191"/>
                <a:gd name="connsiteY1" fmla="*/ 762 h 261219"/>
                <a:gd name="connsiteX2" fmla="*/ 117206 w 304191"/>
                <a:gd name="connsiteY2" fmla="*/ 108372 h 261219"/>
                <a:gd name="connsiteX3" fmla="*/ 111037 w 304191"/>
                <a:gd name="connsiteY3" fmla="*/ 111114 h 261219"/>
                <a:gd name="connsiteX4" fmla="*/ 78823 w 304191"/>
                <a:gd name="connsiteY4" fmla="*/ 134418 h 261219"/>
                <a:gd name="connsiteX5" fmla="*/ 0 w 304191"/>
                <a:gd name="connsiteY5" fmla="*/ 261220 h 26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191" h="261219">
                  <a:moveTo>
                    <a:pt x="267312" y="83012"/>
                  </a:moveTo>
                  <a:cubicBezTo>
                    <a:pt x="281706" y="57651"/>
                    <a:pt x="310493" y="3503"/>
                    <a:pt x="302954" y="762"/>
                  </a:cubicBezTo>
                  <a:cubicBezTo>
                    <a:pt x="278964" y="-8834"/>
                    <a:pt x="162443" y="74787"/>
                    <a:pt x="117206" y="108372"/>
                  </a:cubicBezTo>
                  <a:cubicBezTo>
                    <a:pt x="115150" y="109743"/>
                    <a:pt x="113094" y="110428"/>
                    <a:pt x="111037" y="111114"/>
                  </a:cubicBezTo>
                  <a:cubicBezTo>
                    <a:pt x="98014" y="114541"/>
                    <a:pt x="86362" y="122766"/>
                    <a:pt x="78823" y="134418"/>
                  </a:cubicBezTo>
                  <a:lnTo>
                    <a:pt x="0" y="261220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7F12C8F-DFB7-90DD-EB52-25C36852BBD5}"/>
                </a:ext>
              </a:extLst>
            </p:cNvPr>
            <p:cNvSpPr/>
            <p:nvPr/>
          </p:nvSpPr>
          <p:spPr>
            <a:xfrm>
              <a:off x="6738276" y="1973208"/>
              <a:ext cx="446926" cy="238169"/>
            </a:xfrm>
            <a:custGeom>
              <a:avLst/>
              <a:gdLst>
                <a:gd name="connsiteX0" fmla="*/ 106239 w 446926"/>
                <a:gd name="connsiteY0" fmla="*/ 238169 h 238169"/>
                <a:gd name="connsiteX1" fmla="*/ 249491 w 446926"/>
                <a:gd name="connsiteY1" fmla="*/ 182651 h 238169"/>
                <a:gd name="connsiteX2" fmla="*/ 320775 w 446926"/>
                <a:gd name="connsiteY2" fmla="*/ 137413 h 238169"/>
                <a:gd name="connsiteX3" fmla="*/ 442093 w 446926"/>
                <a:gd name="connsiteY3" fmla="*/ 38713 h 238169"/>
                <a:gd name="connsiteX4" fmla="*/ 418104 w 446926"/>
                <a:gd name="connsiteY4" fmla="*/ 330 h 238169"/>
                <a:gd name="connsiteX5" fmla="*/ 0 w 446926"/>
                <a:gd name="connsiteY5" fmla="*/ 73669 h 2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6" h="238169">
                  <a:moveTo>
                    <a:pt x="106239" y="238169"/>
                  </a:moveTo>
                  <a:lnTo>
                    <a:pt x="249491" y="182651"/>
                  </a:lnTo>
                  <a:cubicBezTo>
                    <a:pt x="267998" y="179909"/>
                    <a:pt x="293358" y="160032"/>
                    <a:pt x="320775" y="137413"/>
                  </a:cubicBezTo>
                  <a:lnTo>
                    <a:pt x="442093" y="38713"/>
                  </a:lnTo>
                  <a:cubicBezTo>
                    <a:pt x="455116" y="20892"/>
                    <a:pt x="440037" y="-3097"/>
                    <a:pt x="418104" y="330"/>
                  </a:cubicBezTo>
                  <a:lnTo>
                    <a:pt x="0" y="73669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572DF5A-5CF6-A903-3E11-CB9870166126}"/>
                </a:ext>
              </a:extLst>
            </p:cNvPr>
            <p:cNvSpPr/>
            <p:nvPr/>
          </p:nvSpPr>
          <p:spPr>
            <a:xfrm>
              <a:off x="7668541" y="1531827"/>
              <a:ext cx="526419" cy="702169"/>
            </a:xfrm>
            <a:custGeom>
              <a:avLst/>
              <a:gdLst>
                <a:gd name="connsiteX0" fmla="*/ 467298 w 526419"/>
                <a:gd name="connsiteY0" fmla="*/ 400587 h 702169"/>
                <a:gd name="connsiteX1" fmla="*/ 468669 w 526419"/>
                <a:gd name="connsiteY1" fmla="*/ 44856 h 702169"/>
                <a:gd name="connsiteX2" fmla="*/ 428229 w 526419"/>
                <a:gd name="connsiteY2" fmla="*/ 18810 h 702169"/>
                <a:gd name="connsiteX3" fmla="*/ 141726 w 526419"/>
                <a:gd name="connsiteY3" fmla="*/ 110656 h 702169"/>
                <a:gd name="connsiteX4" fmla="*/ 14238 w 526419"/>
                <a:gd name="connsiteY4" fmla="*/ 418407 h 702169"/>
                <a:gd name="connsiteX5" fmla="*/ 132815 w 526419"/>
                <a:gd name="connsiteY5" fmla="*/ 687776 h 702169"/>
                <a:gd name="connsiteX6" fmla="*/ 132815 w 526419"/>
                <a:gd name="connsiteY6" fmla="*/ 687776 h 702169"/>
                <a:gd name="connsiteX7" fmla="*/ 210267 w 526419"/>
                <a:gd name="connsiteY7" fmla="*/ 702170 h 70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419" h="702169">
                  <a:moveTo>
                    <a:pt x="467298" y="400587"/>
                  </a:moveTo>
                  <a:cubicBezTo>
                    <a:pt x="509109" y="293662"/>
                    <a:pt x="575594" y="86666"/>
                    <a:pt x="468669" y="44856"/>
                  </a:cubicBezTo>
                  <a:lnTo>
                    <a:pt x="428229" y="18810"/>
                  </a:lnTo>
                  <a:cubicBezTo>
                    <a:pt x="321305" y="-23000"/>
                    <a:pt x="182851" y="3731"/>
                    <a:pt x="141726" y="110656"/>
                  </a:cubicBezTo>
                  <a:lnTo>
                    <a:pt x="14238" y="418407"/>
                  </a:lnTo>
                  <a:cubicBezTo>
                    <a:pt x="-27572" y="525332"/>
                    <a:pt x="25890" y="645966"/>
                    <a:pt x="132815" y="687776"/>
                  </a:cubicBezTo>
                  <a:lnTo>
                    <a:pt x="132815" y="687776"/>
                  </a:lnTo>
                  <a:cubicBezTo>
                    <a:pt x="158176" y="697372"/>
                    <a:pt x="184222" y="702170"/>
                    <a:pt x="210267" y="70217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F687BE6-50B0-877C-C941-FBCAC6A54392}"/>
                </a:ext>
              </a:extLst>
            </p:cNvPr>
            <p:cNvSpPr/>
            <p:nvPr/>
          </p:nvSpPr>
          <p:spPr>
            <a:xfrm>
              <a:off x="8187931" y="1961201"/>
              <a:ext cx="69960" cy="120633"/>
            </a:xfrm>
            <a:custGeom>
              <a:avLst/>
              <a:gdLst>
                <a:gd name="connsiteX0" fmla="*/ 57575 w 69960"/>
                <a:gd name="connsiteY0" fmla="*/ 0 h 120633"/>
                <a:gd name="connsiteX1" fmla="*/ 0 w 69960"/>
                <a:gd name="connsiteY1" fmla="*/ 120633 h 120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0" h="120633">
                  <a:moveTo>
                    <a:pt x="57575" y="0"/>
                  </a:moveTo>
                  <a:cubicBezTo>
                    <a:pt x="87048" y="39754"/>
                    <a:pt x="62373" y="100756"/>
                    <a:pt x="0" y="120633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076587F-946B-74BC-601A-1F310469BC1D}"/>
                </a:ext>
              </a:extLst>
            </p:cNvPr>
            <p:cNvSpPr/>
            <p:nvPr/>
          </p:nvSpPr>
          <p:spPr>
            <a:xfrm>
              <a:off x="8009037" y="2138038"/>
              <a:ext cx="42495" cy="47979"/>
            </a:xfrm>
            <a:custGeom>
              <a:avLst/>
              <a:gdLst>
                <a:gd name="connsiteX0" fmla="*/ 42496 w 42495"/>
                <a:gd name="connsiteY0" fmla="*/ 0 h 47979"/>
                <a:gd name="connsiteX1" fmla="*/ 0 w 42495"/>
                <a:gd name="connsiteY1" fmla="*/ 47979 h 4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95" h="47979">
                  <a:moveTo>
                    <a:pt x="42496" y="0"/>
                  </a:moveTo>
                  <a:cubicBezTo>
                    <a:pt x="42496" y="0"/>
                    <a:pt x="22619" y="31529"/>
                    <a:pt x="0" y="47979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B890501-C40C-F99B-9070-214A177C70BB}"/>
                </a:ext>
              </a:extLst>
            </p:cNvPr>
            <p:cNvSpPr/>
            <p:nvPr/>
          </p:nvSpPr>
          <p:spPr>
            <a:xfrm>
              <a:off x="4335208" y="2146950"/>
              <a:ext cx="51212" cy="51710"/>
            </a:xfrm>
            <a:custGeom>
              <a:avLst/>
              <a:gdLst>
                <a:gd name="connsiteX0" fmla="*/ 0 w 70597"/>
                <a:gd name="connsiteY0" fmla="*/ 0 h 71283"/>
                <a:gd name="connsiteX1" fmla="*/ 70598 w 70597"/>
                <a:gd name="connsiteY1" fmla="*/ 71283 h 7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597" h="71283">
                  <a:moveTo>
                    <a:pt x="0" y="0"/>
                  </a:moveTo>
                  <a:lnTo>
                    <a:pt x="70598" y="71283"/>
                  </a:lnTo>
                </a:path>
              </a:pathLst>
            </a:custGeom>
            <a:ln w="6848" cap="rnd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68DB44C-7000-436F-148B-B37670AEB949}"/>
                </a:ext>
              </a:extLst>
            </p:cNvPr>
            <p:cNvSpPr/>
            <p:nvPr/>
          </p:nvSpPr>
          <p:spPr>
            <a:xfrm>
              <a:off x="5201694" y="2207951"/>
              <a:ext cx="427628" cy="419447"/>
            </a:xfrm>
            <a:custGeom>
              <a:avLst/>
              <a:gdLst>
                <a:gd name="connsiteX0" fmla="*/ 30723 w 427628"/>
                <a:gd name="connsiteY0" fmla="*/ 8225 h 419447"/>
                <a:gd name="connsiteX1" fmla="*/ 1250 w 427628"/>
                <a:gd name="connsiteY1" fmla="*/ 340652 h 419447"/>
                <a:gd name="connsiteX2" fmla="*/ 46487 w 427628"/>
                <a:gd name="connsiteY2" fmla="*/ 368754 h 419447"/>
                <a:gd name="connsiteX3" fmla="*/ 365206 w 427628"/>
                <a:gd name="connsiteY3" fmla="*/ 378350 h 419447"/>
                <a:gd name="connsiteX4" fmla="*/ 427579 w 427628"/>
                <a:gd name="connsiteY4" fmla="*/ 335169 h 419447"/>
                <a:gd name="connsiteX5" fmla="*/ 341902 w 427628"/>
                <a:gd name="connsiteY5" fmla="*/ 0 h 419447"/>
                <a:gd name="connsiteX6" fmla="*/ 30723 w 427628"/>
                <a:gd name="connsiteY6" fmla="*/ 8225 h 41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628" h="419447">
                  <a:moveTo>
                    <a:pt x="30723" y="8225"/>
                  </a:moveTo>
                  <a:cubicBezTo>
                    <a:pt x="27981" y="16450"/>
                    <a:pt x="-6975" y="340652"/>
                    <a:pt x="1250" y="340652"/>
                  </a:cubicBezTo>
                  <a:cubicBezTo>
                    <a:pt x="3992" y="340652"/>
                    <a:pt x="21812" y="352304"/>
                    <a:pt x="46487" y="368754"/>
                  </a:cubicBezTo>
                  <a:cubicBezTo>
                    <a:pt x="141760" y="432498"/>
                    <a:pt x="265821" y="436610"/>
                    <a:pt x="365206" y="378350"/>
                  </a:cubicBezTo>
                  <a:cubicBezTo>
                    <a:pt x="401533" y="357102"/>
                    <a:pt x="428950" y="339966"/>
                    <a:pt x="427579" y="335169"/>
                  </a:cubicBezTo>
                  <a:cubicBezTo>
                    <a:pt x="424837" y="321460"/>
                    <a:pt x="341902" y="0"/>
                    <a:pt x="341902" y="0"/>
                  </a:cubicBezTo>
                  <a:lnTo>
                    <a:pt x="30723" y="8225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D3300A3-936D-865B-8BBB-DAEF7EE507E7}"/>
                </a:ext>
              </a:extLst>
            </p:cNvPr>
            <p:cNvSpPr/>
            <p:nvPr/>
          </p:nvSpPr>
          <p:spPr>
            <a:xfrm>
              <a:off x="4328606" y="1118796"/>
              <a:ext cx="1326068" cy="1215247"/>
            </a:xfrm>
            <a:custGeom>
              <a:avLst/>
              <a:gdLst>
                <a:gd name="connsiteX0" fmla="*/ 1204709 w 1326068"/>
                <a:gd name="connsiteY0" fmla="*/ 798538 h 1215247"/>
                <a:gd name="connsiteX1" fmla="*/ 1325342 w 1326068"/>
                <a:gd name="connsiteY1" fmla="*/ 575778 h 1215247"/>
                <a:gd name="connsiteX2" fmla="*/ 1095042 w 1326068"/>
                <a:gd name="connsiteY2" fmla="*/ 286532 h 1215247"/>
                <a:gd name="connsiteX3" fmla="*/ 744109 w 1326068"/>
                <a:gd name="connsiteY3" fmla="*/ 369468 h 1215247"/>
                <a:gd name="connsiteX4" fmla="*/ 615936 w 1326068"/>
                <a:gd name="connsiteY4" fmla="*/ 424986 h 1215247"/>
                <a:gd name="connsiteX5" fmla="*/ 391805 w 1326068"/>
                <a:gd name="connsiteY5" fmla="*/ 28 h 1215247"/>
                <a:gd name="connsiteX6" fmla="*/ 433 w 1326068"/>
                <a:gd name="connsiteY6" fmla="*/ 469538 h 1215247"/>
                <a:gd name="connsiteX7" fmla="*/ 346568 w 1326068"/>
                <a:gd name="connsiteY7" fmla="*/ 645690 h 1215247"/>
                <a:gd name="connsiteX8" fmla="*/ 558362 w 1326068"/>
                <a:gd name="connsiteY8" fmla="*/ 589486 h 1215247"/>
                <a:gd name="connsiteX9" fmla="*/ 410997 w 1326068"/>
                <a:gd name="connsiteY9" fmla="*/ 790313 h 1215247"/>
                <a:gd name="connsiteX10" fmla="*/ 936711 w 1326068"/>
                <a:gd name="connsiteY10" fmla="*/ 1117256 h 1215247"/>
                <a:gd name="connsiteX11" fmla="*/ 1204709 w 1326068"/>
                <a:gd name="connsiteY11" fmla="*/ 798538 h 121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6068" h="1215247">
                  <a:moveTo>
                    <a:pt x="1204709" y="798538"/>
                  </a:moveTo>
                  <a:cubicBezTo>
                    <a:pt x="1204709" y="798538"/>
                    <a:pt x="1336994" y="734794"/>
                    <a:pt x="1325342" y="575778"/>
                  </a:cubicBezTo>
                  <a:cubicBezTo>
                    <a:pt x="1317117" y="468853"/>
                    <a:pt x="1266396" y="337253"/>
                    <a:pt x="1095042" y="286532"/>
                  </a:cubicBezTo>
                  <a:cubicBezTo>
                    <a:pt x="942195" y="241295"/>
                    <a:pt x="810595" y="329713"/>
                    <a:pt x="744109" y="369468"/>
                  </a:cubicBezTo>
                  <a:cubicBezTo>
                    <a:pt x="676938" y="409907"/>
                    <a:pt x="648151" y="457201"/>
                    <a:pt x="615936" y="424986"/>
                  </a:cubicBezTo>
                  <a:cubicBezTo>
                    <a:pt x="583037" y="392772"/>
                    <a:pt x="550137" y="2085"/>
                    <a:pt x="391805" y="28"/>
                  </a:cubicBezTo>
                  <a:cubicBezTo>
                    <a:pt x="164247" y="-3399"/>
                    <a:pt x="-9848" y="305724"/>
                    <a:pt x="433" y="469538"/>
                  </a:cubicBezTo>
                  <a:cubicBezTo>
                    <a:pt x="7972" y="581947"/>
                    <a:pt x="112156" y="713546"/>
                    <a:pt x="346568" y="645690"/>
                  </a:cubicBezTo>
                  <a:cubicBezTo>
                    <a:pt x="492562" y="603880"/>
                    <a:pt x="547395" y="573036"/>
                    <a:pt x="558362" y="589486"/>
                  </a:cubicBezTo>
                  <a:cubicBezTo>
                    <a:pt x="569328" y="605251"/>
                    <a:pt x="458291" y="662826"/>
                    <a:pt x="410997" y="790313"/>
                  </a:cubicBezTo>
                  <a:cubicBezTo>
                    <a:pt x="346568" y="964409"/>
                    <a:pt x="499416" y="1411985"/>
                    <a:pt x="936711" y="1117256"/>
                  </a:cubicBezTo>
                  <a:lnTo>
                    <a:pt x="1204709" y="79853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4EDCD6E-7DE3-7744-92E6-54A36EC43934}"/>
                </a:ext>
              </a:extLst>
            </p:cNvPr>
            <p:cNvSpPr/>
            <p:nvPr/>
          </p:nvSpPr>
          <p:spPr>
            <a:xfrm>
              <a:off x="4999096" y="1530618"/>
              <a:ext cx="649076" cy="794246"/>
            </a:xfrm>
            <a:custGeom>
              <a:avLst/>
              <a:gdLst>
                <a:gd name="connsiteX0" fmla="*/ 519825 w 649076"/>
                <a:gd name="connsiteY0" fmla="*/ 767122 h 794246"/>
                <a:gd name="connsiteX1" fmla="*/ 519825 w 649076"/>
                <a:gd name="connsiteY1" fmla="*/ 767122 h 794246"/>
                <a:gd name="connsiteX2" fmla="*/ 196308 w 649076"/>
                <a:gd name="connsiteY2" fmla="*/ 664995 h 794246"/>
                <a:gd name="connsiteX3" fmla="*/ 99665 w 649076"/>
                <a:gd name="connsiteY3" fmla="*/ 479247 h 794246"/>
                <a:gd name="connsiteX4" fmla="*/ 53742 w 649076"/>
                <a:gd name="connsiteY4" fmla="*/ 70739 h 794246"/>
                <a:gd name="connsiteX5" fmla="*/ 96923 w 649076"/>
                <a:gd name="connsiteY5" fmla="*/ 35783 h 794246"/>
                <a:gd name="connsiteX6" fmla="*/ 437575 w 649076"/>
                <a:gd name="connsiteY6" fmla="*/ 105695 h 794246"/>
                <a:gd name="connsiteX7" fmla="*/ 621952 w 649076"/>
                <a:gd name="connsiteY7" fmla="*/ 442920 h 794246"/>
                <a:gd name="connsiteX8" fmla="*/ 519825 w 649076"/>
                <a:gd name="connsiteY8" fmla="*/ 767122 h 79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076" h="794246">
                  <a:moveTo>
                    <a:pt x="519825" y="767122"/>
                  </a:moveTo>
                  <a:lnTo>
                    <a:pt x="519825" y="767122"/>
                  </a:lnTo>
                  <a:cubicBezTo>
                    <a:pt x="402618" y="828124"/>
                    <a:pt x="257310" y="782887"/>
                    <a:pt x="196308" y="664995"/>
                  </a:cubicBezTo>
                  <a:lnTo>
                    <a:pt x="99665" y="479247"/>
                  </a:lnTo>
                  <a:cubicBezTo>
                    <a:pt x="38663" y="362041"/>
                    <a:pt x="-63464" y="132427"/>
                    <a:pt x="53742" y="70739"/>
                  </a:cubicBezTo>
                  <a:lnTo>
                    <a:pt x="96923" y="35783"/>
                  </a:lnTo>
                  <a:cubicBezTo>
                    <a:pt x="214129" y="-25219"/>
                    <a:pt x="375887" y="-12196"/>
                    <a:pt x="437575" y="105695"/>
                  </a:cubicBezTo>
                  <a:lnTo>
                    <a:pt x="621952" y="442920"/>
                  </a:lnTo>
                  <a:cubicBezTo>
                    <a:pt x="682954" y="560812"/>
                    <a:pt x="637716" y="705434"/>
                    <a:pt x="519825" y="767122"/>
                  </a:cubicBez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0D0CDD9-D35A-C870-AB4B-51884687F88F}"/>
                </a:ext>
              </a:extLst>
            </p:cNvPr>
            <p:cNvSpPr/>
            <p:nvPr/>
          </p:nvSpPr>
          <p:spPr>
            <a:xfrm>
              <a:off x="5405142" y="1872097"/>
              <a:ext cx="243030" cy="453060"/>
            </a:xfrm>
            <a:custGeom>
              <a:avLst/>
              <a:gdLst>
                <a:gd name="connsiteX0" fmla="*/ 160387 w 243030"/>
                <a:gd name="connsiteY0" fmla="*/ 0 h 453060"/>
                <a:gd name="connsiteX1" fmla="*/ 215906 w 243030"/>
                <a:gd name="connsiteY1" fmla="*/ 102127 h 453060"/>
                <a:gd name="connsiteX2" fmla="*/ 113779 w 243030"/>
                <a:gd name="connsiteY2" fmla="*/ 425643 h 453060"/>
                <a:gd name="connsiteX3" fmla="*/ 113779 w 243030"/>
                <a:gd name="connsiteY3" fmla="*/ 425643 h 453060"/>
                <a:gd name="connsiteX4" fmla="*/ 0 w 243030"/>
                <a:gd name="connsiteY4" fmla="*/ 453060 h 45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30" h="453060">
                  <a:moveTo>
                    <a:pt x="160387" y="0"/>
                  </a:moveTo>
                  <a:lnTo>
                    <a:pt x="215906" y="102127"/>
                  </a:lnTo>
                  <a:cubicBezTo>
                    <a:pt x="276908" y="219333"/>
                    <a:pt x="231671" y="364641"/>
                    <a:pt x="113779" y="425643"/>
                  </a:cubicBezTo>
                  <a:lnTo>
                    <a:pt x="113779" y="425643"/>
                  </a:lnTo>
                  <a:cubicBezTo>
                    <a:pt x="77452" y="444835"/>
                    <a:pt x="38383" y="453060"/>
                    <a:pt x="0" y="45306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9DAB523-5BAE-005C-AC84-65F5A018BA38}"/>
                </a:ext>
              </a:extLst>
            </p:cNvPr>
            <p:cNvSpPr/>
            <p:nvPr/>
          </p:nvSpPr>
          <p:spPr>
            <a:xfrm>
              <a:off x="4895168" y="1484837"/>
              <a:ext cx="662135" cy="616189"/>
            </a:xfrm>
            <a:custGeom>
              <a:avLst/>
              <a:gdLst>
                <a:gd name="connsiteX0" fmla="*/ 254313 w 662135"/>
                <a:gd name="connsiteY0" fmla="*/ 187119 h 616189"/>
                <a:gd name="connsiteX1" fmla="*/ 233065 w 662135"/>
                <a:gd name="connsiteY1" fmla="*/ 616189 h 616189"/>
                <a:gd name="connsiteX2" fmla="*/ 24 w 662135"/>
                <a:gd name="connsiteY2" fmla="*/ 350933 h 616189"/>
                <a:gd name="connsiteX3" fmla="*/ 88442 w 662135"/>
                <a:gd name="connsiteY3" fmla="*/ 136398 h 616189"/>
                <a:gd name="connsiteX4" fmla="*/ 311203 w 662135"/>
                <a:gd name="connsiteY4" fmla="*/ 0 h 616189"/>
                <a:gd name="connsiteX5" fmla="*/ 662136 w 662135"/>
                <a:gd name="connsiteY5" fmla="*/ 72654 h 616189"/>
                <a:gd name="connsiteX6" fmla="*/ 254313 w 662135"/>
                <a:gd name="connsiteY6" fmla="*/ 187119 h 61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135" h="616189">
                  <a:moveTo>
                    <a:pt x="254313" y="187119"/>
                  </a:moveTo>
                  <a:cubicBezTo>
                    <a:pt x="246088" y="185748"/>
                    <a:pt x="418128" y="431127"/>
                    <a:pt x="233065" y="616189"/>
                  </a:cubicBezTo>
                  <a:cubicBezTo>
                    <a:pt x="233065" y="616189"/>
                    <a:pt x="-2718" y="361214"/>
                    <a:pt x="24" y="350933"/>
                  </a:cubicBezTo>
                  <a:cubicBezTo>
                    <a:pt x="2765" y="339966"/>
                    <a:pt x="88442" y="136398"/>
                    <a:pt x="88442" y="136398"/>
                  </a:cubicBezTo>
                  <a:cubicBezTo>
                    <a:pt x="88442" y="136398"/>
                    <a:pt x="302978" y="0"/>
                    <a:pt x="311203" y="0"/>
                  </a:cubicBezTo>
                  <a:cubicBezTo>
                    <a:pt x="319428" y="0"/>
                    <a:pt x="662136" y="72654"/>
                    <a:pt x="662136" y="72654"/>
                  </a:cubicBezTo>
                  <a:cubicBezTo>
                    <a:pt x="662136" y="72654"/>
                    <a:pt x="602504" y="243323"/>
                    <a:pt x="254313" y="18711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F0477AF-E825-8D55-0D93-5EEF51972C12}"/>
                </a:ext>
              </a:extLst>
            </p:cNvPr>
            <p:cNvSpPr/>
            <p:nvPr/>
          </p:nvSpPr>
          <p:spPr>
            <a:xfrm>
              <a:off x="4830784" y="1405403"/>
              <a:ext cx="239732" cy="330578"/>
            </a:xfrm>
            <a:custGeom>
              <a:avLst/>
              <a:gdLst>
                <a:gd name="connsiteX0" fmla="*/ 53442 w 239732"/>
                <a:gd name="connsiteY0" fmla="*/ 327554 h 330578"/>
                <a:gd name="connsiteX1" fmla="*/ 66465 w 239732"/>
                <a:gd name="connsiteY1" fmla="*/ 322071 h 330578"/>
                <a:gd name="connsiteX2" fmla="*/ 233706 w 239732"/>
                <a:gd name="connsiteY2" fmla="*/ 108906 h 330578"/>
                <a:gd name="connsiteX3" fmla="*/ 228908 w 239732"/>
                <a:gd name="connsiteY3" fmla="*/ 68467 h 330578"/>
                <a:gd name="connsiteX4" fmla="*/ 155569 w 239732"/>
                <a:gd name="connsiteY4" fmla="*/ 11577 h 330578"/>
                <a:gd name="connsiteX5" fmla="*/ 68521 w 239732"/>
                <a:gd name="connsiteY5" fmla="*/ 40365 h 330578"/>
                <a:gd name="connsiteX6" fmla="*/ 1350 w 239732"/>
                <a:gd name="connsiteY6" fmla="*/ 281631 h 330578"/>
                <a:gd name="connsiteX7" fmla="*/ 53442 w 239732"/>
                <a:gd name="connsiteY7" fmla="*/ 327554 h 3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32" h="330578">
                  <a:moveTo>
                    <a:pt x="53442" y="327554"/>
                  </a:moveTo>
                  <a:lnTo>
                    <a:pt x="66465" y="322071"/>
                  </a:lnTo>
                  <a:lnTo>
                    <a:pt x="233706" y="108906"/>
                  </a:lnTo>
                  <a:cubicBezTo>
                    <a:pt x="243302" y="96569"/>
                    <a:pt x="241246" y="78062"/>
                    <a:pt x="228908" y="68467"/>
                  </a:cubicBezTo>
                  <a:lnTo>
                    <a:pt x="155569" y="11577"/>
                  </a:lnTo>
                  <a:cubicBezTo>
                    <a:pt x="124725" y="-12412"/>
                    <a:pt x="78802" y="2667"/>
                    <a:pt x="68521" y="40365"/>
                  </a:cubicBezTo>
                  <a:lnTo>
                    <a:pt x="1350" y="281631"/>
                  </a:lnTo>
                  <a:cubicBezTo>
                    <a:pt x="-6875" y="312475"/>
                    <a:pt x="23969" y="339891"/>
                    <a:pt x="53442" y="3275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3784450-C45E-929B-9B95-F957956DC830}"/>
                </a:ext>
              </a:extLst>
            </p:cNvPr>
            <p:cNvSpPr/>
            <p:nvPr/>
          </p:nvSpPr>
          <p:spPr>
            <a:xfrm>
              <a:off x="5042294" y="2044411"/>
              <a:ext cx="185324" cy="145314"/>
            </a:xfrm>
            <a:custGeom>
              <a:avLst/>
              <a:gdLst>
                <a:gd name="connsiteX0" fmla="*/ 135290 w 185324"/>
                <a:gd name="connsiteY0" fmla="*/ 42906 h 145314"/>
                <a:gd name="connsiteX1" fmla="*/ 18083 w 185324"/>
                <a:gd name="connsiteY1" fmla="*/ 10006 h 145314"/>
                <a:gd name="connsiteX2" fmla="*/ 185325 w 185324"/>
                <a:gd name="connsiteY2" fmla="*/ 121729 h 145314"/>
                <a:gd name="connsiteX3" fmla="*/ 135290 w 185324"/>
                <a:gd name="connsiteY3" fmla="*/ 42906 h 14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4" h="145314">
                  <a:moveTo>
                    <a:pt x="135290" y="42906"/>
                  </a:moveTo>
                  <a:cubicBezTo>
                    <a:pt x="135290" y="42906"/>
                    <a:pt x="69490" y="-24950"/>
                    <a:pt x="18083" y="10006"/>
                  </a:cubicBezTo>
                  <a:cubicBezTo>
                    <a:pt x="-33323" y="44963"/>
                    <a:pt x="25623" y="204664"/>
                    <a:pt x="185325" y="121729"/>
                  </a:cubicBezTo>
                  <a:lnTo>
                    <a:pt x="135290" y="4290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8444F76-45BE-F6C9-93C1-99663BB0DAAA}"/>
                </a:ext>
              </a:extLst>
            </p:cNvPr>
            <p:cNvSpPr/>
            <p:nvPr/>
          </p:nvSpPr>
          <p:spPr>
            <a:xfrm>
              <a:off x="4884911" y="1467701"/>
              <a:ext cx="128858" cy="212478"/>
            </a:xfrm>
            <a:custGeom>
              <a:avLst/>
              <a:gdLst>
                <a:gd name="connsiteX0" fmla="*/ 76767 w 128858"/>
                <a:gd name="connsiteY0" fmla="*/ 0 h 212478"/>
                <a:gd name="connsiteX1" fmla="*/ 0 w 128858"/>
                <a:gd name="connsiteY1" fmla="*/ 212479 h 212478"/>
                <a:gd name="connsiteX2" fmla="*/ 128858 w 128858"/>
                <a:gd name="connsiteY2" fmla="*/ 52092 h 21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58" h="212478">
                  <a:moveTo>
                    <a:pt x="76767" y="0"/>
                  </a:moveTo>
                  <a:lnTo>
                    <a:pt x="0" y="212479"/>
                  </a:lnTo>
                  <a:lnTo>
                    <a:pt x="128858" y="52092"/>
                  </a:ln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766EE7-C949-A9DB-8D21-8AD8D28932AC}"/>
                </a:ext>
              </a:extLst>
            </p:cNvPr>
            <p:cNvSpPr/>
            <p:nvPr/>
          </p:nvSpPr>
          <p:spPr>
            <a:xfrm>
              <a:off x="5562102" y="2268267"/>
              <a:ext cx="29472" cy="121318"/>
            </a:xfrm>
            <a:custGeom>
              <a:avLst/>
              <a:gdLst>
                <a:gd name="connsiteX0" fmla="*/ 29473 w 29472"/>
                <a:gd name="connsiteY0" fmla="*/ 121319 h 121318"/>
                <a:gd name="connsiteX1" fmla="*/ 0 w 29472"/>
                <a:gd name="connsiteY1" fmla="*/ 0 h 12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72" h="121318">
                  <a:moveTo>
                    <a:pt x="29473" y="121319"/>
                  </a:moveTo>
                  <a:lnTo>
                    <a:pt x="0" y="0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17DEA84-C992-4845-E199-C8A3D17B021B}"/>
                </a:ext>
              </a:extLst>
            </p:cNvPr>
            <p:cNvSpPr/>
            <p:nvPr/>
          </p:nvSpPr>
          <p:spPr>
            <a:xfrm>
              <a:off x="5202944" y="2259357"/>
              <a:ext cx="26045" cy="275537"/>
            </a:xfrm>
            <a:custGeom>
              <a:avLst/>
              <a:gdLst>
                <a:gd name="connsiteX0" fmla="*/ 26046 w 26045"/>
                <a:gd name="connsiteY0" fmla="*/ 0 h 275537"/>
                <a:gd name="connsiteX1" fmla="*/ 0 w 26045"/>
                <a:gd name="connsiteY1" fmla="*/ 275537 h 27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5" h="275537">
                  <a:moveTo>
                    <a:pt x="26046" y="0"/>
                  </a:moveTo>
                  <a:lnTo>
                    <a:pt x="0" y="275537"/>
                  </a:lnTo>
                </a:path>
              </a:pathLst>
            </a:custGeom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973994A-8FAE-706C-DBE2-B97FB24F45BF}"/>
                </a:ext>
              </a:extLst>
            </p:cNvPr>
            <p:cNvSpPr/>
            <p:nvPr/>
          </p:nvSpPr>
          <p:spPr>
            <a:xfrm>
              <a:off x="5198832" y="2207951"/>
              <a:ext cx="76766" cy="74710"/>
            </a:xfrm>
            <a:custGeom>
              <a:avLst/>
              <a:gdLst>
                <a:gd name="connsiteX0" fmla="*/ 0 w 76766"/>
                <a:gd name="connsiteY0" fmla="*/ 0 h 74710"/>
                <a:gd name="connsiteX1" fmla="*/ 76767 w 76766"/>
                <a:gd name="connsiteY1" fmla="*/ 74710 h 7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6" h="74710">
                  <a:moveTo>
                    <a:pt x="0" y="0"/>
                  </a:moveTo>
                  <a:cubicBezTo>
                    <a:pt x="0" y="0"/>
                    <a:pt x="29473" y="55519"/>
                    <a:pt x="76767" y="74710"/>
                  </a:cubicBezTo>
                </a:path>
              </a:pathLst>
            </a:custGeom>
            <a:noFill/>
            <a:ln w="6848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5C5F8B3-4764-BD85-F8F1-89F709AEDFA4}"/>
                </a:ext>
              </a:extLst>
            </p:cNvPr>
            <p:cNvSpPr/>
            <p:nvPr/>
          </p:nvSpPr>
          <p:spPr>
            <a:xfrm>
              <a:off x="7729888" y="1406266"/>
              <a:ext cx="618121" cy="634443"/>
            </a:xfrm>
            <a:custGeom>
              <a:avLst/>
              <a:gdLst>
                <a:gd name="connsiteX0" fmla="*/ 312049 w 618121"/>
                <a:gd name="connsiteY0" fmla="*/ 291050 h 634443"/>
                <a:gd name="connsiteX1" fmla="*/ 5668 w 618121"/>
                <a:gd name="connsiteY1" fmla="*/ 193721 h 634443"/>
                <a:gd name="connsiteX2" fmla="*/ 427200 w 618121"/>
                <a:gd name="connsiteY2" fmla="*/ 172473 h 634443"/>
                <a:gd name="connsiteX3" fmla="*/ 601295 w 618121"/>
                <a:gd name="connsiteY3" fmla="*/ 269802 h 634443"/>
                <a:gd name="connsiteX4" fmla="*/ 471066 w 618121"/>
                <a:gd name="connsiteY4" fmla="*/ 634444 h 634443"/>
                <a:gd name="connsiteX5" fmla="*/ 312049 w 618121"/>
                <a:gd name="connsiteY5" fmla="*/ 291050 h 63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8121" h="634443">
                  <a:moveTo>
                    <a:pt x="312049" y="291050"/>
                  </a:moveTo>
                  <a:cubicBezTo>
                    <a:pt x="312049" y="291050"/>
                    <a:pt x="57760" y="315725"/>
                    <a:pt x="5668" y="193721"/>
                  </a:cubicBezTo>
                  <a:cubicBezTo>
                    <a:pt x="-46423" y="71717"/>
                    <a:pt x="273666" y="-162010"/>
                    <a:pt x="427200" y="172473"/>
                  </a:cubicBezTo>
                  <a:cubicBezTo>
                    <a:pt x="427200" y="172473"/>
                    <a:pt x="545776" y="162192"/>
                    <a:pt x="601295" y="269802"/>
                  </a:cubicBezTo>
                  <a:cubicBezTo>
                    <a:pt x="656814" y="378098"/>
                    <a:pt x="564968" y="596060"/>
                    <a:pt x="471066" y="634444"/>
                  </a:cubicBezTo>
                  <a:cubicBezTo>
                    <a:pt x="471066" y="634444"/>
                    <a:pt x="301768" y="538485"/>
                    <a:pt x="312049" y="29105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418C29-6FCA-2DCB-C882-1BBC2AA4D6FD}"/>
                </a:ext>
              </a:extLst>
            </p:cNvPr>
            <p:cNvSpPr/>
            <p:nvPr/>
          </p:nvSpPr>
          <p:spPr>
            <a:xfrm>
              <a:off x="8059758" y="1932685"/>
              <a:ext cx="198093" cy="155928"/>
            </a:xfrm>
            <a:custGeom>
              <a:avLst/>
              <a:gdLst>
                <a:gd name="connsiteX0" fmla="*/ 35642 w 198093"/>
                <a:gd name="connsiteY0" fmla="*/ 44966 h 155928"/>
                <a:gd name="connsiteX1" fmla="*/ 185748 w 198093"/>
                <a:gd name="connsiteY1" fmla="*/ 28516 h 155928"/>
                <a:gd name="connsiteX2" fmla="*/ 0 w 198093"/>
                <a:gd name="connsiteY2" fmla="*/ 136812 h 155928"/>
                <a:gd name="connsiteX3" fmla="*/ 35642 w 198093"/>
                <a:gd name="connsiteY3" fmla="*/ 44966 h 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93" h="155928">
                  <a:moveTo>
                    <a:pt x="35642" y="44966"/>
                  </a:moveTo>
                  <a:cubicBezTo>
                    <a:pt x="35642" y="44966"/>
                    <a:pt x="131600" y="-44138"/>
                    <a:pt x="185748" y="28516"/>
                  </a:cubicBezTo>
                  <a:cubicBezTo>
                    <a:pt x="230985" y="89518"/>
                    <a:pt x="148050" y="200555"/>
                    <a:pt x="0" y="136812"/>
                  </a:cubicBezTo>
                  <a:lnTo>
                    <a:pt x="35642" y="44966"/>
                  </a:lnTo>
                  <a:close/>
                </a:path>
              </a:pathLst>
            </a:custGeom>
            <a:solidFill>
              <a:schemeClr val="bg1"/>
            </a:solidFill>
            <a:ln w="6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1" name="TextBox 80" title="0">
            <a:extLst>
              <a:ext uri="{FF2B5EF4-FFF2-40B4-BE49-F238E27FC236}">
                <a16:creationId xmlns:a16="http://schemas.microsoft.com/office/drawing/2014/main" id="{FF67A55F-8779-2E10-4434-5E7E9B0387F5}"/>
              </a:ext>
            </a:extLst>
          </p:cNvPr>
          <p:cNvSpPr txBox="1"/>
          <p:nvPr/>
        </p:nvSpPr>
        <p:spPr>
          <a:xfrm>
            <a:off x="500042" y="1996684"/>
            <a:ext cx="277655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 </a:t>
            </a:r>
          </a:p>
        </p:txBody>
      </p:sp>
      <p:sp>
        <p:nvSpPr>
          <p:cNvPr id="82" name="TextBox 81" title="0">
            <a:extLst>
              <a:ext uri="{FF2B5EF4-FFF2-40B4-BE49-F238E27FC236}">
                <a16:creationId xmlns:a16="http://schemas.microsoft.com/office/drawing/2014/main" id="{EC0BF4D6-CB1C-6485-31CD-DE5C8CFDB73B}"/>
              </a:ext>
            </a:extLst>
          </p:cNvPr>
          <p:cNvSpPr txBox="1"/>
          <p:nvPr/>
        </p:nvSpPr>
        <p:spPr>
          <a:xfrm>
            <a:off x="1074557" y="2876550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83" name="TextBox 82" title="0">
            <a:extLst>
              <a:ext uri="{FF2B5EF4-FFF2-40B4-BE49-F238E27FC236}">
                <a16:creationId xmlns:a16="http://schemas.microsoft.com/office/drawing/2014/main" id="{44DB47A4-CEF4-AE37-0DA1-BB41651F2ECE}"/>
              </a:ext>
            </a:extLst>
          </p:cNvPr>
          <p:cNvSpPr txBox="1"/>
          <p:nvPr/>
        </p:nvSpPr>
        <p:spPr>
          <a:xfrm>
            <a:off x="1074557" y="3534576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84" name="TextBox 83" title="0">
            <a:extLst>
              <a:ext uri="{FF2B5EF4-FFF2-40B4-BE49-F238E27FC236}">
                <a16:creationId xmlns:a16="http://schemas.microsoft.com/office/drawing/2014/main" id="{EA83FF51-06BF-3B92-8583-43E4A45AD394}"/>
              </a:ext>
            </a:extLst>
          </p:cNvPr>
          <p:cNvSpPr txBox="1"/>
          <p:nvPr/>
        </p:nvSpPr>
        <p:spPr>
          <a:xfrm>
            <a:off x="1074557" y="4184056"/>
            <a:ext cx="25642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this text.</a:t>
            </a:r>
          </a:p>
        </p:txBody>
      </p:sp>
      <p:sp>
        <p:nvSpPr>
          <p:cNvPr id="85" name="Rectangle 84" title="0">
            <a:extLst>
              <a:ext uri="{FF2B5EF4-FFF2-40B4-BE49-F238E27FC236}">
                <a16:creationId xmlns:a16="http://schemas.microsoft.com/office/drawing/2014/main" id="{6D53F844-879B-A80C-DCC4-9111E5CDF336}"/>
              </a:ext>
            </a:extLst>
          </p:cNvPr>
          <p:cNvSpPr/>
          <p:nvPr/>
        </p:nvSpPr>
        <p:spPr>
          <a:xfrm>
            <a:off x="500042" y="1334278"/>
            <a:ext cx="1751737" cy="4660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 title="0">
            <a:extLst>
              <a:ext uri="{FF2B5EF4-FFF2-40B4-BE49-F238E27FC236}">
                <a16:creationId xmlns:a16="http://schemas.microsoft.com/office/drawing/2014/main" id="{0F177B87-AF9E-CE98-69E0-97553E1171CD}"/>
              </a:ext>
            </a:extLst>
          </p:cNvPr>
          <p:cNvCxnSpPr/>
          <p:nvPr/>
        </p:nvCxnSpPr>
        <p:spPr>
          <a:xfrm>
            <a:off x="568131" y="2989244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 title="0">
            <a:extLst>
              <a:ext uri="{FF2B5EF4-FFF2-40B4-BE49-F238E27FC236}">
                <a16:creationId xmlns:a16="http://schemas.microsoft.com/office/drawing/2014/main" id="{596B1CEE-03D7-374E-07C3-C8CB2DF7CE8E}"/>
              </a:ext>
            </a:extLst>
          </p:cNvPr>
          <p:cNvCxnSpPr/>
          <p:nvPr/>
        </p:nvCxnSpPr>
        <p:spPr>
          <a:xfrm>
            <a:off x="568131" y="365171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 title="0">
            <a:extLst>
              <a:ext uri="{FF2B5EF4-FFF2-40B4-BE49-F238E27FC236}">
                <a16:creationId xmlns:a16="http://schemas.microsoft.com/office/drawing/2014/main" id="{FE1DADD7-746A-39EE-7800-61EBD9270DCB}"/>
              </a:ext>
            </a:extLst>
          </p:cNvPr>
          <p:cNvCxnSpPr/>
          <p:nvPr/>
        </p:nvCxnSpPr>
        <p:spPr>
          <a:xfrm>
            <a:off x="568131" y="431419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 title="0">
            <a:extLst>
              <a:ext uri="{FF2B5EF4-FFF2-40B4-BE49-F238E27FC236}">
                <a16:creationId xmlns:a16="http://schemas.microsoft.com/office/drawing/2014/main" id="{1DDEC9F3-FDB8-3832-705E-434C41857B9E}"/>
              </a:ext>
            </a:extLst>
          </p:cNvPr>
          <p:cNvSpPr txBox="1"/>
          <p:nvPr/>
        </p:nvSpPr>
        <p:spPr>
          <a:xfrm>
            <a:off x="613533" y="1377950"/>
            <a:ext cx="1545433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LESSON</a:t>
            </a:r>
          </a:p>
        </p:txBody>
      </p:sp>
      <p:sp>
        <p:nvSpPr>
          <p:cNvPr id="86" name="Title 11">
            <a:extLst>
              <a:ext uri="{FF2B5EF4-FFF2-40B4-BE49-F238E27FC236}">
                <a16:creationId xmlns:a16="http://schemas.microsoft.com/office/drawing/2014/main" id="{F15FB488-1CB9-9A2A-A32B-6D118EE0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Lessons Learned Slide Template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433EB7-0F1B-8766-C667-1032301EDA85}"/>
              </a:ext>
            </a:extLst>
          </p:cNvPr>
          <p:cNvSpPr txBox="1"/>
          <p:nvPr/>
        </p:nvSpPr>
        <p:spPr>
          <a:xfrm>
            <a:off x="457200" y="657858"/>
            <a:ext cx="6499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  <a:t>A 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+mj-lt"/>
              </a:rPr>
              <a:t>lesson learned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+mj-lt"/>
              </a:rPr>
              <a:t> is knowledge or understanding gained by experience.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00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20996-A2C6-0848-BB05-D26035ADF79E}"/>
              </a:ext>
            </a:extLst>
          </p:cNvPr>
          <p:cNvGrpSpPr/>
          <p:nvPr/>
        </p:nvGrpSpPr>
        <p:grpSpPr>
          <a:xfrm>
            <a:off x="67812" y="660231"/>
            <a:ext cx="9144000" cy="4483269"/>
            <a:chOff x="67812" y="660231"/>
            <a:chExt cx="9144000" cy="4483269"/>
          </a:xfrm>
          <a:solidFill>
            <a:schemeClr val="tx2">
              <a:alpha val="40000"/>
            </a:schemeClr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28C8B3-FF78-0A45-BE7E-F6E4553F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812" y="660231"/>
              <a:ext cx="9144000" cy="448326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1C99B3-5D56-0940-AC7E-6C8733E57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398012">
              <a:off x="144131" y="1336193"/>
              <a:ext cx="1202695" cy="984023"/>
            </a:xfrm>
            <a:prstGeom prst="rect">
              <a:avLst/>
            </a:prstGeom>
          </p:spPr>
        </p:pic>
      </p:grpSp>
      <p:grpSp>
        <p:nvGrpSpPr>
          <p:cNvPr id="2" name="Graphic 7">
            <a:extLst>
              <a:ext uri="{FF2B5EF4-FFF2-40B4-BE49-F238E27FC236}">
                <a16:creationId xmlns:a16="http://schemas.microsoft.com/office/drawing/2014/main" id="{43C26105-197A-11DA-B836-5C5790DC9609}"/>
              </a:ext>
            </a:extLst>
          </p:cNvPr>
          <p:cNvGrpSpPr/>
          <p:nvPr/>
        </p:nvGrpSpPr>
        <p:grpSpPr>
          <a:xfrm>
            <a:off x="648867" y="1092400"/>
            <a:ext cx="6618771" cy="3848507"/>
            <a:chOff x="648867" y="1092400"/>
            <a:chExt cx="6618771" cy="3848507"/>
          </a:xfrm>
          <a:solidFill>
            <a:schemeClr val="tx2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F0EB6E4-4261-0CB6-3DC2-C2F9B1C60352}"/>
                </a:ext>
              </a:extLst>
            </p:cNvPr>
            <p:cNvSpPr/>
            <p:nvPr/>
          </p:nvSpPr>
          <p:spPr>
            <a:xfrm>
              <a:off x="3012334" y="4940907"/>
              <a:ext cx="1828731" cy="6643"/>
            </a:xfrm>
            <a:custGeom>
              <a:avLst/>
              <a:gdLst>
                <a:gd name="connsiteX0" fmla="*/ 0 w 1828731"/>
                <a:gd name="connsiteY0" fmla="*/ 0 h 6643"/>
                <a:gd name="connsiteX1" fmla="*/ 1828732 w 1828731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8731" h="6643">
                  <a:moveTo>
                    <a:pt x="0" y="0"/>
                  </a:moveTo>
                  <a:lnTo>
                    <a:pt x="1828732" y="0"/>
                  </a:lnTo>
                </a:path>
              </a:pathLst>
            </a:custGeom>
            <a:ln w="79712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4F21931-F5D2-9AED-1A17-C96DDDF5594A}"/>
                </a:ext>
              </a:extLst>
            </p:cNvPr>
            <p:cNvSpPr/>
            <p:nvPr/>
          </p:nvSpPr>
          <p:spPr>
            <a:xfrm>
              <a:off x="3927032" y="4400136"/>
              <a:ext cx="6642" cy="540770"/>
            </a:xfrm>
            <a:custGeom>
              <a:avLst/>
              <a:gdLst>
                <a:gd name="connsiteX0" fmla="*/ 0 w 6642"/>
                <a:gd name="connsiteY0" fmla="*/ 0 h 540770"/>
                <a:gd name="connsiteX1" fmla="*/ 0 w 6642"/>
                <a:gd name="connsiteY1" fmla="*/ 540771 h 54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2" h="540770">
                  <a:moveTo>
                    <a:pt x="0" y="0"/>
                  </a:moveTo>
                  <a:lnTo>
                    <a:pt x="0" y="540771"/>
                  </a:lnTo>
                </a:path>
              </a:pathLst>
            </a:custGeom>
            <a:ln w="79712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B2A297-8864-A6E4-021C-AB43AE6FB15B}"/>
                </a:ext>
              </a:extLst>
            </p:cNvPr>
            <p:cNvSpPr/>
            <p:nvPr/>
          </p:nvSpPr>
          <p:spPr>
            <a:xfrm>
              <a:off x="648867" y="1136246"/>
              <a:ext cx="6618771" cy="3263890"/>
            </a:xfrm>
            <a:custGeom>
              <a:avLst/>
              <a:gdLst>
                <a:gd name="connsiteX0" fmla="*/ 6618772 w 6618771"/>
                <a:gd name="connsiteY0" fmla="*/ 3263891 h 3263890"/>
                <a:gd name="connsiteX1" fmla="*/ 6618772 w 6618771"/>
                <a:gd name="connsiteY1" fmla="*/ 71084 h 3263890"/>
                <a:gd name="connsiteX2" fmla="*/ 6555667 w 6618771"/>
                <a:gd name="connsiteY2" fmla="*/ 0 h 3263890"/>
                <a:gd name="connsiteX3" fmla="*/ 0 w 6618771"/>
                <a:gd name="connsiteY3" fmla="*/ 3192807 h 3263890"/>
                <a:gd name="connsiteX4" fmla="*/ 63106 w 6618771"/>
                <a:gd name="connsiteY4" fmla="*/ 3263891 h 326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18771" h="3263890">
                  <a:moveTo>
                    <a:pt x="6618772" y="3263891"/>
                  </a:moveTo>
                  <a:lnTo>
                    <a:pt x="6618772" y="71084"/>
                  </a:lnTo>
                  <a:lnTo>
                    <a:pt x="6555667" y="0"/>
                  </a:lnTo>
                  <a:lnTo>
                    <a:pt x="0" y="3192807"/>
                  </a:lnTo>
                  <a:lnTo>
                    <a:pt x="63106" y="3263891"/>
                  </a:lnTo>
                  <a:close/>
                </a:path>
              </a:pathLst>
            </a:custGeom>
            <a:solidFill>
              <a:schemeClr val="tx2"/>
            </a:solidFill>
            <a:ln w="664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F9F21A3-928E-41F3-66C5-68CFAC72A817}"/>
                </a:ext>
              </a:extLst>
            </p:cNvPr>
            <p:cNvSpPr/>
            <p:nvPr/>
          </p:nvSpPr>
          <p:spPr>
            <a:xfrm rot="5400000">
              <a:off x="2330542" y="-545032"/>
              <a:ext cx="3192474" cy="6556347"/>
            </a:xfrm>
            <a:custGeom>
              <a:avLst/>
              <a:gdLst>
                <a:gd name="connsiteX0" fmla="*/ 0 w 3192474"/>
                <a:gd name="connsiteY0" fmla="*/ 0 h 6556347"/>
                <a:gd name="connsiteX1" fmla="*/ 3192475 w 3192474"/>
                <a:gd name="connsiteY1" fmla="*/ 0 h 6556347"/>
                <a:gd name="connsiteX2" fmla="*/ 3192475 w 3192474"/>
                <a:gd name="connsiteY2" fmla="*/ 6556348 h 6556347"/>
                <a:gd name="connsiteX3" fmla="*/ 0 w 3192474"/>
                <a:gd name="connsiteY3" fmla="*/ 6556348 h 655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2474" h="6556347">
                  <a:moveTo>
                    <a:pt x="0" y="0"/>
                  </a:moveTo>
                  <a:lnTo>
                    <a:pt x="3192475" y="0"/>
                  </a:lnTo>
                  <a:lnTo>
                    <a:pt x="3192475" y="6556348"/>
                  </a:lnTo>
                  <a:lnTo>
                    <a:pt x="0" y="6556348"/>
                  </a:lnTo>
                  <a:close/>
                </a:path>
              </a:pathLst>
            </a:custGeom>
            <a:solidFill>
              <a:schemeClr val="tx2"/>
            </a:solidFill>
            <a:ln w="664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9D7877-E4C5-3F2E-7AFF-5EEFD389746E}"/>
                </a:ext>
              </a:extLst>
            </p:cNvPr>
            <p:cNvSpPr/>
            <p:nvPr/>
          </p:nvSpPr>
          <p:spPr>
            <a:xfrm>
              <a:off x="1595449" y="1092400"/>
              <a:ext cx="4663165" cy="6643"/>
            </a:xfrm>
            <a:custGeom>
              <a:avLst/>
              <a:gdLst>
                <a:gd name="connsiteX0" fmla="*/ 0 w 4663165"/>
                <a:gd name="connsiteY0" fmla="*/ 0 h 6643"/>
                <a:gd name="connsiteX1" fmla="*/ 4663165 w 4663165"/>
                <a:gd name="connsiteY1" fmla="*/ 0 h 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63165" h="6643">
                  <a:moveTo>
                    <a:pt x="0" y="0"/>
                  </a:moveTo>
                  <a:lnTo>
                    <a:pt x="4663165" y="0"/>
                  </a:lnTo>
                </a:path>
              </a:pathLst>
            </a:custGeom>
            <a:ln w="79712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6943041-74EE-1813-1777-1D0087A8CCE3}"/>
                </a:ext>
              </a:extLst>
            </p:cNvPr>
            <p:cNvSpPr/>
            <p:nvPr/>
          </p:nvSpPr>
          <p:spPr>
            <a:xfrm>
              <a:off x="7204533" y="4329052"/>
              <a:ext cx="63105" cy="71084"/>
            </a:xfrm>
            <a:custGeom>
              <a:avLst/>
              <a:gdLst>
                <a:gd name="connsiteX0" fmla="*/ 0 w 63105"/>
                <a:gd name="connsiteY0" fmla="*/ 0 h 71084"/>
                <a:gd name="connsiteX1" fmla="*/ 63106 w 63105"/>
                <a:gd name="connsiteY1" fmla="*/ 71084 h 7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105" h="71084">
                  <a:moveTo>
                    <a:pt x="0" y="0"/>
                  </a:moveTo>
                  <a:lnTo>
                    <a:pt x="63106" y="71084"/>
                  </a:lnTo>
                </a:path>
              </a:pathLst>
            </a:custGeom>
            <a:ln w="6643" cap="flat">
              <a:solidFill>
                <a:schemeClr val="bg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Lessons Learned Slide Template</a:t>
            </a:r>
          </a:p>
        </p:txBody>
      </p:sp>
      <p:sp>
        <p:nvSpPr>
          <p:cNvPr id="58" name="TextBox 57" title="0">
            <a:extLst>
              <a:ext uri="{FF2B5EF4-FFF2-40B4-BE49-F238E27FC236}">
                <a16:creationId xmlns:a16="http://schemas.microsoft.com/office/drawing/2014/main" id="{96202037-9380-A14B-876C-9EB74593A264}"/>
              </a:ext>
            </a:extLst>
          </p:cNvPr>
          <p:cNvSpPr txBox="1"/>
          <p:nvPr/>
        </p:nvSpPr>
        <p:spPr>
          <a:xfrm>
            <a:off x="1737974" y="2319731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59" name="TextBox 58" title="0">
            <a:extLst>
              <a:ext uri="{FF2B5EF4-FFF2-40B4-BE49-F238E27FC236}">
                <a16:creationId xmlns:a16="http://schemas.microsoft.com/office/drawing/2014/main" id="{6C262E00-1D51-6644-8FFD-D30C8CE56E1C}"/>
              </a:ext>
            </a:extLst>
          </p:cNvPr>
          <p:cNvSpPr txBox="1"/>
          <p:nvPr/>
        </p:nvSpPr>
        <p:spPr>
          <a:xfrm>
            <a:off x="1737974" y="297775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60" name="TextBox 59" title="0">
            <a:extLst>
              <a:ext uri="{FF2B5EF4-FFF2-40B4-BE49-F238E27FC236}">
                <a16:creationId xmlns:a16="http://schemas.microsoft.com/office/drawing/2014/main" id="{1B6E4F1F-D45A-734E-8124-695447DAB147}"/>
              </a:ext>
            </a:extLst>
          </p:cNvPr>
          <p:cNvSpPr txBox="1"/>
          <p:nvPr/>
        </p:nvSpPr>
        <p:spPr>
          <a:xfrm>
            <a:off x="1737974" y="362723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61" name="Rectangle 60" title="0">
            <a:extLst>
              <a:ext uri="{FF2B5EF4-FFF2-40B4-BE49-F238E27FC236}">
                <a16:creationId xmlns:a16="http://schemas.microsoft.com/office/drawing/2014/main" id="{62D6DF85-8A45-E649-B48B-0DF0C3315431}"/>
              </a:ext>
            </a:extLst>
          </p:cNvPr>
          <p:cNvSpPr/>
          <p:nvPr/>
        </p:nvSpPr>
        <p:spPr>
          <a:xfrm>
            <a:off x="1211876" y="1503214"/>
            <a:ext cx="2979124" cy="54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 title="0">
            <a:extLst>
              <a:ext uri="{FF2B5EF4-FFF2-40B4-BE49-F238E27FC236}">
                <a16:creationId xmlns:a16="http://schemas.microsoft.com/office/drawing/2014/main" id="{0A77A538-0848-9341-A2F6-F0CDAD782704}"/>
              </a:ext>
            </a:extLst>
          </p:cNvPr>
          <p:cNvSpPr txBox="1"/>
          <p:nvPr/>
        </p:nvSpPr>
        <p:spPr>
          <a:xfrm>
            <a:off x="1248094" y="1490014"/>
            <a:ext cx="30107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</p:txBody>
      </p:sp>
      <p:cxnSp>
        <p:nvCxnSpPr>
          <p:cNvPr id="63" name="Straight Arrow Connector 62" title="0">
            <a:extLst>
              <a:ext uri="{FF2B5EF4-FFF2-40B4-BE49-F238E27FC236}">
                <a16:creationId xmlns:a16="http://schemas.microsoft.com/office/drawing/2014/main" id="{73F442D9-61F9-D849-B78E-985B0DCCF3E7}"/>
              </a:ext>
            </a:extLst>
          </p:cNvPr>
          <p:cNvCxnSpPr/>
          <p:nvPr/>
        </p:nvCxnSpPr>
        <p:spPr>
          <a:xfrm>
            <a:off x="1282347" y="241614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 title="0">
            <a:extLst>
              <a:ext uri="{FF2B5EF4-FFF2-40B4-BE49-F238E27FC236}">
                <a16:creationId xmlns:a16="http://schemas.microsoft.com/office/drawing/2014/main" id="{D2F539AA-F86E-4C46-AB1D-CFE8CECC8EF5}"/>
              </a:ext>
            </a:extLst>
          </p:cNvPr>
          <p:cNvCxnSpPr/>
          <p:nvPr/>
        </p:nvCxnSpPr>
        <p:spPr>
          <a:xfrm>
            <a:off x="1282347" y="307862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 title="0">
            <a:extLst>
              <a:ext uri="{FF2B5EF4-FFF2-40B4-BE49-F238E27FC236}">
                <a16:creationId xmlns:a16="http://schemas.microsoft.com/office/drawing/2014/main" id="{66F6D272-B725-8E47-888E-71C6165EBF99}"/>
              </a:ext>
            </a:extLst>
          </p:cNvPr>
          <p:cNvCxnSpPr/>
          <p:nvPr/>
        </p:nvCxnSpPr>
        <p:spPr>
          <a:xfrm>
            <a:off x="1282347" y="3741093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 title="0">
            <a:extLst>
              <a:ext uri="{FF2B5EF4-FFF2-40B4-BE49-F238E27FC236}">
                <a16:creationId xmlns:a16="http://schemas.microsoft.com/office/drawing/2014/main" id="{B9F7E053-34BD-B24A-B010-AEEB731CAC00}"/>
              </a:ext>
            </a:extLst>
          </p:cNvPr>
          <p:cNvSpPr txBox="1"/>
          <p:nvPr/>
        </p:nvSpPr>
        <p:spPr>
          <a:xfrm>
            <a:off x="4714439" y="2319731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67" name="TextBox 66" title="0">
            <a:extLst>
              <a:ext uri="{FF2B5EF4-FFF2-40B4-BE49-F238E27FC236}">
                <a16:creationId xmlns:a16="http://schemas.microsoft.com/office/drawing/2014/main" id="{BFCD2EC7-1137-A84E-A211-F27EBE2DE7FF}"/>
              </a:ext>
            </a:extLst>
          </p:cNvPr>
          <p:cNvSpPr txBox="1"/>
          <p:nvPr/>
        </p:nvSpPr>
        <p:spPr>
          <a:xfrm>
            <a:off x="4714439" y="297775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sp>
        <p:nvSpPr>
          <p:cNvPr id="68" name="TextBox 67" title="0">
            <a:extLst>
              <a:ext uri="{FF2B5EF4-FFF2-40B4-BE49-F238E27FC236}">
                <a16:creationId xmlns:a16="http://schemas.microsoft.com/office/drawing/2014/main" id="{F0C157A3-A9FF-1040-A1A7-3682B159F314}"/>
              </a:ext>
            </a:extLst>
          </p:cNvPr>
          <p:cNvSpPr txBox="1"/>
          <p:nvPr/>
        </p:nvSpPr>
        <p:spPr>
          <a:xfrm>
            <a:off x="4714439" y="3627237"/>
            <a:ext cx="220204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You can edit here.</a:t>
            </a:r>
          </a:p>
        </p:txBody>
      </p:sp>
      <p:cxnSp>
        <p:nvCxnSpPr>
          <p:cNvPr id="69" name="Straight Arrow Connector 68" title="0">
            <a:extLst>
              <a:ext uri="{FF2B5EF4-FFF2-40B4-BE49-F238E27FC236}">
                <a16:creationId xmlns:a16="http://schemas.microsoft.com/office/drawing/2014/main" id="{3350B60B-86D2-A04C-AF7E-B05BDA2255D1}"/>
              </a:ext>
            </a:extLst>
          </p:cNvPr>
          <p:cNvCxnSpPr/>
          <p:nvPr/>
        </p:nvCxnSpPr>
        <p:spPr>
          <a:xfrm>
            <a:off x="4258812" y="2416147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 title="0">
            <a:extLst>
              <a:ext uri="{FF2B5EF4-FFF2-40B4-BE49-F238E27FC236}">
                <a16:creationId xmlns:a16="http://schemas.microsoft.com/office/drawing/2014/main" id="{9AD7987B-D382-5E4A-AD0E-B74ECF0EF0A3}"/>
              </a:ext>
            </a:extLst>
          </p:cNvPr>
          <p:cNvCxnSpPr/>
          <p:nvPr/>
        </p:nvCxnSpPr>
        <p:spPr>
          <a:xfrm>
            <a:off x="4258812" y="3078620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 title="0">
            <a:extLst>
              <a:ext uri="{FF2B5EF4-FFF2-40B4-BE49-F238E27FC236}">
                <a16:creationId xmlns:a16="http://schemas.microsoft.com/office/drawing/2014/main" id="{CBBA481D-C40B-C445-A79A-5D4DA12BF3F1}"/>
              </a:ext>
            </a:extLst>
          </p:cNvPr>
          <p:cNvCxnSpPr/>
          <p:nvPr/>
        </p:nvCxnSpPr>
        <p:spPr>
          <a:xfrm>
            <a:off x="4258812" y="3741093"/>
            <a:ext cx="3810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aphic 9">
            <a:extLst>
              <a:ext uri="{FF2B5EF4-FFF2-40B4-BE49-F238E27FC236}">
                <a16:creationId xmlns:a16="http://schemas.microsoft.com/office/drawing/2014/main" id="{C93FC3D4-1664-3B16-2B2E-06CB8378C2CD}"/>
              </a:ext>
            </a:extLst>
          </p:cNvPr>
          <p:cNvGrpSpPr/>
          <p:nvPr/>
        </p:nvGrpSpPr>
        <p:grpSpPr>
          <a:xfrm>
            <a:off x="306152" y="3114166"/>
            <a:ext cx="1044430" cy="1795900"/>
            <a:chOff x="306152" y="3114166"/>
            <a:chExt cx="1044430" cy="1795900"/>
          </a:xfrm>
        </p:grpSpPr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280C2270-FC35-FF10-E290-4060E9171C96}"/>
                </a:ext>
              </a:extLst>
            </p:cNvPr>
            <p:cNvGrpSpPr/>
            <p:nvPr/>
          </p:nvGrpSpPr>
          <p:grpSpPr>
            <a:xfrm>
              <a:off x="306152" y="3114166"/>
              <a:ext cx="1044430" cy="1398506"/>
              <a:chOff x="306152" y="3114166"/>
              <a:chExt cx="1044430" cy="139850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DBC2D72-6651-4AFB-AA92-78E48172F6A9}"/>
                  </a:ext>
                </a:extLst>
              </p:cNvPr>
              <p:cNvSpPr/>
              <p:nvPr/>
            </p:nvSpPr>
            <p:spPr>
              <a:xfrm>
                <a:off x="486018" y="3290496"/>
                <a:ext cx="192085" cy="1196558"/>
              </a:xfrm>
              <a:custGeom>
                <a:avLst/>
                <a:gdLst>
                  <a:gd name="connsiteX0" fmla="*/ 192086 w 192085"/>
                  <a:gd name="connsiteY0" fmla="*/ 1196558 h 1196558"/>
                  <a:gd name="connsiteX1" fmla="*/ 25687 w 192085"/>
                  <a:gd name="connsiteY1" fmla="*/ 0 h 1196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2085" h="1196558">
                    <a:moveTo>
                      <a:pt x="192086" y="1196558"/>
                    </a:moveTo>
                    <a:cubicBezTo>
                      <a:pt x="192086" y="894763"/>
                      <a:pt x="-83787" y="627334"/>
                      <a:pt x="25687" y="0"/>
                    </a:cubicBezTo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8FAC270-908D-D370-FABE-317D13BEFD3C}"/>
                  </a:ext>
                </a:extLst>
              </p:cNvPr>
              <p:cNvSpPr/>
              <p:nvPr/>
            </p:nvSpPr>
            <p:spPr>
              <a:xfrm>
                <a:off x="306152" y="3224075"/>
                <a:ext cx="447031" cy="968682"/>
              </a:xfrm>
              <a:custGeom>
                <a:avLst/>
                <a:gdLst>
                  <a:gd name="connsiteX0" fmla="*/ 199923 w 447031"/>
                  <a:gd name="connsiteY0" fmla="*/ 2063 h 968682"/>
                  <a:gd name="connsiteX1" fmla="*/ 231201 w 447031"/>
                  <a:gd name="connsiteY1" fmla="*/ 12060 h 968682"/>
                  <a:gd name="connsiteX2" fmla="*/ 276241 w 447031"/>
                  <a:gd name="connsiteY2" fmla="*/ 311981 h 968682"/>
                  <a:gd name="connsiteX3" fmla="*/ 447020 w 447031"/>
                  <a:gd name="connsiteY3" fmla="*/ 517552 h 968682"/>
                  <a:gd name="connsiteX4" fmla="*/ 371952 w 447031"/>
                  <a:gd name="connsiteY4" fmla="*/ 743117 h 968682"/>
                  <a:gd name="connsiteX5" fmla="*/ 308145 w 447031"/>
                  <a:gd name="connsiteY5" fmla="*/ 968682 h 968682"/>
                  <a:gd name="connsiteX6" fmla="*/ 109217 w 447031"/>
                  <a:gd name="connsiteY6" fmla="*/ 743117 h 968682"/>
                  <a:gd name="connsiteX7" fmla="*/ 994 w 447031"/>
                  <a:gd name="connsiteY7" fmla="*/ 520676 h 968682"/>
                  <a:gd name="connsiteX8" fmla="*/ 96080 w 447031"/>
                  <a:gd name="connsiteY8" fmla="*/ 293236 h 968682"/>
                  <a:gd name="connsiteX9" fmla="*/ 199923 w 447031"/>
                  <a:gd name="connsiteY9" fmla="*/ 2063 h 968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7031" h="968682">
                    <a:moveTo>
                      <a:pt x="199923" y="2063"/>
                    </a:moveTo>
                    <a:cubicBezTo>
                      <a:pt x="211183" y="-2936"/>
                      <a:pt x="224320" y="1438"/>
                      <a:pt x="231201" y="12060"/>
                    </a:cubicBezTo>
                    <a:cubicBezTo>
                      <a:pt x="318154" y="150149"/>
                      <a:pt x="261854" y="250747"/>
                      <a:pt x="276241" y="311981"/>
                    </a:cubicBezTo>
                    <a:cubicBezTo>
                      <a:pt x="290629" y="376339"/>
                      <a:pt x="445143" y="391960"/>
                      <a:pt x="447020" y="517552"/>
                    </a:cubicBezTo>
                    <a:cubicBezTo>
                      <a:pt x="448271" y="643143"/>
                      <a:pt x="351934" y="621899"/>
                      <a:pt x="371952" y="743117"/>
                    </a:cubicBezTo>
                    <a:cubicBezTo>
                      <a:pt x="391970" y="864335"/>
                      <a:pt x="308145" y="968682"/>
                      <a:pt x="308145" y="968682"/>
                    </a:cubicBezTo>
                    <a:cubicBezTo>
                      <a:pt x="308145" y="968682"/>
                      <a:pt x="106089" y="923694"/>
                      <a:pt x="109217" y="743117"/>
                    </a:cubicBezTo>
                    <a:cubicBezTo>
                      <a:pt x="109217" y="643143"/>
                      <a:pt x="-12142" y="650641"/>
                      <a:pt x="994" y="520676"/>
                    </a:cubicBezTo>
                    <a:cubicBezTo>
                      <a:pt x="14131" y="390710"/>
                      <a:pt x="101710" y="380713"/>
                      <a:pt x="96080" y="293236"/>
                    </a:cubicBezTo>
                    <a:cubicBezTo>
                      <a:pt x="90450" y="209508"/>
                      <a:pt x="22889" y="75794"/>
                      <a:pt x="199923" y="2063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A41AEB-8059-02CF-12FD-0D17C56CA55A}"/>
                  </a:ext>
                </a:extLst>
              </p:cNvPr>
              <p:cNvSpPr/>
              <p:nvPr/>
            </p:nvSpPr>
            <p:spPr>
              <a:xfrm>
                <a:off x="773934" y="3177401"/>
                <a:ext cx="169408" cy="1266539"/>
              </a:xfrm>
              <a:custGeom>
                <a:avLst/>
                <a:gdLst>
                  <a:gd name="connsiteX0" fmla="*/ 31159 w 169408"/>
                  <a:gd name="connsiteY0" fmla="*/ 1266540 h 1266539"/>
                  <a:gd name="connsiteX1" fmla="*/ 169408 w 169408"/>
                  <a:gd name="connsiteY1" fmla="*/ 0 h 1266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9408" h="1266539">
                    <a:moveTo>
                      <a:pt x="31159" y="1266540"/>
                    </a:moveTo>
                    <a:cubicBezTo>
                      <a:pt x="-20762" y="1076590"/>
                      <a:pt x="-27644" y="511115"/>
                      <a:pt x="169408" y="0"/>
                    </a:cubicBezTo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4903E1-C277-FF29-28FC-76F6E2DFC768}"/>
                  </a:ext>
                </a:extLst>
              </p:cNvPr>
              <p:cNvSpPr/>
              <p:nvPr/>
            </p:nvSpPr>
            <p:spPr>
              <a:xfrm>
                <a:off x="601904" y="3114166"/>
                <a:ext cx="445358" cy="956123"/>
              </a:xfrm>
              <a:custGeom>
                <a:avLst/>
                <a:gdLst>
                  <a:gd name="connsiteX0" fmla="*/ 354575 w 445358"/>
                  <a:gd name="connsiteY0" fmla="*/ 127 h 956123"/>
                  <a:gd name="connsiteX1" fmla="*/ 381474 w 445358"/>
                  <a:gd name="connsiteY1" fmla="*/ 18872 h 956123"/>
                  <a:gd name="connsiteX2" fmla="*/ 336434 w 445358"/>
                  <a:gd name="connsiteY2" fmla="*/ 318792 h 956123"/>
                  <a:gd name="connsiteX3" fmla="*/ 439652 w 445358"/>
                  <a:gd name="connsiteY3" fmla="*/ 564977 h 956123"/>
                  <a:gd name="connsiteX4" fmla="*/ 302028 w 445358"/>
                  <a:gd name="connsiteY4" fmla="*/ 758676 h 956123"/>
                  <a:gd name="connsiteX5" fmla="*/ 175665 w 445358"/>
                  <a:gd name="connsiteY5" fmla="*/ 956123 h 956123"/>
                  <a:gd name="connsiteX6" fmla="*/ 51178 w 445358"/>
                  <a:gd name="connsiteY6" fmla="*/ 682446 h 956123"/>
                  <a:gd name="connsiteX7" fmla="*/ 13019 w 445358"/>
                  <a:gd name="connsiteY7" fmla="*/ 438136 h 956123"/>
                  <a:gd name="connsiteX8" fmla="*/ 170035 w 445358"/>
                  <a:gd name="connsiteY8" fmla="*/ 248811 h 956123"/>
                  <a:gd name="connsiteX9" fmla="*/ 354575 w 445358"/>
                  <a:gd name="connsiteY9" fmla="*/ 127 h 956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5358" h="956123">
                    <a:moveTo>
                      <a:pt x="354575" y="127"/>
                    </a:moveTo>
                    <a:cubicBezTo>
                      <a:pt x="367087" y="-1123"/>
                      <a:pt x="378347" y="7000"/>
                      <a:pt x="381474" y="18872"/>
                    </a:cubicBezTo>
                    <a:cubicBezTo>
                      <a:pt x="424013" y="176330"/>
                      <a:pt x="340813" y="256309"/>
                      <a:pt x="336434" y="318792"/>
                    </a:cubicBezTo>
                    <a:cubicBezTo>
                      <a:pt x="332055" y="384400"/>
                      <a:pt x="475309" y="444384"/>
                      <a:pt x="439652" y="564977"/>
                    </a:cubicBezTo>
                    <a:cubicBezTo>
                      <a:pt x="403995" y="685570"/>
                      <a:pt x="318293" y="636833"/>
                      <a:pt x="302028" y="758676"/>
                    </a:cubicBezTo>
                    <a:cubicBezTo>
                      <a:pt x="285764" y="880518"/>
                      <a:pt x="175665" y="956123"/>
                      <a:pt x="175665" y="956123"/>
                    </a:cubicBezTo>
                    <a:cubicBezTo>
                      <a:pt x="175665" y="956123"/>
                      <a:pt x="-4497" y="854275"/>
                      <a:pt x="51178" y="682446"/>
                    </a:cubicBezTo>
                    <a:cubicBezTo>
                      <a:pt x="80579" y="586846"/>
                      <a:pt x="-38277" y="558729"/>
                      <a:pt x="13019" y="438136"/>
                    </a:cubicBezTo>
                    <a:cubicBezTo>
                      <a:pt x="64315" y="317543"/>
                      <a:pt x="149391" y="333788"/>
                      <a:pt x="170035" y="248811"/>
                    </a:cubicBezTo>
                    <a:cubicBezTo>
                      <a:pt x="189427" y="166333"/>
                      <a:pt x="163779" y="18872"/>
                      <a:pt x="354575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2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F37F1E7-0CD5-E6D8-90D6-77E47E4457D7}"/>
                  </a:ext>
                </a:extLst>
              </p:cNvPr>
              <p:cNvSpPr/>
              <p:nvPr/>
            </p:nvSpPr>
            <p:spPr>
              <a:xfrm>
                <a:off x="805093" y="3410464"/>
                <a:ext cx="494818" cy="1102208"/>
              </a:xfrm>
              <a:custGeom>
                <a:avLst/>
                <a:gdLst>
                  <a:gd name="connsiteX0" fmla="*/ 0 w 494818"/>
                  <a:gd name="connsiteY0" fmla="*/ 1102208 h 1102208"/>
                  <a:gd name="connsiteX1" fmla="*/ 494819 w 494818"/>
                  <a:gd name="connsiteY1" fmla="*/ 0 h 110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818" h="1102208">
                    <a:moveTo>
                      <a:pt x="0" y="1102208"/>
                    </a:moveTo>
                    <a:cubicBezTo>
                      <a:pt x="160769" y="846026"/>
                      <a:pt x="68812" y="473625"/>
                      <a:pt x="494819" y="0"/>
                    </a:cubicBezTo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4D42ACB-E4D5-78DC-3664-AA21A7BEF255}"/>
                  </a:ext>
                </a:extLst>
              </p:cNvPr>
              <p:cNvSpPr/>
              <p:nvPr/>
            </p:nvSpPr>
            <p:spPr>
              <a:xfrm>
                <a:off x="825082" y="3349353"/>
                <a:ext cx="525500" cy="880894"/>
              </a:xfrm>
              <a:custGeom>
                <a:avLst/>
                <a:gdLst>
                  <a:gd name="connsiteX0" fmla="*/ 504232 w 525500"/>
                  <a:gd name="connsiteY0" fmla="*/ 4251 h 880894"/>
                  <a:gd name="connsiteX1" fmla="*/ 525501 w 525500"/>
                  <a:gd name="connsiteY1" fmla="*/ 29245 h 880894"/>
                  <a:gd name="connsiteX2" fmla="*/ 404142 w 525500"/>
                  <a:gd name="connsiteY2" fmla="*/ 307296 h 880894"/>
                  <a:gd name="connsiteX3" fmla="*/ 439799 w 525500"/>
                  <a:gd name="connsiteY3" fmla="*/ 572226 h 880894"/>
                  <a:gd name="connsiteX4" fmla="*/ 256510 w 525500"/>
                  <a:gd name="connsiteY4" fmla="*/ 723436 h 880894"/>
                  <a:gd name="connsiteX5" fmla="*/ 82603 w 525500"/>
                  <a:gd name="connsiteY5" fmla="*/ 880894 h 880894"/>
                  <a:gd name="connsiteX6" fmla="*/ 33810 w 525500"/>
                  <a:gd name="connsiteY6" fmla="*/ 584098 h 880894"/>
                  <a:gd name="connsiteX7" fmla="*/ 60083 w 525500"/>
                  <a:gd name="connsiteY7" fmla="*/ 338538 h 880894"/>
                  <a:gd name="connsiteX8" fmla="*/ 261514 w 525500"/>
                  <a:gd name="connsiteY8" fmla="*/ 196700 h 880894"/>
                  <a:gd name="connsiteX9" fmla="*/ 504232 w 525500"/>
                  <a:gd name="connsiteY9" fmla="*/ 4251 h 88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5500" h="880894">
                    <a:moveTo>
                      <a:pt x="504232" y="4251"/>
                    </a:moveTo>
                    <a:cubicBezTo>
                      <a:pt x="516117" y="6126"/>
                      <a:pt x="525501" y="16748"/>
                      <a:pt x="525501" y="29245"/>
                    </a:cubicBezTo>
                    <a:cubicBezTo>
                      <a:pt x="525501" y="192326"/>
                      <a:pt x="424786" y="247937"/>
                      <a:pt x="404142" y="307296"/>
                    </a:cubicBezTo>
                    <a:cubicBezTo>
                      <a:pt x="382873" y="369155"/>
                      <a:pt x="505483" y="464754"/>
                      <a:pt x="439799" y="572226"/>
                    </a:cubicBezTo>
                    <a:cubicBezTo>
                      <a:pt x="374115" y="679697"/>
                      <a:pt x="304052" y="610341"/>
                      <a:pt x="256510" y="723436"/>
                    </a:cubicBezTo>
                    <a:cubicBezTo>
                      <a:pt x="208967" y="836531"/>
                      <a:pt x="82603" y="880894"/>
                      <a:pt x="82603" y="880894"/>
                    </a:cubicBezTo>
                    <a:cubicBezTo>
                      <a:pt x="82603" y="880894"/>
                      <a:pt x="-64403" y="735932"/>
                      <a:pt x="33810" y="584098"/>
                    </a:cubicBezTo>
                    <a:cubicBezTo>
                      <a:pt x="86982" y="499120"/>
                      <a:pt x="-19989" y="441011"/>
                      <a:pt x="60083" y="338538"/>
                    </a:cubicBezTo>
                    <a:cubicBezTo>
                      <a:pt x="140155" y="236065"/>
                      <a:pt x="219601" y="273555"/>
                      <a:pt x="261514" y="196700"/>
                    </a:cubicBezTo>
                    <a:cubicBezTo>
                      <a:pt x="301550" y="121720"/>
                      <a:pt x="315312" y="-26990"/>
                      <a:pt x="504232" y="4251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3C43ED1-1473-EFF9-D270-E7AEFC2E320B}"/>
                  </a:ext>
                </a:extLst>
              </p:cNvPr>
              <p:cNvSpPr/>
              <p:nvPr/>
            </p:nvSpPr>
            <p:spPr>
              <a:xfrm>
                <a:off x="774441" y="3177401"/>
                <a:ext cx="168901" cy="892888"/>
              </a:xfrm>
              <a:custGeom>
                <a:avLst/>
                <a:gdLst>
                  <a:gd name="connsiteX0" fmla="*/ 0 w 168901"/>
                  <a:gd name="connsiteY0" fmla="*/ 892889 h 892888"/>
                  <a:gd name="connsiteX1" fmla="*/ 168902 w 168901"/>
                  <a:gd name="connsiteY1" fmla="*/ 0 h 89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901" h="892888">
                    <a:moveTo>
                      <a:pt x="0" y="892889"/>
                    </a:moveTo>
                    <a:cubicBezTo>
                      <a:pt x="5004" y="639206"/>
                      <a:pt x="49419" y="309918"/>
                      <a:pt x="168902" y="0"/>
                    </a:cubicBezTo>
                  </a:path>
                </a:pathLst>
              </a:custGeom>
              <a:noFill/>
              <a:ln w="9525" cap="rnd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F571E1-119C-AC09-FB99-D37029F9914A}"/>
                </a:ext>
              </a:extLst>
            </p:cNvPr>
            <p:cNvSpPr/>
            <p:nvPr/>
          </p:nvSpPr>
          <p:spPr>
            <a:xfrm>
              <a:off x="569930" y="4352714"/>
              <a:ext cx="438272" cy="557352"/>
            </a:xfrm>
            <a:custGeom>
              <a:avLst/>
              <a:gdLst>
                <a:gd name="connsiteX0" fmla="*/ 309605 w 438272"/>
                <a:gd name="connsiteY0" fmla="*/ 557352 h 557352"/>
                <a:gd name="connsiteX1" fmla="*/ 128818 w 438272"/>
                <a:gd name="connsiteY1" fmla="*/ 557352 h 557352"/>
                <a:gd name="connsiteX2" fmla="*/ 97540 w 438272"/>
                <a:gd name="connsiteY2" fmla="*/ 531734 h 557352"/>
                <a:gd name="connsiteX3" fmla="*/ 578 w 438272"/>
                <a:gd name="connsiteY3" fmla="*/ 37490 h 557352"/>
                <a:gd name="connsiteX4" fmla="*/ 31856 w 438272"/>
                <a:gd name="connsiteY4" fmla="*/ 0 h 557352"/>
                <a:gd name="connsiteX5" fmla="*/ 406567 w 438272"/>
                <a:gd name="connsiteY5" fmla="*/ 0 h 557352"/>
                <a:gd name="connsiteX6" fmla="*/ 437845 w 438272"/>
                <a:gd name="connsiteY6" fmla="*/ 37490 h 557352"/>
                <a:gd name="connsiteX7" fmla="*/ 340883 w 438272"/>
                <a:gd name="connsiteY7" fmla="*/ 531734 h 557352"/>
                <a:gd name="connsiteX8" fmla="*/ 309605 w 438272"/>
                <a:gd name="connsiteY8" fmla="*/ 557352 h 5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272" h="557352">
                  <a:moveTo>
                    <a:pt x="309605" y="557352"/>
                  </a:moveTo>
                  <a:lnTo>
                    <a:pt x="128818" y="557352"/>
                  </a:lnTo>
                  <a:cubicBezTo>
                    <a:pt x="113804" y="557352"/>
                    <a:pt x="100667" y="546730"/>
                    <a:pt x="97540" y="531734"/>
                  </a:cubicBezTo>
                  <a:lnTo>
                    <a:pt x="578" y="37490"/>
                  </a:lnTo>
                  <a:cubicBezTo>
                    <a:pt x="-3176" y="18120"/>
                    <a:pt x="11838" y="0"/>
                    <a:pt x="31856" y="0"/>
                  </a:cubicBezTo>
                  <a:lnTo>
                    <a:pt x="406567" y="0"/>
                  </a:lnTo>
                  <a:cubicBezTo>
                    <a:pt x="426585" y="0"/>
                    <a:pt x="440973" y="18120"/>
                    <a:pt x="437845" y="37490"/>
                  </a:cubicBezTo>
                  <a:lnTo>
                    <a:pt x="340883" y="531734"/>
                  </a:lnTo>
                  <a:cubicBezTo>
                    <a:pt x="337755" y="546105"/>
                    <a:pt x="325244" y="557352"/>
                    <a:pt x="309605" y="55735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2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0" name="Graphic 5">
            <a:extLst>
              <a:ext uri="{FF2B5EF4-FFF2-40B4-BE49-F238E27FC236}">
                <a16:creationId xmlns:a16="http://schemas.microsoft.com/office/drawing/2014/main" id="{DC09FA6F-9592-1CCF-F512-A01F5B76D39D}"/>
              </a:ext>
            </a:extLst>
          </p:cNvPr>
          <p:cNvGrpSpPr/>
          <p:nvPr/>
        </p:nvGrpSpPr>
        <p:grpSpPr>
          <a:xfrm>
            <a:off x="6777633" y="1363658"/>
            <a:ext cx="1767140" cy="3611047"/>
            <a:chOff x="6777633" y="1363658"/>
            <a:chExt cx="1767140" cy="3611047"/>
          </a:xfrm>
        </p:grpSpPr>
        <p:grpSp>
          <p:nvGrpSpPr>
            <p:cNvPr id="41" name="Graphic 5">
              <a:extLst>
                <a:ext uri="{FF2B5EF4-FFF2-40B4-BE49-F238E27FC236}">
                  <a16:creationId xmlns:a16="http://schemas.microsoft.com/office/drawing/2014/main" id="{4C7180AE-483B-BDA4-35C8-6AB3E91419FC}"/>
                </a:ext>
              </a:extLst>
            </p:cNvPr>
            <p:cNvGrpSpPr/>
            <p:nvPr/>
          </p:nvGrpSpPr>
          <p:grpSpPr>
            <a:xfrm>
              <a:off x="6777633" y="1363658"/>
              <a:ext cx="1767140" cy="3611047"/>
              <a:chOff x="6777633" y="1363658"/>
              <a:chExt cx="1767140" cy="3611047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67CA5F0-CD4E-F61D-9C88-F613E08D8E3F}"/>
                  </a:ext>
                </a:extLst>
              </p:cNvPr>
              <p:cNvSpPr/>
              <p:nvPr/>
            </p:nvSpPr>
            <p:spPr>
              <a:xfrm>
                <a:off x="7219045" y="2812207"/>
                <a:ext cx="169866" cy="207238"/>
              </a:xfrm>
              <a:custGeom>
                <a:avLst/>
                <a:gdLst>
                  <a:gd name="connsiteX0" fmla="*/ 169866 w 169866"/>
                  <a:gd name="connsiteY0" fmla="*/ 56301 h 207238"/>
                  <a:gd name="connsiteX1" fmla="*/ 116857 w 169866"/>
                  <a:gd name="connsiteY1" fmla="*/ 125490 h 207238"/>
                  <a:gd name="connsiteX2" fmla="*/ 78120 w 169866"/>
                  <a:gd name="connsiteY2" fmla="*/ 168224 h 207238"/>
                  <a:gd name="connsiteX3" fmla="*/ 86955 w 169866"/>
                  <a:gd name="connsiteY3" fmla="*/ 109210 h 207238"/>
                  <a:gd name="connsiteX4" fmla="*/ 56373 w 169866"/>
                  <a:gd name="connsiteY4" fmla="*/ 141091 h 207238"/>
                  <a:gd name="connsiteX5" fmla="*/ 12879 w 169866"/>
                  <a:gd name="connsiteY5" fmla="*/ 206889 h 207238"/>
                  <a:gd name="connsiteX6" fmla="*/ 18316 w 169866"/>
                  <a:gd name="connsiteY6" fmla="*/ 67832 h 207238"/>
                  <a:gd name="connsiteX7" fmla="*/ 113459 w 169866"/>
                  <a:gd name="connsiteY7" fmla="*/ 0 h 207238"/>
                  <a:gd name="connsiteX8" fmla="*/ 169866 w 169866"/>
                  <a:gd name="connsiteY8" fmla="*/ 56301 h 20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9866" h="207238">
                    <a:moveTo>
                      <a:pt x="169866" y="56301"/>
                    </a:moveTo>
                    <a:cubicBezTo>
                      <a:pt x="169866" y="56301"/>
                      <a:pt x="137925" y="89539"/>
                      <a:pt x="116857" y="125490"/>
                    </a:cubicBezTo>
                    <a:cubicBezTo>
                      <a:pt x="96470" y="161441"/>
                      <a:pt x="83557" y="180434"/>
                      <a:pt x="78120" y="168224"/>
                    </a:cubicBezTo>
                    <a:cubicBezTo>
                      <a:pt x="72684" y="156015"/>
                      <a:pt x="86955" y="109210"/>
                      <a:pt x="86955" y="109210"/>
                    </a:cubicBezTo>
                    <a:cubicBezTo>
                      <a:pt x="86955" y="109210"/>
                      <a:pt x="67926" y="123455"/>
                      <a:pt x="56373" y="141091"/>
                    </a:cubicBezTo>
                    <a:cubicBezTo>
                      <a:pt x="39383" y="166868"/>
                      <a:pt x="30548" y="211637"/>
                      <a:pt x="12879" y="206889"/>
                    </a:cubicBezTo>
                    <a:cubicBezTo>
                      <a:pt x="-4791" y="202141"/>
                      <a:pt x="-5470" y="90896"/>
                      <a:pt x="18316" y="67832"/>
                    </a:cubicBezTo>
                    <a:cubicBezTo>
                      <a:pt x="41422" y="44769"/>
                      <a:pt x="113459" y="0"/>
                      <a:pt x="113459" y="0"/>
                    </a:cubicBezTo>
                    <a:lnTo>
                      <a:pt x="169866" y="5630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017A2EF-6A95-8338-421B-AFE9D609B163}"/>
                  </a:ext>
                </a:extLst>
              </p:cNvPr>
              <p:cNvSpPr/>
              <p:nvPr/>
            </p:nvSpPr>
            <p:spPr>
              <a:xfrm>
                <a:off x="7314155" y="1952771"/>
                <a:ext cx="617076" cy="948975"/>
              </a:xfrm>
              <a:custGeom>
                <a:avLst/>
                <a:gdLst>
                  <a:gd name="connsiteX0" fmla="*/ 617076 w 617076"/>
                  <a:gd name="connsiteY0" fmla="*/ 0 h 948975"/>
                  <a:gd name="connsiteX1" fmla="*/ 463487 w 617076"/>
                  <a:gd name="connsiteY1" fmla="*/ 34595 h 948975"/>
                  <a:gd name="connsiteX2" fmla="*/ 286791 w 617076"/>
                  <a:gd name="connsiteY2" fmla="*/ 510100 h 948975"/>
                  <a:gd name="connsiteX3" fmla="*/ 0 w 617076"/>
                  <a:gd name="connsiteY3" fmla="*/ 856045 h 948975"/>
                  <a:gd name="connsiteX4" fmla="*/ 75436 w 617076"/>
                  <a:gd name="connsiteY4" fmla="*/ 948976 h 948975"/>
                  <a:gd name="connsiteX5" fmla="*/ 445817 w 617076"/>
                  <a:gd name="connsiteY5" fmla="*/ 631520 h 948975"/>
                  <a:gd name="connsiteX6" fmla="*/ 473681 w 617076"/>
                  <a:gd name="connsiteY6" fmla="*/ 331701 h 948975"/>
                  <a:gd name="connsiteX7" fmla="*/ 533485 w 617076"/>
                  <a:gd name="connsiteY7" fmla="*/ 204854 h 948975"/>
                  <a:gd name="connsiteX8" fmla="*/ 617076 w 617076"/>
                  <a:gd name="connsiteY8" fmla="*/ 0 h 94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7076" h="948975">
                    <a:moveTo>
                      <a:pt x="617076" y="0"/>
                    </a:moveTo>
                    <a:cubicBezTo>
                      <a:pt x="617076" y="0"/>
                      <a:pt x="478438" y="0"/>
                      <a:pt x="463487" y="34595"/>
                    </a:cubicBezTo>
                    <a:cubicBezTo>
                      <a:pt x="417953" y="142448"/>
                      <a:pt x="293587" y="499925"/>
                      <a:pt x="286791" y="510100"/>
                    </a:cubicBezTo>
                    <a:cubicBezTo>
                      <a:pt x="279995" y="520275"/>
                      <a:pt x="0" y="856045"/>
                      <a:pt x="0" y="856045"/>
                    </a:cubicBezTo>
                    <a:lnTo>
                      <a:pt x="75436" y="948976"/>
                    </a:lnTo>
                    <a:cubicBezTo>
                      <a:pt x="75436" y="948976"/>
                      <a:pt x="378537" y="765150"/>
                      <a:pt x="445817" y="631520"/>
                    </a:cubicBezTo>
                    <a:lnTo>
                      <a:pt x="473681" y="331701"/>
                    </a:lnTo>
                    <a:lnTo>
                      <a:pt x="533485" y="204854"/>
                    </a:lnTo>
                    <a:lnTo>
                      <a:pt x="6170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F677A28-B069-2103-4524-373F090CC043}"/>
                  </a:ext>
                </a:extLst>
              </p:cNvPr>
              <p:cNvSpPr/>
              <p:nvPr/>
            </p:nvSpPr>
            <p:spPr>
              <a:xfrm>
                <a:off x="7278137" y="4769173"/>
                <a:ext cx="398895" cy="205532"/>
              </a:xfrm>
              <a:custGeom>
                <a:avLst/>
                <a:gdLst>
                  <a:gd name="connsiteX0" fmla="*/ 392129 w 398895"/>
                  <a:gd name="connsiteY0" fmla="*/ 4748 h 205532"/>
                  <a:gd name="connsiteX1" fmla="*/ 379216 w 398895"/>
                  <a:gd name="connsiteY1" fmla="*/ 109889 h 205532"/>
                  <a:gd name="connsiteX2" fmla="*/ 397566 w 398895"/>
                  <a:gd name="connsiteY2" fmla="*/ 205532 h 205532"/>
                  <a:gd name="connsiteX3" fmla="*/ 21747 w 398895"/>
                  <a:gd name="connsiteY3" fmla="*/ 205532 h 205532"/>
                  <a:gd name="connsiteX4" fmla="*/ 0 w 398895"/>
                  <a:gd name="connsiteY4" fmla="*/ 180434 h 205532"/>
                  <a:gd name="connsiteX5" fmla="*/ 70678 w 398895"/>
                  <a:gd name="connsiteY5" fmla="*/ 148553 h 205532"/>
                  <a:gd name="connsiteX6" fmla="*/ 296985 w 398895"/>
                  <a:gd name="connsiteY6" fmla="*/ 0 h 205532"/>
                  <a:gd name="connsiteX7" fmla="*/ 392129 w 398895"/>
                  <a:gd name="connsiteY7" fmla="*/ 4748 h 205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8895" h="205532">
                    <a:moveTo>
                      <a:pt x="392129" y="4748"/>
                    </a:moveTo>
                    <a:cubicBezTo>
                      <a:pt x="392129" y="4748"/>
                      <a:pt x="379896" y="80720"/>
                      <a:pt x="379216" y="109889"/>
                    </a:cubicBezTo>
                    <a:cubicBezTo>
                      <a:pt x="378537" y="139056"/>
                      <a:pt x="405041" y="160763"/>
                      <a:pt x="397566" y="205532"/>
                    </a:cubicBezTo>
                    <a:lnTo>
                      <a:pt x="21747" y="205532"/>
                    </a:lnTo>
                    <a:cubicBezTo>
                      <a:pt x="21747" y="205532"/>
                      <a:pt x="0" y="196714"/>
                      <a:pt x="0" y="180434"/>
                    </a:cubicBezTo>
                    <a:cubicBezTo>
                      <a:pt x="0" y="158728"/>
                      <a:pt x="48252" y="153980"/>
                      <a:pt x="70678" y="148553"/>
                    </a:cubicBezTo>
                    <a:cubicBezTo>
                      <a:pt x="93105" y="143126"/>
                      <a:pt x="278636" y="102427"/>
                      <a:pt x="296985" y="0"/>
                    </a:cubicBezTo>
                    <a:lnTo>
                      <a:pt x="392129" y="474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0E681E7-FB4E-69E6-F101-900CD52E7A25}"/>
                  </a:ext>
                </a:extLst>
              </p:cNvPr>
              <p:cNvSpPr/>
              <p:nvPr/>
            </p:nvSpPr>
            <p:spPr>
              <a:xfrm>
                <a:off x="7959036" y="4759676"/>
                <a:ext cx="163911" cy="215028"/>
              </a:xfrm>
              <a:custGeom>
                <a:avLst/>
                <a:gdLst>
                  <a:gd name="connsiteX0" fmla="*/ 150250 w 163911"/>
                  <a:gd name="connsiteY0" fmla="*/ 1357 h 215028"/>
                  <a:gd name="connsiteX1" fmla="*/ 134619 w 163911"/>
                  <a:gd name="connsiteY1" fmla="*/ 97000 h 215028"/>
                  <a:gd name="connsiteX2" fmla="*/ 161803 w 163911"/>
                  <a:gd name="connsiteY2" fmla="*/ 179078 h 215028"/>
                  <a:gd name="connsiteX3" fmla="*/ 160444 w 163911"/>
                  <a:gd name="connsiteY3" fmla="*/ 215029 h 215028"/>
                  <a:gd name="connsiteX4" fmla="*/ 2098 w 163911"/>
                  <a:gd name="connsiteY4" fmla="*/ 215029 h 215028"/>
                  <a:gd name="connsiteX5" fmla="*/ 6175 w 163911"/>
                  <a:gd name="connsiteY5" fmla="*/ 169581 h 215028"/>
                  <a:gd name="connsiteX6" fmla="*/ 49669 w 163911"/>
                  <a:gd name="connsiteY6" fmla="*/ 0 h 215028"/>
                  <a:gd name="connsiteX7" fmla="*/ 150250 w 163911"/>
                  <a:gd name="connsiteY7" fmla="*/ 1357 h 21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911" h="215028">
                    <a:moveTo>
                      <a:pt x="150250" y="1357"/>
                    </a:moveTo>
                    <a:cubicBezTo>
                      <a:pt x="150250" y="1357"/>
                      <a:pt x="129862" y="47483"/>
                      <a:pt x="134619" y="97000"/>
                    </a:cubicBezTo>
                    <a:cubicBezTo>
                      <a:pt x="138017" y="132952"/>
                      <a:pt x="154328" y="156693"/>
                      <a:pt x="161803" y="179078"/>
                    </a:cubicBezTo>
                    <a:cubicBezTo>
                      <a:pt x="167240" y="194679"/>
                      <a:pt x="160444" y="215029"/>
                      <a:pt x="160444" y="215029"/>
                    </a:cubicBezTo>
                    <a:lnTo>
                      <a:pt x="2098" y="215029"/>
                    </a:lnTo>
                    <a:cubicBezTo>
                      <a:pt x="2098" y="215029"/>
                      <a:pt x="-4698" y="194001"/>
                      <a:pt x="6175" y="169581"/>
                    </a:cubicBezTo>
                    <a:cubicBezTo>
                      <a:pt x="24524" y="128882"/>
                      <a:pt x="44912" y="52909"/>
                      <a:pt x="49669" y="0"/>
                    </a:cubicBezTo>
                    <a:lnTo>
                      <a:pt x="150250" y="1357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49D9812-2A7C-9E44-C1E6-1BF16F15D721}"/>
                  </a:ext>
                </a:extLst>
              </p:cNvPr>
              <p:cNvSpPr/>
              <p:nvPr/>
            </p:nvSpPr>
            <p:spPr>
              <a:xfrm>
                <a:off x="7506015" y="2815599"/>
                <a:ext cx="549582" cy="1967140"/>
              </a:xfrm>
              <a:custGeom>
                <a:avLst/>
                <a:gdLst>
                  <a:gd name="connsiteX0" fmla="*/ 306286 w 549582"/>
                  <a:gd name="connsiteY0" fmla="*/ 0 h 1967140"/>
                  <a:gd name="connsiteX1" fmla="*/ 93572 w 549582"/>
                  <a:gd name="connsiteY1" fmla="*/ 733268 h 1967140"/>
                  <a:gd name="connsiteX2" fmla="*/ 1146 w 549582"/>
                  <a:gd name="connsiteY2" fmla="*/ 1271180 h 1967140"/>
                  <a:gd name="connsiteX3" fmla="*/ 52116 w 549582"/>
                  <a:gd name="connsiteY3" fmla="*/ 1967140 h 1967140"/>
                  <a:gd name="connsiteX4" fmla="*/ 175803 w 549582"/>
                  <a:gd name="connsiteY4" fmla="*/ 1967140 h 1967140"/>
                  <a:gd name="connsiteX5" fmla="*/ 292694 w 549582"/>
                  <a:gd name="connsiteY5" fmla="*/ 1107025 h 1967140"/>
                  <a:gd name="connsiteX6" fmla="*/ 549583 w 549582"/>
                  <a:gd name="connsiteY6" fmla="*/ 488394 h 1967140"/>
                  <a:gd name="connsiteX7" fmla="*/ 543466 w 549582"/>
                  <a:gd name="connsiteY7" fmla="*/ 137021 h 1967140"/>
                  <a:gd name="connsiteX8" fmla="*/ 306286 w 549582"/>
                  <a:gd name="connsiteY8" fmla="*/ 0 h 196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9582" h="1967140">
                    <a:moveTo>
                      <a:pt x="306286" y="0"/>
                    </a:moveTo>
                    <a:cubicBezTo>
                      <a:pt x="306286" y="0"/>
                      <a:pt x="148619" y="562331"/>
                      <a:pt x="93572" y="733268"/>
                    </a:cubicBezTo>
                    <a:cubicBezTo>
                      <a:pt x="38524" y="904885"/>
                      <a:pt x="11340" y="1103634"/>
                      <a:pt x="1146" y="1271180"/>
                    </a:cubicBezTo>
                    <a:cubicBezTo>
                      <a:pt x="-9048" y="1439404"/>
                      <a:pt x="52116" y="1967140"/>
                      <a:pt x="52116" y="1967140"/>
                    </a:cubicBezTo>
                    <a:lnTo>
                      <a:pt x="175803" y="1967140"/>
                    </a:lnTo>
                    <a:cubicBezTo>
                      <a:pt x="175803" y="1967140"/>
                      <a:pt x="258035" y="1223697"/>
                      <a:pt x="292694" y="1107025"/>
                    </a:cubicBezTo>
                    <a:cubicBezTo>
                      <a:pt x="327354" y="990353"/>
                      <a:pt x="549583" y="488394"/>
                      <a:pt x="549583" y="488394"/>
                    </a:cubicBezTo>
                    <a:lnTo>
                      <a:pt x="543466" y="137021"/>
                    </a:lnTo>
                    <a:lnTo>
                      <a:pt x="306286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738C603-BEAA-9226-C033-9C92F3EF9BC1}"/>
                  </a:ext>
                </a:extLst>
              </p:cNvPr>
              <p:cNvSpPr/>
              <p:nvPr/>
            </p:nvSpPr>
            <p:spPr>
              <a:xfrm>
                <a:off x="7778322" y="2750480"/>
                <a:ext cx="637623" cy="2032259"/>
              </a:xfrm>
              <a:custGeom>
                <a:avLst/>
                <a:gdLst>
                  <a:gd name="connsiteX0" fmla="*/ 614358 w 637623"/>
                  <a:gd name="connsiteY0" fmla="*/ 51553 h 2032259"/>
                  <a:gd name="connsiteX1" fmla="*/ 0 w 637623"/>
                  <a:gd name="connsiteY1" fmla="*/ 0 h 2032259"/>
                  <a:gd name="connsiteX2" fmla="*/ 254170 w 637623"/>
                  <a:gd name="connsiteY2" fmla="*/ 1045298 h 2032259"/>
                  <a:gd name="connsiteX3" fmla="*/ 212715 w 637623"/>
                  <a:gd name="connsiteY3" fmla="*/ 2032259 h 2032259"/>
                  <a:gd name="connsiteX4" fmla="*/ 343198 w 637623"/>
                  <a:gd name="connsiteY4" fmla="*/ 2032259 h 2032259"/>
                  <a:gd name="connsiteX5" fmla="*/ 600766 w 637623"/>
                  <a:gd name="connsiteY5" fmla="*/ 1028340 h 2032259"/>
                  <a:gd name="connsiteX6" fmla="*/ 614358 w 637623"/>
                  <a:gd name="connsiteY6" fmla="*/ 51553 h 203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7623" h="2032259">
                    <a:moveTo>
                      <a:pt x="614358" y="51553"/>
                    </a:moveTo>
                    <a:cubicBezTo>
                      <a:pt x="614358" y="51553"/>
                      <a:pt x="216113" y="51553"/>
                      <a:pt x="0" y="0"/>
                    </a:cubicBezTo>
                    <a:cubicBezTo>
                      <a:pt x="0" y="0"/>
                      <a:pt x="226307" y="562331"/>
                      <a:pt x="254170" y="1045298"/>
                    </a:cubicBezTo>
                    <a:cubicBezTo>
                      <a:pt x="282034" y="1528264"/>
                      <a:pt x="212715" y="2032259"/>
                      <a:pt x="212715" y="2032259"/>
                    </a:cubicBezTo>
                    <a:lnTo>
                      <a:pt x="343198" y="2032259"/>
                    </a:lnTo>
                    <a:cubicBezTo>
                      <a:pt x="343198" y="2032259"/>
                      <a:pt x="521932" y="1576425"/>
                      <a:pt x="600766" y="1028340"/>
                    </a:cubicBezTo>
                    <a:cubicBezTo>
                      <a:pt x="674842" y="510778"/>
                      <a:pt x="614358" y="51553"/>
                      <a:pt x="614358" y="515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6A83E0A-1784-27A9-A2D7-CE0A8B830269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2EA42DA-174B-FCFF-E8DE-0E96FCEFFC0A}"/>
                  </a:ext>
                </a:extLst>
              </p:cNvPr>
              <p:cNvSpPr/>
              <p:nvPr/>
            </p:nvSpPr>
            <p:spPr>
              <a:xfrm>
                <a:off x="7982881" y="1762161"/>
                <a:ext cx="239898" cy="346623"/>
              </a:xfrm>
              <a:custGeom>
                <a:avLst/>
                <a:gdLst>
                  <a:gd name="connsiteX0" fmla="*/ 231064 w 239898"/>
                  <a:gd name="connsiteY0" fmla="*/ 0 h 346623"/>
                  <a:gd name="connsiteX1" fmla="*/ 239899 w 239898"/>
                  <a:gd name="connsiteY1" fmla="*/ 217064 h 346623"/>
                  <a:gd name="connsiteX2" fmla="*/ 229025 w 239898"/>
                  <a:gd name="connsiteY2" fmla="*/ 346624 h 346623"/>
                  <a:gd name="connsiteX3" fmla="*/ 0 w 239898"/>
                  <a:gd name="connsiteY3" fmla="*/ 262511 h 346623"/>
                  <a:gd name="connsiteX4" fmla="*/ 42815 w 239898"/>
                  <a:gd name="connsiteY4" fmla="*/ 200106 h 346623"/>
                  <a:gd name="connsiteX5" fmla="*/ 66601 w 239898"/>
                  <a:gd name="connsiteY5" fmla="*/ 78686 h 346623"/>
                  <a:gd name="connsiteX6" fmla="*/ 231064 w 239898"/>
                  <a:gd name="connsiteY6" fmla="*/ 0 h 3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9898" h="346623">
                    <a:moveTo>
                      <a:pt x="231064" y="0"/>
                    </a:moveTo>
                    <a:cubicBezTo>
                      <a:pt x="231064" y="0"/>
                      <a:pt x="226986" y="153301"/>
                      <a:pt x="239899" y="217064"/>
                    </a:cubicBezTo>
                    <a:lnTo>
                      <a:pt x="229025" y="346624"/>
                    </a:lnTo>
                    <a:lnTo>
                      <a:pt x="0" y="262511"/>
                    </a:lnTo>
                    <a:lnTo>
                      <a:pt x="42815" y="200106"/>
                    </a:lnTo>
                    <a:cubicBezTo>
                      <a:pt x="42815" y="200106"/>
                      <a:pt x="61164" y="137021"/>
                      <a:pt x="66601" y="78686"/>
                    </a:cubicBezTo>
                    <a:lnTo>
                      <a:pt x="231064" y="0"/>
                    </a:lnTo>
                    <a:close/>
                  </a:path>
                </a:pathLst>
              </a:custGeom>
              <a:noFill/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B0D1C23-C694-E468-3DB7-223FE05EE887}"/>
                  </a:ext>
                </a:extLst>
              </p:cNvPr>
              <p:cNvSpPr/>
              <p:nvPr/>
            </p:nvSpPr>
            <p:spPr>
              <a:xfrm>
                <a:off x="7981558" y="1530175"/>
                <a:ext cx="258211" cy="321147"/>
              </a:xfrm>
              <a:custGeom>
                <a:avLst/>
                <a:gdLst>
                  <a:gd name="connsiteX0" fmla="*/ 65885 w 258211"/>
                  <a:gd name="connsiteY0" fmla="*/ 0 h 321147"/>
                  <a:gd name="connsiteX1" fmla="*/ 10837 w 258211"/>
                  <a:gd name="connsiteY1" fmla="*/ 303889 h 321147"/>
                  <a:gd name="connsiteX2" fmla="*/ 116175 w 258211"/>
                  <a:gd name="connsiteY2" fmla="*/ 311351 h 321147"/>
                  <a:gd name="connsiteX3" fmla="*/ 258212 w 258211"/>
                  <a:gd name="connsiteY3" fmla="*/ 203497 h 321147"/>
                  <a:gd name="connsiteX4" fmla="*/ 247338 w 258211"/>
                  <a:gd name="connsiteY4" fmla="*/ 61049 h 321147"/>
                  <a:gd name="connsiteX5" fmla="*/ 65885 w 258211"/>
                  <a:gd name="connsiteY5" fmla="*/ 0 h 3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8211" h="321147">
                    <a:moveTo>
                      <a:pt x="65885" y="0"/>
                    </a:moveTo>
                    <a:cubicBezTo>
                      <a:pt x="65885" y="0"/>
                      <a:pt x="-31977" y="163476"/>
                      <a:pt x="10837" y="303889"/>
                    </a:cubicBezTo>
                    <a:cubicBezTo>
                      <a:pt x="10837" y="303889"/>
                      <a:pt x="40060" y="337127"/>
                      <a:pt x="116175" y="311351"/>
                    </a:cubicBezTo>
                    <a:cubicBezTo>
                      <a:pt x="192290" y="285575"/>
                      <a:pt x="258212" y="203497"/>
                      <a:pt x="258212" y="203497"/>
                    </a:cubicBezTo>
                    <a:lnTo>
                      <a:pt x="247338" y="61049"/>
                    </a:lnTo>
                    <a:lnTo>
                      <a:pt x="65885" y="0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9DAB6B8-5E66-0508-BF57-A3F74B49A819}"/>
                  </a:ext>
                </a:extLst>
              </p:cNvPr>
              <p:cNvSpPr/>
              <p:nvPr/>
            </p:nvSpPr>
            <p:spPr>
              <a:xfrm>
                <a:off x="7979011" y="1530175"/>
                <a:ext cx="257360" cy="322260"/>
              </a:xfrm>
              <a:custGeom>
                <a:avLst/>
                <a:gdLst>
                  <a:gd name="connsiteX0" fmla="*/ 257360 w 257360"/>
                  <a:gd name="connsiteY0" fmla="*/ 160763 h 322260"/>
                  <a:gd name="connsiteX1" fmla="*/ 249885 w 257360"/>
                  <a:gd name="connsiteY1" fmla="*/ 61049 h 322260"/>
                  <a:gd name="connsiteX2" fmla="*/ 68432 w 257360"/>
                  <a:gd name="connsiteY2" fmla="*/ 0 h 322260"/>
                  <a:gd name="connsiteX3" fmla="*/ 9307 w 257360"/>
                  <a:gd name="connsiteY3" fmla="*/ 289644 h 322260"/>
                  <a:gd name="connsiteX4" fmla="*/ 118043 w 257360"/>
                  <a:gd name="connsiteY4" fmla="*/ 311351 h 322260"/>
                  <a:gd name="connsiteX5" fmla="*/ 144547 w 257360"/>
                  <a:gd name="connsiteY5" fmla="*/ 300498 h 32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7360" h="322260">
                    <a:moveTo>
                      <a:pt x="257360" y="160763"/>
                    </a:moveTo>
                    <a:lnTo>
                      <a:pt x="249885" y="61049"/>
                    </a:lnTo>
                    <a:lnTo>
                      <a:pt x="68432" y="0"/>
                    </a:lnTo>
                    <a:cubicBezTo>
                      <a:pt x="68432" y="0"/>
                      <a:pt x="-30110" y="224525"/>
                      <a:pt x="9307" y="289644"/>
                    </a:cubicBezTo>
                    <a:cubicBezTo>
                      <a:pt x="22899" y="312029"/>
                      <a:pt x="41927" y="337127"/>
                      <a:pt x="118043" y="311351"/>
                    </a:cubicBezTo>
                    <a:cubicBezTo>
                      <a:pt x="126877" y="308638"/>
                      <a:pt x="135712" y="304568"/>
                      <a:pt x="144547" y="30049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ABB9CD0-FC2F-B1BE-CD57-A5DE7AF480BE}"/>
                  </a:ext>
                </a:extLst>
              </p:cNvPr>
              <p:cNvSpPr/>
              <p:nvPr/>
            </p:nvSpPr>
            <p:spPr>
              <a:xfrm>
                <a:off x="7753835" y="1952771"/>
                <a:ext cx="489332" cy="873003"/>
              </a:xfrm>
              <a:custGeom>
                <a:avLst/>
                <a:gdLst>
                  <a:gd name="connsiteX0" fmla="*/ 468945 w 489332"/>
                  <a:gd name="connsiteY0" fmla="*/ 25776 h 873003"/>
                  <a:gd name="connsiteX1" fmla="*/ 316035 w 489332"/>
                  <a:gd name="connsiteY1" fmla="*/ 59014 h 873003"/>
                  <a:gd name="connsiteX2" fmla="*/ 276618 w 489332"/>
                  <a:gd name="connsiteY2" fmla="*/ 0 h 873003"/>
                  <a:gd name="connsiteX3" fmla="*/ 135941 w 489332"/>
                  <a:gd name="connsiteY3" fmla="*/ 117350 h 873003"/>
                  <a:gd name="connsiteX4" fmla="*/ 44875 w 489332"/>
                  <a:gd name="connsiteY4" fmla="*/ 428023 h 873003"/>
                  <a:gd name="connsiteX5" fmla="*/ 21 w 489332"/>
                  <a:gd name="connsiteY5" fmla="*/ 842479 h 873003"/>
                  <a:gd name="connsiteX6" fmla="*/ 403703 w 489332"/>
                  <a:gd name="connsiteY6" fmla="*/ 873003 h 873003"/>
                  <a:gd name="connsiteX7" fmla="*/ 489333 w 489332"/>
                  <a:gd name="connsiteY7" fmla="*/ 78007 h 873003"/>
                  <a:gd name="connsiteX8" fmla="*/ 468945 w 489332"/>
                  <a:gd name="connsiteY8" fmla="*/ 25776 h 87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9332" h="873003">
                    <a:moveTo>
                      <a:pt x="468945" y="25776"/>
                    </a:moveTo>
                    <a:cubicBezTo>
                      <a:pt x="468945" y="25776"/>
                      <a:pt x="341860" y="62406"/>
                      <a:pt x="316035" y="59014"/>
                    </a:cubicBezTo>
                    <a:cubicBezTo>
                      <a:pt x="290210" y="55623"/>
                      <a:pt x="276618" y="0"/>
                      <a:pt x="276618" y="0"/>
                    </a:cubicBezTo>
                    <a:lnTo>
                      <a:pt x="135941" y="117350"/>
                    </a:lnTo>
                    <a:lnTo>
                      <a:pt x="44875" y="428023"/>
                    </a:lnTo>
                    <a:cubicBezTo>
                      <a:pt x="44875" y="428023"/>
                      <a:pt x="3419" y="837052"/>
                      <a:pt x="21" y="842479"/>
                    </a:cubicBezTo>
                    <a:cubicBezTo>
                      <a:pt x="-3377" y="847905"/>
                      <a:pt x="403703" y="873003"/>
                      <a:pt x="403703" y="873003"/>
                    </a:cubicBezTo>
                    <a:lnTo>
                      <a:pt x="489333" y="78007"/>
                    </a:lnTo>
                    <a:lnTo>
                      <a:pt x="468945" y="25776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82F7303-E9F8-23F6-B8EB-DF7248570C77}"/>
                  </a:ext>
                </a:extLst>
              </p:cNvPr>
              <p:cNvSpPr/>
              <p:nvPr/>
            </p:nvSpPr>
            <p:spPr>
              <a:xfrm>
                <a:off x="8095077" y="1978547"/>
                <a:ext cx="358086" cy="1147233"/>
              </a:xfrm>
              <a:custGeom>
                <a:avLst/>
                <a:gdLst>
                  <a:gd name="connsiteX0" fmla="*/ 127702 w 358086"/>
                  <a:gd name="connsiteY0" fmla="*/ 0 h 1147233"/>
                  <a:gd name="connsiteX1" fmla="*/ 63140 w 358086"/>
                  <a:gd name="connsiteY1" fmla="*/ 97000 h 1147233"/>
                  <a:gd name="connsiteX2" fmla="*/ 1976 w 358086"/>
                  <a:gd name="connsiteY2" fmla="*/ 560974 h 1147233"/>
                  <a:gd name="connsiteX3" fmla="*/ 8093 w 358086"/>
                  <a:gd name="connsiteY3" fmla="*/ 1145011 h 1147233"/>
                  <a:gd name="connsiteX4" fmla="*/ 358086 w 358086"/>
                  <a:gd name="connsiteY4" fmla="*/ 1074466 h 1147233"/>
                  <a:gd name="connsiteX5" fmla="*/ 245273 w 358086"/>
                  <a:gd name="connsiteY5" fmla="*/ 588107 h 1147233"/>
                  <a:gd name="connsiteX6" fmla="*/ 313233 w 358086"/>
                  <a:gd name="connsiteY6" fmla="*/ 69189 h 1147233"/>
                  <a:gd name="connsiteX7" fmla="*/ 127702 w 358086"/>
                  <a:gd name="connsiteY7" fmla="*/ 0 h 114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8086" h="1147233">
                    <a:moveTo>
                      <a:pt x="127702" y="0"/>
                    </a:moveTo>
                    <a:cubicBezTo>
                      <a:pt x="127702" y="0"/>
                      <a:pt x="97800" y="32560"/>
                      <a:pt x="63140" y="97000"/>
                    </a:cubicBezTo>
                    <a:cubicBezTo>
                      <a:pt x="28481" y="161441"/>
                      <a:pt x="8772" y="472792"/>
                      <a:pt x="1976" y="560974"/>
                    </a:cubicBezTo>
                    <a:cubicBezTo>
                      <a:pt x="-4820" y="649156"/>
                      <a:pt x="8093" y="1145011"/>
                      <a:pt x="8093" y="1145011"/>
                    </a:cubicBezTo>
                    <a:cubicBezTo>
                      <a:pt x="8093" y="1145011"/>
                      <a:pt x="149449" y="1166718"/>
                      <a:pt x="358086" y="1074466"/>
                    </a:cubicBezTo>
                    <a:cubicBezTo>
                      <a:pt x="358086" y="1074466"/>
                      <a:pt x="284010" y="734625"/>
                      <a:pt x="245273" y="588107"/>
                    </a:cubicBezTo>
                    <a:cubicBezTo>
                      <a:pt x="217409" y="482288"/>
                      <a:pt x="313233" y="69189"/>
                      <a:pt x="313233" y="69189"/>
                    </a:cubicBezTo>
                    <a:lnTo>
                      <a:pt x="1277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7175755-C9E1-FF8F-F871-60A9B5A9090D}"/>
                  </a:ext>
                </a:extLst>
              </p:cNvPr>
              <p:cNvSpPr/>
              <p:nvPr/>
            </p:nvSpPr>
            <p:spPr>
              <a:xfrm>
                <a:off x="7664149" y="1952771"/>
                <a:ext cx="366304" cy="1172144"/>
              </a:xfrm>
              <a:custGeom>
                <a:avLst/>
                <a:gdLst>
                  <a:gd name="connsiteX0" fmla="*/ 366304 w 366304"/>
                  <a:gd name="connsiteY0" fmla="*/ 0 h 1172144"/>
                  <a:gd name="connsiteX1" fmla="*/ 267083 w 366304"/>
                  <a:gd name="connsiteY1" fmla="*/ 0 h 1172144"/>
                  <a:gd name="connsiteX2" fmla="*/ 154949 w 366304"/>
                  <a:gd name="connsiteY2" fmla="*/ 183148 h 1172144"/>
                  <a:gd name="connsiteX3" fmla="*/ 101940 w 366304"/>
                  <a:gd name="connsiteY3" fmla="*/ 539946 h 1172144"/>
                  <a:gd name="connsiteX4" fmla="*/ 0 w 366304"/>
                  <a:gd name="connsiteY4" fmla="*/ 1077857 h 1172144"/>
                  <a:gd name="connsiteX5" fmla="*/ 198443 w 366304"/>
                  <a:gd name="connsiteY5" fmla="*/ 1172144 h 1172144"/>
                  <a:gd name="connsiteX6" fmla="*/ 209317 w 366304"/>
                  <a:gd name="connsiteY6" fmla="*/ 702066 h 1172144"/>
                  <a:gd name="connsiteX7" fmla="*/ 303781 w 366304"/>
                  <a:gd name="connsiteY7" fmla="*/ 100392 h 1172144"/>
                  <a:gd name="connsiteX8" fmla="*/ 366304 w 366304"/>
                  <a:gd name="connsiteY8" fmla="*/ 0 h 117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304" h="1172144">
                    <a:moveTo>
                      <a:pt x="366304" y="0"/>
                    </a:moveTo>
                    <a:lnTo>
                      <a:pt x="267083" y="0"/>
                    </a:lnTo>
                    <a:cubicBezTo>
                      <a:pt x="267083" y="0"/>
                      <a:pt x="187569" y="115993"/>
                      <a:pt x="154949" y="183148"/>
                    </a:cubicBezTo>
                    <a:cubicBezTo>
                      <a:pt x="123008" y="250302"/>
                      <a:pt x="125726" y="341875"/>
                      <a:pt x="101940" y="539946"/>
                    </a:cubicBezTo>
                    <a:cubicBezTo>
                      <a:pt x="90387" y="635590"/>
                      <a:pt x="0" y="1077857"/>
                      <a:pt x="0" y="1077857"/>
                    </a:cubicBezTo>
                    <a:cubicBezTo>
                      <a:pt x="0" y="1077857"/>
                      <a:pt x="78154" y="1151116"/>
                      <a:pt x="198443" y="1172144"/>
                    </a:cubicBezTo>
                    <a:cubicBezTo>
                      <a:pt x="198443" y="1172144"/>
                      <a:pt x="210676" y="797031"/>
                      <a:pt x="209317" y="702066"/>
                    </a:cubicBezTo>
                    <a:cubicBezTo>
                      <a:pt x="207957" y="607100"/>
                      <a:pt x="267083" y="197392"/>
                      <a:pt x="303781" y="100392"/>
                    </a:cubicBezTo>
                    <a:cubicBezTo>
                      <a:pt x="324848" y="44769"/>
                      <a:pt x="366304" y="0"/>
                      <a:pt x="366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AD81D84-D64D-EBDB-5F34-7F1BD9CF0FAC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54944"/>
              </a:xfrm>
              <a:custGeom>
                <a:avLst/>
                <a:gdLst>
                  <a:gd name="connsiteX0" fmla="*/ 85629 w 85629"/>
                  <a:gd name="connsiteY0" fmla="*/ 14245 h 54944"/>
                  <a:gd name="connsiteX1" fmla="*/ 0 w 85629"/>
                  <a:gd name="connsiteY1" fmla="*/ 0 h 54944"/>
                  <a:gd name="connsiteX2" fmla="*/ 29223 w 85629"/>
                  <a:gd name="connsiteY2" fmla="*/ 54944 h 54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54944">
                    <a:moveTo>
                      <a:pt x="85629" y="14245"/>
                    </a:moveTo>
                    <a:lnTo>
                      <a:pt x="0" y="0"/>
                    </a:lnTo>
                    <a:lnTo>
                      <a:pt x="29223" y="54944"/>
                    </a:lnTo>
                    <a:close/>
                  </a:path>
                </a:pathLst>
              </a:custGeom>
              <a:solidFill>
                <a:srgbClr val="FFFFFF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06EBF7D-339E-1D69-F626-696EF295799B}"/>
                  </a:ext>
                </a:extLst>
              </p:cNvPr>
              <p:cNvSpPr/>
              <p:nvPr/>
            </p:nvSpPr>
            <p:spPr>
              <a:xfrm>
                <a:off x="6777633" y="1513080"/>
                <a:ext cx="1076123" cy="1322868"/>
              </a:xfrm>
              <a:custGeom>
                <a:avLst/>
                <a:gdLst>
                  <a:gd name="connsiteX0" fmla="*/ 1076124 w 1076123"/>
                  <a:gd name="connsiteY0" fmla="*/ 1295736 h 1322868"/>
                  <a:gd name="connsiteX1" fmla="*/ 1031270 w 1076123"/>
                  <a:gd name="connsiteY1" fmla="*/ 1322869 h 1322868"/>
                  <a:gd name="connsiteX2" fmla="*/ 1677 w 1076123"/>
                  <a:gd name="connsiteY2" fmla="*/ 13025 h 1322868"/>
                  <a:gd name="connsiteX3" fmla="*/ 3037 w 1076123"/>
                  <a:gd name="connsiteY3" fmla="*/ 2172 h 1322868"/>
                  <a:gd name="connsiteX4" fmla="*/ 3037 w 1076123"/>
                  <a:gd name="connsiteY4" fmla="*/ 2172 h 1322868"/>
                  <a:gd name="connsiteX5" fmla="*/ 16629 w 1076123"/>
                  <a:gd name="connsiteY5" fmla="*/ 3528 h 1322868"/>
                  <a:gd name="connsiteX6" fmla="*/ 1076124 w 1076123"/>
                  <a:gd name="connsiteY6" fmla="*/ 1295736 h 1322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76123" h="1322868">
                    <a:moveTo>
                      <a:pt x="1076124" y="1295736"/>
                    </a:moveTo>
                    <a:cubicBezTo>
                      <a:pt x="1076124" y="1295736"/>
                      <a:pt x="1059134" y="1319477"/>
                      <a:pt x="1031270" y="1322869"/>
                    </a:cubicBezTo>
                    <a:lnTo>
                      <a:pt x="1677" y="13025"/>
                    </a:lnTo>
                    <a:cubicBezTo>
                      <a:pt x="-1041" y="9633"/>
                      <a:pt x="-361" y="4885"/>
                      <a:pt x="3037" y="2172"/>
                    </a:cubicBezTo>
                    <a:lnTo>
                      <a:pt x="3037" y="2172"/>
                    </a:lnTo>
                    <a:cubicBezTo>
                      <a:pt x="7114" y="-1220"/>
                      <a:pt x="13231" y="-542"/>
                      <a:pt x="16629" y="3528"/>
                    </a:cubicBezTo>
                    <a:lnTo>
                      <a:pt x="1076124" y="129573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269CB2D-B697-BABD-13C2-80F5C41CC471}"/>
                  </a:ext>
                </a:extLst>
              </p:cNvPr>
              <p:cNvSpPr/>
              <p:nvPr/>
            </p:nvSpPr>
            <p:spPr>
              <a:xfrm>
                <a:off x="7598342" y="2551731"/>
                <a:ext cx="200367" cy="124811"/>
              </a:xfrm>
              <a:custGeom>
                <a:avLst/>
                <a:gdLst>
                  <a:gd name="connsiteX0" fmla="*/ 200368 w 200367"/>
                  <a:gd name="connsiteY0" fmla="*/ 29168 h 124811"/>
                  <a:gd name="connsiteX1" fmla="*/ 100467 w 200367"/>
                  <a:gd name="connsiteY1" fmla="*/ 0 h 124811"/>
                  <a:gd name="connsiteX2" fmla="*/ 566 w 200367"/>
                  <a:gd name="connsiteY2" fmla="*/ 30525 h 124811"/>
                  <a:gd name="connsiteX3" fmla="*/ 63769 w 200367"/>
                  <a:gd name="connsiteY3" fmla="*/ 118028 h 124811"/>
                  <a:gd name="connsiteX4" fmla="*/ 144641 w 200367"/>
                  <a:gd name="connsiteY4" fmla="*/ 112602 h 124811"/>
                  <a:gd name="connsiteX5" fmla="*/ 187456 w 200367"/>
                  <a:gd name="connsiteY5" fmla="*/ 124812 h 124811"/>
                  <a:gd name="connsiteX6" fmla="*/ 200368 w 200367"/>
                  <a:gd name="connsiteY6" fmla="*/ 29168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367" h="124811">
                    <a:moveTo>
                      <a:pt x="200368" y="29168"/>
                    </a:moveTo>
                    <a:cubicBezTo>
                      <a:pt x="200368" y="29168"/>
                      <a:pt x="122894" y="0"/>
                      <a:pt x="100467" y="0"/>
                    </a:cubicBezTo>
                    <a:cubicBezTo>
                      <a:pt x="78040" y="0"/>
                      <a:pt x="8041" y="12210"/>
                      <a:pt x="566" y="30525"/>
                    </a:cubicBezTo>
                    <a:cubicBezTo>
                      <a:pt x="-6230" y="49518"/>
                      <a:pt x="50177" y="102427"/>
                      <a:pt x="63769" y="118028"/>
                    </a:cubicBezTo>
                    <a:cubicBezTo>
                      <a:pt x="77361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200368" y="29168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0C8E0DD-34F2-457A-7401-D340B6C525DD}"/>
                  </a:ext>
                </a:extLst>
              </p:cNvPr>
              <p:cNvSpPr/>
              <p:nvPr/>
            </p:nvSpPr>
            <p:spPr>
              <a:xfrm>
                <a:off x="7619975" y="2538164"/>
                <a:ext cx="85629" cy="25097"/>
              </a:xfrm>
              <a:custGeom>
                <a:avLst/>
                <a:gdLst>
                  <a:gd name="connsiteX0" fmla="*/ 85629 w 85629"/>
                  <a:gd name="connsiteY0" fmla="*/ 14245 h 25097"/>
                  <a:gd name="connsiteX1" fmla="*/ 0 w 85629"/>
                  <a:gd name="connsiteY1" fmla="*/ 0 h 25097"/>
                  <a:gd name="connsiteX2" fmla="*/ 12912 w 85629"/>
                  <a:gd name="connsiteY2" fmla="*/ 25098 h 25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629" h="25097">
                    <a:moveTo>
                      <a:pt x="85629" y="14245"/>
                    </a:moveTo>
                    <a:lnTo>
                      <a:pt x="0" y="0"/>
                    </a:lnTo>
                    <a:lnTo>
                      <a:pt x="12912" y="25098"/>
                    </a:lnTo>
                  </a:path>
                </a:pathLst>
              </a:custGeom>
              <a:solidFill>
                <a:schemeClr val="bg1"/>
              </a:solidFill>
              <a:ln w="6777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3EA6B6A-441F-1F4D-8333-E7622B6E080D}"/>
                  </a:ext>
                </a:extLst>
              </p:cNvPr>
              <p:cNvSpPr/>
              <p:nvPr/>
            </p:nvSpPr>
            <p:spPr>
              <a:xfrm>
                <a:off x="7599021" y="2552409"/>
                <a:ext cx="199688" cy="124811"/>
              </a:xfrm>
              <a:custGeom>
                <a:avLst/>
                <a:gdLst>
                  <a:gd name="connsiteX0" fmla="*/ 63768 w 199688"/>
                  <a:gd name="connsiteY0" fmla="*/ 4070 h 124811"/>
                  <a:gd name="connsiteX1" fmla="*/ 566 w 199688"/>
                  <a:gd name="connsiteY1" fmla="*/ 30525 h 124811"/>
                  <a:gd name="connsiteX2" fmla="*/ 63768 w 199688"/>
                  <a:gd name="connsiteY2" fmla="*/ 118028 h 124811"/>
                  <a:gd name="connsiteX3" fmla="*/ 144641 w 199688"/>
                  <a:gd name="connsiteY3" fmla="*/ 112602 h 124811"/>
                  <a:gd name="connsiteX4" fmla="*/ 187456 w 199688"/>
                  <a:gd name="connsiteY4" fmla="*/ 124812 h 124811"/>
                  <a:gd name="connsiteX5" fmla="*/ 199688 w 199688"/>
                  <a:gd name="connsiteY5" fmla="*/ 29168 h 124811"/>
                  <a:gd name="connsiteX6" fmla="*/ 99787 w 199688"/>
                  <a:gd name="connsiteY6" fmla="*/ 0 h 12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9688" h="124811">
                    <a:moveTo>
                      <a:pt x="63768" y="4070"/>
                    </a:moveTo>
                    <a:cubicBezTo>
                      <a:pt x="35905" y="8818"/>
                      <a:pt x="4643" y="18315"/>
                      <a:pt x="566" y="30525"/>
                    </a:cubicBezTo>
                    <a:cubicBezTo>
                      <a:pt x="-6230" y="49518"/>
                      <a:pt x="50176" y="102427"/>
                      <a:pt x="63768" y="118028"/>
                    </a:cubicBezTo>
                    <a:cubicBezTo>
                      <a:pt x="77360" y="133630"/>
                      <a:pt x="144641" y="112602"/>
                      <a:pt x="144641" y="112602"/>
                    </a:cubicBezTo>
                    <a:lnTo>
                      <a:pt x="187456" y="124812"/>
                    </a:lnTo>
                    <a:lnTo>
                      <a:pt x="199688" y="29168"/>
                    </a:lnTo>
                    <a:cubicBezTo>
                      <a:pt x="199688" y="29168"/>
                      <a:pt x="122214" y="0"/>
                      <a:pt x="99787" y="0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AD02E93-5472-9BB8-16FA-2D680622135F}"/>
                  </a:ext>
                </a:extLst>
              </p:cNvPr>
              <p:cNvSpPr/>
              <p:nvPr/>
            </p:nvSpPr>
            <p:spPr>
              <a:xfrm>
                <a:off x="7766089" y="2045701"/>
                <a:ext cx="778684" cy="763668"/>
              </a:xfrm>
              <a:custGeom>
                <a:avLst/>
                <a:gdLst>
                  <a:gd name="connsiteX0" fmla="*/ 634746 w 778684"/>
                  <a:gd name="connsiteY0" fmla="*/ 0 h 763668"/>
                  <a:gd name="connsiteX1" fmla="*/ 549116 w 778684"/>
                  <a:gd name="connsiteY1" fmla="*/ 198071 h 763668"/>
                  <a:gd name="connsiteX2" fmla="*/ 415235 w 778684"/>
                  <a:gd name="connsiteY2" fmla="*/ 529093 h 763668"/>
                  <a:gd name="connsiteX3" fmla="*/ 23106 w 778684"/>
                  <a:gd name="connsiteY3" fmla="*/ 519596 h 763668"/>
                  <a:gd name="connsiteX4" fmla="*/ 0 w 778684"/>
                  <a:gd name="connsiteY4" fmla="*/ 654583 h 763668"/>
                  <a:gd name="connsiteX5" fmla="*/ 411837 w 778684"/>
                  <a:gd name="connsiteY5" fmla="*/ 753618 h 763668"/>
                  <a:gd name="connsiteX6" fmla="*/ 552514 w 778684"/>
                  <a:gd name="connsiteY6" fmla="*/ 748192 h 763668"/>
                  <a:gd name="connsiteX7" fmla="*/ 717657 w 778684"/>
                  <a:gd name="connsiteY7" fmla="*/ 425988 h 763668"/>
                  <a:gd name="connsiteX8" fmla="*/ 755714 w 778684"/>
                  <a:gd name="connsiteY8" fmla="*/ 63762 h 763668"/>
                  <a:gd name="connsiteX9" fmla="*/ 634746 w 778684"/>
                  <a:gd name="connsiteY9" fmla="*/ 0 h 763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78684" h="763668">
                    <a:moveTo>
                      <a:pt x="634746" y="0"/>
                    </a:moveTo>
                    <a:cubicBezTo>
                      <a:pt x="634746" y="0"/>
                      <a:pt x="609601" y="57658"/>
                      <a:pt x="549116" y="198071"/>
                    </a:cubicBezTo>
                    <a:cubicBezTo>
                      <a:pt x="511738" y="284218"/>
                      <a:pt x="462807" y="469400"/>
                      <a:pt x="415235" y="529093"/>
                    </a:cubicBezTo>
                    <a:cubicBezTo>
                      <a:pt x="415235" y="529093"/>
                      <a:pt x="83591" y="535198"/>
                      <a:pt x="23106" y="519596"/>
                    </a:cubicBezTo>
                    <a:lnTo>
                      <a:pt x="0" y="654583"/>
                    </a:lnTo>
                    <a:cubicBezTo>
                      <a:pt x="0" y="654583"/>
                      <a:pt x="311256" y="730555"/>
                      <a:pt x="411837" y="753618"/>
                    </a:cubicBezTo>
                    <a:cubicBezTo>
                      <a:pt x="507661" y="776003"/>
                      <a:pt x="539602" y="754975"/>
                      <a:pt x="552514" y="748192"/>
                    </a:cubicBezTo>
                    <a:cubicBezTo>
                      <a:pt x="565427" y="742087"/>
                      <a:pt x="655813" y="614562"/>
                      <a:pt x="717657" y="425988"/>
                    </a:cubicBezTo>
                    <a:cubicBezTo>
                      <a:pt x="796490" y="185861"/>
                      <a:pt x="786976" y="89539"/>
                      <a:pt x="755714" y="63762"/>
                    </a:cubicBezTo>
                    <a:cubicBezTo>
                      <a:pt x="724453" y="37308"/>
                      <a:pt x="634746" y="0"/>
                      <a:pt x="634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C884DA98-2927-2299-1032-8709F47BA2C7}"/>
                  </a:ext>
                </a:extLst>
              </p:cNvPr>
              <p:cNvSpPr/>
              <p:nvPr/>
            </p:nvSpPr>
            <p:spPr>
              <a:xfrm>
                <a:off x="7967430" y="1363658"/>
                <a:ext cx="431724" cy="394464"/>
              </a:xfrm>
              <a:custGeom>
                <a:avLst/>
                <a:gdLst>
                  <a:gd name="connsiteX0" fmla="*/ 234961 w 431724"/>
                  <a:gd name="connsiteY0" fmla="*/ 291329 h 394464"/>
                  <a:gd name="connsiteX1" fmla="*/ 200981 w 431724"/>
                  <a:gd name="connsiteY1" fmla="*/ 374084 h 394464"/>
                  <a:gd name="connsiteX2" fmla="*/ 259427 w 431724"/>
                  <a:gd name="connsiteY2" fmla="*/ 351700 h 394464"/>
                  <a:gd name="connsiteX3" fmla="*/ 273019 w 431724"/>
                  <a:gd name="connsiteY3" fmla="*/ 394434 h 394464"/>
                  <a:gd name="connsiteX4" fmla="*/ 332823 w 431724"/>
                  <a:gd name="connsiteY4" fmla="*/ 367301 h 394464"/>
                  <a:gd name="connsiteX5" fmla="*/ 425249 w 431724"/>
                  <a:gd name="connsiteY5" fmla="*/ 252664 h 394464"/>
                  <a:gd name="connsiteX6" fmla="*/ 398065 w 431724"/>
                  <a:gd name="connsiteY6" fmla="*/ 154986 h 394464"/>
                  <a:gd name="connsiteX7" fmla="*/ 289329 w 431724"/>
                  <a:gd name="connsiteY7" fmla="*/ 72908 h 394464"/>
                  <a:gd name="connsiteX8" fmla="*/ 194865 w 431724"/>
                  <a:gd name="connsiteY8" fmla="*/ 3041 h 394464"/>
                  <a:gd name="connsiteX9" fmla="*/ 187389 w 431724"/>
                  <a:gd name="connsiteY9" fmla="*/ 78335 h 394464"/>
                  <a:gd name="connsiteX10" fmla="*/ 86129 w 431724"/>
                  <a:gd name="connsiteY10" fmla="*/ 1006 h 394464"/>
                  <a:gd name="connsiteX11" fmla="*/ 51469 w 431724"/>
                  <a:gd name="connsiteY11" fmla="*/ 167195 h 394464"/>
                  <a:gd name="connsiteX12" fmla="*/ 228165 w 431724"/>
                  <a:gd name="connsiteY12" fmla="*/ 239098 h 394464"/>
                  <a:gd name="connsiteX13" fmla="*/ 234961 w 431724"/>
                  <a:gd name="connsiteY13" fmla="*/ 291329 h 39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724" h="394464">
                    <a:moveTo>
                      <a:pt x="234961" y="291329"/>
                    </a:moveTo>
                    <a:cubicBezTo>
                      <a:pt x="234961" y="291329"/>
                      <a:pt x="188748" y="361874"/>
                      <a:pt x="200981" y="374084"/>
                    </a:cubicBezTo>
                    <a:cubicBezTo>
                      <a:pt x="215932" y="388329"/>
                      <a:pt x="242437" y="339490"/>
                      <a:pt x="259427" y="351700"/>
                    </a:cubicBezTo>
                    <a:cubicBezTo>
                      <a:pt x="276417" y="363909"/>
                      <a:pt x="273019" y="394434"/>
                      <a:pt x="273019" y="394434"/>
                    </a:cubicBezTo>
                    <a:cubicBezTo>
                      <a:pt x="273019" y="394434"/>
                      <a:pt x="303601" y="396469"/>
                      <a:pt x="332823" y="367301"/>
                    </a:cubicBezTo>
                    <a:cubicBezTo>
                      <a:pt x="362046" y="338133"/>
                      <a:pt x="408259" y="295399"/>
                      <a:pt x="425249" y="252664"/>
                    </a:cubicBezTo>
                    <a:cubicBezTo>
                      <a:pt x="442239" y="209930"/>
                      <a:pt x="423210" y="163804"/>
                      <a:pt x="398065" y="154986"/>
                    </a:cubicBezTo>
                    <a:cubicBezTo>
                      <a:pt x="372240" y="146167"/>
                      <a:pt x="330785" y="127853"/>
                      <a:pt x="289329" y="72908"/>
                    </a:cubicBezTo>
                    <a:cubicBezTo>
                      <a:pt x="241078" y="9824"/>
                      <a:pt x="218651" y="-6456"/>
                      <a:pt x="194865" y="3041"/>
                    </a:cubicBezTo>
                    <a:cubicBezTo>
                      <a:pt x="167001" y="13216"/>
                      <a:pt x="199622" y="76300"/>
                      <a:pt x="187389" y="78335"/>
                    </a:cubicBezTo>
                    <a:cubicBezTo>
                      <a:pt x="149332" y="83762"/>
                      <a:pt x="122148" y="7789"/>
                      <a:pt x="86129" y="1006"/>
                    </a:cubicBezTo>
                    <a:cubicBezTo>
                      <a:pt x="31761" y="-9169"/>
                      <a:pt x="-57266" y="58664"/>
                      <a:pt x="51469" y="167195"/>
                    </a:cubicBezTo>
                    <a:cubicBezTo>
                      <a:pt x="103119" y="218748"/>
                      <a:pt x="209816" y="232315"/>
                      <a:pt x="228165" y="239098"/>
                    </a:cubicBezTo>
                    <a:cubicBezTo>
                      <a:pt x="251272" y="245881"/>
                      <a:pt x="250592" y="268266"/>
                      <a:pt x="234961" y="29132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A78ED18-F41D-9327-3D04-782F74B3FBBA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  <a:gd name="connsiteX3" fmla="*/ 16990 w 83345"/>
                  <a:gd name="connsiteY3" fmla="*/ 19481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  <a:lnTo>
                      <a:pt x="16990" y="19481"/>
                    </a:lnTo>
                    <a:close/>
                  </a:path>
                </a:pathLst>
              </a:custGeom>
              <a:solidFill>
                <a:schemeClr val="bg1"/>
              </a:solidFill>
              <a:ln w="67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FD23217-5299-6792-F293-EA544D794F7C}"/>
                  </a:ext>
                </a:extLst>
              </p:cNvPr>
              <p:cNvSpPr/>
              <p:nvPr/>
            </p:nvSpPr>
            <p:spPr>
              <a:xfrm>
                <a:off x="8196955" y="1698590"/>
                <a:ext cx="83345" cy="84973"/>
              </a:xfrm>
              <a:custGeom>
                <a:avLst/>
                <a:gdLst>
                  <a:gd name="connsiteX0" fmla="*/ 16990 w 83345"/>
                  <a:gd name="connsiteY0" fmla="*/ 19481 h 84973"/>
                  <a:gd name="connsiteX1" fmla="*/ 78833 w 83345"/>
                  <a:gd name="connsiteY1" fmla="*/ 9306 h 84973"/>
                  <a:gd name="connsiteX2" fmla="*/ 0 w 83345"/>
                  <a:gd name="connsiteY2" fmla="*/ 77138 h 8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345" h="84973">
                    <a:moveTo>
                      <a:pt x="16990" y="19481"/>
                    </a:moveTo>
                    <a:cubicBezTo>
                      <a:pt x="16990" y="19481"/>
                      <a:pt x="52329" y="-16471"/>
                      <a:pt x="78833" y="9306"/>
                    </a:cubicBezTo>
                    <a:cubicBezTo>
                      <a:pt x="98542" y="28299"/>
                      <a:pt x="50290" y="110376"/>
                      <a:pt x="0" y="7713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CF3BB03-464F-BFC3-3A81-5AE637501E8E}"/>
                  </a:ext>
                </a:extLst>
              </p:cNvPr>
              <p:cNvSpPr/>
              <p:nvPr/>
            </p:nvSpPr>
            <p:spPr>
              <a:xfrm>
                <a:off x="7605703" y="2589039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1A60B05-DA5F-7342-1DC1-2659531C6F26}"/>
                  </a:ext>
                </a:extLst>
              </p:cNvPr>
              <p:cNvSpPr/>
              <p:nvPr/>
            </p:nvSpPr>
            <p:spPr>
              <a:xfrm>
                <a:off x="7626091" y="2614137"/>
                <a:ext cx="67959" cy="18314"/>
              </a:xfrm>
              <a:custGeom>
                <a:avLst/>
                <a:gdLst>
                  <a:gd name="connsiteX0" fmla="*/ 0 w 67959"/>
                  <a:gd name="connsiteY0" fmla="*/ 18315 h 18314"/>
                  <a:gd name="connsiteX1" fmla="*/ 67960 w 67959"/>
                  <a:gd name="connsiteY1" fmla="*/ 0 h 18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959" h="18314">
                    <a:moveTo>
                      <a:pt x="0" y="18315"/>
                    </a:moveTo>
                    <a:lnTo>
                      <a:pt x="67960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102EF2D-DEF7-43CB-2F14-0A0B688AAA1E}"/>
                  </a:ext>
                </a:extLst>
              </p:cNvPr>
              <p:cNvSpPr/>
              <p:nvPr/>
            </p:nvSpPr>
            <p:spPr>
              <a:xfrm>
                <a:off x="7651237" y="2641270"/>
                <a:ext cx="54367" cy="14923"/>
              </a:xfrm>
              <a:custGeom>
                <a:avLst/>
                <a:gdLst>
                  <a:gd name="connsiteX0" fmla="*/ 0 w 54367"/>
                  <a:gd name="connsiteY0" fmla="*/ 14923 h 14923"/>
                  <a:gd name="connsiteX1" fmla="*/ 54368 w 54367"/>
                  <a:gd name="connsiteY1" fmla="*/ 0 h 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67" h="14923">
                    <a:moveTo>
                      <a:pt x="0" y="14923"/>
                    </a:moveTo>
                    <a:lnTo>
                      <a:pt x="54368" y="0"/>
                    </a:lnTo>
                  </a:path>
                </a:pathLst>
              </a:custGeom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90DF1FD-09E7-F0C6-6B43-DC8921B65073}"/>
                  </a:ext>
                </a:extLst>
              </p:cNvPr>
              <p:cNvSpPr/>
              <p:nvPr/>
            </p:nvSpPr>
            <p:spPr>
              <a:xfrm>
                <a:off x="7224448" y="2930236"/>
                <a:ext cx="35339" cy="74615"/>
              </a:xfrm>
              <a:custGeom>
                <a:avLst/>
                <a:gdLst>
                  <a:gd name="connsiteX0" fmla="*/ 35339 w 35339"/>
                  <a:gd name="connsiteY0" fmla="*/ 0 h 74615"/>
                  <a:gd name="connsiteX1" fmla="*/ 0 w 35339"/>
                  <a:gd name="connsiteY1" fmla="*/ 74616 h 74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339" h="74615">
                    <a:moveTo>
                      <a:pt x="35339" y="0"/>
                    </a:moveTo>
                    <a:cubicBezTo>
                      <a:pt x="10874" y="32559"/>
                      <a:pt x="0" y="74616"/>
                      <a:pt x="0" y="74616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BB89140-76F7-26BE-AD03-6E7308EE5931}"/>
                  </a:ext>
                </a:extLst>
              </p:cNvPr>
              <p:cNvSpPr/>
              <p:nvPr/>
            </p:nvSpPr>
            <p:spPr>
              <a:xfrm>
                <a:off x="7219011" y="2910564"/>
                <a:ext cx="28543" cy="49517"/>
              </a:xfrm>
              <a:custGeom>
                <a:avLst/>
                <a:gdLst>
                  <a:gd name="connsiteX0" fmla="*/ 28543 w 28543"/>
                  <a:gd name="connsiteY0" fmla="*/ 0 h 49517"/>
                  <a:gd name="connsiteX1" fmla="*/ 0 w 28543"/>
                  <a:gd name="connsiteY1" fmla="*/ 49518 h 49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43" h="49517">
                    <a:moveTo>
                      <a:pt x="28543" y="0"/>
                    </a:moveTo>
                    <a:cubicBezTo>
                      <a:pt x="14272" y="17636"/>
                      <a:pt x="0" y="49518"/>
                      <a:pt x="0" y="49518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B2673D9-8F8D-67ED-36CF-F909CC26F080}"/>
                  </a:ext>
                </a:extLst>
              </p:cNvPr>
              <p:cNvSpPr/>
              <p:nvPr/>
            </p:nvSpPr>
            <p:spPr>
              <a:xfrm>
                <a:off x="7221050" y="2888858"/>
                <a:ext cx="21067" cy="36629"/>
              </a:xfrm>
              <a:custGeom>
                <a:avLst/>
                <a:gdLst>
                  <a:gd name="connsiteX0" fmla="*/ 21068 w 21067"/>
                  <a:gd name="connsiteY0" fmla="*/ 0 h 36629"/>
                  <a:gd name="connsiteX1" fmla="*/ 0 w 21067"/>
                  <a:gd name="connsiteY1" fmla="*/ 36629 h 3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067" h="36629">
                    <a:moveTo>
                      <a:pt x="21068" y="0"/>
                    </a:moveTo>
                    <a:cubicBezTo>
                      <a:pt x="15631" y="4748"/>
                      <a:pt x="0" y="36629"/>
                      <a:pt x="0" y="36629"/>
                    </a:cubicBezTo>
                  </a:path>
                </a:pathLst>
              </a:custGeom>
              <a:noFill/>
              <a:ln w="6777" cap="rnd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97700B-ECC7-7C58-83B8-7EE7F8AB61D9}"/>
                </a:ext>
              </a:extLst>
            </p:cNvPr>
            <p:cNvSpPr/>
            <p:nvPr/>
          </p:nvSpPr>
          <p:spPr>
            <a:xfrm>
              <a:off x="8095015" y="2282436"/>
              <a:ext cx="204559" cy="291980"/>
            </a:xfrm>
            <a:custGeom>
              <a:avLst/>
              <a:gdLst>
                <a:gd name="connsiteX0" fmla="*/ 204559 w 204559"/>
                <a:gd name="connsiteY0" fmla="*/ 0 h 291980"/>
                <a:gd name="connsiteX1" fmla="*/ 86309 w 204559"/>
                <a:gd name="connsiteY1" fmla="*/ 291679 h 291980"/>
                <a:gd name="connsiteX2" fmla="*/ 0 w 204559"/>
                <a:gd name="connsiteY2" fmla="*/ 291679 h 2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559" h="291980">
                  <a:moveTo>
                    <a:pt x="204559" y="0"/>
                  </a:moveTo>
                  <a:cubicBezTo>
                    <a:pt x="204559" y="0"/>
                    <a:pt x="112134" y="261833"/>
                    <a:pt x="86309" y="291679"/>
                  </a:cubicBezTo>
                  <a:cubicBezTo>
                    <a:pt x="23106" y="292358"/>
                    <a:pt x="0" y="291679"/>
                    <a:pt x="0" y="29167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844BE4-1D8A-488F-6269-E2F75AD53F50}"/>
                </a:ext>
              </a:extLst>
            </p:cNvPr>
            <p:cNvSpPr/>
            <p:nvPr/>
          </p:nvSpPr>
          <p:spPr>
            <a:xfrm>
              <a:off x="8095015" y="2714529"/>
              <a:ext cx="279994" cy="88526"/>
            </a:xfrm>
            <a:custGeom>
              <a:avLst/>
              <a:gdLst>
                <a:gd name="connsiteX0" fmla="*/ 279995 w 279994"/>
                <a:gd name="connsiteY0" fmla="*/ 0 h 88526"/>
                <a:gd name="connsiteX1" fmla="*/ 204559 w 279994"/>
                <a:gd name="connsiteY1" fmla="*/ 87504 h 88526"/>
                <a:gd name="connsiteX2" fmla="*/ 0 w 279994"/>
                <a:gd name="connsiteY2" fmla="*/ 65119 h 8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994" h="88526">
                  <a:moveTo>
                    <a:pt x="279995" y="0"/>
                  </a:moveTo>
                  <a:cubicBezTo>
                    <a:pt x="279995" y="0"/>
                    <a:pt x="244656" y="81399"/>
                    <a:pt x="204559" y="87504"/>
                  </a:cubicBezTo>
                  <a:cubicBezTo>
                    <a:pt x="164463" y="94287"/>
                    <a:pt x="0" y="65119"/>
                    <a:pt x="0" y="65119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054720-8DAD-79C9-B2BA-9804A62764EB}"/>
                </a:ext>
              </a:extLst>
            </p:cNvPr>
            <p:cNvSpPr/>
            <p:nvPr/>
          </p:nvSpPr>
          <p:spPr>
            <a:xfrm>
              <a:off x="7787156" y="2564619"/>
              <a:ext cx="91745" cy="14244"/>
            </a:xfrm>
            <a:custGeom>
              <a:avLst/>
              <a:gdLst>
                <a:gd name="connsiteX0" fmla="*/ 91746 w 91745"/>
                <a:gd name="connsiteY0" fmla="*/ 8140 h 14244"/>
                <a:gd name="connsiteX1" fmla="*/ 2039 w 91745"/>
                <a:gd name="connsiteY1" fmla="*/ 0 h 14244"/>
                <a:gd name="connsiteX2" fmla="*/ 0 w 91745"/>
                <a:gd name="connsiteY2" fmla="*/ 14245 h 1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745" h="14244">
                  <a:moveTo>
                    <a:pt x="91746" y="8140"/>
                  </a:moveTo>
                  <a:lnTo>
                    <a:pt x="2039" y="0"/>
                  </a:lnTo>
                  <a:lnTo>
                    <a:pt x="0" y="14245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7BD28F7-325E-32D6-F4B5-C0A3AD883613}"/>
                </a:ext>
              </a:extLst>
            </p:cNvPr>
            <p:cNvSpPr/>
            <p:nvPr/>
          </p:nvSpPr>
          <p:spPr>
            <a:xfrm>
              <a:off x="7766089" y="2672473"/>
              <a:ext cx="107376" cy="53587"/>
            </a:xfrm>
            <a:custGeom>
              <a:avLst/>
              <a:gdLst>
                <a:gd name="connsiteX0" fmla="*/ 107377 w 107376"/>
                <a:gd name="connsiteY0" fmla="*/ 53588 h 53587"/>
                <a:gd name="connsiteX1" fmla="*/ 0 w 107376"/>
                <a:gd name="connsiteY1" fmla="*/ 27133 h 53587"/>
                <a:gd name="connsiteX2" fmla="*/ 2718 w 107376"/>
                <a:gd name="connsiteY2" fmla="*/ 0 h 5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76" h="53587">
                  <a:moveTo>
                    <a:pt x="107377" y="53588"/>
                  </a:moveTo>
                  <a:lnTo>
                    <a:pt x="0" y="27133"/>
                  </a:lnTo>
                  <a:lnTo>
                    <a:pt x="2718" y="0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ED4E390-46CE-F79B-E7D9-335F49DA5011}"/>
                </a:ext>
              </a:extLst>
            </p:cNvPr>
            <p:cNvSpPr/>
            <p:nvPr/>
          </p:nvSpPr>
          <p:spPr>
            <a:xfrm>
              <a:off x="7754536" y="2170513"/>
              <a:ext cx="51649" cy="394784"/>
            </a:xfrm>
            <a:custGeom>
              <a:avLst/>
              <a:gdLst>
                <a:gd name="connsiteX0" fmla="*/ 51650 w 51649"/>
                <a:gd name="connsiteY0" fmla="*/ 0 h 394784"/>
                <a:gd name="connsiteX1" fmla="*/ 16310 w 51649"/>
                <a:gd name="connsiteY1" fmla="*/ 292358 h 394784"/>
                <a:gd name="connsiteX2" fmla="*/ 0 w 51649"/>
                <a:gd name="connsiteY2" fmla="*/ 394785 h 39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9" h="394784">
                  <a:moveTo>
                    <a:pt x="51650" y="0"/>
                  </a:moveTo>
                  <a:cubicBezTo>
                    <a:pt x="51650" y="0"/>
                    <a:pt x="19708" y="249623"/>
                    <a:pt x="16310" y="292358"/>
                  </a:cubicBezTo>
                  <a:cubicBezTo>
                    <a:pt x="13592" y="335092"/>
                    <a:pt x="0" y="394785"/>
                    <a:pt x="0" y="394785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5C50708-A55A-26C3-9FE4-ADCCEDED5D25}"/>
                </a:ext>
              </a:extLst>
            </p:cNvPr>
            <p:cNvSpPr/>
            <p:nvPr/>
          </p:nvSpPr>
          <p:spPr>
            <a:xfrm>
              <a:off x="7641043" y="2553766"/>
              <a:ext cx="39416" cy="7461"/>
            </a:xfrm>
            <a:custGeom>
              <a:avLst/>
              <a:gdLst>
                <a:gd name="connsiteX0" fmla="*/ 39417 w 39416"/>
                <a:gd name="connsiteY0" fmla="*/ 0 h 7461"/>
                <a:gd name="connsiteX1" fmla="*/ 0 w 39416"/>
                <a:gd name="connsiteY1" fmla="*/ 7462 h 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416" h="7461">
                  <a:moveTo>
                    <a:pt x="39417" y="0"/>
                  </a:moveTo>
                  <a:cubicBezTo>
                    <a:pt x="39417" y="0"/>
                    <a:pt x="9514" y="4748"/>
                    <a:pt x="0" y="7462"/>
                  </a:cubicBezTo>
                </a:path>
              </a:pathLst>
            </a:custGeom>
            <a:noFill/>
            <a:ln w="6777" cap="rnd">
              <a:solidFill>
                <a:srgbClr val="331E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022C268-8DC2-A1AA-5D15-B2377BF8CB0B}"/>
                </a:ext>
              </a:extLst>
            </p:cNvPr>
            <p:cNvSpPr/>
            <p:nvPr/>
          </p:nvSpPr>
          <p:spPr>
            <a:xfrm>
              <a:off x="8181324" y="2574116"/>
              <a:ext cx="41455" cy="87503"/>
            </a:xfrm>
            <a:custGeom>
              <a:avLst/>
              <a:gdLst>
                <a:gd name="connsiteX0" fmla="*/ 41456 w 41455"/>
                <a:gd name="connsiteY0" fmla="*/ 40699 h 87503"/>
                <a:gd name="connsiteX1" fmla="*/ 0 w 41455"/>
                <a:gd name="connsiteY1" fmla="*/ 0 h 87503"/>
                <a:gd name="connsiteX2" fmla="*/ 33980 w 41455"/>
                <a:gd name="connsiteY2" fmla="*/ 87504 h 87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455" h="87503">
                  <a:moveTo>
                    <a:pt x="41456" y="40699"/>
                  </a:moveTo>
                  <a:lnTo>
                    <a:pt x="0" y="0"/>
                  </a:lnTo>
                  <a:lnTo>
                    <a:pt x="33980" y="87504"/>
                  </a:ln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85F7BE9-D0A5-A624-DE0B-15AAD24CD2A6}"/>
                </a:ext>
              </a:extLst>
            </p:cNvPr>
            <p:cNvSpPr/>
            <p:nvPr/>
          </p:nvSpPr>
          <p:spPr>
            <a:xfrm>
              <a:off x="8014822" y="1971764"/>
              <a:ext cx="182812" cy="63074"/>
            </a:xfrm>
            <a:custGeom>
              <a:avLst/>
              <a:gdLst>
                <a:gd name="connsiteX0" fmla="*/ 0 w 182812"/>
                <a:gd name="connsiteY0" fmla="*/ 0 h 63074"/>
                <a:gd name="connsiteX1" fmla="*/ 40776 w 182812"/>
                <a:gd name="connsiteY1" fmla="*/ 59014 h 63074"/>
                <a:gd name="connsiteX2" fmla="*/ 182812 w 182812"/>
                <a:gd name="connsiteY2" fmla="*/ 45448 h 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12" h="63074">
                  <a:moveTo>
                    <a:pt x="0" y="0"/>
                  </a:moveTo>
                  <a:cubicBezTo>
                    <a:pt x="0" y="0"/>
                    <a:pt x="8835" y="50874"/>
                    <a:pt x="40776" y="59014"/>
                  </a:cubicBezTo>
                  <a:cubicBezTo>
                    <a:pt x="95824" y="73259"/>
                    <a:pt x="182812" y="45448"/>
                    <a:pt x="182812" y="45448"/>
                  </a:cubicBezTo>
                </a:path>
              </a:pathLst>
            </a:custGeom>
            <a:noFill/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EC48B17-66F1-E5F8-1F52-A8ED68AAE0DE}"/>
                </a:ext>
              </a:extLst>
            </p:cNvPr>
            <p:cNvSpPr/>
            <p:nvPr/>
          </p:nvSpPr>
          <p:spPr>
            <a:xfrm>
              <a:off x="8030453" y="1971764"/>
              <a:ext cx="6116" cy="16279"/>
            </a:xfrm>
            <a:custGeom>
              <a:avLst/>
              <a:gdLst>
                <a:gd name="connsiteX0" fmla="*/ 6116 w 6116"/>
                <a:gd name="connsiteY0" fmla="*/ 0 h 16279"/>
                <a:gd name="connsiteX1" fmla="*/ 0 w 6116"/>
                <a:gd name="connsiteY1" fmla="*/ 16280 h 16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16" h="16279">
                  <a:moveTo>
                    <a:pt x="6116" y="0"/>
                  </a:moveTo>
                  <a:lnTo>
                    <a:pt x="0" y="16280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DEE76D-73E1-AAAF-A960-1A124A577AE0}"/>
                </a:ext>
              </a:extLst>
            </p:cNvPr>
            <p:cNvSpPr/>
            <p:nvPr/>
          </p:nvSpPr>
          <p:spPr>
            <a:xfrm>
              <a:off x="8038608" y="1991435"/>
              <a:ext cx="6795" cy="14923"/>
            </a:xfrm>
            <a:custGeom>
              <a:avLst/>
              <a:gdLst>
                <a:gd name="connsiteX0" fmla="*/ 6796 w 6795"/>
                <a:gd name="connsiteY0" fmla="*/ 0 h 14923"/>
                <a:gd name="connsiteX1" fmla="*/ 0 w 6795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4923">
                  <a:moveTo>
                    <a:pt x="6796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79E5BF5-C5BE-8959-1D05-A4E8A3F37E4B}"/>
                </a:ext>
              </a:extLst>
            </p:cNvPr>
            <p:cNvSpPr/>
            <p:nvPr/>
          </p:nvSpPr>
          <p:spPr>
            <a:xfrm>
              <a:off x="8058316" y="2009071"/>
              <a:ext cx="3397" cy="13566"/>
            </a:xfrm>
            <a:custGeom>
              <a:avLst/>
              <a:gdLst>
                <a:gd name="connsiteX0" fmla="*/ 3398 w 3397"/>
                <a:gd name="connsiteY0" fmla="*/ 0 h 13566"/>
                <a:gd name="connsiteX1" fmla="*/ 0 w 3397"/>
                <a:gd name="connsiteY1" fmla="*/ 13567 h 1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3566">
                  <a:moveTo>
                    <a:pt x="3398" y="0"/>
                  </a:moveTo>
                  <a:lnTo>
                    <a:pt x="0" y="13567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D7B6BF1-21BC-BE04-824C-86974FB1794F}"/>
                </a:ext>
              </a:extLst>
            </p:cNvPr>
            <p:cNvSpPr/>
            <p:nvPr/>
          </p:nvSpPr>
          <p:spPr>
            <a:xfrm>
              <a:off x="8084821" y="2011106"/>
              <a:ext cx="3397" cy="14923"/>
            </a:xfrm>
            <a:custGeom>
              <a:avLst/>
              <a:gdLst>
                <a:gd name="connsiteX0" fmla="*/ 3398 w 3397"/>
                <a:gd name="connsiteY0" fmla="*/ 0 h 14923"/>
                <a:gd name="connsiteX1" fmla="*/ 0 w 3397"/>
                <a:gd name="connsiteY1" fmla="*/ 14923 h 14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7" h="14923">
                  <a:moveTo>
                    <a:pt x="3398" y="0"/>
                  </a:moveTo>
                  <a:lnTo>
                    <a:pt x="0" y="1492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C493F3E-DC7A-379F-3987-C840DD0274EE}"/>
                </a:ext>
              </a:extLst>
            </p:cNvPr>
            <p:cNvSpPr/>
            <p:nvPr/>
          </p:nvSpPr>
          <p:spPr>
            <a:xfrm>
              <a:off x="8107927" y="2007036"/>
              <a:ext cx="2718" cy="18993"/>
            </a:xfrm>
            <a:custGeom>
              <a:avLst/>
              <a:gdLst>
                <a:gd name="connsiteX0" fmla="*/ 2718 w 2718"/>
                <a:gd name="connsiteY0" fmla="*/ 0 h 18993"/>
                <a:gd name="connsiteX1" fmla="*/ 0 w 2718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18" h="18993">
                  <a:moveTo>
                    <a:pt x="2718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1760E8-3CC5-4F25-324C-0631CE10ECBF}"/>
                </a:ext>
              </a:extLst>
            </p:cNvPr>
            <p:cNvSpPr/>
            <p:nvPr/>
          </p:nvSpPr>
          <p:spPr>
            <a:xfrm>
              <a:off x="8137830" y="2003645"/>
              <a:ext cx="6795" cy="18993"/>
            </a:xfrm>
            <a:custGeom>
              <a:avLst/>
              <a:gdLst>
                <a:gd name="connsiteX0" fmla="*/ 0 w 6795"/>
                <a:gd name="connsiteY0" fmla="*/ 0 h 18993"/>
                <a:gd name="connsiteX1" fmla="*/ 0 w 6795"/>
                <a:gd name="connsiteY1" fmla="*/ 18993 h 1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18993">
                  <a:moveTo>
                    <a:pt x="0" y="0"/>
                  </a:moveTo>
                  <a:lnTo>
                    <a:pt x="0" y="18993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07D76AA-D152-8301-B210-C0DDE98043B8}"/>
                </a:ext>
              </a:extLst>
            </p:cNvPr>
            <p:cNvSpPr/>
            <p:nvPr/>
          </p:nvSpPr>
          <p:spPr>
            <a:xfrm>
              <a:off x="8166373" y="1993470"/>
              <a:ext cx="2038" cy="22384"/>
            </a:xfrm>
            <a:custGeom>
              <a:avLst/>
              <a:gdLst>
                <a:gd name="connsiteX0" fmla="*/ 2039 w 2038"/>
                <a:gd name="connsiteY0" fmla="*/ 0 h 22384"/>
                <a:gd name="connsiteX1" fmla="*/ 0 w 2038"/>
                <a:gd name="connsiteY1" fmla="*/ 22385 h 2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" h="22384">
                  <a:moveTo>
                    <a:pt x="2039" y="0"/>
                  </a:moveTo>
                  <a:lnTo>
                    <a:pt x="0" y="22385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A30B90E-25BF-5570-9DA6-ADCD4489AA2D}"/>
                </a:ext>
              </a:extLst>
            </p:cNvPr>
            <p:cNvSpPr/>
            <p:nvPr/>
          </p:nvSpPr>
          <p:spPr>
            <a:xfrm>
              <a:off x="8191518" y="1987365"/>
              <a:ext cx="6795" cy="21706"/>
            </a:xfrm>
            <a:custGeom>
              <a:avLst/>
              <a:gdLst>
                <a:gd name="connsiteX0" fmla="*/ 0 w 6795"/>
                <a:gd name="connsiteY0" fmla="*/ 0 h 21706"/>
                <a:gd name="connsiteX1" fmla="*/ 0 w 6795"/>
                <a:gd name="connsiteY1" fmla="*/ 21706 h 2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95" h="21706">
                  <a:moveTo>
                    <a:pt x="0" y="0"/>
                  </a:moveTo>
                  <a:lnTo>
                    <a:pt x="0" y="21706"/>
                  </a:lnTo>
                </a:path>
              </a:pathLst>
            </a:custGeom>
            <a:ln w="6777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7989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2" y="670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29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0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5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2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7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6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4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0" y="3638182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591950"/>
            <a:ext cx="9139238" cy="506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0F039B-E9AE-7034-6A6B-25CBD79A4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94" y="700732"/>
            <a:ext cx="2850533" cy="16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reative Lessons">
      <a:dk1>
        <a:srgbClr val="000000"/>
      </a:dk1>
      <a:lt1>
        <a:srgbClr val="FFFFFF"/>
      </a:lt1>
      <a:dk2>
        <a:srgbClr val="331E65"/>
      </a:dk2>
      <a:lt2>
        <a:srgbClr val="F3F2FF"/>
      </a:lt2>
      <a:accent1>
        <a:srgbClr val="9D6FF2"/>
      </a:accent1>
      <a:accent2>
        <a:srgbClr val="1DA696"/>
      </a:accent2>
      <a:accent3>
        <a:srgbClr val="DF538B"/>
      </a:accent3>
      <a:accent4>
        <a:srgbClr val="F4BA44"/>
      </a:accent4>
      <a:accent5>
        <a:srgbClr val="CB4A32"/>
      </a:accent5>
      <a:accent6>
        <a:srgbClr val="EAF1F2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</Words>
  <Application>Microsoft Macintosh PowerPoint</Application>
  <PresentationFormat>On-screen Show (16:9)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1_Office Theme</vt:lpstr>
      <vt:lpstr>2_Office Theme</vt:lpstr>
      <vt:lpstr>Lessons Learned Slide Template</vt:lpstr>
      <vt:lpstr>Lessons Learned Slide Template</vt:lpstr>
      <vt:lpstr>Lessons Learned Slide Template</vt:lpstr>
      <vt:lpstr>Lessons Learned Slide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2023-01-21T17:03:10Z</dcterms:modified>
</cp:coreProperties>
</file>