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</p:sldMasterIdLst>
  <p:notesMasterIdLst>
    <p:notesMasterId r:id="rId7"/>
  </p:notesMasterIdLst>
  <p:handoutMasterIdLst>
    <p:handoutMasterId r:id="rId8"/>
  </p:handoutMasterIdLst>
  <p:sldIdLst>
    <p:sldId id="329" r:id="rId3"/>
    <p:sldId id="333" r:id="rId4"/>
    <p:sldId id="290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707"/>
  </p:normalViewPr>
  <p:slideViewPr>
    <p:cSldViewPr>
      <p:cViewPr>
        <p:scale>
          <a:sx n="150" d="100"/>
          <a:sy n="150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8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1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31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3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9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5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93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6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09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2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51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5"/>
            </a:lvl1pPr>
            <a:lvl2pPr marL="457120" indent="0">
              <a:buNone/>
              <a:defRPr sz="2775"/>
            </a:lvl2pPr>
            <a:lvl3pPr marL="914240" indent="0">
              <a:buNone/>
              <a:defRPr sz="2400"/>
            </a:lvl3pPr>
            <a:lvl4pPr marL="1371360" indent="0">
              <a:buNone/>
              <a:defRPr sz="2025"/>
            </a:lvl4pPr>
            <a:lvl5pPr marL="1828480" indent="0">
              <a:buNone/>
              <a:defRPr sz="2025"/>
            </a:lvl5pPr>
            <a:lvl6pPr marL="2285600" indent="0">
              <a:buNone/>
              <a:defRPr sz="2025"/>
            </a:lvl6pPr>
            <a:lvl7pPr marL="2742720" indent="0">
              <a:buNone/>
              <a:defRPr sz="2025"/>
            </a:lvl7pPr>
            <a:lvl8pPr marL="3199840" indent="0">
              <a:buNone/>
              <a:defRPr sz="2025"/>
            </a:lvl8pPr>
            <a:lvl9pPr marL="3656960" indent="0">
              <a:buNone/>
              <a:defRPr sz="20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5"/>
            <a:ext cx="5486400" cy="603647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7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36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302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5" y="2152976"/>
            <a:ext cx="4449167" cy="533311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20"/>
            <a:ext cx="8229601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820" indent="-285700" algn="l" defTabSz="91424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8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599920" indent="-228560" algn="l" defTabSz="91424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040" indent="-228560" algn="l" defTabSz="91424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22717" cy="5369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Cards Checklist Slide Template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0E6BA0D2-F75E-EC46-B6FF-C5C67E07B7D2}"/>
              </a:ext>
            </a:extLst>
          </p:cNvPr>
          <p:cNvSpPr/>
          <p:nvPr/>
        </p:nvSpPr>
        <p:spPr>
          <a:xfrm>
            <a:off x="4627917" y="1200150"/>
            <a:ext cx="1091453" cy="37571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8549E32-E8D3-5746-BB68-AB35BFBCE7DC}"/>
              </a:ext>
            </a:extLst>
          </p:cNvPr>
          <p:cNvSpPr/>
          <p:nvPr/>
        </p:nvSpPr>
        <p:spPr>
          <a:xfrm>
            <a:off x="7106231" y="1200150"/>
            <a:ext cx="1051112" cy="37571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73487EE-2924-E54D-857A-2A8181D1B843}"/>
              </a:ext>
            </a:extLst>
          </p:cNvPr>
          <p:cNvSpPr/>
          <p:nvPr/>
        </p:nvSpPr>
        <p:spPr>
          <a:xfrm>
            <a:off x="529839" y="3056243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0F0C4AC-3083-4246-AED6-177E97585C4C}"/>
              </a:ext>
            </a:extLst>
          </p:cNvPr>
          <p:cNvSpPr/>
          <p:nvPr/>
        </p:nvSpPr>
        <p:spPr>
          <a:xfrm>
            <a:off x="709301" y="2945272"/>
            <a:ext cx="1529697" cy="38108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6C7912-D1C5-9242-B568-28FF45842629}"/>
              </a:ext>
            </a:extLst>
          </p:cNvPr>
          <p:cNvSpPr/>
          <p:nvPr/>
        </p:nvSpPr>
        <p:spPr>
          <a:xfrm>
            <a:off x="762383" y="2990935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2">
                <a:lumMod val="75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455A63-B187-6E46-8D16-146F1C432FF8}"/>
              </a:ext>
            </a:extLst>
          </p:cNvPr>
          <p:cNvSpPr txBox="1"/>
          <p:nvPr/>
        </p:nvSpPr>
        <p:spPr>
          <a:xfrm>
            <a:off x="1150756" y="3028090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4BE53D5-819E-1347-A4EF-60F62F1D8808}"/>
              </a:ext>
            </a:extLst>
          </p:cNvPr>
          <p:cNvSpPr/>
          <p:nvPr/>
        </p:nvSpPr>
        <p:spPr>
          <a:xfrm>
            <a:off x="2587239" y="3056243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D8C8DA6-EBB5-DF4A-B052-F366F6C39BEF}"/>
              </a:ext>
            </a:extLst>
          </p:cNvPr>
          <p:cNvSpPr/>
          <p:nvPr/>
        </p:nvSpPr>
        <p:spPr>
          <a:xfrm>
            <a:off x="2766701" y="2945272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38F6EE1-DB38-EA4D-99CB-4B327B7CA430}"/>
              </a:ext>
            </a:extLst>
          </p:cNvPr>
          <p:cNvSpPr/>
          <p:nvPr/>
        </p:nvSpPr>
        <p:spPr>
          <a:xfrm>
            <a:off x="2819783" y="2990935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2">
                <a:lumMod val="75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8CBBA-AF5E-A84A-9FAE-1839078D2BC6}"/>
              </a:ext>
            </a:extLst>
          </p:cNvPr>
          <p:cNvSpPr txBox="1"/>
          <p:nvPr/>
        </p:nvSpPr>
        <p:spPr>
          <a:xfrm>
            <a:off x="3208156" y="3028090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6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FD142D-F5CE-314C-AE01-E968F9D02938}"/>
              </a:ext>
            </a:extLst>
          </p:cNvPr>
          <p:cNvSpPr/>
          <p:nvPr/>
        </p:nvSpPr>
        <p:spPr>
          <a:xfrm>
            <a:off x="4644639" y="3056243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FED8163-18E5-4145-A91B-1E68265DFAA8}"/>
              </a:ext>
            </a:extLst>
          </p:cNvPr>
          <p:cNvSpPr/>
          <p:nvPr/>
        </p:nvSpPr>
        <p:spPr>
          <a:xfrm>
            <a:off x="4824101" y="2945272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A7D856C-57DB-9B4D-964B-C8EC7C6934D5}"/>
              </a:ext>
            </a:extLst>
          </p:cNvPr>
          <p:cNvSpPr/>
          <p:nvPr/>
        </p:nvSpPr>
        <p:spPr>
          <a:xfrm>
            <a:off x="4877183" y="2990935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2">
                <a:lumMod val="75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99A3E3-0FDB-9F42-B6BC-0B22D62A4359}"/>
              </a:ext>
            </a:extLst>
          </p:cNvPr>
          <p:cNvSpPr txBox="1"/>
          <p:nvPr/>
        </p:nvSpPr>
        <p:spPr>
          <a:xfrm>
            <a:off x="5265556" y="3028090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7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B3F6712-7832-C846-B6BC-CDE1EF768651}"/>
              </a:ext>
            </a:extLst>
          </p:cNvPr>
          <p:cNvSpPr/>
          <p:nvPr/>
        </p:nvSpPr>
        <p:spPr>
          <a:xfrm>
            <a:off x="6702039" y="3056243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D8787E6-E175-B14A-AECC-83726E4ED38F}"/>
              </a:ext>
            </a:extLst>
          </p:cNvPr>
          <p:cNvSpPr/>
          <p:nvPr/>
        </p:nvSpPr>
        <p:spPr>
          <a:xfrm>
            <a:off x="6881501" y="2945272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FA80F88-DAD4-6E4A-9596-ECFFF90C7040}"/>
              </a:ext>
            </a:extLst>
          </p:cNvPr>
          <p:cNvSpPr/>
          <p:nvPr/>
        </p:nvSpPr>
        <p:spPr>
          <a:xfrm>
            <a:off x="6934583" y="2990935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2">
                <a:lumMod val="75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D38077-76FF-DB43-9C9E-6FCFB8AC3054}"/>
              </a:ext>
            </a:extLst>
          </p:cNvPr>
          <p:cNvSpPr txBox="1"/>
          <p:nvPr/>
        </p:nvSpPr>
        <p:spPr>
          <a:xfrm>
            <a:off x="7322956" y="3028090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8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351533B-C6E4-6B4A-A38E-8D4C5C5D4F08}"/>
              </a:ext>
            </a:extLst>
          </p:cNvPr>
          <p:cNvSpPr/>
          <p:nvPr/>
        </p:nvSpPr>
        <p:spPr>
          <a:xfrm>
            <a:off x="529839" y="1377216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7D2EAB2-BA2C-F845-B79F-E0EA8AC53084}"/>
              </a:ext>
            </a:extLst>
          </p:cNvPr>
          <p:cNvSpPr/>
          <p:nvPr/>
        </p:nvSpPr>
        <p:spPr>
          <a:xfrm>
            <a:off x="709301" y="1266245"/>
            <a:ext cx="1529697" cy="38108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1F3E44-C0CB-724F-B5D2-26B6B11F3102}"/>
              </a:ext>
            </a:extLst>
          </p:cNvPr>
          <p:cNvSpPr/>
          <p:nvPr/>
        </p:nvSpPr>
        <p:spPr>
          <a:xfrm>
            <a:off x="762383" y="1311908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2">
                <a:lumMod val="75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8D66F4-2BEB-0946-9C8C-BA55D888484E}"/>
              </a:ext>
            </a:extLst>
          </p:cNvPr>
          <p:cNvSpPr txBox="1"/>
          <p:nvPr/>
        </p:nvSpPr>
        <p:spPr>
          <a:xfrm>
            <a:off x="1150756" y="1349063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1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FAFF67E-A61F-F44B-B6E0-420759326FE8}"/>
              </a:ext>
            </a:extLst>
          </p:cNvPr>
          <p:cNvSpPr/>
          <p:nvPr/>
        </p:nvSpPr>
        <p:spPr>
          <a:xfrm>
            <a:off x="2587239" y="1377216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3E6A4A3-1893-1D41-9CF4-3BFFA9D3F381}"/>
              </a:ext>
            </a:extLst>
          </p:cNvPr>
          <p:cNvSpPr/>
          <p:nvPr/>
        </p:nvSpPr>
        <p:spPr>
          <a:xfrm>
            <a:off x="2766701" y="1266245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60407D6-C9C3-714F-85F3-5222D9B50065}"/>
              </a:ext>
            </a:extLst>
          </p:cNvPr>
          <p:cNvSpPr/>
          <p:nvPr/>
        </p:nvSpPr>
        <p:spPr>
          <a:xfrm>
            <a:off x="2819783" y="1311908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2">
                <a:lumMod val="75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B37ACA-253F-4B40-AAFC-135F4F304739}"/>
              </a:ext>
            </a:extLst>
          </p:cNvPr>
          <p:cNvSpPr txBox="1"/>
          <p:nvPr/>
        </p:nvSpPr>
        <p:spPr>
          <a:xfrm>
            <a:off x="3208156" y="1349063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2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3282CCF9-F492-D042-9711-1AB93A770CA1}"/>
              </a:ext>
            </a:extLst>
          </p:cNvPr>
          <p:cNvSpPr/>
          <p:nvPr/>
        </p:nvSpPr>
        <p:spPr>
          <a:xfrm>
            <a:off x="4644639" y="1377216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F67AD65-8D70-5A4F-B51F-7078DD0E9BD8}"/>
              </a:ext>
            </a:extLst>
          </p:cNvPr>
          <p:cNvSpPr/>
          <p:nvPr/>
        </p:nvSpPr>
        <p:spPr>
          <a:xfrm>
            <a:off x="4824101" y="1266245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CCC9BC6-F9D3-3B4F-9309-B469A35B312C}"/>
              </a:ext>
            </a:extLst>
          </p:cNvPr>
          <p:cNvSpPr/>
          <p:nvPr/>
        </p:nvSpPr>
        <p:spPr>
          <a:xfrm>
            <a:off x="4877183" y="1311908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2">
                <a:lumMod val="75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3389E7-31B8-7247-8167-2DB1EEBF9B71}"/>
              </a:ext>
            </a:extLst>
          </p:cNvPr>
          <p:cNvSpPr txBox="1"/>
          <p:nvPr/>
        </p:nvSpPr>
        <p:spPr>
          <a:xfrm>
            <a:off x="5265556" y="1349063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3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0AE1BDE-5543-944A-AB7E-B14BBAC75413}"/>
              </a:ext>
            </a:extLst>
          </p:cNvPr>
          <p:cNvSpPr/>
          <p:nvPr/>
        </p:nvSpPr>
        <p:spPr>
          <a:xfrm>
            <a:off x="6702039" y="1377216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7789D85-5418-AA44-8592-2B08A1B79E11}"/>
              </a:ext>
            </a:extLst>
          </p:cNvPr>
          <p:cNvSpPr/>
          <p:nvPr/>
        </p:nvSpPr>
        <p:spPr>
          <a:xfrm>
            <a:off x="6881501" y="1266245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1728468-8E68-A448-8E46-9F79D60715C7}"/>
              </a:ext>
            </a:extLst>
          </p:cNvPr>
          <p:cNvSpPr/>
          <p:nvPr/>
        </p:nvSpPr>
        <p:spPr>
          <a:xfrm>
            <a:off x="6934583" y="1311908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2">
                <a:lumMod val="75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56207AE-B8A2-D146-ADBF-57D1A4946070}"/>
              </a:ext>
            </a:extLst>
          </p:cNvPr>
          <p:cNvSpPr txBox="1"/>
          <p:nvPr/>
        </p:nvSpPr>
        <p:spPr>
          <a:xfrm>
            <a:off x="7322956" y="1349063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4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D8F8F45-C381-FF4E-9B51-5715E350120A}"/>
              </a:ext>
            </a:extLst>
          </p:cNvPr>
          <p:cNvSpPr/>
          <p:nvPr/>
        </p:nvSpPr>
        <p:spPr>
          <a:xfrm>
            <a:off x="2587239" y="4656443"/>
            <a:ext cx="6003421" cy="353707"/>
          </a:xfrm>
          <a:prstGeom prst="roundRect">
            <a:avLst>
              <a:gd name="adj" fmla="val 5810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32EBA7-668F-C94E-A8C0-FBFD3E4ED19F}"/>
              </a:ext>
            </a:extLst>
          </p:cNvPr>
          <p:cNvSpPr txBox="1"/>
          <p:nvPr/>
        </p:nvSpPr>
        <p:spPr>
          <a:xfrm>
            <a:off x="2742677" y="4749302"/>
            <a:ext cx="79102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CATEGORY: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A6BF96D-4FD8-6D4A-9DFE-23A364B3C33E}"/>
              </a:ext>
            </a:extLst>
          </p:cNvPr>
          <p:cNvSpPr/>
          <p:nvPr/>
        </p:nvSpPr>
        <p:spPr>
          <a:xfrm>
            <a:off x="3650620" y="4763854"/>
            <a:ext cx="138883" cy="138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1FC38A8-E08F-FC4E-B0CD-2AA7BDCF9960}"/>
              </a:ext>
            </a:extLst>
          </p:cNvPr>
          <p:cNvSpPr/>
          <p:nvPr/>
        </p:nvSpPr>
        <p:spPr>
          <a:xfrm>
            <a:off x="4828438" y="4763854"/>
            <a:ext cx="138883" cy="1388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90F3291-E629-FF41-9877-4E16871FB23F}"/>
              </a:ext>
            </a:extLst>
          </p:cNvPr>
          <p:cNvSpPr/>
          <p:nvPr/>
        </p:nvSpPr>
        <p:spPr>
          <a:xfrm>
            <a:off x="6006256" y="4763854"/>
            <a:ext cx="138883" cy="138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2EBDC1-779B-B14D-80D4-30877C9F4C0F}"/>
              </a:ext>
            </a:extLst>
          </p:cNvPr>
          <p:cNvSpPr/>
          <p:nvPr/>
        </p:nvSpPr>
        <p:spPr>
          <a:xfrm>
            <a:off x="7184073" y="4763854"/>
            <a:ext cx="138883" cy="138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02ECBF-844D-2E4A-8746-18955BCA0C9F}"/>
              </a:ext>
            </a:extLst>
          </p:cNvPr>
          <p:cNvSpPr txBox="1"/>
          <p:nvPr/>
        </p:nvSpPr>
        <p:spPr>
          <a:xfrm>
            <a:off x="3849897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88CB0D-3C3C-FD4E-9A74-C7C3F0C60F73}"/>
              </a:ext>
            </a:extLst>
          </p:cNvPr>
          <p:cNvSpPr txBox="1"/>
          <p:nvPr/>
        </p:nvSpPr>
        <p:spPr>
          <a:xfrm>
            <a:off x="5011750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1CA38C-8480-7B43-87FC-5ADB5B529082}"/>
              </a:ext>
            </a:extLst>
          </p:cNvPr>
          <p:cNvSpPr txBox="1"/>
          <p:nvPr/>
        </p:nvSpPr>
        <p:spPr>
          <a:xfrm>
            <a:off x="6183882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8DAEF1-9E55-8B47-8D31-C1DCCC989809}"/>
              </a:ext>
            </a:extLst>
          </p:cNvPr>
          <p:cNvSpPr txBox="1"/>
          <p:nvPr/>
        </p:nvSpPr>
        <p:spPr>
          <a:xfrm>
            <a:off x="7360500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869705-FEEA-8E41-8C0A-2DB852DAEB78}"/>
              </a:ext>
            </a:extLst>
          </p:cNvPr>
          <p:cNvSpPr txBox="1"/>
          <p:nvPr/>
        </p:nvSpPr>
        <p:spPr>
          <a:xfrm>
            <a:off x="779438" y="1801396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542EB3-8CFD-ED4B-B030-D44F18D5914B}"/>
              </a:ext>
            </a:extLst>
          </p:cNvPr>
          <p:cNvSpPr txBox="1"/>
          <p:nvPr/>
        </p:nvSpPr>
        <p:spPr>
          <a:xfrm>
            <a:off x="2839245" y="1801396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20F648-58E4-4E4F-9ACF-94D2DF984ECB}"/>
              </a:ext>
            </a:extLst>
          </p:cNvPr>
          <p:cNvSpPr txBox="1"/>
          <p:nvPr/>
        </p:nvSpPr>
        <p:spPr>
          <a:xfrm>
            <a:off x="779438" y="3495442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B115A9-A48E-CA47-AB9E-D946A714EE7F}"/>
              </a:ext>
            </a:extLst>
          </p:cNvPr>
          <p:cNvSpPr txBox="1"/>
          <p:nvPr/>
        </p:nvSpPr>
        <p:spPr>
          <a:xfrm>
            <a:off x="2839245" y="3495442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001412-83BC-B04A-ACA8-B48F0D60CE8C}"/>
              </a:ext>
            </a:extLst>
          </p:cNvPr>
          <p:cNvSpPr txBox="1"/>
          <p:nvPr/>
        </p:nvSpPr>
        <p:spPr>
          <a:xfrm>
            <a:off x="4889426" y="1801396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7B680B9-5BB2-EB49-BE4D-A36EDB464C3E}"/>
              </a:ext>
            </a:extLst>
          </p:cNvPr>
          <p:cNvSpPr txBox="1"/>
          <p:nvPr/>
        </p:nvSpPr>
        <p:spPr>
          <a:xfrm>
            <a:off x="6949233" y="1801396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BDB1F5-E7E4-1C42-B7B7-C4AE22B5B8AB}"/>
              </a:ext>
            </a:extLst>
          </p:cNvPr>
          <p:cNvSpPr txBox="1"/>
          <p:nvPr/>
        </p:nvSpPr>
        <p:spPr>
          <a:xfrm>
            <a:off x="4889426" y="3495442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878F1A-EB23-4243-8118-3ACDE6C87D9E}"/>
              </a:ext>
            </a:extLst>
          </p:cNvPr>
          <p:cNvSpPr txBox="1"/>
          <p:nvPr/>
        </p:nvSpPr>
        <p:spPr>
          <a:xfrm>
            <a:off x="6949233" y="3495442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91DD531-0136-C049-8599-CAAFEB8D7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57" y="1408966"/>
            <a:ext cx="187242" cy="124828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BF6CE46-5079-6F4D-A1F6-AC50FB12CE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0693" y="3082644"/>
            <a:ext cx="187242" cy="1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5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22717" cy="53697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Cards Checklist Slide Template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73487EE-2924-E54D-857A-2A8181D1B843}"/>
              </a:ext>
            </a:extLst>
          </p:cNvPr>
          <p:cNvSpPr/>
          <p:nvPr/>
        </p:nvSpPr>
        <p:spPr>
          <a:xfrm>
            <a:off x="529839" y="3056243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4200000" algn="ctr" rotWithShape="0">
              <a:schemeClr val="tx1">
                <a:lumMod val="95000"/>
                <a:lumOff val="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0F0C4AC-3083-4246-AED6-177E97585C4C}"/>
              </a:ext>
            </a:extLst>
          </p:cNvPr>
          <p:cNvSpPr/>
          <p:nvPr/>
        </p:nvSpPr>
        <p:spPr>
          <a:xfrm>
            <a:off x="709301" y="2945272"/>
            <a:ext cx="1529697" cy="38108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6C7912-D1C5-9242-B568-28FF45842629}"/>
              </a:ext>
            </a:extLst>
          </p:cNvPr>
          <p:cNvSpPr/>
          <p:nvPr/>
        </p:nvSpPr>
        <p:spPr>
          <a:xfrm>
            <a:off x="762383" y="2990935"/>
            <a:ext cx="289754" cy="289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accent2">
                <a:lumMod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455A63-B187-6E46-8D16-146F1C432FF8}"/>
              </a:ext>
            </a:extLst>
          </p:cNvPr>
          <p:cNvSpPr txBox="1"/>
          <p:nvPr/>
        </p:nvSpPr>
        <p:spPr>
          <a:xfrm>
            <a:off x="1150756" y="3028090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4BE53D5-819E-1347-A4EF-60F62F1D8808}"/>
              </a:ext>
            </a:extLst>
          </p:cNvPr>
          <p:cNvSpPr/>
          <p:nvPr/>
        </p:nvSpPr>
        <p:spPr>
          <a:xfrm>
            <a:off x="2587239" y="3056243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4200000" algn="ctr" rotWithShape="0">
              <a:schemeClr val="tx1">
                <a:lumMod val="95000"/>
                <a:lumOff val="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D8C8DA6-EBB5-DF4A-B052-F366F6C39BEF}"/>
              </a:ext>
            </a:extLst>
          </p:cNvPr>
          <p:cNvSpPr/>
          <p:nvPr/>
        </p:nvSpPr>
        <p:spPr>
          <a:xfrm>
            <a:off x="2766701" y="2945272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38F6EE1-DB38-EA4D-99CB-4B327B7CA430}"/>
              </a:ext>
            </a:extLst>
          </p:cNvPr>
          <p:cNvSpPr/>
          <p:nvPr/>
        </p:nvSpPr>
        <p:spPr>
          <a:xfrm>
            <a:off x="2819783" y="2990935"/>
            <a:ext cx="289754" cy="289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accent2">
                <a:lumMod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8CBBA-AF5E-A84A-9FAE-1839078D2BC6}"/>
              </a:ext>
            </a:extLst>
          </p:cNvPr>
          <p:cNvSpPr txBox="1"/>
          <p:nvPr/>
        </p:nvSpPr>
        <p:spPr>
          <a:xfrm>
            <a:off x="3208156" y="3028090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6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FD142D-F5CE-314C-AE01-E968F9D02938}"/>
              </a:ext>
            </a:extLst>
          </p:cNvPr>
          <p:cNvSpPr/>
          <p:nvPr/>
        </p:nvSpPr>
        <p:spPr>
          <a:xfrm>
            <a:off x="4644639" y="3056243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4200000" algn="ctr" rotWithShape="0">
              <a:schemeClr val="tx1">
                <a:lumMod val="95000"/>
                <a:lumOff val="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FED8163-18E5-4145-A91B-1E68265DFAA8}"/>
              </a:ext>
            </a:extLst>
          </p:cNvPr>
          <p:cNvSpPr/>
          <p:nvPr/>
        </p:nvSpPr>
        <p:spPr>
          <a:xfrm>
            <a:off x="4824101" y="2945272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A7D856C-57DB-9B4D-964B-C8EC7C6934D5}"/>
              </a:ext>
            </a:extLst>
          </p:cNvPr>
          <p:cNvSpPr/>
          <p:nvPr/>
        </p:nvSpPr>
        <p:spPr>
          <a:xfrm>
            <a:off x="4877183" y="2990935"/>
            <a:ext cx="289754" cy="289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accent2">
                <a:lumMod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99A3E3-0FDB-9F42-B6BC-0B22D62A4359}"/>
              </a:ext>
            </a:extLst>
          </p:cNvPr>
          <p:cNvSpPr txBox="1"/>
          <p:nvPr/>
        </p:nvSpPr>
        <p:spPr>
          <a:xfrm>
            <a:off x="5265556" y="3028090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7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B3F6712-7832-C846-B6BC-CDE1EF768651}"/>
              </a:ext>
            </a:extLst>
          </p:cNvPr>
          <p:cNvSpPr/>
          <p:nvPr/>
        </p:nvSpPr>
        <p:spPr>
          <a:xfrm>
            <a:off x="6702039" y="3056243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4200000" algn="ctr" rotWithShape="0">
              <a:schemeClr val="tx1">
                <a:lumMod val="95000"/>
                <a:lumOff val="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D8787E6-E175-B14A-AECC-83726E4ED38F}"/>
              </a:ext>
            </a:extLst>
          </p:cNvPr>
          <p:cNvSpPr/>
          <p:nvPr/>
        </p:nvSpPr>
        <p:spPr>
          <a:xfrm>
            <a:off x="6881501" y="2945272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FA80F88-DAD4-6E4A-9596-ECFFF90C7040}"/>
              </a:ext>
            </a:extLst>
          </p:cNvPr>
          <p:cNvSpPr/>
          <p:nvPr/>
        </p:nvSpPr>
        <p:spPr>
          <a:xfrm>
            <a:off x="6934583" y="2990935"/>
            <a:ext cx="289754" cy="289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accent2">
                <a:lumMod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D38077-76FF-DB43-9C9E-6FCFB8AC3054}"/>
              </a:ext>
            </a:extLst>
          </p:cNvPr>
          <p:cNvSpPr txBox="1"/>
          <p:nvPr/>
        </p:nvSpPr>
        <p:spPr>
          <a:xfrm>
            <a:off x="7322956" y="3028090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8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351533B-C6E4-6B4A-A38E-8D4C5C5D4F08}"/>
              </a:ext>
            </a:extLst>
          </p:cNvPr>
          <p:cNvSpPr/>
          <p:nvPr/>
        </p:nvSpPr>
        <p:spPr>
          <a:xfrm>
            <a:off x="529839" y="1377216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4200000" algn="ctr" rotWithShape="0">
              <a:schemeClr val="tx1">
                <a:lumMod val="95000"/>
                <a:lumOff val="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7D2EAB2-BA2C-F845-B79F-E0EA8AC53084}"/>
              </a:ext>
            </a:extLst>
          </p:cNvPr>
          <p:cNvSpPr/>
          <p:nvPr/>
        </p:nvSpPr>
        <p:spPr>
          <a:xfrm>
            <a:off x="709301" y="1266245"/>
            <a:ext cx="1529697" cy="38108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1F3E44-C0CB-724F-B5D2-26B6B11F3102}"/>
              </a:ext>
            </a:extLst>
          </p:cNvPr>
          <p:cNvSpPr/>
          <p:nvPr/>
        </p:nvSpPr>
        <p:spPr>
          <a:xfrm>
            <a:off x="762383" y="1311908"/>
            <a:ext cx="289754" cy="289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accent2">
                <a:lumMod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8D66F4-2BEB-0946-9C8C-BA55D888484E}"/>
              </a:ext>
            </a:extLst>
          </p:cNvPr>
          <p:cNvSpPr txBox="1"/>
          <p:nvPr/>
        </p:nvSpPr>
        <p:spPr>
          <a:xfrm>
            <a:off x="1150756" y="1349063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1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FAFF67E-A61F-F44B-B6E0-420759326FE8}"/>
              </a:ext>
            </a:extLst>
          </p:cNvPr>
          <p:cNvSpPr/>
          <p:nvPr/>
        </p:nvSpPr>
        <p:spPr>
          <a:xfrm>
            <a:off x="2587239" y="1377216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4200000" algn="ctr" rotWithShape="0">
              <a:schemeClr val="tx1">
                <a:lumMod val="95000"/>
                <a:lumOff val="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3E6A4A3-1893-1D41-9CF4-3BFFA9D3F381}"/>
              </a:ext>
            </a:extLst>
          </p:cNvPr>
          <p:cNvSpPr/>
          <p:nvPr/>
        </p:nvSpPr>
        <p:spPr>
          <a:xfrm>
            <a:off x="2766701" y="1266245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60407D6-C9C3-714F-85F3-5222D9B50065}"/>
              </a:ext>
            </a:extLst>
          </p:cNvPr>
          <p:cNvSpPr/>
          <p:nvPr/>
        </p:nvSpPr>
        <p:spPr>
          <a:xfrm>
            <a:off x="2819783" y="1311908"/>
            <a:ext cx="289754" cy="289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accent2">
                <a:lumMod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B37ACA-253F-4B40-AAFC-135F4F304739}"/>
              </a:ext>
            </a:extLst>
          </p:cNvPr>
          <p:cNvSpPr txBox="1"/>
          <p:nvPr/>
        </p:nvSpPr>
        <p:spPr>
          <a:xfrm>
            <a:off x="3208156" y="1349063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2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3282CCF9-F492-D042-9711-1AB93A770CA1}"/>
              </a:ext>
            </a:extLst>
          </p:cNvPr>
          <p:cNvSpPr/>
          <p:nvPr/>
        </p:nvSpPr>
        <p:spPr>
          <a:xfrm>
            <a:off x="4644639" y="1377216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4200000" algn="ctr" rotWithShape="0">
              <a:schemeClr val="tx1">
                <a:lumMod val="95000"/>
                <a:lumOff val="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F67AD65-8D70-5A4F-B51F-7078DD0E9BD8}"/>
              </a:ext>
            </a:extLst>
          </p:cNvPr>
          <p:cNvSpPr/>
          <p:nvPr/>
        </p:nvSpPr>
        <p:spPr>
          <a:xfrm>
            <a:off x="4824101" y="1266245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CCC9BC6-F9D3-3B4F-9309-B469A35B312C}"/>
              </a:ext>
            </a:extLst>
          </p:cNvPr>
          <p:cNvSpPr/>
          <p:nvPr/>
        </p:nvSpPr>
        <p:spPr>
          <a:xfrm>
            <a:off x="4877183" y="1311908"/>
            <a:ext cx="289754" cy="289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accent2">
                <a:lumMod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3389E7-31B8-7247-8167-2DB1EEBF9B71}"/>
              </a:ext>
            </a:extLst>
          </p:cNvPr>
          <p:cNvSpPr txBox="1"/>
          <p:nvPr/>
        </p:nvSpPr>
        <p:spPr>
          <a:xfrm>
            <a:off x="5265556" y="1349063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3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0AE1BDE-5543-944A-AB7E-B14BBAC75413}"/>
              </a:ext>
            </a:extLst>
          </p:cNvPr>
          <p:cNvSpPr/>
          <p:nvPr/>
        </p:nvSpPr>
        <p:spPr>
          <a:xfrm>
            <a:off x="6702039" y="1377216"/>
            <a:ext cx="1888621" cy="1397924"/>
          </a:xfrm>
          <a:prstGeom prst="roundRect">
            <a:avLst>
              <a:gd name="adj" fmla="val 308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4200000" algn="ctr" rotWithShape="0">
              <a:schemeClr val="tx1">
                <a:lumMod val="95000"/>
                <a:lumOff val="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7789D85-5418-AA44-8592-2B08A1B79E11}"/>
              </a:ext>
            </a:extLst>
          </p:cNvPr>
          <p:cNvSpPr/>
          <p:nvPr/>
        </p:nvSpPr>
        <p:spPr>
          <a:xfrm>
            <a:off x="6881501" y="1266245"/>
            <a:ext cx="1529697" cy="38108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1728468-8E68-A448-8E46-9F79D60715C7}"/>
              </a:ext>
            </a:extLst>
          </p:cNvPr>
          <p:cNvSpPr/>
          <p:nvPr/>
        </p:nvSpPr>
        <p:spPr>
          <a:xfrm>
            <a:off x="6934583" y="1311908"/>
            <a:ext cx="289754" cy="289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accent2">
                <a:lumMod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56207AE-B8A2-D146-ADBF-57D1A4946070}"/>
              </a:ext>
            </a:extLst>
          </p:cNvPr>
          <p:cNvSpPr txBox="1"/>
          <p:nvPr/>
        </p:nvSpPr>
        <p:spPr>
          <a:xfrm>
            <a:off x="7322956" y="1349063"/>
            <a:ext cx="7305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4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D8F8F45-C381-FF4E-9B51-5715E350120A}"/>
              </a:ext>
            </a:extLst>
          </p:cNvPr>
          <p:cNvSpPr/>
          <p:nvPr/>
        </p:nvSpPr>
        <p:spPr>
          <a:xfrm>
            <a:off x="2587239" y="4656443"/>
            <a:ext cx="6003421" cy="353707"/>
          </a:xfrm>
          <a:prstGeom prst="roundRect">
            <a:avLst>
              <a:gd name="adj" fmla="val 581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4200000" algn="ctr" rotWithShape="0">
              <a:schemeClr val="tx1">
                <a:lumMod val="95000"/>
                <a:lumOff val="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32EBA7-668F-C94E-A8C0-FBFD3E4ED19F}"/>
              </a:ext>
            </a:extLst>
          </p:cNvPr>
          <p:cNvSpPr txBox="1"/>
          <p:nvPr/>
        </p:nvSpPr>
        <p:spPr>
          <a:xfrm>
            <a:off x="2742677" y="4749302"/>
            <a:ext cx="79102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CATEGORY: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A6BF96D-4FD8-6D4A-9DFE-23A364B3C33E}"/>
              </a:ext>
            </a:extLst>
          </p:cNvPr>
          <p:cNvSpPr/>
          <p:nvPr/>
        </p:nvSpPr>
        <p:spPr>
          <a:xfrm>
            <a:off x="3650620" y="4763854"/>
            <a:ext cx="138883" cy="138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1FC38A8-E08F-FC4E-B0CD-2AA7BDCF9960}"/>
              </a:ext>
            </a:extLst>
          </p:cNvPr>
          <p:cNvSpPr/>
          <p:nvPr/>
        </p:nvSpPr>
        <p:spPr>
          <a:xfrm>
            <a:off x="4828438" y="4763854"/>
            <a:ext cx="138883" cy="1388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90F3291-E629-FF41-9877-4E16871FB23F}"/>
              </a:ext>
            </a:extLst>
          </p:cNvPr>
          <p:cNvSpPr/>
          <p:nvPr/>
        </p:nvSpPr>
        <p:spPr>
          <a:xfrm>
            <a:off x="6006256" y="4763854"/>
            <a:ext cx="138883" cy="138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2EBDC1-779B-B14D-80D4-30877C9F4C0F}"/>
              </a:ext>
            </a:extLst>
          </p:cNvPr>
          <p:cNvSpPr/>
          <p:nvPr/>
        </p:nvSpPr>
        <p:spPr>
          <a:xfrm>
            <a:off x="7184073" y="4763854"/>
            <a:ext cx="138883" cy="138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02ECBF-844D-2E4A-8746-18955BCA0C9F}"/>
              </a:ext>
            </a:extLst>
          </p:cNvPr>
          <p:cNvSpPr txBox="1"/>
          <p:nvPr/>
        </p:nvSpPr>
        <p:spPr>
          <a:xfrm>
            <a:off x="3849897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88CB0D-3C3C-FD4E-9A74-C7C3F0C60F73}"/>
              </a:ext>
            </a:extLst>
          </p:cNvPr>
          <p:cNvSpPr txBox="1"/>
          <p:nvPr/>
        </p:nvSpPr>
        <p:spPr>
          <a:xfrm>
            <a:off x="5011750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1CA38C-8480-7B43-87FC-5ADB5B529082}"/>
              </a:ext>
            </a:extLst>
          </p:cNvPr>
          <p:cNvSpPr txBox="1"/>
          <p:nvPr/>
        </p:nvSpPr>
        <p:spPr>
          <a:xfrm>
            <a:off x="6183882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8DAEF1-9E55-8B47-8D31-C1DCCC989809}"/>
              </a:ext>
            </a:extLst>
          </p:cNvPr>
          <p:cNvSpPr txBox="1"/>
          <p:nvPr/>
        </p:nvSpPr>
        <p:spPr>
          <a:xfrm>
            <a:off x="7360500" y="4756351"/>
            <a:ext cx="6987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869705-FEEA-8E41-8C0A-2DB852DAEB78}"/>
              </a:ext>
            </a:extLst>
          </p:cNvPr>
          <p:cNvSpPr txBox="1"/>
          <p:nvPr/>
        </p:nvSpPr>
        <p:spPr>
          <a:xfrm>
            <a:off x="779438" y="1801396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542EB3-8CFD-ED4B-B030-D44F18D5914B}"/>
              </a:ext>
            </a:extLst>
          </p:cNvPr>
          <p:cNvSpPr txBox="1"/>
          <p:nvPr/>
        </p:nvSpPr>
        <p:spPr>
          <a:xfrm>
            <a:off x="2839245" y="1801396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20F648-58E4-4E4F-9ACF-94D2DF984ECB}"/>
              </a:ext>
            </a:extLst>
          </p:cNvPr>
          <p:cNvSpPr txBox="1"/>
          <p:nvPr/>
        </p:nvSpPr>
        <p:spPr>
          <a:xfrm>
            <a:off x="779438" y="3495442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B115A9-A48E-CA47-AB9E-D946A714EE7F}"/>
              </a:ext>
            </a:extLst>
          </p:cNvPr>
          <p:cNvSpPr txBox="1"/>
          <p:nvPr/>
        </p:nvSpPr>
        <p:spPr>
          <a:xfrm>
            <a:off x="2839245" y="3495442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001412-83BC-B04A-ACA8-B48F0D60CE8C}"/>
              </a:ext>
            </a:extLst>
          </p:cNvPr>
          <p:cNvSpPr txBox="1"/>
          <p:nvPr/>
        </p:nvSpPr>
        <p:spPr>
          <a:xfrm>
            <a:off x="4889426" y="1801396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7B680B9-5BB2-EB49-BE4D-A36EDB464C3E}"/>
              </a:ext>
            </a:extLst>
          </p:cNvPr>
          <p:cNvSpPr txBox="1"/>
          <p:nvPr/>
        </p:nvSpPr>
        <p:spPr>
          <a:xfrm>
            <a:off x="6949233" y="1801396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BDB1F5-E7E4-1C42-B7B7-C4AE22B5B8AB}"/>
              </a:ext>
            </a:extLst>
          </p:cNvPr>
          <p:cNvSpPr txBox="1"/>
          <p:nvPr/>
        </p:nvSpPr>
        <p:spPr>
          <a:xfrm>
            <a:off x="4889426" y="3495442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878F1A-EB23-4243-8118-3ACDE6C87D9E}"/>
              </a:ext>
            </a:extLst>
          </p:cNvPr>
          <p:cNvSpPr txBox="1"/>
          <p:nvPr/>
        </p:nvSpPr>
        <p:spPr>
          <a:xfrm>
            <a:off x="6949233" y="3495442"/>
            <a:ext cx="1430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enter the item description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91DD531-0136-C049-8599-CAAFEB8D7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57" y="1408966"/>
            <a:ext cx="187242" cy="124828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3BF6CE46-5079-6F4D-A1F6-AC50FB12CE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0693" y="3082644"/>
            <a:ext cx="187242" cy="1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0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1" y="0"/>
            <a:ext cx="9141619" cy="51523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711" y="1381119"/>
            <a:ext cx="4192269" cy="102643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432" y="3488049"/>
            <a:ext cx="2129312" cy="45708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53" y="571501"/>
            <a:ext cx="2093339" cy="3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9331" y="3026131"/>
            <a:ext cx="1383146" cy="55706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776" y="1503124"/>
            <a:ext cx="2718143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86" y="1028774"/>
            <a:ext cx="377091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614" y="2521713"/>
            <a:ext cx="311646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2967" y="531804"/>
            <a:ext cx="3242565" cy="268342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5001" y="4007562"/>
            <a:ext cx="1911400" cy="228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2934" y="3638460"/>
            <a:ext cx="3540416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97" marR="0" lvl="0" indent="-127397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27397" marR="0" lvl="0" indent="-127397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27397" marR="0" lvl="0" indent="-127397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2936" y="3351762"/>
            <a:ext cx="44364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4592475"/>
            <a:ext cx="9141619" cy="5068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05F0E3-E7DC-441E-BFA8-B5C99FE33C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6" y="692306"/>
            <a:ext cx="2864689" cy="16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hecklist Templat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EF3F82"/>
      </a:accent1>
      <a:accent2>
        <a:srgbClr val="A22B94"/>
      </a:accent2>
      <a:accent3>
        <a:srgbClr val="6B5EB1"/>
      </a:accent3>
      <a:accent4>
        <a:srgbClr val="539BE7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</Words>
  <Application>Microsoft Office PowerPoint</Application>
  <PresentationFormat>On-screen Show (16:9)</PresentationFormat>
  <Paragraphs>67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1_Office Theme</vt:lpstr>
      <vt:lpstr>2_Office Theme</vt:lpstr>
      <vt:lpstr>Cards Checklist Slide Template</vt:lpstr>
      <vt:lpstr>Cards Checklist Slide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2022-09-01T11:11:55Z</dcterms:modified>
</cp:coreProperties>
</file>