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</p:sldMasterIdLst>
  <p:notesMasterIdLst>
    <p:notesMasterId r:id="rId9"/>
  </p:notesMasterIdLst>
  <p:handoutMasterIdLst>
    <p:handoutMasterId r:id="rId10"/>
  </p:handoutMasterIdLst>
  <p:sldIdLst>
    <p:sldId id="336" r:id="rId3"/>
    <p:sldId id="335" r:id="rId4"/>
    <p:sldId id="337" r:id="rId5"/>
    <p:sldId id="338" r:id="rId6"/>
    <p:sldId id="290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4"/>
    <p:restoredTop sz="94674"/>
  </p:normalViewPr>
  <p:slideViewPr>
    <p:cSldViewPr>
      <p:cViewPr varScale="1">
        <p:scale>
          <a:sx n="158" d="100"/>
          <a:sy n="158" d="100"/>
        </p:scale>
        <p:origin x="192" y="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1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1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1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7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0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0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4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73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98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51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3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04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07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5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5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2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2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2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2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2"/>
            <a:ext cx="8229601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1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6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17">
            <a:extLst>
              <a:ext uri="{FF2B5EF4-FFF2-40B4-BE49-F238E27FC236}">
                <a16:creationId xmlns:a16="http://schemas.microsoft.com/office/drawing/2014/main" id="{6098DBC1-293B-E443-83AE-78504FEFC96D}"/>
              </a:ext>
            </a:extLst>
          </p:cNvPr>
          <p:cNvSpPr/>
          <p:nvPr/>
        </p:nvSpPr>
        <p:spPr>
          <a:xfrm>
            <a:off x="1598712" y="2444795"/>
            <a:ext cx="1039229" cy="284108"/>
          </a:xfrm>
          <a:custGeom>
            <a:avLst/>
            <a:gdLst>
              <a:gd name="connsiteX0" fmla="*/ 1418604 w 1449342"/>
              <a:gd name="connsiteY0" fmla="*/ 396226 h 396226"/>
              <a:gd name="connsiteX1" fmla="*/ 30738 w 1449342"/>
              <a:gd name="connsiteY1" fmla="*/ 396226 h 396226"/>
              <a:gd name="connsiteX2" fmla="*/ 0 w 1449342"/>
              <a:gd name="connsiteY2" fmla="*/ 365533 h 396226"/>
              <a:gd name="connsiteX3" fmla="*/ 0 w 1449342"/>
              <a:gd name="connsiteY3" fmla="*/ 30694 h 396226"/>
              <a:gd name="connsiteX4" fmla="*/ 30738 w 1449342"/>
              <a:gd name="connsiteY4" fmla="*/ 0 h 396226"/>
              <a:gd name="connsiteX5" fmla="*/ 1418604 w 1449342"/>
              <a:gd name="connsiteY5" fmla="*/ 0 h 396226"/>
              <a:gd name="connsiteX6" fmla="*/ 1449342 w 1449342"/>
              <a:gd name="connsiteY6" fmla="*/ 30694 h 396226"/>
              <a:gd name="connsiteX7" fmla="*/ 1449342 w 1449342"/>
              <a:gd name="connsiteY7" fmla="*/ 365533 h 396226"/>
              <a:gd name="connsiteX8" fmla="*/ 1418604 w 1449342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9342" h="396226">
                <a:moveTo>
                  <a:pt x="1418604" y="396226"/>
                </a:moveTo>
                <a:lnTo>
                  <a:pt x="30738" y="396226"/>
                </a:lnTo>
                <a:cubicBezTo>
                  <a:pt x="13972" y="396226"/>
                  <a:pt x="0" y="382275"/>
                  <a:pt x="0" y="365533"/>
                </a:cubicBezTo>
                <a:lnTo>
                  <a:pt x="0" y="30694"/>
                </a:lnTo>
                <a:cubicBezTo>
                  <a:pt x="0" y="13952"/>
                  <a:pt x="13972" y="0"/>
                  <a:pt x="30738" y="0"/>
                </a:cubicBezTo>
                <a:lnTo>
                  <a:pt x="1418604" y="0"/>
                </a:lnTo>
                <a:cubicBezTo>
                  <a:pt x="1435371" y="0"/>
                  <a:pt x="1449342" y="13952"/>
                  <a:pt x="1449342" y="30694"/>
                </a:cubicBezTo>
                <a:lnTo>
                  <a:pt x="1449342" y="365533"/>
                </a:lnTo>
                <a:cubicBezTo>
                  <a:pt x="1449342" y="382275"/>
                  <a:pt x="1435371" y="396226"/>
                  <a:pt x="1418604" y="396226"/>
                </a:cubicBezTo>
                <a:close/>
              </a:path>
            </a:pathLst>
          </a:custGeom>
          <a:solidFill>
            <a:schemeClr val="accent2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6" name="Freeform: Shape 18">
            <a:extLst>
              <a:ext uri="{FF2B5EF4-FFF2-40B4-BE49-F238E27FC236}">
                <a16:creationId xmlns:a16="http://schemas.microsoft.com/office/drawing/2014/main" id="{D8FE8EFC-310D-4B4D-BDD7-ECFECE52E6E1}"/>
              </a:ext>
            </a:extLst>
          </p:cNvPr>
          <p:cNvSpPr/>
          <p:nvPr/>
        </p:nvSpPr>
        <p:spPr>
          <a:xfrm>
            <a:off x="1462037" y="4020729"/>
            <a:ext cx="1658384" cy="283441"/>
          </a:xfrm>
          <a:custGeom>
            <a:avLst/>
            <a:gdLst>
              <a:gd name="connsiteX0" fmla="*/ 2274611 w 2312835"/>
              <a:gd name="connsiteY0" fmla="*/ 395296 h 395296"/>
              <a:gd name="connsiteX1" fmla="*/ 38190 w 2312835"/>
              <a:gd name="connsiteY1" fmla="*/ 395296 h 395296"/>
              <a:gd name="connsiteX2" fmla="*/ 0 w 2312835"/>
              <a:gd name="connsiteY2" fmla="*/ 357162 h 395296"/>
              <a:gd name="connsiteX3" fmla="*/ 0 w 2312835"/>
              <a:gd name="connsiteY3" fmla="*/ 38134 h 395296"/>
              <a:gd name="connsiteX4" fmla="*/ 38190 w 2312835"/>
              <a:gd name="connsiteY4" fmla="*/ 0 h 395296"/>
              <a:gd name="connsiteX5" fmla="*/ 2274611 w 2312835"/>
              <a:gd name="connsiteY5" fmla="*/ 0 h 395296"/>
              <a:gd name="connsiteX6" fmla="*/ 2312800 w 2312835"/>
              <a:gd name="connsiteY6" fmla="*/ 38134 h 395296"/>
              <a:gd name="connsiteX7" fmla="*/ 2312800 w 2312835"/>
              <a:gd name="connsiteY7" fmla="*/ 356231 h 395296"/>
              <a:gd name="connsiteX8" fmla="*/ 2274611 w 2312835"/>
              <a:gd name="connsiteY8" fmla="*/ 395296 h 3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835" h="395296">
                <a:moveTo>
                  <a:pt x="2274611" y="395296"/>
                </a:moveTo>
                <a:lnTo>
                  <a:pt x="38190" y="395296"/>
                </a:lnTo>
                <a:cubicBezTo>
                  <a:pt x="16766" y="395296"/>
                  <a:pt x="0" y="378554"/>
                  <a:pt x="0" y="357162"/>
                </a:cubicBezTo>
                <a:lnTo>
                  <a:pt x="0" y="38134"/>
                </a:lnTo>
                <a:cubicBezTo>
                  <a:pt x="0" y="16742"/>
                  <a:pt x="16766" y="0"/>
                  <a:pt x="38190" y="0"/>
                </a:cubicBezTo>
                <a:lnTo>
                  <a:pt x="2274611" y="0"/>
                </a:lnTo>
                <a:cubicBezTo>
                  <a:pt x="2296034" y="0"/>
                  <a:pt x="2312800" y="16742"/>
                  <a:pt x="2312800" y="38134"/>
                </a:cubicBezTo>
                <a:lnTo>
                  <a:pt x="2312800" y="356231"/>
                </a:lnTo>
                <a:cubicBezTo>
                  <a:pt x="2313732" y="377624"/>
                  <a:pt x="2296034" y="395296"/>
                  <a:pt x="2274611" y="395296"/>
                </a:cubicBezTo>
                <a:close/>
              </a:path>
            </a:pathLst>
          </a:custGeom>
          <a:solidFill>
            <a:schemeClr val="accent1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92" name="Freeform: Shape 19">
            <a:extLst>
              <a:ext uri="{FF2B5EF4-FFF2-40B4-BE49-F238E27FC236}">
                <a16:creationId xmlns:a16="http://schemas.microsoft.com/office/drawing/2014/main" id="{6A0BADAB-CA35-474F-A1C2-7BC8F61E7A05}"/>
              </a:ext>
            </a:extLst>
          </p:cNvPr>
          <p:cNvSpPr/>
          <p:nvPr/>
        </p:nvSpPr>
        <p:spPr>
          <a:xfrm>
            <a:off x="6783332" y="2445462"/>
            <a:ext cx="783465" cy="283441"/>
          </a:xfrm>
          <a:custGeom>
            <a:avLst/>
            <a:gdLst>
              <a:gd name="connsiteX0" fmla="*/ 1066515 w 1092645"/>
              <a:gd name="connsiteY0" fmla="*/ 395296 h 395296"/>
              <a:gd name="connsiteX1" fmla="*/ 26081 w 1092645"/>
              <a:gd name="connsiteY1" fmla="*/ 395296 h 395296"/>
              <a:gd name="connsiteX2" fmla="*/ 0 w 1092645"/>
              <a:gd name="connsiteY2" fmla="*/ 369253 h 395296"/>
              <a:gd name="connsiteX3" fmla="*/ 0 w 1092645"/>
              <a:gd name="connsiteY3" fmla="*/ 26043 h 395296"/>
              <a:gd name="connsiteX4" fmla="*/ 26081 w 1092645"/>
              <a:gd name="connsiteY4" fmla="*/ 0 h 395296"/>
              <a:gd name="connsiteX5" fmla="*/ 1066515 w 1092645"/>
              <a:gd name="connsiteY5" fmla="*/ 0 h 395296"/>
              <a:gd name="connsiteX6" fmla="*/ 1092595 w 1092645"/>
              <a:gd name="connsiteY6" fmla="*/ 26043 h 395296"/>
              <a:gd name="connsiteX7" fmla="*/ 1092595 w 1092645"/>
              <a:gd name="connsiteY7" fmla="*/ 369253 h 395296"/>
              <a:gd name="connsiteX8" fmla="*/ 1066515 w 1092645"/>
              <a:gd name="connsiteY8" fmla="*/ 395296 h 3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645" h="395296">
                <a:moveTo>
                  <a:pt x="1066515" y="395296"/>
                </a:moveTo>
                <a:lnTo>
                  <a:pt x="26081" y="395296"/>
                </a:lnTo>
                <a:cubicBezTo>
                  <a:pt x="11178" y="395296"/>
                  <a:pt x="0" y="383205"/>
                  <a:pt x="0" y="369253"/>
                </a:cubicBezTo>
                <a:lnTo>
                  <a:pt x="0" y="26043"/>
                </a:lnTo>
                <a:cubicBezTo>
                  <a:pt x="0" y="11161"/>
                  <a:pt x="12109" y="0"/>
                  <a:pt x="26081" y="0"/>
                </a:cubicBezTo>
                <a:lnTo>
                  <a:pt x="1066515" y="0"/>
                </a:lnTo>
                <a:cubicBezTo>
                  <a:pt x="1081418" y="0"/>
                  <a:pt x="1092595" y="12091"/>
                  <a:pt x="1092595" y="26043"/>
                </a:cubicBezTo>
                <a:lnTo>
                  <a:pt x="1092595" y="369253"/>
                </a:lnTo>
                <a:cubicBezTo>
                  <a:pt x="1093527" y="383205"/>
                  <a:pt x="1081418" y="395296"/>
                  <a:pt x="1066515" y="395296"/>
                </a:cubicBezTo>
                <a:close/>
              </a:path>
            </a:pathLst>
          </a:custGeom>
          <a:solidFill>
            <a:schemeClr val="accent5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4" name="Freeform: Shape 20">
            <a:extLst>
              <a:ext uri="{FF2B5EF4-FFF2-40B4-BE49-F238E27FC236}">
                <a16:creationId xmlns:a16="http://schemas.microsoft.com/office/drawing/2014/main" id="{69A910F2-714E-514E-B7D0-E0F265BAE1FC}"/>
              </a:ext>
            </a:extLst>
          </p:cNvPr>
          <p:cNvSpPr/>
          <p:nvPr/>
        </p:nvSpPr>
        <p:spPr>
          <a:xfrm>
            <a:off x="6338695" y="4020062"/>
            <a:ext cx="871590" cy="284108"/>
          </a:xfrm>
          <a:custGeom>
            <a:avLst/>
            <a:gdLst>
              <a:gd name="connsiteX0" fmla="*/ 1187604 w 1215547"/>
              <a:gd name="connsiteY0" fmla="*/ 396226 h 396226"/>
              <a:gd name="connsiteX1" fmla="*/ 27944 w 1215547"/>
              <a:gd name="connsiteY1" fmla="*/ 396226 h 396226"/>
              <a:gd name="connsiteX2" fmla="*/ 0 w 1215547"/>
              <a:gd name="connsiteY2" fmla="*/ 368323 h 396226"/>
              <a:gd name="connsiteX3" fmla="*/ 0 w 1215547"/>
              <a:gd name="connsiteY3" fmla="*/ 27903 h 396226"/>
              <a:gd name="connsiteX4" fmla="*/ 27944 w 1215547"/>
              <a:gd name="connsiteY4" fmla="*/ 0 h 396226"/>
              <a:gd name="connsiteX5" fmla="*/ 1187604 w 1215547"/>
              <a:gd name="connsiteY5" fmla="*/ 0 h 396226"/>
              <a:gd name="connsiteX6" fmla="*/ 1215548 w 1215547"/>
              <a:gd name="connsiteY6" fmla="*/ 27903 h 396226"/>
              <a:gd name="connsiteX7" fmla="*/ 1215548 w 1215547"/>
              <a:gd name="connsiteY7" fmla="*/ 368323 h 396226"/>
              <a:gd name="connsiteX8" fmla="*/ 1187604 w 1215547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5547" h="396226">
                <a:moveTo>
                  <a:pt x="1187604" y="396226"/>
                </a:moveTo>
                <a:lnTo>
                  <a:pt x="27944" y="396226"/>
                </a:lnTo>
                <a:cubicBezTo>
                  <a:pt x="12109" y="396226"/>
                  <a:pt x="0" y="384135"/>
                  <a:pt x="0" y="368323"/>
                </a:cubicBezTo>
                <a:lnTo>
                  <a:pt x="0" y="27903"/>
                </a:lnTo>
                <a:cubicBezTo>
                  <a:pt x="0" y="12091"/>
                  <a:pt x="12109" y="0"/>
                  <a:pt x="27944" y="0"/>
                </a:cubicBezTo>
                <a:lnTo>
                  <a:pt x="1187604" y="0"/>
                </a:lnTo>
                <a:cubicBezTo>
                  <a:pt x="1203439" y="0"/>
                  <a:pt x="1215548" y="12091"/>
                  <a:pt x="1215548" y="27903"/>
                </a:cubicBezTo>
                <a:lnTo>
                  <a:pt x="1215548" y="368323"/>
                </a:lnTo>
                <a:cubicBezTo>
                  <a:pt x="1215548" y="383205"/>
                  <a:pt x="1202508" y="396226"/>
                  <a:pt x="1187604" y="396226"/>
                </a:cubicBezTo>
                <a:close/>
              </a:path>
            </a:pathLst>
          </a:custGeom>
          <a:solidFill>
            <a:schemeClr val="accent6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7" name="Freeform: Shape 21">
            <a:extLst>
              <a:ext uri="{FF2B5EF4-FFF2-40B4-BE49-F238E27FC236}">
                <a16:creationId xmlns:a16="http://schemas.microsoft.com/office/drawing/2014/main" id="{1EFB6439-4D1B-9D46-BAB1-21CD1BFBD93C}"/>
              </a:ext>
            </a:extLst>
          </p:cNvPr>
          <p:cNvSpPr/>
          <p:nvPr/>
        </p:nvSpPr>
        <p:spPr>
          <a:xfrm>
            <a:off x="5562600" y="487953"/>
            <a:ext cx="1324417" cy="284108"/>
          </a:xfrm>
          <a:custGeom>
            <a:avLst/>
            <a:gdLst>
              <a:gd name="connsiteX0" fmla="*/ 1813541 w 1847073"/>
              <a:gd name="connsiteY0" fmla="*/ 396226 h 396226"/>
              <a:gd name="connsiteX1" fmla="*/ 34463 w 1847073"/>
              <a:gd name="connsiteY1" fmla="*/ 396226 h 396226"/>
              <a:gd name="connsiteX2" fmla="*/ 0 w 1847073"/>
              <a:gd name="connsiteY2" fmla="*/ 361812 h 396226"/>
              <a:gd name="connsiteX3" fmla="*/ 0 w 1847073"/>
              <a:gd name="connsiteY3" fmla="*/ 34414 h 396226"/>
              <a:gd name="connsiteX4" fmla="*/ 34463 w 1847073"/>
              <a:gd name="connsiteY4" fmla="*/ 0 h 396226"/>
              <a:gd name="connsiteX5" fmla="*/ 1812609 w 1847073"/>
              <a:gd name="connsiteY5" fmla="*/ 0 h 396226"/>
              <a:gd name="connsiteX6" fmla="*/ 1847073 w 1847073"/>
              <a:gd name="connsiteY6" fmla="*/ 34414 h 396226"/>
              <a:gd name="connsiteX7" fmla="*/ 1847073 w 1847073"/>
              <a:gd name="connsiteY7" fmla="*/ 361812 h 396226"/>
              <a:gd name="connsiteX8" fmla="*/ 1813541 w 1847073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7073" h="396226">
                <a:moveTo>
                  <a:pt x="1813541" y="396226"/>
                </a:moveTo>
                <a:lnTo>
                  <a:pt x="34463" y="396226"/>
                </a:lnTo>
                <a:cubicBezTo>
                  <a:pt x="15834" y="396226"/>
                  <a:pt x="0" y="380414"/>
                  <a:pt x="0" y="361812"/>
                </a:cubicBezTo>
                <a:lnTo>
                  <a:pt x="0" y="34414"/>
                </a:lnTo>
                <a:cubicBezTo>
                  <a:pt x="0" y="15812"/>
                  <a:pt x="15834" y="0"/>
                  <a:pt x="34463" y="0"/>
                </a:cubicBezTo>
                <a:lnTo>
                  <a:pt x="1812609" y="0"/>
                </a:lnTo>
                <a:cubicBezTo>
                  <a:pt x="1831238" y="0"/>
                  <a:pt x="1847073" y="15812"/>
                  <a:pt x="1847073" y="34414"/>
                </a:cubicBezTo>
                <a:lnTo>
                  <a:pt x="1847073" y="361812"/>
                </a:lnTo>
                <a:cubicBezTo>
                  <a:pt x="1847073" y="380414"/>
                  <a:pt x="1832170" y="396226"/>
                  <a:pt x="1813541" y="396226"/>
                </a:cubicBezTo>
                <a:close/>
              </a:path>
            </a:pathLst>
          </a:custGeom>
          <a:solidFill>
            <a:schemeClr val="accent4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0" name="Freeform: Shape 22">
            <a:extLst>
              <a:ext uri="{FF2B5EF4-FFF2-40B4-BE49-F238E27FC236}">
                <a16:creationId xmlns:a16="http://schemas.microsoft.com/office/drawing/2014/main" id="{52F02BB3-007F-AA48-90C2-EF084091BD24}"/>
              </a:ext>
            </a:extLst>
          </p:cNvPr>
          <p:cNvSpPr/>
          <p:nvPr/>
        </p:nvSpPr>
        <p:spPr>
          <a:xfrm>
            <a:off x="3562296" y="1758534"/>
            <a:ext cx="2537296" cy="2410251"/>
          </a:xfrm>
          <a:custGeom>
            <a:avLst/>
            <a:gdLst>
              <a:gd name="connsiteX0" fmla="*/ 1768831 w 3538593"/>
              <a:gd name="connsiteY0" fmla="*/ 0 h 3361412"/>
              <a:gd name="connsiteX1" fmla="*/ 0 w 3538593"/>
              <a:gd name="connsiteY1" fmla="*/ 1284480 h 3361412"/>
              <a:gd name="connsiteX2" fmla="*/ 675304 w 3538593"/>
              <a:gd name="connsiteY2" fmla="*/ 3361412 h 3361412"/>
              <a:gd name="connsiteX3" fmla="*/ 2863290 w 3538593"/>
              <a:gd name="connsiteY3" fmla="*/ 3361412 h 3361412"/>
              <a:gd name="connsiteX4" fmla="*/ 3538594 w 3538593"/>
              <a:gd name="connsiteY4" fmla="*/ 1284480 h 336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8593" h="3361412">
                <a:moveTo>
                  <a:pt x="1768831" y="0"/>
                </a:moveTo>
                <a:lnTo>
                  <a:pt x="0" y="1284480"/>
                </a:lnTo>
                <a:lnTo>
                  <a:pt x="675304" y="3361412"/>
                </a:lnTo>
                <a:lnTo>
                  <a:pt x="2863290" y="3361412"/>
                </a:lnTo>
                <a:lnTo>
                  <a:pt x="3538594" y="1284480"/>
                </a:lnTo>
                <a:close/>
              </a:path>
            </a:pathLst>
          </a:custGeom>
          <a:solidFill>
            <a:schemeClr val="bg1"/>
          </a:solidFill>
          <a:ln w="9306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2" name="Freeform: Shape 23">
            <a:extLst>
              <a:ext uri="{FF2B5EF4-FFF2-40B4-BE49-F238E27FC236}">
                <a16:creationId xmlns:a16="http://schemas.microsoft.com/office/drawing/2014/main" id="{6980FB24-2066-514E-91F1-10FA8B502516}"/>
              </a:ext>
            </a:extLst>
          </p:cNvPr>
          <p:cNvSpPr/>
          <p:nvPr/>
        </p:nvSpPr>
        <p:spPr>
          <a:xfrm>
            <a:off x="5616712" y="2196700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2"/>
                  <a:pt x="1045372" y="1344937"/>
                  <a:pt x="673441" y="1344937"/>
                </a:cubicBezTo>
                <a:cubicBezTo>
                  <a:pt x="301510" y="1344937"/>
                  <a:pt x="0" y="1043862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2" y="0"/>
                  <a:pt x="1346882" y="301074"/>
                  <a:pt x="1346882" y="672468"/>
                </a:cubicBezTo>
                <a:close/>
              </a:path>
            </a:pathLst>
          </a:custGeom>
          <a:solidFill>
            <a:schemeClr val="accent5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5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3" name="Freeform: Shape 24">
            <a:extLst>
              <a:ext uri="{FF2B5EF4-FFF2-40B4-BE49-F238E27FC236}">
                <a16:creationId xmlns:a16="http://schemas.microsoft.com/office/drawing/2014/main" id="{BED38187-7837-A942-8961-A659948C9BBE}"/>
              </a:ext>
            </a:extLst>
          </p:cNvPr>
          <p:cNvSpPr/>
          <p:nvPr/>
        </p:nvSpPr>
        <p:spPr>
          <a:xfrm>
            <a:off x="4347729" y="1276350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3"/>
                  <a:pt x="1045372" y="1344937"/>
                  <a:pt x="673441" y="1344937"/>
                </a:cubicBezTo>
                <a:cubicBezTo>
                  <a:pt x="301510" y="1344937"/>
                  <a:pt x="0" y="1043863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2" y="0"/>
                  <a:pt x="1346882" y="301074"/>
                  <a:pt x="1346882" y="672468"/>
                </a:cubicBezTo>
                <a:close/>
              </a:path>
            </a:pathLst>
          </a:custGeom>
          <a:solidFill>
            <a:schemeClr val="accent4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4" name="Freeform: Shape 25">
            <a:extLst>
              <a:ext uri="{FF2B5EF4-FFF2-40B4-BE49-F238E27FC236}">
                <a16:creationId xmlns:a16="http://schemas.microsoft.com/office/drawing/2014/main" id="{852D8CB1-8678-674D-A76A-51285F885753}"/>
              </a:ext>
            </a:extLst>
          </p:cNvPr>
          <p:cNvSpPr/>
          <p:nvPr/>
        </p:nvSpPr>
        <p:spPr>
          <a:xfrm>
            <a:off x="3562296" y="3686602"/>
            <a:ext cx="965762" cy="964367"/>
          </a:xfrm>
          <a:custGeom>
            <a:avLst/>
            <a:gdLst>
              <a:gd name="connsiteX0" fmla="*/ 1346883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9 h 1344936"/>
              <a:gd name="connsiteX3" fmla="*/ 673441 w 1346882"/>
              <a:gd name="connsiteY3" fmla="*/ 0 h 1344936"/>
              <a:gd name="connsiteX4" fmla="*/ 1346883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3" y="672468"/>
                </a:moveTo>
                <a:cubicBezTo>
                  <a:pt x="1346883" y="1043863"/>
                  <a:pt x="1045373" y="1344937"/>
                  <a:pt x="673441" y="1344937"/>
                </a:cubicBezTo>
                <a:cubicBezTo>
                  <a:pt x="301510" y="1344937"/>
                  <a:pt x="0" y="1043863"/>
                  <a:pt x="0" y="672469"/>
                </a:cubicBezTo>
                <a:cubicBezTo>
                  <a:pt x="0" y="301075"/>
                  <a:pt x="301510" y="0"/>
                  <a:pt x="673441" y="0"/>
                </a:cubicBezTo>
                <a:cubicBezTo>
                  <a:pt x="1045373" y="0"/>
                  <a:pt x="1346883" y="301075"/>
                  <a:pt x="1346883" y="672468"/>
                </a:cubicBezTo>
                <a:close/>
              </a:path>
            </a:pathLst>
          </a:custGeom>
          <a:solidFill>
            <a:schemeClr val="accent1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1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7" name="Freeform: Shape 26">
            <a:extLst>
              <a:ext uri="{FF2B5EF4-FFF2-40B4-BE49-F238E27FC236}">
                <a16:creationId xmlns:a16="http://schemas.microsoft.com/office/drawing/2014/main" id="{F977C9CF-0C5D-D345-B3FF-A1AF4AA5FA64}"/>
              </a:ext>
            </a:extLst>
          </p:cNvPr>
          <p:cNvSpPr/>
          <p:nvPr/>
        </p:nvSpPr>
        <p:spPr>
          <a:xfrm>
            <a:off x="5133830" y="3686602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9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3"/>
                  <a:pt x="1045372" y="1344937"/>
                  <a:pt x="673441" y="1344937"/>
                </a:cubicBezTo>
                <a:cubicBezTo>
                  <a:pt x="301510" y="1344937"/>
                  <a:pt x="0" y="1043863"/>
                  <a:pt x="0" y="672469"/>
                </a:cubicBezTo>
                <a:cubicBezTo>
                  <a:pt x="0" y="301075"/>
                  <a:pt x="301510" y="0"/>
                  <a:pt x="673441" y="0"/>
                </a:cubicBezTo>
                <a:cubicBezTo>
                  <a:pt x="1045372" y="0"/>
                  <a:pt x="1346882" y="301075"/>
                  <a:pt x="1346882" y="672468"/>
                </a:cubicBezTo>
                <a:close/>
              </a:path>
            </a:pathLst>
          </a:custGeom>
          <a:solidFill>
            <a:schemeClr val="accent6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6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14" name="Freeform: Shape 32">
            <a:extLst>
              <a:ext uri="{FF2B5EF4-FFF2-40B4-BE49-F238E27FC236}">
                <a16:creationId xmlns:a16="http://schemas.microsoft.com/office/drawing/2014/main" id="{7FD46169-184C-9B41-B4B9-A75128B6276E}"/>
              </a:ext>
            </a:extLst>
          </p:cNvPr>
          <p:cNvSpPr/>
          <p:nvPr/>
        </p:nvSpPr>
        <p:spPr>
          <a:xfrm>
            <a:off x="3079415" y="2196700"/>
            <a:ext cx="965762" cy="964367"/>
          </a:xfrm>
          <a:custGeom>
            <a:avLst/>
            <a:gdLst>
              <a:gd name="connsiteX0" fmla="*/ 1346883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3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3" y="672468"/>
                </a:moveTo>
                <a:cubicBezTo>
                  <a:pt x="1346883" y="1043862"/>
                  <a:pt x="1045373" y="1344937"/>
                  <a:pt x="673441" y="1344937"/>
                </a:cubicBezTo>
                <a:cubicBezTo>
                  <a:pt x="301510" y="1344937"/>
                  <a:pt x="0" y="1043862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3" y="0"/>
                  <a:pt x="1346883" y="301074"/>
                  <a:pt x="1346883" y="672468"/>
                </a:cubicBezTo>
                <a:close/>
              </a:path>
            </a:pathLst>
          </a:custGeom>
          <a:solidFill>
            <a:schemeClr val="accent2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2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2697C7-5E08-464A-AFB9-EA35EFA5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3657600" cy="536971"/>
          </a:xfrm>
        </p:spPr>
        <p:txBody>
          <a:bodyPr/>
          <a:lstStyle/>
          <a:p>
            <a:r>
              <a:rPr lang="en-US" dirty="0"/>
              <a:t>5 Ps of Marketing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D2E0D3-B191-384C-A467-B11AFE899F5B}"/>
              </a:ext>
            </a:extLst>
          </p:cNvPr>
          <p:cNvSpPr txBox="1"/>
          <p:nvPr/>
        </p:nvSpPr>
        <p:spPr>
          <a:xfrm>
            <a:off x="1165849" y="2806267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48C1C0-590A-6042-BB2A-1C6883C460F0}"/>
              </a:ext>
            </a:extLst>
          </p:cNvPr>
          <p:cNvSpPr txBox="1"/>
          <p:nvPr/>
        </p:nvSpPr>
        <p:spPr>
          <a:xfrm>
            <a:off x="1658830" y="4348820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73ADCE-7224-A04D-B91D-9530A8F1F2BC}"/>
              </a:ext>
            </a:extLst>
          </p:cNvPr>
          <p:cNvSpPr txBox="1"/>
          <p:nvPr/>
        </p:nvSpPr>
        <p:spPr>
          <a:xfrm>
            <a:off x="5562599" y="815055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9EF147-1EEB-084E-9EE9-A557EF4B0CAF}"/>
              </a:ext>
            </a:extLst>
          </p:cNvPr>
          <p:cNvSpPr txBox="1"/>
          <p:nvPr/>
        </p:nvSpPr>
        <p:spPr>
          <a:xfrm>
            <a:off x="6782489" y="2759657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79A400-5A59-B545-BBD0-B472374ED712}"/>
              </a:ext>
            </a:extLst>
          </p:cNvPr>
          <p:cNvSpPr txBox="1"/>
          <p:nvPr/>
        </p:nvSpPr>
        <p:spPr>
          <a:xfrm>
            <a:off x="6369021" y="4349918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1D7D99-BC18-1849-995F-EC40CA707465}"/>
              </a:ext>
            </a:extLst>
          </p:cNvPr>
          <p:cNvSpPr txBox="1"/>
          <p:nvPr/>
        </p:nvSpPr>
        <p:spPr>
          <a:xfrm>
            <a:off x="1628770" y="2463739"/>
            <a:ext cx="9791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393EF6-FFF8-9049-A134-19BEBD0D1804}"/>
              </a:ext>
            </a:extLst>
          </p:cNvPr>
          <p:cNvSpPr txBox="1"/>
          <p:nvPr/>
        </p:nvSpPr>
        <p:spPr>
          <a:xfrm>
            <a:off x="1486294" y="4039339"/>
            <a:ext cx="16098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34E77A-CAE9-6248-9171-E83E1ACB1C85}"/>
              </a:ext>
            </a:extLst>
          </p:cNvPr>
          <p:cNvSpPr txBox="1"/>
          <p:nvPr/>
        </p:nvSpPr>
        <p:spPr>
          <a:xfrm>
            <a:off x="5588580" y="506897"/>
            <a:ext cx="12724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8705B5-D0CA-DA44-9FFE-67A999410337}"/>
              </a:ext>
            </a:extLst>
          </p:cNvPr>
          <p:cNvSpPr txBox="1"/>
          <p:nvPr/>
        </p:nvSpPr>
        <p:spPr>
          <a:xfrm>
            <a:off x="6793875" y="2464072"/>
            <a:ext cx="762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3A7CC9-A457-EA4F-BE8F-787C3D6F509B}"/>
              </a:ext>
            </a:extLst>
          </p:cNvPr>
          <p:cNvSpPr txBox="1"/>
          <p:nvPr/>
        </p:nvSpPr>
        <p:spPr>
          <a:xfrm>
            <a:off x="6368968" y="4039006"/>
            <a:ext cx="8110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1C1C75-0950-924C-833E-9FDFF0277DC3}"/>
              </a:ext>
            </a:extLst>
          </p:cNvPr>
          <p:cNvCxnSpPr>
            <a:cxnSpLocks/>
            <a:stCxn id="103" idx="3"/>
            <a:endCxn id="123" idx="1"/>
          </p:cNvCxnSpPr>
          <p:nvPr/>
        </p:nvCxnSpPr>
        <p:spPr>
          <a:xfrm flipV="1">
            <a:off x="4830610" y="630008"/>
            <a:ext cx="757970" cy="64634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42E108-FEDD-9A45-8F1E-100F005A96C4}"/>
              </a:ext>
            </a:extLst>
          </p:cNvPr>
          <p:cNvCxnSpPr>
            <a:cxnSpLocks/>
            <a:stCxn id="102" idx="0"/>
            <a:endCxn id="125" idx="1"/>
          </p:cNvCxnSpPr>
          <p:nvPr/>
        </p:nvCxnSpPr>
        <p:spPr>
          <a:xfrm flipV="1">
            <a:off x="6582474" y="2587183"/>
            <a:ext cx="211401" cy="9170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40934F-C46D-8546-895D-2319FE9644DC}"/>
              </a:ext>
            </a:extLst>
          </p:cNvPr>
          <p:cNvCxnSpPr>
            <a:cxnSpLocks/>
            <a:stCxn id="114" idx="2"/>
            <a:endCxn id="121" idx="3"/>
          </p:cNvCxnSpPr>
          <p:nvPr/>
        </p:nvCxnSpPr>
        <p:spPr>
          <a:xfrm flipH="1" flipV="1">
            <a:off x="2607881" y="2586850"/>
            <a:ext cx="471534" cy="920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6B4DC1-F9D1-9C45-97B8-62F33D97EFC4}"/>
              </a:ext>
            </a:extLst>
          </p:cNvPr>
          <p:cNvCxnSpPr>
            <a:cxnSpLocks/>
            <a:stCxn id="104" idx="2"/>
            <a:endCxn id="122" idx="3"/>
          </p:cNvCxnSpPr>
          <p:nvPr/>
        </p:nvCxnSpPr>
        <p:spPr>
          <a:xfrm flipH="1" flipV="1">
            <a:off x="3096165" y="4162450"/>
            <a:ext cx="466131" cy="6336"/>
          </a:xfrm>
          <a:prstGeom prst="line">
            <a:avLst/>
          </a:prstGeom>
          <a:ln>
            <a:solidFill>
              <a:schemeClr val="accent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F16278-26EF-8B4B-8A1A-8457755A12DD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6099592" y="4143551"/>
            <a:ext cx="269376" cy="185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megaphone">
            <a:extLst>
              <a:ext uri="{FF2B5EF4-FFF2-40B4-BE49-F238E27FC236}">
                <a16:creationId xmlns:a16="http://schemas.microsoft.com/office/drawing/2014/main" id="{D7E3CF5E-E7F0-E14F-8B7A-FBAC430AC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9707" y="3787700"/>
            <a:ext cx="698244" cy="698244"/>
          </a:xfrm>
          <a:prstGeom prst="rect">
            <a:avLst/>
          </a:prstGeom>
        </p:spPr>
      </p:pic>
      <p:pic>
        <p:nvPicPr>
          <p:cNvPr id="45" name="Graphic 44" descr="group">
            <a:extLst>
              <a:ext uri="{FF2B5EF4-FFF2-40B4-BE49-F238E27FC236}">
                <a16:creationId xmlns:a16="http://schemas.microsoft.com/office/drawing/2014/main" id="{2CDB9605-E04E-C84D-BE2B-15451F9BB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3174" y="2329762"/>
            <a:ext cx="698244" cy="698244"/>
          </a:xfrm>
          <a:prstGeom prst="rect">
            <a:avLst/>
          </a:prstGeom>
        </p:spPr>
      </p:pic>
      <p:pic>
        <p:nvPicPr>
          <p:cNvPr id="55" name="Graphic 54" descr="money">
            <a:extLst>
              <a:ext uri="{FF2B5EF4-FFF2-40B4-BE49-F238E27FC236}">
                <a16:creationId xmlns:a16="http://schemas.microsoft.com/office/drawing/2014/main" id="{F46BFDA7-1658-C74C-B3DD-737862A45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2797" y="2280728"/>
            <a:ext cx="698244" cy="698244"/>
          </a:xfrm>
          <a:prstGeom prst="rect">
            <a:avLst/>
          </a:prstGeom>
        </p:spPr>
      </p:pic>
      <p:pic>
        <p:nvPicPr>
          <p:cNvPr id="131" name="Graphic 130" descr="box">
            <a:extLst>
              <a:ext uri="{FF2B5EF4-FFF2-40B4-BE49-F238E27FC236}">
                <a16:creationId xmlns:a16="http://schemas.microsoft.com/office/drawing/2014/main" id="{8461DEC9-DB1A-724E-BD38-60744D8E38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6494" y="1366282"/>
            <a:ext cx="698244" cy="698244"/>
          </a:xfrm>
          <a:prstGeom prst="rect">
            <a:avLst/>
          </a:prstGeom>
        </p:spPr>
      </p:pic>
      <p:pic>
        <p:nvPicPr>
          <p:cNvPr id="135" name="Graphic 134" descr="store">
            <a:extLst>
              <a:ext uri="{FF2B5EF4-FFF2-40B4-BE49-F238E27FC236}">
                <a16:creationId xmlns:a16="http://schemas.microsoft.com/office/drawing/2014/main" id="{ABE23F5B-6337-694B-ABCB-986515C91C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3937" y="3798202"/>
            <a:ext cx="698244" cy="69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84EF3-7D89-468D-BBD3-58275DF431C4}"/>
              </a:ext>
            </a:extLst>
          </p:cNvPr>
          <p:cNvSpPr txBox="1"/>
          <p:nvPr/>
        </p:nvSpPr>
        <p:spPr>
          <a:xfrm>
            <a:off x="471675" y="694470"/>
            <a:ext cx="3086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24473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5">
            <a:extLst>
              <a:ext uri="{FF2B5EF4-FFF2-40B4-BE49-F238E27FC236}">
                <a16:creationId xmlns:a16="http://schemas.microsoft.com/office/drawing/2014/main" id="{1A336056-4843-E84C-A89B-F20CE1D08C10}"/>
              </a:ext>
            </a:extLst>
          </p:cNvPr>
          <p:cNvSpPr/>
          <p:nvPr/>
        </p:nvSpPr>
        <p:spPr>
          <a:xfrm>
            <a:off x="358587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39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39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4F675A-B1F2-894C-B380-991714A5EF4A}"/>
              </a:ext>
            </a:extLst>
          </p:cNvPr>
          <p:cNvSpPr/>
          <p:nvPr/>
        </p:nvSpPr>
        <p:spPr>
          <a:xfrm>
            <a:off x="2064716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776921-49F8-9940-A137-7C0FB851CB26}"/>
              </a:ext>
            </a:extLst>
          </p:cNvPr>
          <p:cNvSpPr/>
          <p:nvPr/>
        </p:nvSpPr>
        <p:spPr>
          <a:xfrm>
            <a:off x="3770845" y="1470891"/>
            <a:ext cx="1607033" cy="3087662"/>
          </a:xfrm>
          <a:custGeom>
            <a:avLst/>
            <a:gdLst>
              <a:gd name="connsiteX0" fmla="*/ 1679525 w 1742277"/>
              <a:gd name="connsiteY0" fmla="*/ 3347512 h 3347512"/>
              <a:gd name="connsiteX1" fmla="*/ 62739 w 1742277"/>
              <a:gd name="connsiteY1" fmla="*/ 3347512 h 3347512"/>
              <a:gd name="connsiteX2" fmla="*/ 0 w 1742277"/>
              <a:gd name="connsiteY2" fmla="*/ 3284774 h 3347512"/>
              <a:gd name="connsiteX3" fmla="*/ 0 w 1742277"/>
              <a:gd name="connsiteY3" fmla="*/ 62739 h 3347512"/>
              <a:gd name="connsiteX4" fmla="*/ 62739 w 1742277"/>
              <a:gd name="connsiteY4" fmla="*/ 0 h 3347512"/>
              <a:gd name="connsiteX5" fmla="*/ 1679525 w 1742277"/>
              <a:gd name="connsiteY5" fmla="*/ 0 h 3347512"/>
              <a:gd name="connsiteX6" fmla="*/ 1742264 w 1742277"/>
              <a:gd name="connsiteY6" fmla="*/ 62739 h 3347512"/>
              <a:gd name="connsiteX7" fmla="*/ 1742264 w 1742277"/>
              <a:gd name="connsiteY7" fmla="*/ 3284774 h 3347512"/>
              <a:gd name="connsiteX8" fmla="*/ 1679525 w 1742277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77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985" y="3319388"/>
                  <a:pt x="1714861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76C429-ED32-7240-9F9B-4D9F7F71C9AA}"/>
              </a:ext>
            </a:extLst>
          </p:cNvPr>
          <p:cNvSpPr/>
          <p:nvPr/>
        </p:nvSpPr>
        <p:spPr>
          <a:xfrm>
            <a:off x="5477640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A99A3C-19F9-2544-990D-2400B4B959EC}"/>
              </a:ext>
            </a:extLst>
          </p:cNvPr>
          <p:cNvSpPr/>
          <p:nvPr/>
        </p:nvSpPr>
        <p:spPr>
          <a:xfrm>
            <a:off x="7183770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7F26EF-07D8-644E-85D9-4258C82753AD}"/>
              </a:ext>
            </a:extLst>
          </p:cNvPr>
          <p:cNvSpPr/>
          <p:nvPr/>
        </p:nvSpPr>
        <p:spPr>
          <a:xfrm>
            <a:off x="2387317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48C1A1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5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BC196A-0E2B-2E4D-AFCA-A4AEDAB78897}"/>
              </a:ext>
            </a:extLst>
          </p:cNvPr>
          <p:cNvSpPr/>
          <p:nvPr/>
        </p:nvSpPr>
        <p:spPr>
          <a:xfrm>
            <a:off x="681188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48B5EF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9D2F23-4E23-EB4C-95C8-CCD64B1C1483}"/>
              </a:ext>
            </a:extLst>
          </p:cNvPr>
          <p:cNvSpPr/>
          <p:nvPr/>
        </p:nvSpPr>
        <p:spPr>
          <a:xfrm>
            <a:off x="5800241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1" y="1042762"/>
                  <a:pt x="0" y="809332"/>
                  <a:pt x="0" y="521381"/>
                </a:cubicBezTo>
                <a:cubicBezTo>
                  <a:pt x="0" y="233430"/>
                  <a:pt x="233431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F16A9E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1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834E13-97A9-2349-99C4-A690592BE228}"/>
              </a:ext>
            </a:extLst>
          </p:cNvPr>
          <p:cNvSpPr/>
          <p:nvPr/>
        </p:nvSpPr>
        <p:spPr>
          <a:xfrm>
            <a:off x="4093447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F6A279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6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437182-3B50-2B4A-A8AB-6495D6046E7D}"/>
              </a:ext>
            </a:extLst>
          </p:cNvPr>
          <p:cNvSpPr/>
          <p:nvPr/>
        </p:nvSpPr>
        <p:spPr>
          <a:xfrm>
            <a:off x="7506371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0 w 1042762"/>
              <a:gd name="connsiteY1" fmla="*/ 1042762 h 1042762"/>
              <a:gd name="connsiteX2" fmla="*/ -1 w 1042762"/>
              <a:gd name="connsiteY2" fmla="*/ 521381 h 1042762"/>
              <a:gd name="connsiteX3" fmla="*/ 521380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1" y="1042762"/>
                  <a:pt x="521380" y="1042762"/>
                </a:cubicBezTo>
                <a:cubicBezTo>
                  <a:pt x="233430" y="1042762"/>
                  <a:pt x="-1" y="809332"/>
                  <a:pt x="-1" y="521381"/>
                </a:cubicBezTo>
                <a:cubicBezTo>
                  <a:pt x="-1" y="233430"/>
                  <a:pt x="233430" y="0"/>
                  <a:pt x="521380" y="0"/>
                </a:cubicBezTo>
                <a:cubicBezTo>
                  <a:pt x="809331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B156EB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2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1E42BFE9-73F0-2B4A-B30B-D9F2C42E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Ps of Marketing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493EF-D9D0-D44E-8E43-9D88EC78209F}"/>
              </a:ext>
            </a:extLst>
          </p:cNvPr>
          <p:cNvSpPr txBox="1"/>
          <p:nvPr/>
        </p:nvSpPr>
        <p:spPr>
          <a:xfrm>
            <a:off x="448171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D66EA-4944-144A-A501-A278E5EC32BC}"/>
              </a:ext>
            </a:extLst>
          </p:cNvPr>
          <p:cNvSpPr txBox="1"/>
          <p:nvPr/>
        </p:nvSpPr>
        <p:spPr>
          <a:xfrm>
            <a:off x="7484123" y="2221348"/>
            <a:ext cx="10063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6221E-5D57-9646-8A14-AB3D56C67B4B}"/>
              </a:ext>
            </a:extLst>
          </p:cNvPr>
          <p:cNvSpPr txBox="1"/>
          <p:nvPr/>
        </p:nvSpPr>
        <p:spPr>
          <a:xfrm>
            <a:off x="5543708" y="2242015"/>
            <a:ext cx="14753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1BC1-A447-184E-9082-A76D81CEAA74}"/>
              </a:ext>
            </a:extLst>
          </p:cNvPr>
          <p:cNvSpPr txBox="1"/>
          <p:nvPr/>
        </p:nvSpPr>
        <p:spPr>
          <a:xfrm>
            <a:off x="527285" y="2228725"/>
            <a:ext cx="12724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648DC-78CB-E54E-9DD3-584179D21483}"/>
              </a:ext>
            </a:extLst>
          </p:cNvPr>
          <p:cNvSpPr txBox="1"/>
          <p:nvPr/>
        </p:nvSpPr>
        <p:spPr>
          <a:xfrm>
            <a:off x="2490941" y="2239925"/>
            <a:ext cx="7623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561FD-E917-614A-9A84-DB59310267D0}"/>
              </a:ext>
            </a:extLst>
          </p:cNvPr>
          <p:cNvSpPr txBox="1"/>
          <p:nvPr/>
        </p:nvSpPr>
        <p:spPr>
          <a:xfrm>
            <a:off x="4166477" y="2221348"/>
            <a:ext cx="811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A82F5-C402-C945-99D6-69E929C957A5}"/>
              </a:ext>
            </a:extLst>
          </p:cNvPr>
          <p:cNvSpPr txBox="1"/>
          <p:nvPr/>
        </p:nvSpPr>
        <p:spPr>
          <a:xfrm>
            <a:off x="2156788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78E6-B19A-9B42-99DC-65E5B7D61D5B}"/>
              </a:ext>
            </a:extLst>
          </p:cNvPr>
          <p:cNvSpPr txBox="1"/>
          <p:nvPr/>
        </p:nvSpPr>
        <p:spPr>
          <a:xfrm>
            <a:off x="3856657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790CFF-0E71-CA41-A869-B5A35753C1E2}"/>
              </a:ext>
            </a:extLst>
          </p:cNvPr>
          <p:cNvSpPr txBox="1"/>
          <p:nvPr/>
        </p:nvSpPr>
        <p:spPr>
          <a:xfrm>
            <a:off x="7271938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89702B-76C0-D64C-AE79-FDEEFA31219A}"/>
              </a:ext>
            </a:extLst>
          </p:cNvPr>
          <p:cNvSpPr txBox="1"/>
          <p:nvPr/>
        </p:nvSpPr>
        <p:spPr>
          <a:xfrm>
            <a:off x="5566031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pic>
        <p:nvPicPr>
          <p:cNvPr id="29" name="Graphic 28" descr="megaphone">
            <a:extLst>
              <a:ext uri="{FF2B5EF4-FFF2-40B4-BE49-F238E27FC236}">
                <a16:creationId xmlns:a16="http://schemas.microsoft.com/office/drawing/2014/main" id="{CEAD300E-DF53-8949-B5F7-9797A5E26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8913" y="1251425"/>
            <a:ext cx="698244" cy="698244"/>
          </a:xfrm>
          <a:prstGeom prst="rect">
            <a:avLst/>
          </a:prstGeom>
        </p:spPr>
      </p:pic>
      <p:pic>
        <p:nvPicPr>
          <p:cNvPr id="30" name="Graphic 29" descr="group">
            <a:extLst>
              <a:ext uri="{FF2B5EF4-FFF2-40B4-BE49-F238E27FC236}">
                <a16:creationId xmlns:a16="http://schemas.microsoft.com/office/drawing/2014/main" id="{38CF5AB4-04A0-9348-9E0D-A1D9DB7DF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8157" y="1282072"/>
            <a:ext cx="698244" cy="698244"/>
          </a:xfrm>
          <a:prstGeom prst="rect">
            <a:avLst/>
          </a:prstGeom>
        </p:spPr>
      </p:pic>
      <p:pic>
        <p:nvPicPr>
          <p:cNvPr id="31" name="Graphic 30" descr="money">
            <a:extLst>
              <a:ext uri="{FF2B5EF4-FFF2-40B4-BE49-F238E27FC236}">
                <a16:creationId xmlns:a16="http://schemas.microsoft.com/office/drawing/2014/main" id="{0D4E9181-EE19-554E-B8DA-D49311D04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9104" y="1259589"/>
            <a:ext cx="698244" cy="698244"/>
          </a:xfrm>
          <a:prstGeom prst="rect">
            <a:avLst/>
          </a:prstGeom>
        </p:spPr>
      </p:pic>
      <p:pic>
        <p:nvPicPr>
          <p:cNvPr id="32" name="Graphic 31" descr="box">
            <a:extLst>
              <a:ext uri="{FF2B5EF4-FFF2-40B4-BE49-F238E27FC236}">
                <a16:creationId xmlns:a16="http://schemas.microsoft.com/office/drawing/2014/main" id="{8F666637-8F2C-874B-AFB3-31D624810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169" y="1282072"/>
            <a:ext cx="698244" cy="698244"/>
          </a:xfrm>
          <a:prstGeom prst="rect">
            <a:avLst/>
          </a:prstGeom>
        </p:spPr>
      </p:pic>
      <p:pic>
        <p:nvPicPr>
          <p:cNvPr id="33" name="Graphic 32" descr="store">
            <a:extLst>
              <a:ext uri="{FF2B5EF4-FFF2-40B4-BE49-F238E27FC236}">
                <a16:creationId xmlns:a16="http://schemas.microsoft.com/office/drawing/2014/main" id="{71219212-97B5-AA45-83C3-50E64048C0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004" y="1259589"/>
            <a:ext cx="698244" cy="698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4BD6D9-2C23-5936-9CE7-181EDF5D4FB6}"/>
              </a:ext>
            </a:extLst>
          </p:cNvPr>
          <p:cNvSpPr txBox="1"/>
          <p:nvPr/>
        </p:nvSpPr>
        <p:spPr>
          <a:xfrm>
            <a:off x="471675" y="694470"/>
            <a:ext cx="3086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280772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17">
            <a:extLst>
              <a:ext uri="{FF2B5EF4-FFF2-40B4-BE49-F238E27FC236}">
                <a16:creationId xmlns:a16="http://schemas.microsoft.com/office/drawing/2014/main" id="{6098DBC1-293B-E443-83AE-78504FEFC96D}"/>
              </a:ext>
            </a:extLst>
          </p:cNvPr>
          <p:cNvSpPr/>
          <p:nvPr/>
        </p:nvSpPr>
        <p:spPr>
          <a:xfrm>
            <a:off x="1598712" y="2444795"/>
            <a:ext cx="1039229" cy="284108"/>
          </a:xfrm>
          <a:custGeom>
            <a:avLst/>
            <a:gdLst>
              <a:gd name="connsiteX0" fmla="*/ 1418604 w 1449342"/>
              <a:gd name="connsiteY0" fmla="*/ 396226 h 396226"/>
              <a:gd name="connsiteX1" fmla="*/ 30738 w 1449342"/>
              <a:gd name="connsiteY1" fmla="*/ 396226 h 396226"/>
              <a:gd name="connsiteX2" fmla="*/ 0 w 1449342"/>
              <a:gd name="connsiteY2" fmla="*/ 365533 h 396226"/>
              <a:gd name="connsiteX3" fmla="*/ 0 w 1449342"/>
              <a:gd name="connsiteY3" fmla="*/ 30694 h 396226"/>
              <a:gd name="connsiteX4" fmla="*/ 30738 w 1449342"/>
              <a:gd name="connsiteY4" fmla="*/ 0 h 396226"/>
              <a:gd name="connsiteX5" fmla="*/ 1418604 w 1449342"/>
              <a:gd name="connsiteY5" fmla="*/ 0 h 396226"/>
              <a:gd name="connsiteX6" fmla="*/ 1449342 w 1449342"/>
              <a:gd name="connsiteY6" fmla="*/ 30694 h 396226"/>
              <a:gd name="connsiteX7" fmla="*/ 1449342 w 1449342"/>
              <a:gd name="connsiteY7" fmla="*/ 365533 h 396226"/>
              <a:gd name="connsiteX8" fmla="*/ 1418604 w 1449342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9342" h="396226">
                <a:moveTo>
                  <a:pt x="1418604" y="396226"/>
                </a:moveTo>
                <a:lnTo>
                  <a:pt x="30738" y="396226"/>
                </a:lnTo>
                <a:cubicBezTo>
                  <a:pt x="13972" y="396226"/>
                  <a:pt x="0" y="382275"/>
                  <a:pt x="0" y="365533"/>
                </a:cubicBezTo>
                <a:lnTo>
                  <a:pt x="0" y="30694"/>
                </a:lnTo>
                <a:cubicBezTo>
                  <a:pt x="0" y="13952"/>
                  <a:pt x="13972" y="0"/>
                  <a:pt x="30738" y="0"/>
                </a:cubicBezTo>
                <a:lnTo>
                  <a:pt x="1418604" y="0"/>
                </a:lnTo>
                <a:cubicBezTo>
                  <a:pt x="1435371" y="0"/>
                  <a:pt x="1449342" y="13952"/>
                  <a:pt x="1449342" y="30694"/>
                </a:cubicBezTo>
                <a:lnTo>
                  <a:pt x="1449342" y="365533"/>
                </a:lnTo>
                <a:cubicBezTo>
                  <a:pt x="1449342" y="382275"/>
                  <a:pt x="1435371" y="396226"/>
                  <a:pt x="1418604" y="396226"/>
                </a:cubicBezTo>
                <a:close/>
              </a:path>
            </a:pathLst>
          </a:custGeom>
          <a:solidFill>
            <a:schemeClr val="accent2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6" name="Freeform: Shape 18">
            <a:extLst>
              <a:ext uri="{FF2B5EF4-FFF2-40B4-BE49-F238E27FC236}">
                <a16:creationId xmlns:a16="http://schemas.microsoft.com/office/drawing/2014/main" id="{D8FE8EFC-310D-4B4D-BDD7-ECFECE52E6E1}"/>
              </a:ext>
            </a:extLst>
          </p:cNvPr>
          <p:cNvSpPr/>
          <p:nvPr/>
        </p:nvSpPr>
        <p:spPr>
          <a:xfrm>
            <a:off x="1462037" y="4020729"/>
            <a:ext cx="1658384" cy="283441"/>
          </a:xfrm>
          <a:custGeom>
            <a:avLst/>
            <a:gdLst>
              <a:gd name="connsiteX0" fmla="*/ 2274611 w 2312835"/>
              <a:gd name="connsiteY0" fmla="*/ 395296 h 395296"/>
              <a:gd name="connsiteX1" fmla="*/ 38190 w 2312835"/>
              <a:gd name="connsiteY1" fmla="*/ 395296 h 395296"/>
              <a:gd name="connsiteX2" fmla="*/ 0 w 2312835"/>
              <a:gd name="connsiteY2" fmla="*/ 357162 h 395296"/>
              <a:gd name="connsiteX3" fmla="*/ 0 w 2312835"/>
              <a:gd name="connsiteY3" fmla="*/ 38134 h 395296"/>
              <a:gd name="connsiteX4" fmla="*/ 38190 w 2312835"/>
              <a:gd name="connsiteY4" fmla="*/ 0 h 395296"/>
              <a:gd name="connsiteX5" fmla="*/ 2274611 w 2312835"/>
              <a:gd name="connsiteY5" fmla="*/ 0 h 395296"/>
              <a:gd name="connsiteX6" fmla="*/ 2312800 w 2312835"/>
              <a:gd name="connsiteY6" fmla="*/ 38134 h 395296"/>
              <a:gd name="connsiteX7" fmla="*/ 2312800 w 2312835"/>
              <a:gd name="connsiteY7" fmla="*/ 356231 h 395296"/>
              <a:gd name="connsiteX8" fmla="*/ 2274611 w 2312835"/>
              <a:gd name="connsiteY8" fmla="*/ 395296 h 3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835" h="395296">
                <a:moveTo>
                  <a:pt x="2274611" y="395296"/>
                </a:moveTo>
                <a:lnTo>
                  <a:pt x="38190" y="395296"/>
                </a:lnTo>
                <a:cubicBezTo>
                  <a:pt x="16766" y="395296"/>
                  <a:pt x="0" y="378554"/>
                  <a:pt x="0" y="357162"/>
                </a:cubicBezTo>
                <a:lnTo>
                  <a:pt x="0" y="38134"/>
                </a:lnTo>
                <a:cubicBezTo>
                  <a:pt x="0" y="16742"/>
                  <a:pt x="16766" y="0"/>
                  <a:pt x="38190" y="0"/>
                </a:cubicBezTo>
                <a:lnTo>
                  <a:pt x="2274611" y="0"/>
                </a:lnTo>
                <a:cubicBezTo>
                  <a:pt x="2296034" y="0"/>
                  <a:pt x="2312800" y="16742"/>
                  <a:pt x="2312800" y="38134"/>
                </a:cubicBezTo>
                <a:lnTo>
                  <a:pt x="2312800" y="356231"/>
                </a:lnTo>
                <a:cubicBezTo>
                  <a:pt x="2313732" y="377624"/>
                  <a:pt x="2296034" y="395296"/>
                  <a:pt x="2274611" y="395296"/>
                </a:cubicBezTo>
                <a:close/>
              </a:path>
            </a:pathLst>
          </a:custGeom>
          <a:solidFill>
            <a:schemeClr val="accent1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92" name="Freeform: Shape 19">
            <a:extLst>
              <a:ext uri="{FF2B5EF4-FFF2-40B4-BE49-F238E27FC236}">
                <a16:creationId xmlns:a16="http://schemas.microsoft.com/office/drawing/2014/main" id="{6A0BADAB-CA35-474F-A1C2-7BC8F61E7A05}"/>
              </a:ext>
            </a:extLst>
          </p:cNvPr>
          <p:cNvSpPr/>
          <p:nvPr/>
        </p:nvSpPr>
        <p:spPr>
          <a:xfrm>
            <a:off x="6783332" y="2445462"/>
            <a:ext cx="783465" cy="283441"/>
          </a:xfrm>
          <a:custGeom>
            <a:avLst/>
            <a:gdLst>
              <a:gd name="connsiteX0" fmla="*/ 1066515 w 1092645"/>
              <a:gd name="connsiteY0" fmla="*/ 395296 h 395296"/>
              <a:gd name="connsiteX1" fmla="*/ 26081 w 1092645"/>
              <a:gd name="connsiteY1" fmla="*/ 395296 h 395296"/>
              <a:gd name="connsiteX2" fmla="*/ 0 w 1092645"/>
              <a:gd name="connsiteY2" fmla="*/ 369253 h 395296"/>
              <a:gd name="connsiteX3" fmla="*/ 0 w 1092645"/>
              <a:gd name="connsiteY3" fmla="*/ 26043 h 395296"/>
              <a:gd name="connsiteX4" fmla="*/ 26081 w 1092645"/>
              <a:gd name="connsiteY4" fmla="*/ 0 h 395296"/>
              <a:gd name="connsiteX5" fmla="*/ 1066515 w 1092645"/>
              <a:gd name="connsiteY5" fmla="*/ 0 h 395296"/>
              <a:gd name="connsiteX6" fmla="*/ 1092595 w 1092645"/>
              <a:gd name="connsiteY6" fmla="*/ 26043 h 395296"/>
              <a:gd name="connsiteX7" fmla="*/ 1092595 w 1092645"/>
              <a:gd name="connsiteY7" fmla="*/ 369253 h 395296"/>
              <a:gd name="connsiteX8" fmla="*/ 1066515 w 1092645"/>
              <a:gd name="connsiteY8" fmla="*/ 395296 h 3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645" h="395296">
                <a:moveTo>
                  <a:pt x="1066515" y="395296"/>
                </a:moveTo>
                <a:lnTo>
                  <a:pt x="26081" y="395296"/>
                </a:lnTo>
                <a:cubicBezTo>
                  <a:pt x="11178" y="395296"/>
                  <a:pt x="0" y="383205"/>
                  <a:pt x="0" y="369253"/>
                </a:cubicBezTo>
                <a:lnTo>
                  <a:pt x="0" y="26043"/>
                </a:lnTo>
                <a:cubicBezTo>
                  <a:pt x="0" y="11161"/>
                  <a:pt x="12109" y="0"/>
                  <a:pt x="26081" y="0"/>
                </a:cubicBezTo>
                <a:lnTo>
                  <a:pt x="1066515" y="0"/>
                </a:lnTo>
                <a:cubicBezTo>
                  <a:pt x="1081418" y="0"/>
                  <a:pt x="1092595" y="12091"/>
                  <a:pt x="1092595" y="26043"/>
                </a:cubicBezTo>
                <a:lnTo>
                  <a:pt x="1092595" y="369253"/>
                </a:lnTo>
                <a:cubicBezTo>
                  <a:pt x="1093527" y="383205"/>
                  <a:pt x="1081418" y="395296"/>
                  <a:pt x="1066515" y="395296"/>
                </a:cubicBezTo>
                <a:close/>
              </a:path>
            </a:pathLst>
          </a:custGeom>
          <a:solidFill>
            <a:schemeClr val="accent5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4" name="Freeform: Shape 20">
            <a:extLst>
              <a:ext uri="{FF2B5EF4-FFF2-40B4-BE49-F238E27FC236}">
                <a16:creationId xmlns:a16="http://schemas.microsoft.com/office/drawing/2014/main" id="{69A910F2-714E-514E-B7D0-E0F265BAE1FC}"/>
              </a:ext>
            </a:extLst>
          </p:cNvPr>
          <p:cNvSpPr/>
          <p:nvPr/>
        </p:nvSpPr>
        <p:spPr>
          <a:xfrm>
            <a:off x="6338695" y="4020062"/>
            <a:ext cx="871590" cy="284108"/>
          </a:xfrm>
          <a:custGeom>
            <a:avLst/>
            <a:gdLst>
              <a:gd name="connsiteX0" fmla="*/ 1187604 w 1215547"/>
              <a:gd name="connsiteY0" fmla="*/ 396226 h 396226"/>
              <a:gd name="connsiteX1" fmla="*/ 27944 w 1215547"/>
              <a:gd name="connsiteY1" fmla="*/ 396226 h 396226"/>
              <a:gd name="connsiteX2" fmla="*/ 0 w 1215547"/>
              <a:gd name="connsiteY2" fmla="*/ 368323 h 396226"/>
              <a:gd name="connsiteX3" fmla="*/ 0 w 1215547"/>
              <a:gd name="connsiteY3" fmla="*/ 27903 h 396226"/>
              <a:gd name="connsiteX4" fmla="*/ 27944 w 1215547"/>
              <a:gd name="connsiteY4" fmla="*/ 0 h 396226"/>
              <a:gd name="connsiteX5" fmla="*/ 1187604 w 1215547"/>
              <a:gd name="connsiteY5" fmla="*/ 0 h 396226"/>
              <a:gd name="connsiteX6" fmla="*/ 1215548 w 1215547"/>
              <a:gd name="connsiteY6" fmla="*/ 27903 h 396226"/>
              <a:gd name="connsiteX7" fmla="*/ 1215548 w 1215547"/>
              <a:gd name="connsiteY7" fmla="*/ 368323 h 396226"/>
              <a:gd name="connsiteX8" fmla="*/ 1187604 w 1215547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5547" h="396226">
                <a:moveTo>
                  <a:pt x="1187604" y="396226"/>
                </a:moveTo>
                <a:lnTo>
                  <a:pt x="27944" y="396226"/>
                </a:lnTo>
                <a:cubicBezTo>
                  <a:pt x="12109" y="396226"/>
                  <a:pt x="0" y="384135"/>
                  <a:pt x="0" y="368323"/>
                </a:cubicBezTo>
                <a:lnTo>
                  <a:pt x="0" y="27903"/>
                </a:lnTo>
                <a:cubicBezTo>
                  <a:pt x="0" y="12091"/>
                  <a:pt x="12109" y="0"/>
                  <a:pt x="27944" y="0"/>
                </a:cubicBezTo>
                <a:lnTo>
                  <a:pt x="1187604" y="0"/>
                </a:lnTo>
                <a:cubicBezTo>
                  <a:pt x="1203439" y="0"/>
                  <a:pt x="1215548" y="12091"/>
                  <a:pt x="1215548" y="27903"/>
                </a:cubicBezTo>
                <a:lnTo>
                  <a:pt x="1215548" y="368323"/>
                </a:lnTo>
                <a:cubicBezTo>
                  <a:pt x="1215548" y="383205"/>
                  <a:pt x="1202508" y="396226"/>
                  <a:pt x="1187604" y="396226"/>
                </a:cubicBezTo>
                <a:close/>
              </a:path>
            </a:pathLst>
          </a:custGeom>
          <a:solidFill>
            <a:schemeClr val="accent6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0" name="Freeform: Shape 22">
            <a:extLst>
              <a:ext uri="{FF2B5EF4-FFF2-40B4-BE49-F238E27FC236}">
                <a16:creationId xmlns:a16="http://schemas.microsoft.com/office/drawing/2014/main" id="{52F02BB3-007F-AA48-90C2-EF084091BD24}"/>
              </a:ext>
            </a:extLst>
          </p:cNvPr>
          <p:cNvSpPr/>
          <p:nvPr/>
        </p:nvSpPr>
        <p:spPr>
          <a:xfrm>
            <a:off x="3562296" y="1758534"/>
            <a:ext cx="2537296" cy="2410251"/>
          </a:xfrm>
          <a:custGeom>
            <a:avLst/>
            <a:gdLst>
              <a:gd name="connsiteX0" fmla="*/ 1768831 w 3538593"/>
              <a:gd name="connsiteY0" fmla="*/ 0 h 3361412"/>
              <a:gd name="connsiteX1" fmla="*/ 0 w 3538593"/>
              <a:gd name="connsiteY1" fmla="*/ 1284480 h 3361412"/>
              <a:gd name="connsiteX2" fmla="*/ 675304 w 3538593"/>
              <a:gd name="connsiteY2" fmla="*/ 3361412 h 3361412"/>
              <a:gd name="connsiteX3" fmla="*/ 2863290 w 3538593"/>
              <a:gd name="connsiteY3" fmla="*/ 3361412 h 3361412"/>
              <a:gd name="connsiteX4" fmla="*/ 3538594 w 3538593"/>
              <a:gd name="connsiteY4" fmla="*/ 1284480 h 336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8593" h="3361412">
                <a:moveTo>
                  <a:pt x="1768831" y="0"/>
                </a:moveTo>
                <a:lnTo>
                  <a:pt x="0" y="1284480"/>
                </a:lnTo>
                <a:lnTo>
                  <a:pt x="675304" y="3361412"/>
                </a:lnTo>
                <a:lnTo>
                  <a:pt x="2863290" y="3361412"/>
                </a:lnTo>
                <a:lnTo>
                  <a:pt x="3538594" y="128448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306" cap="flat">
            <a:noFill/>
            <a:prstDash val="solid"/>
            <a:miter/>
          </a:ln>
          <a:effectLst>
            <a:outerShdw blurRad="25400" dist="12700" dir="42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2" name="Freeform: Shape 23">
            <a:extLst>
              <a:ext uri="{FF2B5EF4-FFF2-40B4-BE49-F238E27FC236}">
                <a16:creationId xmlns:a16="http://schemas.microsoft.com/office/drawing/2014/main" id="{6980FB24-2066-514E-91F1-10FA8B502516}"/>
              </a:ext>
            </a:extLst>
          </p:cNvPr>
          <p:cNvSpPr/>
          <p:nvPr/>
        </p:nvSpPr>
        <p:spPr>
          <a:xfrm>
            <a:off x="5616712" y="2196700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2"/>
                  <a:pt x="1045372" y="1344937"/>
                  <a:pt x="673441" y="1344937"/>
                </a:cubicBezTo>
                <a:cubicBezTo>
                  <a:pt x="301510" y="1344937"/>
                  <a:pt x="0" y="1043862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2" y="0"/>
                  <a:pt x="1346882" y="301074"/>
                  <a:pt x="1346882" y="672468"/>
                </a:cubicBezTo>
                <a:close/>
              </a:path>
            </a:pathLst>
          </a:custGeom>
          <a:solidFill>
            <a:schemeClr val="accent5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5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3" name="Freeform: Shape 24">
            <a:extLst>
              <a:ext uri="{FF2B5EF4-FFF2-40B4-BE49-F238E27FC236}">
                <a16:creationId xmlns:a16="http://schemas.microsoft.com/office/drawing/2014/main" id="{BED38187-7837-A942-8961-A659948C9BBE}"/>
              </a:ext>
            </a:extLst>
          </p:cNvPr>
          <p:cNvSpPr/>
          <p:nvPr/>
        </p:nvSpPr>
        <p:spPr>
          <a:xfrm>
            <a:off x="4347729" y="1276350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3"/>
                  <a:pt x="1045372" y="1344937"/>
                  <a:pt x="673441" y="1344937"/>
                </a:cubicBezTo>
                <a:cubicBezTo>
                  <a:pt x="301510" y="1344937"/>
                  <a:pt x="0" y="1043863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2" y="0"/>
                  <a:pt x="1346882" y="301074"/>
                  <a:pt x="1346882" y="672468"/>
                </a:cubicBezTo>
                <a:close/>
              </a:path>
            </a:pathLst>
          </a:custGeom>
          <a:solidFill>
            <a:schemeClr val="accent4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4" name="Freeform: Shape 25">
            <a:extLst>
              <a:ext uri="{FF2B5EF4-FFF2-40B4-BE49-F238E27FC236}">
                <a16:creationId xmlns:a16="http://schemas.microsoft.com/office/drawing/2014/main" id="{852D8CB1-8678-674D-A76A-51285F885753}"/>
              </a:ext>
            </a:extLst>
          </p:cNvPr>
          <p:cNvSpPr/>
          <p:nvPr/>
        </p:nvSpPr>
        <p:spPr>
          <a:xfrm>
            <a:off x="3562296" y="3686602"/>
            <a:ext cx="965762" cy="964367"/>
          </a:xfrm>
          <a:custGeom>
            <a:avLst/>
            <a:gdLst>
              <a:gd name="connsiteX0" fmla="*/ 1346883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9 h 1344936"/>
              <a:gd name="connsiteX3" fmla="*/ 673441 w 1346882"/>
              <a:gd name="connsiteY3" fmla="*/ 0 h 1344936"/>
              <a:gd name="connsiteX4" fmla="*/ 1346883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3" y="672468"/>
                </a:moveTo>
                <a:cubicBezTo>
                  <a:pt x="1346883" y="1043863"/>
                  <a:pt x="1045373" y="1344937"/>
                  <a:pt x="673441" y="1344937"/>
                </a:cubicBezTo>
                <a:cubicBezTo>
                  <a:pt x="301510" y="1344937"/>
                  <a:pt x="0" y="1043863"/>
                  <a:pt x="0" y="672469"/>
                </a:cubicBezTo>
                <a:cubicBezTo>
                  <a:pt x="0" y="301075"/>
                  <a:pt x="301510" y="0"/>
                  <a:pt x="673441" y="0"/>
                </a:cubicBezTo>
                <a:cubicBezTo>
                  <a:pt x="1045373" y="0"/>
                  <a:pt x="1346883" y="301075"/>
                  <a:pt x="1346883" y="672468"/>
                </a:cubicBezTo>
                <a:close/>
              </a:path>
            </a:pathLst>
          </a:custGeom>
          <a:solidFill>
            <a:schemeClr val="accent1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1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7" name="Freeform: Shape 26">
            <a:extLst>
              <a:ext uri="{FF2B5EF4-FFF2-40B4-BE49-F238E27FC236}">
                <a16:creationId xmlns:a16="http://schemas.microsoft.com/office/drawing/2014/main" id="{F977C9CF-0C5D-D345-B3FF-A1AF4AA5FA64}"/>
              </a:ext>
            </a:extLst>
          </p:cNvPr>
          <p:cNvSpPr/>
          <p:nvPr/>
        </p:nvSpPr>
        <p:spPr>
          <a:xfrm>
            <a:off x="5133830" y="3686602"/>
            <a:ext cx="965762" cy="964367"/>
          </a:xfrm>
          <a:custGeom>
            <a:avLst/>
            <a:gdLst>
              <a:gd name="connsiteX0" fmla="*/ 1346882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9 h 1344936"/>
              <a:gd name="connsiteX3" fmla="*/ 673441 w 1346882"/>
              <a:gd name="connsiteY3" fmla="*/ 0 h 1344936"/>
              <a:gd name="connsiteX4" fmla="*/ 1346882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2" y="672468"/>
                </a:moveTo>
                <a:cubicBezTo>
                  <a:pt x="1346882" y="1043863"/>
                  <a:pt x="1045372" y="1344937"/>
                  <a:pt x="673441" y="1344937"/>
                </a:cubicBezTo>
                <a:cubicBezTo>
                  <a:pt x="301510" y="1344937"/>
                  <a:pt x="0" y="1043863"/>
                  <a:pt x="0" y="672469"/>
                </a:cubicBezTo>
                <a:cubicBezTo>
                  <a:pt x="0" y="301075"/>
                  <a:pt x="301510" y="0"/>
                  <a:pt x="673441" y="0"/>
                </a:cubicBezTo>
                <a:cubicBezTo>
                  <a:pt x="1045372" y="0"/>
                  <a:pt x="1346882" y="301075"/>
                  <a:pt x="1346882" y="672468"/>
                </a:cubicBezTo>
                <a:close/>
              </a:path>
            </a:pathLst>
          </a:custGeom>
          <a:solidFill>
            <a:schemeClr val="accent6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6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14" name="Freeform: Shape 32">
            <a:extLst>
              <a:ext uri="{FF2B5EF4-FFF2-40B4-BE49-F238E27FC236}">
                <a16:creationId xmlns:a16="http://schemas.microsoft.com/office/drawing/2014/main" id="{7FD46169-184C-9B41-B4B9-A75128B6276E}"/>
              </a:ext>
            </a:extLst>
          </p:cNvPr>
          <p:cNvSpPr/>
          <p:nvPr/>
        </p:nvSpPr>
        <p:spPr>
          <a:xfrm>
            <a:off x="3079415" y="2196700"/>
            <a:ext cx="965762" cy="964367"/>
          </a:xfrm>
          <a:custGeom>
            <a:avLst/>
            <a:gdLst>
              <a:gd name="connsiteX0" fmla="*/ 1346883 w 1346882"/>
              <a:gd name="connsiteY0" fmla="*/ 672468 h 1344936"/>
              <a:gd name="connsiteX1" fmla="*/ 673441 w 1346882"/>
              <a:gd name="connsiteY1" fmla="*/ 1344937 h 1344936"/>
              <a:gd name="connsiteX2" fmla="*/ 0 w 1346882"/>
              <a:gd name="connsiteY2" fmla="*/ 672468 h 1344936"/>
              <a:gd name="connsiteX3" fmla="*/ 673441 w 1346882"/>
              <a:gd name="connsiteY3" fmla="*/ 0 h 1344936"/>
              <a:gd name="connsiteX4" fmla="*/ 1346883 w 1346882"/>
              <a:gd name="connsiteY4" fmla="*/ 672468 h 134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882" h="1344936">
                <a:moveTo>
                  <a:pt x="1346883" y="672468"/>
                </a:moveTo>
                <a:cubicBezTo>
                  <a:pt x="1346883" y="1043862"/>
                  <a:pt x="1045373" y="1344937"/>
                  <a:pt x="673441" y="1344937"/>
                </a:cubicBezTo>
                <a:cubicBezTo>
                  <a:pt x="301510" y="1344937"/>
                  <a:pt x="0" y="1043862"/>
                  <a:pt x="0" y="672468"/>
                </a:cubicBezTo>
                <a:cubicBezTo>
                  <a:pt x="0" y="301074"/>
                  <a:pt x="301510" y="0"/>
                  <a:pt x="673441" y="0"/>
                </a:cubicBezTo>
                <a:cubicBezTo>
                  <a:pt x="1045373" y="0"/>
                  <a:pt x="1346883" y="301074"/>
                  <a:pt x="1346883" y="672468"/>
                </a:cubicBezTo>
                <a:close/>
              </a:path>
            </a:pathLst>
          </a:custGeom>
          <a:solidFill>
            <a:schemeClr val="accent2"/>
          </a:solidFill>
          <a:ln w="9306" cap="flat">
            <a:noFill/>
            <a:prstDash val="solid"/>
            <a:miter/>
          </a:ln>
          <a:effectLst>
            <a:outerShdw blurRad="215900" dist="50800" dir="5400000" algn="ctr" rotWithShape="0">
              <a:schemeClr val="accent2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2697C7-5E08-464A-AFB9-EA35EFA5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Ps of Marketing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D2E0D3-B191-384C-A467-B11AFE899F5B}"/>
              </a:ext>
            </a:extLst>
          </p:cNvPr>
          <p:cNvSpPr txBox="1"/>
          <p:nvPr/>
        </p:nvSpPr>
        <p:spPr>
          <a:xfrm>
            <a:off x="1165849" y="2806267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48C1C0-590A-6042-BB2A-1C6883C460F0}"/>
              </a:ext>
            </a:extLst>
          </p:cNvPr>
          <p:cNvSpPr txBox="1"/>
          <p:nvPr/>
        </p:nvSpPr>
        <p:spPr>
          <a:xfrm>
            <a:off x="1658830" y="4348820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9EF147-1EEB-084E-9EE9-A557EF4B0CAF}"/>
              </a:ext>
            </a:extLst>
          </p:cNvPr>
          <p:cNvSpPr txBox="1"/>
          <p:nvPr/>
        </p:nvSpPr>
        <p:spPr>
          <a:xfrm>
            <a:off x="6782489" y="2759657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79A400-5A59-B545-BBD0-B472374ED712}"/>
              </a:ext>
            </a:extLst>
          </p:cNvPr>
          <p:cNvSpPr txBox="1"/>
          <p:nvPr/>
        </p:nvSpPr>
        <p:spPr>
          <a:xfrm>
            <a:off x="6369021" y="4349918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1D7D99-BC18-1849-995F-EC40CA707465}"/>
              </a:ext>
            </a:extLst>
          </p:cNvPr>
          <p:cNvSpPr txBox="1"/>
          <p:nvPr/>
        </p:nvSpPr>
        <p:spPr>
          <a:xfrm>
            <a:off x="1628770" y="2463739"/>
            <a:ext cx="9791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393EF6-FFF8-9049-A134-19BEBD0D1804}"/>
              </a:ext>
            </a:extLst>
          </p:cNvPr>
          <p:cNvSpPr txBox="1"/>
          <p:nvPr/>
        </p:nvSpPr>
        <p:spPr>
          <a:xfrm>
            <a:off x="1486294" y="4039339"/>
            <a:ext cx="16098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8705B5-D0CA-DA44-9FFE-67A999410337}"/>
              </a:ext>
            </a:extLst>
          </p:cNvPr>
          <p:cNvSpPr txBox="1"/>
          <p:nvPr/>
        </p:nvSpPr>
        <p:spPr>
          <a:xfrm>
            <a:off x="6793875" y="2464072"/>
            <a:ext cx="762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3A7CC9-A457-EA4F-BE8F-787C3D6F509B}"/>
              </a:ext>
            </a:extLst>
          </p:cNvPr>
          <p:cNvSpPr txBox="1"/>
          <p:nvPr/>
        </p:nvSpPr>
        <p:spPr>
          <a:xfrm>
            <a:off x="6368968" y="4039006"/>
            <a:ext cx="8110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42E108-FEDD-9A45-8F1E-100F005A96C4}"/>
              </a:ext>
            </a:extLst>
          </p:cNvPr>
          <p:cNvCxnSpPr>
            <a:cxnSpLocks/>
            <a:stCxn id="102" idx="0"/>
            <a:endCxn id="125" idx="1"/>
          </p:cNvCxnSpPr>
          <p:nvPr/>
        </p:nvCxnSpPr>
        <p:spPr>
          <a:xfrm flipV="1">
            <a:off x="6582474" y="2587183"/>
            <a:ext cx="211401" cy="9170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40934F-C46D-8546-895D-2319FE9644DC}"/>
              </a:ext>
            </a:extLst>
          </p:cNvPr>
          <p:cNvCxnSpPr>
            <a:cxnSpLocks/>
            <a:stCxn id="114" idx="2"/>
            <a:endCxn id="121" idx="3"/>
          </p:cNvCxnSpPr>
          <p:nvPr/>
        </p:nvCxnSpPr>
        <p:spPr>
          <a:xfrm flipH="1" flipV="1">
            <a:off x="2607881" y="2586850"/>
            <a:ext cx="471534" cy="920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6B4DC1-F9D1-9C45-97B8-62F33D97EFC4}"/>
              </a:ext>
            </a:extLst>
          </p:cNvPr>
          <p:cNvCxnSpPr>
            <a:cxnSpLocks/>
            <a:stCxn id="104" idx="2"/>
            <a:endCxn id="122" idx="3"/>
          </p:cNvCxnSpPr>
          <p:nvPr/>
        </p:nvCxnSpPr>
        <p:spPr>
          <a:xfrm flipH="1" flipV="1">
            <a:off x="3096165" y="4162450"/>
            <a:ext cx="466131" cy="6336"/>
          </a:xfrm>
          <a:prstGeom prst="line">
            <a:avLst/>
          </a:prstGeom>
          <a:ln>
            <a:solidFill>
              <a:schemeClr val="accent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F16278-26EF-8B4B-8A1A-8457755A12DD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6099592" y="4143551"/>
            <a:ext cx="269376" cy="185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megaphone">
            <a:extLst>
              <a:ext uri="{FF2B5EF4-FFF2-40B4-BE49-F238E27FC236}">
                <a16:creationId xmlns:a16="http://schemas.microsoft.com/office/drawing/2014/main" id="{D7E3CF5E-E7F0-E14F-8B7A-FBAC430AC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9707" y="3787700"/>
            <a:ext cx="698244" cy="698244"/>
          </a:xfrm>
          <a:prstGeom prst="rect">
            <a:avLst/>
          </a:prstGeom>
        </p:spPr>
      </p:pic>
      <p:pic>
        <p:nvPicPr>
          <p:cNvPr id="45" name="Graphic 44" descr="group">
            <a:extLst>
              <a:ext uri="{FF2B5EF4-FFF2-40B4-BE49-F238E27FC236}">
                <a16:creationId xmlns:a16="http://schemas.microsoft.com/office/drawing/2014/main" id="{2CDB9605-E04E-C84D-BE2B-15451F9BB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3174" y="2329762"/>
            <a:ext cx="698244" cy="698244"/>
          </a:xfrm>
          <a:prstGeom prst="rect">
            <a:avLst/>
          </a:prstGeom>
        </p:spPr>
      </p:pic>
      <p:pic>
        <p:nvPicPr>
          <p:cNvPr id="55" name="Graphic 54" descr="money">
            <a:extLst>
              <a:ext uri="{FF2B5EF4-FFF2-40B4-BE49-F238E27FC236}">
                <a16:creationId xmlns:a16="http://schemas.microsoft.com/office/drawing/2014/main" id="{F46BFDA7-1658-C74C-B3DD-737862A45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2797" y="2280728"/>
            <a:ext cx="698244" cy="698244"/>
          </a:xfrm>
          <a:prstGeom prst="rect">
            <a:avLst/>
          </a:prstGeom>
        </p:spPr>
      </p:pic>
      <p:pic>
        <p:nvPicPr>
          <p:cNvPr id="131" name="Graphic 130" descr="box">
            <a:extLst>
              <a:ext uri="{FF2B5EF4-FFF2-40B4-BE49-F238E27FC236}">
                <a16:creationId xmlns:a16="http://schemas.microsoft.com/office/drawing/2014/main" id="{8461DEC9-DB1A-724E-BD38-60744D8E38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6494" y="1366282"/>
            <a:ext cx="698244" cy="698244"/>
          </a:xfrm>
          <a:prstGeom prst="rect">
            <a:avLst/>
          </a:prstGeom>
        </p:spPr>
      </p:pic>
      <p:pic>
        <p:nvPicPr>
          <p:cNvPr id="135" name="Graphic 134" descr="store">
            <a:extLst>
              <a:ext uri="{FF2B5EF4-FFF2-40B4-BE49-F238E27FC236}">
                <a16:creationId xmlns:a16="http://schemas.microsoft.com/office/drawing/2014/main" id="{ABE23F5B-6337-694B-ABCB-986515C91C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3937" y="3798202"/>
            <a:ext cx="698244" cy="698244"/>
          </a:xfrm>
          <a:prstGeom prst="rect">
            <a:avLst/>
          </a:prstGeom>
        </p:spPr>
      </p:pic>
      <p:sp>
        <p:nvSpPr>
          <p:cNvPr id="2" name="Freeform: Shape 21">
            <a:extLst>
              <a:ext uri="{FF2B5EF4-FFF2-40B4-BE49-F238E27FC236}">
                <a16:creationId xmlns:a16="http://schemas.microsoft.com/office/drawing/2014/main" id="{A9E40AD4-9E86-C8E0-DD19-77C6C4F205E9}"/>
              </a:ext>
            </a:extLst>
          </p:cNvPr>
          <p:cNvSpPr/>
          <p:nvPr/>
        </p:nvSpPr>
        <p:spPr>
          <a:xfrm>
            <a:off x="5562600" y="487953"/>
            <a:ext cx="1324417" cy="284108"/>
          </a:xfrm>
          <a:custGeom>
            <a:avLst/>
            <a:gdLst>
              <a:gd name="connsiteX0" fmla="*/ 1813541 w 1847073"/>
              <a:gd name="connsiteY0" fmla="*/ 396226 h 396226"/>
              <a:gd name="connsiteX1" fmla="*/ 34463 w 1847073"/>
              <a:gd name="connsiteY1" fmla="*/ 396226 h 396226"/>
              <a:gd name="connsiteX2" fmla="*/ 0 w 1847073"/>
              <a:gd name="connsiteY2" fmla="*/ 361812 h 396226"/>
              <a:gd name="connsiteX3" fmla="*/ 0 w 1847073"/>
              <a:gd name="connsiteY3" fmla="*/ 34414 h 396226"/>
              <a:gd name="connsiteX4" fmla="*/ 34463 w 1847073"/>
              <a:gd name="connsiteY4" fmla="*/ 0 h 396226"/>
              <a:gd name="connsiteX5" fmla="*/ 1812609 w 1847073"/>
              <a:gd name="connsiteY5" fmla="*/ 0 h 396226"/>
              <a:gd name="connsiteX6" fmla="*/ 1847073 w 1847073"/>
              <a:gd name="connsiteY6" fmla="*/ 34414 h 396226"/>
              <a:gd name="connsiteX7" fmla="*/ 1847073 w 1847073"/>
              <a:gd name="connsiteY7" fmla="*/ 361812 h 396226"/>
              <a:gd name="connsiteX8" fmla="*/ 1813541 w 1847073"/>
              <a:gd name="connsiteY8" fmla="*/ 396226 h 39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7073" h="396226">
                <a:moveTo>
                  <a:pt x="1813541" y="396226"/>
                </a:moveTo>
                <a:lnTo>
                  <a:pt x="34463" y="396226"/>
                </a:lnTo>
                <a:cubicBezTo>
                  <a:pt x="15834" y="396226"/>
                  <a:pt x="0" y="380414"/>
                  <a:pt x="0" y="361812"/>
                </a:cubicBezTo>
                <a:lnTo>
                  <a:pt x="0" y="34414"/>
                </a:lnTo>
                <a:cubicBezTo>
                  <a:pt x="0" y="15812"/>
                  <a:pt x="15834" y="0"/>
                  <a:pt x="34463" y="0"/>
                </a:cubicBezTo>
                <a:lnTo>
                  <a:pt x="1812609" y="0"/>
                </a:lnTo>
                <a:cubicBezTo>
                  <a:pt x="1831238" y="0"/>
                  <a:pt x="1847073" y="15812"/>
                  <a:pt x="1847073" y="34414"/>
                </a:cubicBezTo>
                <a:lnTo>
                  <a:pt x="1847073" y="361812"/>
                </a:lnTo>
                <a:cubicBezTo>
                  <a:pt x="1847073" y="380414"/>
                  <a:pt x="1832170" y="396226"/>
                  <a:pt x="1813541" y="396226"/>
                </a:cubicBezTo>
                <a:close/>
              </a:path>
            </a:pathLst>
          </a:custGeom>
          <a:solidFill>
            <a:schemeClr val="accent4"/>
          </a:solidFill>
          <a:ln w="930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D1665-8F0B-7618-2DC6-69E87005E0A3}"/>
              </a:ext>
            </a:extLst>
          </p:cNvPr>
          <p:cNvSpPr txBox="1"/>
          <p:nvPr/>
        </p:nvSpPr>
        <p:spPr>
          <a:xfrm>
            <a:off x="5562599" y="815055"/>
            <a:ext cx="14306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You can place your text here. Click here to edit this 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1ECEE-C78B-D56B-4AD0-0D0A603E64E7}"/>
              </a:ext>
            </a:extLst>
          </p:cNvPr>
          <p:cNvSpPr txBox="1"/>
          <p:nvPr/>
        </p:nvSpPr>
        <p:spPr>
          <a:xfrm>
            <a:off x="5588580" y="506897"/>
            <a:ext cx="12724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spc="3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BCEC-8129-0A8A-DBF4-A8EF5BE08EBE}"/>
              </a:ext>
            </a:extLst>
          </p:cNvPr>
          <p:cNvCxnSpPr>
            <a:cxnSpLocks/>
            <a:stCxn id="103" idx="3"/>
            <a:endCxn id="4" idx="1"/>
          </p:cNvCxnSpPr>
          <p:nvPr/>
        </p:nvCxnSpPr>
        <p:spPr>
          <a:xfrm flipV="1">
            <a:off x="4830610" y="630008"/>
            <a:ext cx="757970" cy="64634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F6303-445E-0AA2-251A-4AB464228FF1}"/>
              </a:ext>
            </a:extLst>
          </p:cNvPr>
          <p:cNvSpPr txBox="1"/>
          <p:nvPr/>
        </p:nvSpPr>
        <p:spPr>
          <a:xfrm>
            <a:off x="471675" y="694470"/>
            <a:ext cx="3086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49197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5">
            <a:extLst>
              <a:ext uri="{FF2B5EF4-FFF2-40B4-BE49-F238E27FC236}">
                <a16:creationId xmlns:a16="http://schemas.microsoft.com/office/drawing/2014/main" id="{1A336056-4843-E84C-A89B-F20CE1D08C10}"/>
              </a:ext>
            </a:extLst>
          </p:cNvPr>
          <p:cNvSpPr/>
          <p:nvPr/>
        </p:nvSpPr>
        <p:spPr>
          <a:xfrm>
            <a:off x="358587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39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39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4F675A-B1F2-894C-B380-991714A5EF4A}"/>
              </a:ext>
            </a:extLst>
          </p:cNvPr>
          <p:cNvSpPr/>
          <p:nvPr/>
        </p:nvSpPr>
        <p:spPr>
          <a:xfrm>
            <a:off x="2064716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776921-49F8-9940-A137-7C0FB851CB26}"/>
              </a:ext>
            </a:extLst>
          </p:cNvPr>
          <p:cNvSpPr/>
          <p:nvPr/>
        </p:nvSpPr>
        <p:spPr>
          <a:xfrm>
            <a:off x="3770845" y="1470891"/>
            <a:ext cx="1607033" cy="3087662"/>
          </a:xfrm>
          <a:custGeom>
            <a:avLst/>
            <a:gdLst>
              <a:gd name="connsiteX0" fmla="*/ 1679525 w 1742277"/>
              <a:gd name="connsiteY0" fmla="*/ 3347512 h 3347512"/>
              <a:gd name="connsiteX1" fmla="*/ 62739 w 1742277"/>
              <a:gd name="connsiteY1" fmla="*/ 3347512 h 3347512"/>
              <a:gd name="connsiteX2" fmla="*/ 0 w 1742277"/>
              <a:gd name="connsiteY2" fmla="*/ 3284774 h 3347512"/>
              <a:gd name="connsiteX3" fmla="*/ 0 w 1742277"/>
              <a:gd name="connsiteY3" fmla="*/ 62739 h 3347512"/>
              <a:gd name="connsiteX4" fmla="*/ 62739 w 1742277"/>
              <a:gd name="connsiteY4" fmla="*/ 0 h 3347512"/>
              <a:gd name="connsiteX5" fmla="*/ 1679525 w 1742277"/>
              <a:gd name="connsiteY5" fmla="*/ 0 h 3347512"/>
              <a:gd name="connsiteX6" fmla="*/ 1742264 w 1742277"/>
              <a:gd name="connsiteY6" fmla="*/ 62739 h 3347512"/>
              <a:gd name="connsiteX7" fmla="*/ 1742264 w 1742277"/>
              <a:gd name="connsiteY7" fmla="*/ 3284774 h 3347512"/>
              <a:gd name="connsiteX8" fmla="*/ 1679525 w 1742277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77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985" y="3319388"/>
                  <a:pt x="1714861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76C429-ED32-7240-9F9B-4D9F7F71C9AA}"/>
              </a:ext>
            </a:extLst>
          </p:cNvPr>
          <p:cNvSpPr/>
          <p:nvPr/>
        </p:nvSpPr>
        <p:spPr>
          <a:xfrm>
            <a:off x="5477640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A99A3C-19F9-2544-990D-2400B4B959EC}"/>
              </a:ext>
            </a:extLst>
          </p:cNvPr>
          <p:cNvSpPr/>
          <p:nvPr/>
        </p:nvSpPr>
        <p:spPr>
          <a:xfrm>
            <a:off x="7183770" y="1470891"/>
            <a:ext cx="1607020" cy="3087662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7F26EF-07D8-644E-85D9-4258C82753AD}"/>
              </a:ext>
            </a:extLst>
          </p:cNvPr>
          <p:cNvSpPr/>
          <p:nvPr/>
        </p:nvSpPr>
        <p:spPr>
          <a:xfrm>
            <a:off x="2387317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48C1A1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5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BC196A-0E2B-2E4D-AFCA-A4AEDAB78897}"/>
              </a:ext>
            </a:extLst>
          </p:cNvPr>
          <p:cNvSpPr/>
          <p:nvPr/>
        </p:nvSpPr>
        <p:spPr>
          <a:xfrm>
            <a:off x="681188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48B5EF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9D2F23-4E23-EB4C-95C8-CCD64B1C1483}"/>
              </a:ext>
            </a:extLst>
          </p:cNvPr>
          <p:cNvSpPr/>
          <p:nvPr/>
        </p:nvSpPr>
        <p:spPr>
          <a:xfrm>
            <a:off x="5800241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1" y="1042762"/>
                  <a:pt x="0" y="809332"/>
                  <a:pt x="0" y="521381"/>
                </a:cubicBezTo>
                <a:cubicBezTo>
                  <a:pt x="0" y="233430"/>
                  <a:pt x="233431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F16A9E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1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834E13-97A9-2349-99C4-A690592BE228}"/>
              </a:ext>
            </a:extLst>
          </p:cNvPr>
          <p:cNvSpPr/>
          <p:nvPr/>
        </p:nvSpPr>
        <p:spPr>
          <a:xfrm>
            <a:off x="4093447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F6A279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6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437182-3B50-2B4A-A8AB-6495D6046E7D}"/>
              </a:ext>
            </a:extLst>
          </p:cNvPr>
          <p:cNvSpPr/>
          <p:nvPr/>
        </p:nvSpPr>
        <p:spPr>
          <a:xfrm>
            <a:off x="7506371" y="1150285"/>
            <a:ext cx="961818" cy="961818"/>
          </a:xfrm>
          <a:custGeom>
            <a:avLst/>
            <a:gdLst>
              <a:gd name="connsiteX0" fmla="*/ 1042762 w 1042762"/>
              <a:gd name="connsiteY0" fmla="*/ 521381 h 1042762"/>
              <a:gd name="connsiteX1" fmla="*/ 521380 w 1042762"/>
              <a:gd name="connsiteY1" fmla="*/ 1042762 h 1042762"/>
              <a:gd name="connsiteX2" fmla="*/ -1 w 1042762"/>
              <a:gd name="connsiteY2" fmla="*/ 521381 h 1042762"/>
              <a:gd name="connsiteX3" fmla="*/ 521380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1" y="1042762"/>
                  <a:pt x="521380" y="1042762"/>
                </a:cubicBezTo>
                <a:cubicBezTo>
                  <a:pt x="233430" y="1042762"/>
                  <a:pt x="-1" y="809332"/>
                  <a:pt x="-1" y="521381"/>
                </a:cubicBezTo>
                <a:cubicBezTo>
                  <a:pt x="-1" y="233430"/>
                  <a:pt x="233430" y="0"/>
                  <a:pt x="521380" y="0"/>
                </a:cubicBezTo>
                <a:cubicBezTo>
                  <a:pt x="809331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B156EB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2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1E42BFE9-73F0-2B4A-B30B-D9F2C42E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Ps of Marketing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493EF-D9D0-D44E-8E43-9D88EC78209F}"/>
              </a:ext>
            </a:extLst>
          </p:cNvPr>
          <p:cNvSpPr txBox="1"/>
          <p:nvPr/>
        </p:nvSpPr>
        <p:spPr>
          <a:xfrm>
            <a:off x="448171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D66EA-4944-144A-A501-A278E5EC32BC}"/>
              </a:ext>
            </a:extLst>
          </p:cNvPr>
          <p:cNvSpPr txBox="1"/>
          <p:nvPr/>
        </p:nvSpPr>
        <p:spPr>
          <a:xfrm>
            <a:off x="7484123" y="2221348"/>
            <a:ext cx="10063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6221E-5D57-9646-8A14-AB3D56C67B4B}"/>
              </a:ext>
            </a:extLst>
          </p:cNvPr>
          <p:cNvSpPr txBox="1"/>
          <p:nvPr/>
        </p:nvSpPr>
        <p:spPr>
          <a:xfrm>
            <a:off x="5543708" y="2242015"/>
            <a:ext cx="14753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1BC1-A447-184E-9082-A76D81CEAA74}"/>
              </a:ext>
            </a:extLst>
          </p:cNvPr>
          <p:cNvSpPr txBox="1"/>
          <p:nvPr/>
        </p:nvSpPr>
        <p:spPr>
          <a:xfrm>
            <a:off x="527285" y="2228725"/>
            <a:ext cx="12724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648DC-78CB-E54E-9DD3-584179D21483}"/>
              </a:ext>
            </a:extLst>
          </p:cNvPr>
          <p:cNvSpPr txBox="1"/>
          <p:nvPr/>
        </p:nvSpPr>
        <p:spPr>
          <a:xfrm>
            <a:off x="2490941" y="2239925"/>
            <a:ext cx="7623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561FD-E917-614A-9A84-DB59310267D0}"/>
              </a:ext>
            </a:extLst>
          </p:cNvPr>
          <p:cNvSpPr txBox="1"/>
          <p:nvPr/>
        </p:nvSpPr>
        <p:spPr>
          <a:xfrm>
            <a:off x="4166477" y="2221348"/>
            <a:ext cx="811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A82F5-C402-C945-99D6-69E929C957A5}"/>
              </a:ext>
            </a:extLst>
          </p:cNvPr>
          <p:cNvSpPr txBox="1"/>
          <p:nvPr/>
        </p:nvSpPr>
        <p:spPr>
          <a:xfrm>
            <a:off x="2156788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78E6-B19A-9B42-99DC-65E5B7D61D5B}"/>
              </a:ext>
            </a:extLst>
          </p:cNvPr>
          <p:cNvSpPr txBox="1"/>
          <p:nvPr/>
        </p:nvSpPr>
        <p:spPr>
          <a:xfrm>
            <a:off x="3856657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790CFF-0E71-CA41-A869-B5A35753C1E2}"/>
              </a:ext>
            </a:extLst>
          </p:cNvPr>
          <p:cNvSpPr txBox="1"/>
          <p:nvPr/>
        </p:nvSpPr>
        <p:spPr>
          <a:xfrm>
            <a:off x="7271938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89702B-76C0-D64C-AE79-FDEEFA31219A}"/>
              </a:ext>
            </a:extLst>
          </p:cNvPr>
          <p:cNvSpPr txBox="1"/>
          <p:nvPr/>
        </p:nvSpPr>
        <p:spPr>
          <a:xfrm>
            <a:off x="5566031" y="2563044"/>
            <a:ext cx="1430684" cy="1685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pic>
        <p:nvPicPr>
          <p:cNvPr id="29" name="Graphic 28" descr="megaphone">
            <a:extLst>
              <a:ext uri="{FF2B5EF4-FFF2-40B4-BE49-F238E27FC236}">
                <a16:creationId xmlns:a16="http://schemas.microsoft.com/office/drawing/2014/main" id="{CEAD300E-DF53-8949-B5F7-9797A5E26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8913" y="1251425"/>
            <a:ext cx="698244" cy="698244"/>
          </a:xfrm>
          <a:prstGeom prst="rect">
            <a:avLst/>
          </a:prstGeom>
        </p:spPr>
      </p:pic>
      <p:pic>
        <p:nvPicPr>
          <p:cNvPr id="30" name="Graphic 29" descr="group">
            <a:extLst>
              <a:ext uri="{FF2B5EF4-FFF2-40B4-BE49-F238E27FC236}">
                <a16:creationId xmlns:a16="http://schemas.microsoft.com/office/drawing/2014/main" id="{38CF5AB4-04A0-9348-9E0D-A1D9DB7DF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8157" y="1282072"/>
            <a:ext cx="698244" cy="698244"/>
          </a:xfrm>
          <a:prstGeom prst="rect">
            <a:avLst/>
          </a:prstGeom>
        </p:spPr>
      </p:pic>
      <p:pic>
        <p:nvPicPr>
          <p:cNvPr id="31" name="Graphic 30" descr="money">
            <a:extLst>
              <a:ext uri="{FF2B5EF4-FFF2-40B4-BE49-F238E27FC236}">
                <a16:creationId xmlns:a16="http://schemas.microsoft.com/office/drawing/2014/main" id="{0D4E9181-EE19-554E-B8DA-D49311D04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9104" y="1259589"/>
            <a:ext cx="698244" cy="698244"/>
          </a:xfrm>
          <a:prstGeom prst="rect">
            <a:avLst/>
          </a:prstGeom>
        </p:spPr>
      </p:pic>
      <p:pic>
        <p:nvPicPr>
          <p:cNvPr id="32" name="Graphic 31" descr="box">
            <a:extLst>
              <a:ext uri="{FF2B5EF4-FFF2-40B4-BE49-F238E27FC236}">
                <a16:creationId xmlns:a16="http://schemas.microsoft.com/office/drawing/2014/main" id="{8F666637-8F2C-874B-AFB3-31D624810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169" y="1282072"/>
            <a:ext cx="698244" cy="698244"/>
          </a:xfrm>
          <a:prstGeom prst="rect">
            <a:avLst/>
          </a:prstGeom>
        </p:spPr>
      </p:pic>
      <p:pic>
        <p:nvPicPr>
          <p:cNvPr id="33" name="Graphic 32" descr="store">
            <a:extLst>
              <a:ext uri="{FF2B5EF4-FFF2-40B4-BE49-F238E27FC236}">
                <a16:creationId xmlns:a16="http://schemas.microsoft.com/office/drawing/2014/main" id="{71219212-97B5-AA45-83C3-50E64048C0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004" y="1259589"/>
            <a:ext cx="698244" cy="698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F105D5-EE9A-E6F2-7E07-B717E0A4B517}"/>
              </a:ext>
            </a:extLst>
          </p:cNvPr>
          <p:cNvSpPr txBox="1"/>
          <p:nvPr/>
        </p:nvSpPr>
        <p:spPr>
          <a:xfrm>
            <a:off x="471675" y="694470"/>
            <a:ext cx="3086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203653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3" y="671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30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6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1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6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defTabSz="913966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3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966">
              <a:defRPr/>
            </a:pPr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8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7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5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1" y="3638183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66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" y="4591950"/>
            <a:ext cx="9139238" cy="506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3350BD-D6DF-4975-96B6-7A5CFD501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4" y="692796"/>
            <a:ext cx="2850533" cy="16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5 ps of marketing">
      <a:dk1>
        <a:srgbClr val="000000"/>
      </a:dk1>
      <a:lt1>
        <a:srgbClr val="FFFFFF"/>
      </a:lt1>
      <a:dk2>
        <a:srgbClr val="44546A"/>
      </a:dk2>
      <a:lt2>
        <a:srgbClr val="ECEEF5"/>
      </a:lt2>
      <a:accent1>
        <a:srgbClr val="F1699D"/>
      </a:accent1>
      <a:accent2>
        <a:srgbClr val="B155EB"/>
      </a:accent2>
      <a:accent3>
        <a:srgbClr val="6B5EB1"/>
      </a:accent3>
      <a:accent4>
        <a:srgbClr val="47B5EF"/>
      </a:accent4>
      <a:accent5>
        <a:srgbClr val="47C0A0"/>
      </a:accent5>
      <a:accent6>
        <a:srgbClr val="F5A279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</Words>
  <Application>Microsoft Macintosh PowerPoint</Application>
  <PresentationFormat>On-screen Show (16:9)</PresentationFormat>
  <Paragraphs>69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1_Office Theme</vt:lpstr>
      <vt:lpstr>2_Office Theme</vt:lpstr>
      <vt:lpstr>5 Ps of Marketing</vt:lpstr>
      <vt:lpstr>5 Ps of Marketing</vt:lpstr>
      <vt:lpstr>5 Ps of Marketing</vt:lpstr>
      <vt:lpstr>5 Ps of Marketing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2023-01-21T17:01:51Z</dcterms:modified>
</cp:coreProperties>
</file>