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3" r:id="rId1"/>
    <p:sldMasterId id="2147483681" r:id="rId2"/>
    <p:sldMasterId id="2147483699" r:id="rId3"/>
  </p:sldMasterIdLst>
  <p:notesMasterIdLst>
    <p:notesMasterId r:id="rId10"/>
  </p:notesMasterIdLst>
  <p:handoutMasterIdLst>
    <p:handoutMasterId r:id="rId11"/>
  </p:handoutMasterIdLst>
  <p:sldIdLst>
    <p:sldId id="338" r:id="rId4"/>
    <p:sldId id="341" r:id="rId5"/>
    <p:sldId id="337" r:id="rId6"/>
    <p:sldId id="339" r:id="rId7"/>
    <p:sldId id="290" r:id="rId8"/>
    <p:sldId id="264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A410"/>
    <a:srgbClr val="00D040"/>
    <a:srgbClr val="A3A3A3"/>
    <a:srgbClr val="FCB040"/>
    <a:srgbClr val="037CCF"/>
    <a:srgbClr val="F5C247"/>
    <a:srgbClr val="B5D301"/>
    <a:srgbClr val="022A40"/>
    <a:srgbClr val="3AB54A"/>
    <a:srgbClr val="C418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/>
    <p:restoredTop sz="94707"/>
  </p:normalViewPr>
  <p:slideViewPr>
    <p:cSldViewPr>
      <p:cViewPr>
        <p:scale>
          <a:sx n="125" d="100"/>
          <a:sy n="125" d="100"/>
        </p:scale>
        <p:origin x="90" y="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283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62424-DDEB-4A97-8DF5-6BF96CCB3FB5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C53C4B-F994-412E-85D8-E2AB982928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992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ABD2D-06EE-4924-A970-DA7F071D30DD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73052-1C4D-4D99-A058-91D5791083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35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210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40992"/>
            <a:ext cx="7772400" cy="458115"/>
          </a:xfrm>
        </p:spPr>
        <p:txBody>
          <a:bodyPr/>
          <a:lstStyle>
            <a:lvl1pPr algn="ctr">
              <a:defRPr lang="en-US" sz="3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32020"/>
            <a:ext cx="6400800" cy="573330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  <a:lvl2pPr marL="457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2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6" indent="0">
              <a:buNone/>
              <a:defRPr sz="900"/>
            </a:lvl7pPr>
            <a:lvl8pPr marL="3200266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2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6" indent="0">
              <a:buNone/>
              <a:defRPr sz="2000"/>
            </a:lvl7pPr>
            <a:lvl8pPr marL="3200266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2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6" indent="0">
              <a:buNone/>
              <a:defRPr sz="900"/>
            </a:lvl7pPr>
            <a:lvl8pPr marL="3200266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model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40992"/>
            <a:ext cx="7772400" cy="458115"/>
          </a:xfrm>
        </p:spPr>
        <p:txBody>
          <a:bodyPr/>
          <a:lstStyle>
            <a:lvl1pPr algn="ctr">
              <a:defRPr lang="en-US" sz="3000" kern="1200" smtClean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32020"/>
            <a:ext cx="6400800" cy="573330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  <a:lvl2pPr marL="457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254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08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355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Autofit/>
          </a:bodyPr>
          <a:lstStyle>
            <a:lvl1pPr algn="l">
              <a:defRPr sz="32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74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037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5089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72480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7246717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9810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2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6" indent="0">
              <a:buNone/>
              <a:defRPr sz="900"/>
            </a:lvl7pPr>
            <a:lvl8pPr marL="3200266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724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2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6" indent="0">
              <a:buNone/>
              <a:defRPr sz="2000"/>
            </a:lvl7pPr>
            <a:lvl8pPr marL="3200266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2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6" indent="0">
              <a:buNone/>
              <a:defRPr sz="900"/>
            </a:lvl7pPr>
            <a:lvl8pPr marL="3200266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532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38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396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model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931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58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8353559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54746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2914650"/>
            <a:ext cx="9144000" cy="222885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9" tIns="34280" rIns="68559" bIns="34280" rtlCol="0" anchor="ctr"/>
          <a:lstStyle/>
          <a:p>
            <a:pPr algn="ctr"/>
            <a:endParaRPr lang="en-US" sz="1349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2915338"/>
            <a:ext cx="7772400" cy="458115"/>
          </a:xfrm>
        </p:spPr>
        <p:txBody>
          <a:bodyPr/>
          <a:lstStyle>
            <a:lvl1pPr algn="ctr">
              <a:defRPr lang="en-US" sz="2999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99265"/>
            <a:ext cx="6400801" cy="573330"/>
          </a:xfrm>
        </p:spPr>
        <p:txBody>
          <a:bodyPr>
            <a:normAutofit/>
          </a:bodyPr>
          <a:lstStyle>
            <a:lvl1pPr marL="0" indent="0" algn="ctr">
              <a:buNone/>
              <a:defRPr lang="en-US" sz="1799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6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5777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597822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1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2566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5671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9"/>
            <a:ext cx="7772400" cy="1021556"/>
          </a:xfrm>
        </p:spPr>
        <p:txBody>
          <a:bodyPr anchor="t"/>
          <a:lstStyle>
            <a:lvl1pPr algn="l">
              <a:defRPr sz="3974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24">
                <a:solidFill>
                  <a:schemeClr val="tx1">
                    <a:tint val="75000"/>
                  </a:schemeClr>
                </a:solidFill>
              </a:defRPr>
            </a:lvl1pPr>
            <a:lvl2pPr marL="45698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3966" indent="0">
              <a:buNone/>
              <a:defRPr sz="1574">
                <a:solidFill>
                  <a:schemeClr val="tx1">
                    <a:tint val="75000"/>
                  </a:schemeClr>
                </a:solidFill>
              </a:defRPr>
            </a:lvl3pPr>
            <a:lvl4pPr marL="1370948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4pPr>
            <a:lvl5pPr marL="1827932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5pPr>
            <a:lvl6pPr marL="2284915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6pPr>
            <a:lvl7pPr marL="2741897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7pPr>
            <a:lvl8pPr marL="3198880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8pPr>
            <a:lvl9pPr marL="3655863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4851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4"/>
            <a:ext cx="4038600" cy="3394472"/>
          </a:xfrm>
        </p:spPr>
        <p:txBody>
          <a:bodyPr/>
          <a:lstStyle>
            <a:lvl1pPr>
              <a:defRPr sz="2774"/>
            </a:lvl1pPr>
            <a:lvl2pPr>
              <a:defRPr sz="2399"/>
            </a:lvl2pPr>
            <a:lvl3pPr>
              <a:defRPr sz="2024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4"/>
            <a:ext cx="4038600" cy="3394472"/>
          </a:xfrm>
        </p:spPr>
        <p:txBody>
          <a:bodyPr/>
          <a:lstStyle>
            <a:lvl1pPr>
              <a:defRPr sz="2774"/>
            </a:lvl1pPr>
            <a:lvl2pPr>
              <a:defRPr sz="2399"/>
            </a:lvl2pPr>
            <a:lvl3pPr>
              <a:defRPr sz="2024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76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Autofit/>
          </a:bodyPr>
          <a:lstStyle>
            <a:lvl1pPr algn="l">
              <a:defRPr sz="32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8"/>
            <a:ext cx="4040188" cy="47982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6983" indent="0">
              <a:buNone/>
              <a:defRPr sz="2024" b="1"/>
            </a:lvl2pPr>
            <a:lvl3pPr marL="913966" indent="0">
              <a:buNone/>
              <a:defRPr sz="1799" b="1"/>
            </a:lvl3pPr>
            <a:lvl4pPr marL="1370948" indent="0">
              <a:buNone/>
              <a:defRPr sz="1574" b="1"/>
            </a:lvl4pPr>
            <a:lvl5pPr marL="1827932" indent="0">
              <a:buNone/>
              <a:defRPr sz="1574" b="1"/>
            </a:lvl5pPr>
            <a:lvl6pPr marL="2284915" indent="0">
              <a:buNone/>
              <a:defRPr sz="1574" b="1"/>
            </a:lvl6pPr>
            <a:lvl7pPr marL="2741897" indent="0">
              <a:buNone/>
              <a:defRPr sz="1574" b="1"/>
            </a:lvl7pPr>
            <a:lvl8pPr marL="3198880" indent="0">
              <a:buNone/>
              <a:defRPr sz="1574" b="1"/>
            </a:lvl8pPr>
            <a:lvl9pPr marL="3655863" indent="0">
              <a:buNone/>
              <a:defRPr sz="157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399"/>
            </a:lvl1pPr>
            <a:lvl2pPr>
              <a:defRPr sz="2024"/>
            </a:lvl2pPr>
            <a:lvl3pPr>
              <a:defRPr sz="1799"/>
            </a:lvl3pPr>
            <a:lvl4pPr>
              <a:defRPr sz="1574"/>
            </a:lvl4pPr>
            <a:lvl5pPr>
              <a:defRPr sz="1574"/>
            </a:lvl5pPr>
            <a:lvl6pPr>
              <a:defRPr sz="1574"/>
            </a:lvl6pPr>
            <a:lvl7pPr>
              <a:defRPr sz="1574"/>
            </a:lvl7pPr>
            <a:lvl8pPr>
              <a:defRPr sz="1574"/>
            </a:lvl8pPr>
            <a:lvl9pPr>
              <a:defRPr sz="157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8"/>
            <a:ext cx="4041775" cy="47982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6983" indent="0">
              <a:buNone/>
              <a:defRPr sz="2024" b="1"/>
            </a:lvl2pPr>
            <a:lvl3pPr marL="913966" indent="0">
              <a:buNone/>
              <a:defRPr sz="1799" b="1"/>
            </a:lvl3pPr>
            <a:lvl4pPr marL="1370948" indent="0">
              <a:buNone/>
              <a:defRPr sz="1574" b="1"/>
            </a:lvl4pPr>
            <a:lvl5pPr marL="1827932" indent="0">
              <a:buNone/>
              <a:defRPr sz="1574" b="1"/>
            </a:lvl5pPr>
            <a:lvl6pPr marL="2284915" indent="0">
              <a:buNone/>
              <a:defRPr sz="1574" b="1"/>
            </a:lvl6pPr>
            <a:lvl7pPr marL="2741897" indent="0">
              <a:buNone/>
              <a:defRPr sz="1574" b="1"/>
            </a:lvl7pPr>
            <a:lvl8pPr marL="3198880" indent="0">
              <a:buNone/>
              <a:defRPr sz="1574" b="1"/>
            </a:lvl8pPr>
            <a:lvl9pPr marL="3655863" indent="0">
              <a:buNone/>
              <a:defRPr sz="157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399"/>
            </a:lvl1pPr>
            <a:lvl2pPr>
              <a:defRPr sz="2024"/>
            </a:lvl2pPr>
            <a:lvl3pPr>
              <a:defRPr sz="1799"/>
            </a:lvl3pPr>
            <a:lvl4pPr>
              <a:defRPr sz="1574"/>
            </a:lvl4pPr>
            <a:lvl5pPr>
              <a:defRPr sz="1574"/>
            </a:lvl5pPr>
            <a:lvl6pPr>
              <a:defRPr sz="1574"/>
            </a:lvl6pPr>
            <a:lvl7pPr>
              <a:defRPr sz="1574"/>
            </a:lvl7pPr>
            <a:lvl8pPr>
              <a:defRPr sz="1574"/>
            </a:lvl8pPr>
            <a:lvl9pPr>
              <a:defRPr sz="157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3601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6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02714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8613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90"/>
            <a:ext cx="3008313" cy="871538"/>
          </a:xfrm>
        </p:spPr>
        <p:txBody>
          <a:bodyPr anchor="b"/>
          <a:lstStyle>
            <a:lvl1pPr algn="l">
              <a:defRPr sz="202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2"/>
            <a:ext cx="5111750" cy="4389835"/>
          </a:xfrm>
        </p:spPr>
        <p:txBody>
          <a:bodyPr/>
          <a:lstStyle>
            <a:lvl1pPr>
              <a:defRPr sz="3224"/>
            </a:lvl1pPr>
            <a:lvl2pPr>
              <a:defRPr sz="2774"/>
            </a:lvl2pPr>
            <a:lvl3pPr>
              <a:defRPr sz="2399"/>
            </a:lvl3pPr>
            <a:lvl4pPr>
              <a:defRPr sz="2024"/>
            </a:lvl4pPr>
            <a:lvl5pPr>
              <a:defRPr sz="2024"/>
            </a:lvl5pPr>
            <a:lvl6pPr>
              <a:defRPr sz="2024"/>
            </a:lvl6pPr>
            <a:lvl7pPr>
              <a:defRPr sz="2024"/>
            </a:lvl7pPr>
            <a:lvl8pPr>
              <a:defRPr sz="2024"/>
            </a:lvl8pPr>
            <a:lvl9pPr>
              <a:defRPr sz="202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24"/>
            </a:lvl1pPr>
            <a:lvl2pPr marL="456983" indent="0">
              <a:buNone/>
              <a:defRPr sz="1200"/>
            </a:lvl2pPr>
            <a:lvl3pPr marL="913966" indent="0">
              <a:buNone/>
              <a:defRPr sz="975"/>
            </a:lvl3pPr>
            <a:lvl4pPr marL="1370948" indent="0">
              <a:buNone/>
              <a:defRPr sz="900"/>
            </a:lvl4pPr>
            <a:lvl5pPr marL="1827932" indent="0">
              <a:buNone/>
              <a:defRPr sz="900"/>
            </a:lvl5pPr>
            <a:lvl6pPr marL="2284915" indent="0">
              <a:buNone/>
              <a:defRPr sz="900"/>
            </a:lvl6pPr>
            <a:lvl7pPr marL="2741897" indent="0">
              <a:buNone/>
              <a:defRPr sz="900"/>
            </a:lvl7pPr>
            <a:lvl8pPr marL="3198880" indent="0">
              <a:buNone/>
              <a:defRPr sz="900"/>
            </a:lvl8pPr>
            <a:lvl9pPr marL="36558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3030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3600453"/>
            <a:ext cx="5486400" cy="425054"/>
          </a:xfrm>
        </p:spPr>
        <p:txBody>
          <a:bodyPr anchor="b"/>
          <a:lstStyle>
            <a:lvl1pPr algn="l">
              <a:defRPr sz="202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459581"/>
            <a:ext cx="5486400" cy="3086100"/>
          </a:xfrm>
        </p:spPr>
        <p:txBody>
          <a:bodyPr/>
          <a:lstStyle>
            <a:lvl1pPr marL="0" indent="0">
              <a:buNone/>
              <a:defRPr sz="3224"/>
            </a:lvl1pPr>
            <a:lvl2pPr marL="456983" indent="0">
              <a:buNone/>
              <a:defRPr sz="2774"/>
            </a:lvl2pPr>
            <a:lvl3pPr marL="913966" indent="0">
              <a:buNone/>
              <a:defRPr sz="2399"/>
            </a:lvl3pPr>
            <a:lvl4pPr marL="1370948" indent="0">
              <a:buNone/>
              <a:defRPr sz="2024"/>
            </a:lvl4pPr>
            <a:lvl5pPr marL="1827932" indent="0">
              <a:buNone/>
              <a:defRPr sz="2024"/>
            </a:lvl5pPr>
            <a:lvl6pPr marL="2284915" indent="0">
              <a:buNone/>
              <a:defRPr sz="2024"/>
            </a:lvl6pPr>
            <a:lvl7pPr marL="2741897" indent="0">
              <a:buNone/>
              <a:defRPr sz="2024"/>
            </a:lvl7pPr>
            <a:lvl8pPr marL="3198880" indent="0">
              <a:buNone/>
              <a:defRPr sz="2024"/>
            </a:lvl8pPr>
            <a:lvl9pPr marL="3655863" indent="0">
              <a:buNone/>
              <a:defRPr sz="2024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4025506"/>
            <a:ext cx="5486400" cy="603647"/>
          </a:xfrm>
        </p:spPr>
        <p:txBody>
          <a:bodyPr/>
          <a:lstStyle>
            <a:lvl1pPr marL="0" indent="0">
              <a:buNone/>
              <a:defRPr sz="1424"/>
            </a:lvl1pPr>
            <a:lvl2pPr marL="456983" indent="0">
              <a:buNone/>
              <a:defRPr sz="1200"/>
            </a:lvl2pPr>
            <a:lvl3pPr marL="913966" indent="0">
              <a:buNone/>
              <a:defRPr sz="975"/>
            </a:lvl3pPr>
            <a:lvl4pPr marL="1370948" indent="0">
              <a:buNone/>
              <a:defRPr sz="900"/>
            </a:lvl4pPr>
            <a:lvl5pPr marL="1827932" indent="0">
              <a:buNone/>
              <a:defRPr sz="900"/>
            </a:lvl5pPr>
            <a:lvl6pPr marL="2284915" indent="0">
              <a:buNone/>
              <a:defRPr sz="900"/>
            </a:lvl6pPr>
            <a:lvl7pPr marL="2741897" indent="0">
              <a:buNone/>
              <a:defRPr sz="900"/>
            </a:lvl7pPr>
            <a:lvl8pPr marL="3198880" indent="0">
              <a:buNone/>
              <a:defRPr sz="900"/>
            </a:lvl8pPr>
            <a:lvl9pPr marL="36558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761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4953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3051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14005" y="2152977"/>
            <a:ext cx="4449167" cy="533311"/>
          </a:xfrm>
        </p:spPr>
        <p:txBody>
          <a:bodyPr>
            <a:normAutofit/>
          </a:bodyPr>
          <a:lstStyle>
            <a:lvl1pPr algn="ctr">
              <a:defRPr sz="2699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06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54263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3311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53819"/>
            <a:ext cx="8229600" cy="374080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FD1176A7-B091-469C-82C8-89C693043C40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</p:sldLayoutIdLst>
  <p:txStyles>
    <p:titleStyle>
      <a:lvl1pPr algn="l" defTabSz="914362" rtl="0" eaLnBrk="1" latinLnBrk="0" hangingPunct="1">
        <a:spcBef>
          <a:spcPct val="0"/>
        </a:spcBef>
        <a:buNone/>
        <a:defRPr sz="2400" kern="1200">
          <a:solidFill>
            <a:schemeClr val="tx1">
              <a:lumMod val="65000"/>
              <a:lumOff val="35000"/>
            </a:schemeClr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42886" indent="-342886" algn="l" defTabSz="914362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19" indent="-285738" algn="l" defTabSz="91436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2952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134" indent="-228591" algn="l" defTabSz="914362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314" indent="-228591" algn="l" defTabSz="914362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495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8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5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8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3311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53819"/>
            <a:ext cx="8229600" cy="374080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FD1176A7-B091-469C-82C8-89C693043C40}" type="datetimeFigureOut">
              <a:rPr lang="en-US" smtClean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60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</p:sldLayoutIdLst>
  <p:txStyles>
    <p:titleStyle>
      <a:lvl1pPr algn="l" defTabSz="914362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42886" indent="-342886" algn="l" defTabSz="914362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bg2">
              <a:lumMod val="9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19" indent="-285738" algn="l" defTabSz="91436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bg2">
              <a:lumMod val="9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2952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2">
              <a:lumMod val="9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134" indent="-228591" algn="l" defTabSz="914362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bg2">
              <a:lumMod val="9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314" indent="-228591" algn="l" defTabSz="914362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bg2">
              <a:lumMod val="9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495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8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5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8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05982"/>
            <a:ext cx="8229601" cy="53331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853820"/>
            <a:ext cx="8229601" cy="3740804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6"/>
            <a:ext cx="2133600" cy="273844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4767266"/>
            <a:ext cx="2895600" cy="273844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2" y="4767266"/>
            <a:ext cx="2133600" cy="273844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90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  <p:txStyles>
    <p:titleStyle>
      <a:lvl1pPr algn="l" defTabSz="913966" rtl="0" eaLnBrk="1" latinLnBrk="0" hangingPunct="1">
        <a:spcBef>
          <a:spcPct val="0"/>
        </a:spcBef>
        <a:buNone/>
        <a:defRPr sz="26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37" indent="-342737" algn="l" defTabSz="913966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j-lt"/>
          <a:ea typeface="+mn-ea"/>
          <a:cs typeface="+mn-cs"/>
        </a:defRPr>
      </a:lvl1pPr>
      <a:lvl2pPr marL="742598" indent="-285614" algn="l" defTabSz="913966" rtl="0" eaLnBrk="1" latinLnBrk="0" hangingPunct="1">
        <a:spcBef>
          <a:spcPct val="20000"/>
        </a:spcBef>
        <a:buFont typeface="Arial" pitchFamily="34" charset="0"/>
        <a:buChar char="–"/>
        <a:defRPr sz="2399" kern="1200">
          <a:solidFill>
            <a:schemeClr val="tx1"/>
          </a:solidFill>
          <a:latin typeface="+mj-lt"/>
          <a:ea typeface="+mn-ea"/>
          <a:cs typeface="+mn-cs"/>
        </a:defRPr>
      </a:lvl2pPr>
      <a:lvl3pPr marL="1142457" indent="-228492" algn="l" defTabSz="913966" rtl="0" eaLnBrk="1" latinLnBrk="0" hangingPunct="1">
        <a:spcBef>
          <a:spcPct val="20000"/>
        </a:spcBef>
        <a:buFont typeface="Arial" pitchFamily="34" charset="0"/>
        <a:buChar char="•"/>
        <a:defRPr sz="1799" kern="1200">
          <a:solidFill>
            <a:schemeClr val="tx1"/>
          </a:solidFill>
          <a:latin typeface="+mj-lt"/>
          <a:ea typeface="+mn-ea"/>
          <a:cs typeface="+mn-cs"/>
        </a:defRPr>
      </a:lvl3pPr>
      <a:lvl4pPr marL="1599440" indent="-228492" algn="l" defTabSz="913966" rtl="0" eaLnBrk="1" latinLnBrk="0" hangingPunct="1">
        <a:spcBef>
          <a:spcPct val="20000"/>
        </a:spcBef>
        <a:buFont typeface="Arial" pitchFamily="34" charset="0"/>
        <a:buChar char="–"/>
        <a:defRPr sz="1499" kern="1200">
          <a:solidFill>
            <a:schemeClr val="tx1"/>
          </a:solidFill>
          <a:latin typeface="+mj-lt"/>
          <a:ea typeface="+mn-ea"/>
          <a:cs typeface="+mn-cs"/>
        </a:defRPr>
      </a:lvl4pPr>
      <a:lvl5pPr marL="2056423" indent="-228492" algn="l" defTabSz="913966" rtl="0" eaLnBrk="1" latinLnBrk="0" hangingPunct="1">
        <a:spcBef>
          <a:spcPct val="20000"/>
        </a:spcBef>
        <a:buFont typeface="Arial" pitchFamily="34" charset="0"/>
        <a:buChar char="»"/>
        <a:defRPr sz="1499" kern="1200">
          <a:solidFill>
            <a:schemeClr val="tx1"/>
          </a:solidFill>
          <a:latin typeface="+mj-lt"/>
          <a:ea typeface="+mn-ea"/>
          <a:cs typeface="+mn-cs"/>
        </a:defRPr>
      </a:lvl5pPr>
      <a:lvl6pPr marL="2513405" indent="-228492" algn="l" defTabSz="913966" rtl="0" eaLnBrk="1" latinLnBrk="0" hangingPunct="1">
        <a:spcBef>
          <a:spcPct val="20000"/>
        </a:spcBef>
        <a:buFont typeface="Arial" pitchFamily="34" charset="0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6pPr>
      <a:lvl7pPr marL="2970389" indent="-228492" algn="l" defTabSz="913966" rtl="0" eaLnBrk="1" latinLnBrk="0" hangingPunct="1">
        <a:spcBef>
          <a:spcPct val="20000"/>
        </a:spcBef>
        <a:buFont typeface="Arial" pitchFamily="34" charset="0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7pPr>
      <a:lvl8pPr marL="3427372" indent="-228492" algn="l" defTabSz="913966" rtl="0" eaLnBrk="1" latinLnBrk="0" hangingPunct="1">
        <a:spcBef>
          <a:spcPct val="20000"/>
        </a:spcBef>
        <a:buFont typeface="Arial" pitchFamily="34" charset="0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8pPr>
      <a:lvl9pPr marL="3884354" indent="-228492" algn="l" defTabSz="913966" rtl="0" eaLnBrk="1" latinLnBrk="0" hangingPunct="1">
        <a:spcBef>
          <a:spcPct val="20000"/>
        </a:spcBef>
        <a:buFont typeface="Arial" pitchFamily="34" charset="0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83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966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948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932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915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897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880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863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3">
            <a:extLst>
              <a:ext uri="{FF2B5EF4-FFF2-40B4-BE49-F238E27FC236}">
                <a16:creationId xmlns:a16="http://schemas.microsoft.com/office/drawing/2014/main" id="{763ED3EF-8423-FD75-4B17-5EC0206D849C}"/>
              </a:ext>
            </a:extLst>
          </p:cNvPr>
          <p:cNvGrpSpPr/>
          <p:nvPr/>
        </p:nvGrpSpPr>
        <p:grpSpPr>
          <a:xfrm>
            <a:off x="2551951" y="360000"/>
            <a:ext cx="6205740" cy="4816800"/>
            <a:chOff x="-31983" y="95483"/>
            <a:chExt cx="6622068" cy="5139947"/>
          </a:xfrm>
        </p:grpSpPr>
        <p:grpSp>
          <p:nvGrpSpPr>
            <p:cNvPr id="6" name="Graphic 3">
              <a:extLst>
                <a:ext uri="{FF2B5EF4-FFF2-40B4-BE49-F238E27FC236}">
                  <a16:creationId xmlns:a16="http://schemas.microsoft.com/office/drawing/2014/main" id="{03C454F5-1F51-A21B-AED9-8A490A53A614}"/>
                </a:ext>
              </a:extLst>
            </p:cNvPr>
            <p:cNvGrpSpPr/>
            <p:nvPr/>
          </p:nvGrpSpPr>
          <p:grpSpPr>
            <a:xfrm>
              <a:off x="-31983" y="95483"/>
              <a:ext cx="6622068" cy="5139947"/>
              <a:chOff x="-31983" y="95483"/>
              <a:chExt cx="6622068" cy="5139947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D4BCD004-92B5-69C1-1C38-7B6628ADB5DD}"/>
                  </a:ext>
                </a:extLst>
              </p:cNvPr>
              <p:cNvSpPr/>
              <p:nvPr/>
            </p:nvSpPr>
            <p:spPr>
              <a:xfrm>
                <a:off x="4772016" y="4725343"/>
                <a:ext cx="1018043" cy="510087"/>
              </a:xfrm>
              <a:custGeom>
                <a:avLst/>
                <a:gdLst>
                  <a:gd name="connsiteX0" fmla="*/ 1018044 w 1018043"/>
                  <a:gd name="connsiteY0" fmla="*/ 510087 h 510087"/>
                  <a:gd name="connsiteX1" fmla="*/ 928530 w 1018043"/>
                  <a:gd name="connsiteY1" fmla="*/ 251491 h 510087"/>
                  <a:gd name="connsiteX2" fmla="*/ 469593 w 1018043"/>
                  <a:gd name="connsiteY2" fmla="*/ 0 h 510087"/>
                  <a:gd name="connsiteX3" fmla="*/ 98749 w 1018043"/>
                  <a:gd name="connsiteY3" fmla="*/ 207445 h 510087"/>
                  <a:gd name="connsiteX4" fmla="*/ 0 w 1018043"/>
                  <a:gd name="connsiteY4" fmla="*/ 510087 h 510087"/>
                  <a:gd name="connsiteX5" fmla="*/ 1018044 w 1018043"/>
                  <a:gd name="connsiteY5" fmla="*/ 510087 h 510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18043" h="510087">
                    <a:moveTo>
                      <a:pt x="1018044" y="510087"/>
                    </a:moveTo>
                    <a:cubicBezTo>
                      <a:pt x="971155" y="375106"/>
                      <a:pt x="935634" y="272804"/>
                      <a:pt x="928530" y="251491"/>
                    </a:cubicBezTo>
                    <a:lnTo>
                      <a:pt x="469593" y="0"/>
                    </a:lnTo>
                    <a:lnTo>
                      <a:pt x="98749" y="207445"/>
                    </a:lnTo>
                    <a:lnTo>
                      <a:pt x="0" y="510087"/>
                    </a:lnTo>
                    <a:lnTo>
                      <a:pt x="1018044" y="510087"/>
                    </a:lnTo>
                    <a:close/>
                  </a:path>
                </a:pathLst>
              </a:custGeom>
              <a:solidFill>
                <a:schemeClr val="tx2"/>
              </a:solidFill>
              <a:ln w="71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1FBD1BFC-08F7-6076-004A-19D53F18AA47}"/>
                  </a:ext>
                </a:extLst>
              </p:cNvPr>
              <p:cNvSpPr/>
              <p:nvPr/>
            </p:nvSpPr>
            <p:spPr>
              <a:xfrm>
                <a:off x="-31983" y="2458337"/>
                <a:ext cx="2209516" cy="2762174"/>
              </a:xfrm>
              <a:custGeom>
                <a:avLst/>
                <a:gdLst>
                  <a:gd name="connsiteX0" fmla="*/ 531485 w 2209516"/>
                  <a:gd name="connsiteY0" fmla="*/ 2762175 h 2762174"/>
                  <a:gd name="connsiteX1" fmla="*/ 411422 w 2209516"/>
                  <a:gd name="connsiteY1" fmla="*/ 1864903 h 2762174"/>
                  <a:gd name="connsiteX2" fmla="*/ 9320 w 2209516"/>
                  <a:gd name="connsiteY2" fmla="*/ 1003865 h 2762174"/>
                  <a:gd name="connsiteX3" fmla="*/ 191190 w 2209516"/>
                  <a:gd name="connsiteY3" fmla="*/ 2161 h 2762174"/>
                  <a:gd name="connsiteX4" fmla="*/ 457600 w 2209516"/>
                  <a:gd name="connsiteY4" fmla="*/ 63968 h 2762174"/>
                  <a:gd name="connsiteX5" fmla="*/ 331855 w 2209516"/>
                  <a:gd name="connsiteY5" fmla="*/ 840466 h 2762174"/>
                  <a:gd name="connsiteX6" fmla="*/ 794343 w 2209516"/>
                  <a:gd name="connsiteY6" fmla="*/ 1602756 h 2762174"/>
                  <a:gd name="connsiteX7" fmla="*/ 841232 w 2209516"/>
                  <a:gd name="connsiteY7" fmla="*/ 1612701 h 2762174"/>
                  <a:gd name="connsiteX8" fmla="*/ 843363 w 2209516"/>
                  <a:gd name="connsiteY8" fmla="*/ 1607018 h 2762174"/>
                  <a:gd name="connsiteX9" fmla="*/ 824181 w 2209516"/>
                  <a:gd name="connsiteY9" fmla="*/ 1522477 h 2762174"/>
                  <a:gd name="connsiteX10" fmla="*/ 1214917 w 2209516"/>
                  <a:gd name="connsiteY10" fmla="*/ 1369025 h 2762174"/>
                  <a:gd name="connsiteX11" fmla="*/ 1277435 w 2209516"/>
                  <a:gd name="connsiteY11" fmla="*/ 1459959 h 2762174"/>
                  <a:gd name="connsiteX12" fmla="*/ 1277435 w 2209516"/>
                  <a:gd name="connsiteY12" fmla="*/ 1459959 h 2762174"/>
                  <a:gd name="connsiteX13" fmla="*/ 1666749 w 2209516"/>
                  <a:gd name="connsiteY13" fmla="*/ 893038 h 2762174"/>
                  <a:gd name="connsiteX14" fmla="*/ 1898349 w 2209516"/>
                  <a:gd name="connsiteY14" fmla="*/ 137853 h 2762174"/>
                  <a:gd name="connsiteX15" fmla="*/ 2209516 w 2209516"/>
                  <a:gd name="connsiteY15" fmla="*/ 111567 h 2762174"/>
                  <a:gd name="connsiteX16" fmla="*/ 1990705 w 2209516"/>
                  <a:gd name="connsiteY16" fmla="*/ 1103324 h 2762174"/>
                  <a:gd name="connsiteX17" fmla="*/ 1626255 w 2209516"/>
                  <a:gd name="connsiteY17" fmla="*/ 1808069 h 2762174"/>
                  <a:gd name="connsiteX18" fmla="*/ 1644726 w 2209516"/>
                  <a:gd name="connsiteY18" fmla="*/ 2434667 h 2762174"/>
                  <a:gd name="connsiteX19" fmla="*/ 1682379 w 2209516"/>
                  <a:gd name="connsiteY19" fmla="*/ 2608722 h 2762174"/>
                  <a:gd name="connsiteX20" fmla="*/ 1593575 w 2209516"/>
                  <a:gd name="connsiteY20" fmla="*/ 2762175 h 2762174"/>
                  <a:gd name="connsiteX21" fmla="*/ 531485 w 2209516"/>
                  <a:gd name="connsiteY21" fmla="*/ 2762175 h 2762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209516" h="2762174">
                    <a:moveTo>
                      <a:pt x="531485" y="2762175"/>
                    </a:moveTo>
                    <a:cubicBezTo>
                      <a:pt x="511593" y="2507131"/>
                      <a:pt x="517987" y="2036827"/>
                      <a:pt x="411422" y="1864903"/>
                    </a:cubicBezTo>
                    <a:cubicBezTo>
                      <a:pt x="263653" y="1626200"/>
                      <a:pt x="41289" y="1376840"/>
                      <a:pt x="9320" y="1003865"/>
                    </a:cubicBezTo>
                    <a:cubicBezTo>
                      <a:pt x="-47514" y="340325"/>
                      <a:pt x="173429" y="15659"/>
                      <a:pt x="191190" y="2161"/>
                    </a:cubicBezTo>
                    <a:cubicBezTo>
                      <a:pt x="208950" y="-11337"/>
                      <a:pt x="450496" y="41945"/>
                      <a:pt x="457600" y="63968"/>
                    </a:cubicBezTo>
                    <a:cubicBezTo>
                      <a:pt x="464705" y="85991"/>
                      <a:pt x="325461" y="401421"/>
                      <a:pt x="331855" y="840466"/>
                    </a:cubicBezTo>
                    <a:cubicBezTo>
                      <a:pt x="333986" y="971895"/>
                      <a:pt x="380164" y="1421596"/>
                      <a:pt x="794343" y="1602756"/>
                    </a:cubicBezTo>
                    <a:cubicBezTo>
                      <a:pt x="810683" y="1609860"/>
                      <a:pt x="826313" y="1612701"/>
                      <a:pt x="841232" y="1612701"/>
                    </a:cubicBezTo>
                    <a:cubicBezTo>
                      <a:pt x="844784" y="1612701"/>
                      <a:pt x="846205" y="1608439"/>
                      <a:pt x="843363" y="1607018"/>
                    </a:cubicBezTo>
                    <a:cubicBezTo>
                      <a:pt x="819919" y="1590678"/>
                      <a:pt x="813525" y="1547342"/>
                      <a:pt x="824181" y="1522477"/>
                    </a:cubicBezTo>
                    <a:cubicBezTo>
                      <a:pt x="842652" y="1478431"/>
                      <a:pt x="1195025" y="1370446"/>
                      <a:pt x="1214917" y="1369025"/>
                    </a:cubicBezTo>
                    <a:cubicBezTo>
                      <a:pt x="1259674" y="1365472"/>
                      <a:pt x="1277435" y="1459959"/>
                      <a:pt x="1277435" y="1459959"/>
                    </a:cubicBezTo>
                    <a:lnTo>
                      <a:pt x="1277435" y="1459959"/>
                    </a:lnTo>
                    <a:cubicBezTo>
                      <a:pt x="1376895" y="1391048"/>
                      <a:pt x="1548818" y="1234754"/>
                      <a:pt x="1666749" y="893038"/>
                    </a:cubicBezTo>
                    <a:cubicBezTo>
                      <a:pt x="1819491" y="448310"/>
                      <a:pt x="1876326" y="148509"/>
                      <a:pt x="1898349" y="137853"/>
                    </a:cubicBezTo>
                    <a:cubicBezTo>
                      <a:pt x="1920372" y="127196"/>
                      <a:pt x="2209516" y="111567"/>
                      <a:pt x="2209516" y="111567"/>
                    </a:cubicBezTo>
                    <a:cubicBezTo>
                      <a:pt x="2209516" y="111567"/>
                      <a:pt x="2203833" y="613129"/>
                      <a:pt x="1990705" y="1103324"/>
                    </a:cubicBezTo>
                    <a:cubicBezTo>
                      <a:pt x="1818781" y="1499033"/>
                      <a:pt x="1680247" y="1619806"/>
                      <a:pt x="1626255" y="1808069"/>
                    </a:cubicBezTo>
                    <a:cubicBezTo>
                      <a:pt x="1619861" y="1829382"/>
                      <a:pt x="1591444" y="2284056"/>
                      <a:pt x="1644726" y="2434667"/>
                    </a:cubicBezTo>
                    <a:cubicBezTo>
                      <a:pt x="1658224" y="2472320"/>
                      <a:pt x="1678116" y="2522760"/>
                      <a:pt x="1682379" y="2608722"/>
                    </a:cubicBezTo>
                    <a:cubicBezTo>
                      <a:pt x="1684510" y="2648506"/>
                      <a:pt x="1677406" y="2713155"/>
                      <a:pt x="1593575" y="2762175"/>
                    </a:cubicBezTo>
                    <a:lnTo>
                      <a:pt x="531485" y="2762175"/>
                    </a:lnTo>
                    <a:close/>
                  </a:path>
                </a:pathLst>
              </a:custGeom>
              <a:solidFill>
                <a:schemeClr val="tx2"/>
              </a:solidFill>
              <a:ln w="71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8AD3AA5C-3430-DD68-A1D9-A23820CC6F94}"/>
                  </a:ext>
                </a:extLst>
              </p:cNvPr>
              <p:cNvSpPr/>
              <p:nvPr/>
            </p:nvSpPr>
            <p:spPr>
              <a:xfrm>
                <a:off x="2988131" y="2123044"/>
                <a:ext cx="466751" cy="556360"/>
              </a:xfrm>
              <a:custGeom>
                <a:avLst/>
                <a:gdLst>
                  <a:gd name="connsiteX0" fmla="*/ 0 w 466751"/>
                  <a:gd name="connsiteY0" fmla="*/ 0 h 556360"/>
                  <a:gd name="connsiteX1" fmla="*/ 71043 w 466751"/>
                  <a:gd name="connsiteY1" fmla="*/ 381500 h 556360"/>
                  <a:gd name="connsiteX2" fmla="*/ 282750 w 466751"/>
                  <a:gd name="connsiteY2" fmla="*/ 554844 h 556360"/>
                  <a:gd name="connsiteX3" fmla="*/ 466751 w 466751"/>
                  <a:gd name="connsiteY3" fmla="*/ 402813 h 556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6751" h="556360">
                    <a:moveTo>
                      <a:pt x="0" y="0"/>
                    </a:moveTo>
                    <a:cubicBezTo>
                      <a:pt x="0" y="0"/>
                      <a:pt x="50440" y="295538"/>
                      <a:pt x="71043" y="381500"/>
                    </a:cubicBezTo>
                    <a:cubicBezTo>
                      <a:pt x="97329" y="490195"/>
                      <a:pt x="191105" y="568343"/>
                      <a:pt x="282750" y="554844"/>
                    </a:cubicBezTo>
                    <a:cubicBezTo>
                      <a:pt x="360187" y="543478"/>
                      <a:pt x="436203" y="505825"/>
                      <a:pt x="466751" y="402813"/>
                    </a:cubicBezTo>
                  </a:path>
                </a:pathLst>
              </a:custGeom>
              <a:noFill/>
              <a:ln w="7103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D5F04A8D-A5A1-F3EA-150A-DE8349319DEC}"/>
                  </a:ext>
                </a:extLst>
              </p:cNvPr>
              <p:cNvSpPr/>
              <p:nvPr/>
            </p:nvSpPr>
            <p:spPr>
              <a:xfrm>
                <a:off x="2953287" y="1763752"/>
                <a:ext cx="939081" cy="860854"/>
              </a:xfrm>
              <a:custGeom>
                <a:avLst/>
                <a:gdLst>
                  <a:gd name="connsiteX0" fmla="*/ 777952 w 939081"/>
                  <a:gd name="connsiteY0" fmla="*/ 380605 h 860854"/>
                  <a:gd name="connsiteX1" fmla="*/ 671388 w 939081"/>
                  <a:gd name="connsiteY1" fmla="*/ 112774 h 860854"/>
                  <a:gd name="connsiteX2" fmla="*/ 360931 w 939081"/>
                  <a:gd name="connsiteY2" fmla="*/ 33206 h 860854"/>
                  <a:gd name="connsiteX3" fmla="*/ 66103 w 939081"/>
                  <a:gd name="connsiteY3" fmla="*/ 168187 h 860854"/>
                  <a:gd name="connsiteX4" fmla="*/ 53315 w 939081"/>
                  <a:gd name="connsiteY4" fmla="*/ 430335 h 860854"/>
                  <a:gd name="connsiteX5" fmla="*/ 414213 w 939081"/>
                  <a:gd name="connsiteY5" fmla="*/ 348636 h 860854"/>
                  <a:gd name="connsiteX6" fmla="*/ 434815 w 939081"/>
                  <a:gd name="connsiteY6" fmla="*/ 488591 h 860854"/>
                  <a:gd name="connsiteX7" fmla="*/ 493070 w 939081"/>
                  <a:gd name="connsiteY7" fmla="*/ 563185 h 860854"/>
                  <a:gd name="connsiteX8" fmla="*/ 525040 w 939081"/>
                  <a:gd name="connsiteY8" fmla="*/ 445254 h 860854"/>
                  <a:gd name="connsiteX9" fmla="*/ 606029 w 939081"/>
                  <a:gd name="connsiteY9" fmla="*/ 504220 h 860854"/>
                  <a:gd name="connsiteX10" fmla="*/ 524329 w 939081"/>
                  <a:gd name="connsiteY10" fmla="*/ 675433 h 860854"/>
                  <a:gd name="connsiteX11" fmla="*/ 525040 w 939081"/>
                  <a:gd name="connsiteY11" fmla="*/ 676144 h 860854"/>
                  <a:gd name="connsiteX12" fmla="*/ 549194 w 939081"/>
                  <a:gd name="connsiteY12" fmla="*/ 860855 h 860854"/>
                  <a:gd name="connsiteX13" fmla="*/ 928563 w 939081"/>
                  <a:gd name="connsiteY13" fmla="*/ 629255 h 860854"/>
                  <a:gd name="connsiteX14" fmla="*/ 898725 w 939081"/>
                  <a:gd name="connsiteY14" fmla="*/ 564606 h 860854"/>
                  <a:gd name="connsiteX15" fmla="*/ 777952 w 939081"/>
                  <a:gd name="connsiteY15" fmla="*/ 380605 h 860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939081" h="860854">
                    <a:moveTo>
                      <a:pt x="777952" y="380605"/>
                    </a:moveTo>
                    <a:cubicBezTo>
                      <a:pt x="731774" y="283277"/>
                      <a:pt x="716855" y="195894"/>
                      <a:pt x="671388" y="112774"/>
                    </a:cubicBezTo>
                    <a:cubicBezTo>
                      <a:pt x="614554" y="6920"/>
                      <a:pt x="488808" y="-34995"/>
                      <a:pt x="360931" y="33206"/>
                    </a:cubicBezTo>
                    <a:cubicBezTo>
                      <a:pt x="251525" y="18287"/>
                      <a:pt x="147802" y="67307"/>
                      <a:pt x="66103" y="168187"/>
                    </a:cubicBezTo>
                    <a:cubicBezTo>
                      <a:pt x="7138" y="241361"/>
                      <a:pt x="-41172" y="418258"/>
                      <a:pt x="53315" y="430335"/>
                    </a:cubicBezTo>
                    <a:cubicBezTo>
                      <a:pt x="222397" y="451648"/>
                      <a:pt x="380112" y="370659"/>
                      <a:pt x="414213" y="348636"/>
                    </a:cubicBezTo>
                    <a:cubicBezTo>
                      <a:pt x="412082" y="407602"/>
                      <a:pt x="419896" y="445965"/>
                      <a:pt x="434815" y="488591"/>
                    </a:cubicBezTo>
                    <a:cubicBezTo>
                      <a:pt x="450445" y="534058"/>
                      <a:pt x="492360" y="576684"/>
                      <a:pt x="493070" y="563185"/>
                    </a:cubicBezTo>
                    <a:cubicBezTo>
                      <a:pt x="495912" y="509903"/>
                      <a:pt x="495202" y="469409"/>
                      <a:pt x="525040" y="445254"/>
                    </a:cubicBezTo>
                    <a:cubicBezTo>
                      <a:pt x="579032" y="400497"/>
                      <a:pt x="613133" y="442413"/>
                      <a:pt x="606029" y="504220"/>
                    </a:cubicBezTo>
                    <a:cubicBezTo>
                      <a:pt x="599635" y="561054"/>
                      <a:pt x="547063" y="635649"/>
                      <a:pt x="524329" y="675433"/>
                    </a:cubicBezTo>
                    <a:lnTo>
                      <a:pt x="525040" y="676144"/>
                    </a:lnTo>
                    <a:lnTo>
                      <a:pt x="549194" y="860855"/>
                    </a:lnTo>
                    <a:cubicBezTo>
                      <a:pt x="549194" y="860855"/>
                      <a:pt x="797134" y="807573"/>
                      <a:pt x="928563" y="629255"/>
                    </a:cubicBezTo>
                    <a:cubicBezTo>
                      <a:pt x="952717" y="596575"/>
                      <a:pt x="932115" y="595865"/>
                      <a:pt x="898725" y="564606"/>
                    </a:cubicBezTo>
                    <a:cubicBezTo>
                      <a:pt x="866045" y="531927"/>
                      <a:pt x="820578" y="470830"/>
                      <a:pt x="777952" y="380605"/>
                    </a:cubicBezTo>
                    <a:close/>
                  </a:path>
                </a:pathLst>
              </a:custGeom>
              <a:solidFill>
                <a:schemeClr val="tx2"/>
              </a:solidFill>
              <a:ln w="71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D84E8B68-0109-B9E9-69C7-FF54D395086C}"/>
                  </a:ext>
                </a:extLst>
              </p:cNvPr>
              <p:cNvSpPr/>
              <p:nvPr/>
            </p:nvSpPr>
            <p:spPr>
              <a:xfrm>
                <a:off x="2065358" y="215133"/>
                <a:ext cx="1324875" cy="1385036"/>
              </a:xfrm>
              <a:custGeom>
                <a:avLst/>
                <a:gdLst>
                  <a:gd name="connsiteX0" fmla="*/ 1304983 w 1324875"/>
                  <a:gd name="connsiteY0" fmla="*/ 335734 h 1385036"/>
                  <a:gd name="connsiteX1" fmla="*/ 1257385 w 1324875"/>
                  <a:gd name="connsiteY1" fmla="*/ 196490 h 1385036"/>
                  <a:gd name="connsiteX2" fmla="*/ 1211207 w 1324875"/>
                  <a:gd name="connsiteY2" fmla="*/ 126158 h 1385036"/>
                  <a:gd name="connsiteX3" fmla="*/ 953321 w 1324875"/>
                  <a:gd name="connsiteY3" fmla="*/ 58667 h 1385036"/>
                  <a:gd name="connsiteX4" fmla="*/ 870912 w 1324875"/>
                  <a:gd name="connsiteY4" fmla="*/ 146760 h 1385036"/>
                  <a:gd name="connsiteX5" fmla="*/ 803421 w 1324875"/>
                  <a:gd name="connsiteY5" fmla="*/ 43748 h 1385036"/>
                  <a:gd name="connsiteX6" fmla="*/ 735220 w 1324875"/>
                  <a:gd name="connsiteY6" fmla="*/ 1833 h 1385036"/>
                  <a:gd name="connsiteX7" fmla="*/ 364376 w 1324875"/>
                  <a:gd name="connsiteY7" fmla="*/ 119764 h 1385036"/>
                  <a:gd name="connsiteX8" fmla="*/ 109333 w 1324875"/>
                  <a:gd name="connsiteY8" fmla="*/ 413881 h 1385036"/>
                  <a:gd name="connsiteX9" fmla="*/ 120700 w 1324875"/>
                  <a:gd name="connsiteY9" fmla="*/ 493449 h 1385036"/>
                  <a:gd name="connsiteX10" fmla="*/ 188190 w 1324875"/>
                  <a:gd name="connsiteY10" fmla="*/ 596462 h 1385036"/>
                  <a:gd name="connsiteX11" fmla="*/ 73811 w 1324875"/>
                  <a:gd name="connsiteY11" fmla="*/ 636956 h 1385036"/>
                  <a:gd name="connsiteX12" fmla="*/ 33317 w 1324875"/>
                  <a:gd name="connsiteY12" fmla="*/ 900525 h 1385036"/>
                  <a:gd name="connsiteX13" fmla="*/ 79495 w 1324875"/>
                  <a:gd name="connsiteY13" fmla="*/ 970857 h 1385036"/>
                  <a:gd name="connsiteX14" fmla="*/ 490122 w 1324875"/>
                  <a:gd name="connsiteY14" fmla="*/ 1056109 h 1385036"/>
                  <a:gd name="connsiteX15" fmla="*/ 490833 w 1324875"/>
                  <a:gd name="connsiteY15" fmla="*/ 1056109 h 1385036"/>
                  <a:gd name="connsiteX16" fmla="*/ 531327 w 1324875"/>
                  <a:gd name="connsiteY16" fmla="*/ 1056109 h 1385036"/>
                  <a:gd name="connsiteX17" fmla="*/ 919931 w 1324875"/>
                  <a:gd name="connsiteY17" fmla="*/ 1086657 h 1385036"/>
                  <a:gd name="connsiteX18" fmla="*/ 931298 w 1324875"/>
                  <a:gd name="connsiteY18" fmla="*/ 1090209 h 1385036"/>
                  <a:gd name="connsiteX19" fmla="*/ 960426 w 1324875"/>
                  <a:gd name="connsiteY19" fmla="*/ 1134966 h 1385036"/>
                  <a:gd name="connsiteX20" fmla="*/ 957584 w 1324875"/>
                  <a:gd name="connsiteY20" fmla="*/ 1147754 h 1385036"/>
                  <a:gd name="connsiteX21" fmla="*/ 926325 w 1324875"/>
                  <a:gd name="connsiteY21" fmla="*/ 1168356 h 1385036"/>
                  <a:gd name="connsiteX22" fmla="*/ 866649 w 1324875"/>
                  <a:gd name="connsiteY22" fmla="*/ 1385037 h 1385036"/>
                  <a:gd name="connsiteX23" fmla="*/ 1324876 w 1324875"/>
                  <a:gd name="connsiteY23" fmla="*/ 1083815 h 1385036"/>
                  <a:gd name="connsiteX24" fmla="*/ 1102511 w 1324875"/>
                  <a:gd name="connsiteY24" fmla="*/ 1052556 h 1385036"/>
                  <a:gd name="connsiteX25" fmla="*/ 1071253 w 1324875"/>
                  <a:gd name="connsiteY25" fmla="*/ 1073159 h 1385036"/>
                  <a:gd name="connsiteX26" fmla="*/ 1058465 w 1324875"/>
                  <a:gd name="connsiteY26" fmla="*/ 1070317 h 1385036"/>
                  <a:gd name="connsiteX27" fmla="*/ 1029337 w 1324875"/>
                  <a:gd name="connsiteY27" fmla="*/ 1025560 h 1385036"/>
                  <a:gd name="connsiteX28" fmla="*/ 1030758 w 1324875"/>
                  <a:gd name="connsiteY28" fmla="*/ 1014193 h 1385036"/>
                  <a:gd name="connsiteX29" fmla="*/ 1156504 w 1324875"/>
                  <a:gd name="connsiteY29" fmla="*/ 645481 h 1385036"/>
                  <a:gd name="connsiteX30" fmla="*/ 1172844 w 1324875"/>
                  <a:gd name="connsiteY30" fmla="*/ 607828 h 1385036"/>
                  <a:gd name="connsiteX31" fmla="*/ 1196999 w 1324875"/>
                  <a:gd name="connsiteY31" fmla="*/ 590068 h 1385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324875" h="1385036">
                    <a:moveTo>
                      <a:pt x="1304983" y="335734"/>
                    </a:moveTo>
                    <a:cubicBezTo>
                      <a:pt x="1301431" y="287425"/>
                      <a:pt x="1285802" y="239827"/>
                      <a:pt x="1257385" y="196490"/>
                    </a:cubicBezTo>
                    <a:lnTo>
                      <a:pt x="1211207" y="126158"/>
                    </a:lnTo>
                    <a:cubicBezTo>
                      <a:pt x="1155083" y="40907"/>
                      <a:pt x="1042835" y="9648"/>
                      <a:pt x="953321" y="58667"/>
                    </a:cubicBezTo>
                    <a:cubicBezTo>
                      <a:pt x="914958" y="79270"/>
                      <a:pt x="887252" y="111239"/>
                      <a:pt x="870912" y="146760"/>
                    </a:cubicBezTo>
                    <a:lnTo>
                      <a:pt x="803421" y="43748"/>
                    </a:lnTo>
                    <a:cubicBezTo>
                      <a:pt x="787792" y="20304"/>
                      <a:pt x="762927" y="4675"/>
                      <a:pt x="735220" y="1833"/>
                    </a:cubicBezTo>
                    <a:cubicBezTo>
                      <a:pt x="670571" y="-5271"/>
                      <a:pt x="541273" y="3254"/>
                      <a:pt x="364376" y="119764"/>
                    </a:cubicBezTo>
                    <a:cubicBezTo>
                      <a:pt x="187480" y="236274"/>
                      <a:pt x="128514" y="351364"/>
                      <a:pt x="109333" y="413881"/>
                    </a:cubicBezTo>
                    <a:cubicBezTo>
                      <a:pt x="100808" y="440878"/>
                      <a:pt x="105070" y="470005"/>
                      <a:pt x="120700" y="493449"/>
                    </a:cubicBezTo>
                    <a:lnTo>
                      <a:pt x="188190" y="596462"/>
                    </a:lnTo>
                    <a:cubicBezTo>
                      <a:pt x="148406" y="597172"/>
                      <a:pt x="108622" y="609960"/>
                      <a:pt x="73811" y="636956"/>
                    </a:cubicBezTo>
                    <a:cubicBezTo>
                      <a:pt x="-7177" y="699474"/>
                      <a:pt x="-22807" y="815273"/>
                      <a:pt x="33317" y="900525"/>
                    </a:cubicBezTo>
                    <a:lnTo>
                      <a:pt x="79495" y="970857"/>
                    </a:lnTo>
                    <a:cubicBezTo>
                      <a:pt x="169719" y="1107970"/>
                      <a:pt x="353010" y="1145623"/>
                      <a:pt x="490122" y="1056109"/>
                    </a:cubicBezTo>
                    <a:lnTo>
                      <a:pt x="490833" y="1056109"/>
                    </a:lnTo>
                    <a:cubicBezTo>
                      <a:pt x="502910" y="1048294"/>
                      <a:pt x="519250" y="1048294"/>
                      <a:pt x="531327" y="1056109"/>
                    </a:cubicBezTo>
                    <a:cubicBezTo>
                      <a:pt x="644996" y="1129993"/>
                      <a:pt x="792054" y="1143491"/>
                      <a:pt x="919931" y="1086657"/>
                    </a:cubicBezTo>
                    <a:cubicBezTo>
                      <a:pt x="924194" y="1084526"/>
                      <a:pt x="928456" y="1085947"/>
                      <a:pt x="931298" y="1090209"/>
                    </a:cubicBezTo>
                    <a:lnTo>
                      <a:pt x="960426" y="1134966"/>
                    </a:lnTo>
                    <a:cubicBezTo>
                      <a:pt x="963267" y="1139229"/>
                      <a:pt x="961847" y="1144912"/>
                      <a:pt x="957584" y="1147754"/>
                    </a:cubicBezTo>
                    <a:lnTo>
                      <a:pt x="926325" y="1168356"/>
                    </a:lnTo>
                    <a:cubicBezTo>
                      <a:pt x="848889" y="1219507"/>
                      <a:pt x="815498" y="1306890"/>
                      <a:pt x="866649" y="1385037"/>
                    </a:cubicBezTo>
                    <a:lnTo>
                      <a:pt x="1324876" y="1083815"/>
                    </a:lnTo>
                    <a:cubicBezTo>
                      <a:pt x="1273725" y="1006379"/>
                      <a:pt x="1180659" y="1001406"/>
                      <a:pt x="1102511" y="1052556"/>
                    </a:cubicBezTo>
                    <a:lnTo>
                      <a:pt x="1071253" y="1073159"/>
                    </a:lnTo>
                    <a:cubicBezTo>
                      <a:pt x="1066990" y="1076001"/>
                      <a:pt x="1061307" y="1074580"/>
                      <a:pt x="1058465" y="1070317"/>
                    </a:cubicBezTo>
                    <a:lnTo>
                      <a:pt x="1029337" y="1025560"/>
                    </a:lnTo>
                    <a:cubicBezTo>
                      <a:pt x="1027206" y="1022008"/>
                      <a:pt x="1027206" y="1017035"/>
                      <a:pt x="1030758" y="1014193"/>
                    </a:cubicBezTo>
                    <a:cubicBezTo>
                      <a:pt x="1133770" y="919706"/>
                      <a:pt x="1179238" y="779752"/>
                      <a:pt x="1156504" y="645481"/>
                    </a:cubicBezTo>
                    <a:cubicBezTo>
                      <a:pt x="1154373" y="630562"/>
                      <a:pt x="1160056" y="616354"/>
                      <a:pt x="1172844" y="607828"/>
                    </a:cubicBezTo>
                    <a:cubicBezTo>
                      <a:pt x="1181369" y="602145"/>
                      <a:pt x="1189894" y="596462"/>
                      <a:pt x="1196999" y="590068"/>
                    </a:cubicBezTo>
                  </a:path>
                </a:pathLst>
              </a:custGeom>
              <a:noFill/>
              <a:ln w="7103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306FC149-F9D0-B3BD-AF40-0932F8B5ABFE}"/>
                  </a:ext>
                </a:extLst>
              </p:cNvPr>
              <p:cNvSpPr/>
              <p:nvPr/>
            </p:nvSpPr>
            <p:spPr>
              <a:xfrm>
                <a:off x="2156157" y="903529"/>
                <a:ext cx="346529" cy="325929"/>
              </a:xfrm>
              <a:custGeom>
                <a:avLst/>
                <a:gdLst>
                  <a:gd name="connsiteX0" fmla="*/ 343199 w 346529"/>
                  <a:gd name="connsiteY0" fmla="*/ 296670 h 325929"/>
                  <a:gd name="connsiteX1" fmla="*/ 64712 w 346529"/>
                  <a:gd name="connsiteY1" fmla="*/ 232731 h 325929"/>
                  <a:gd name="connsiteX2" fmla="*/ 17823 w 346529"/>
                  <a:gd name="connsiteY2" fmla="*/ 161688 h 325929"/>
                  <a:gd name="connsiteX3" fmla="*/ 39847 w 346529"/>
                  <a:gd name="connsiteY3" fmla="*/ 21023 h 325929"/>
                  <a:gd name="connsiteX4" fmla="*/ 186905 w 346529"/>
                  <a:gd name="connsiteY4" fmla="*/ 45888 h 325929"/>
                  <a:gd name="connsiteX5" fmla="*/ 345331 w 346529"/>
                  <a:gd name="connsiteY5" fmla="*/ 287434 h 325929"/>
                  <a:gd name="connsiteX6" fmla="*/ 343199 w 346529"/>
                  <a:gd name="connsiteY6" fmla="*/ 296670 h 325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6529" h="325929">
                    <a:moveTo>
                      <a:pt x="343199" y="296670"/>
                    </a:moveTo>
                    <a:cubicBezTo>
                      <a:pt x="249423" y="353504"/>
                      <a:pt x="125098" y="325087"/>
                      <a:pt x="64712" y="232731"/>
                    </a:cubicBezTo>
                    <a:lnTo>
                      <a:pt x="17823" y="161688"/>
                    </a:lnTo>
                    <a:cubicBezTo>
                      <a:pt x="-12015" y="116221"/>
                      <a:pt x="-4200" y="53703"/>
                      <a:pt x="39847" y="21023"/>
                    </a:cubicBezTo>
                    <a:cubicBezTo>
                      <a:pt x="87445" y="-15208"/>
                      <a:pt x="154936" y="-3131"/>
                      <a:pt x="186905" y="45888"/>
                    </a:cubicBezTo>
                    <a:lnTo>
                      <a:pt x="345331" y="287434"/>
                    </a:lnTo>
                    <a:cubicBezTo>
                      <a:pt x="347462" y="290276"/>
                      <a:pt x="346752" y="294538"/>
                      <a:pt x="343199" y="296670"/>
                    </a:cubicBezTo>
                    <a:close/>
                  </a:path>
                </a:pathLst>
              </a:custGeom>
              <a:noFill/>
              <a:ln w="7103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5B5C17F5-ACB2-7B68-15F6-AC7311CF517E}"/>
                  </a:ext>
                </a:extLst>
              </p:cNvPr>
              <p:cNvSpPr/>
              <p:nvPr/>
            </p:nvSpPr>
            <p:spPr>
              <a:xfrm rot="-1998712">
                <a:off x="2166984" y="346368"/>
                <a:ext cx="706170" cy="260018"/>
              </a:xfrm>
              <a:custGeom>
                <a:avLst/>
                <a:gdLst>
                  <a:gd name="connsiteX0" fmla="*/ 706171 w 706170"/>
                  <a:gd name="connsiteY0" fmla="*/ 130009 h 260018"/>
                  <a:gd name="connsiteX1" fmla="*/ 353085 w 706170"/>
                  <a:gd name="connsiteY1" fmla="*/ 260019 h 260018"/>
                  <a:gd name="connsiteX2" fmla="*/ 0 w 706170"/>
                  <a:gd name="connsiteY2" fmla="*/ 130009 h 260018"/>
                  <a:gd name="connsiteX3" fmla="*/ 353085 w 706170"/>
                  <a:gd name="connsiteY3" fmla="*/ 0 h 260018"/>
                  <a:gd name="connsiteX4" fmla="*/ 706171 w 706170"/>
                  <a:gd name="connsiteY4" fmla="*/ 130009 h 260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6170" h="260018">
                    <a:moveTo>
                      <a:pt x="706171" y="130009"/>
                    </a:moveTo>
                    <a:cubicBezTo>
                      <a:pt x="706171" y="201812"/>
                      <a:pt x="548089" y="260019"/>
                      <a:pt x="353085" y="260019"/>
                    </a:cubicBezTo>
                    <a:cubicBezTo>
                      <a:pt x="158082" y="260019"/>
                      <a:pt x="0" y="201812"/>
                      <a:pt x="0" y="130009"/>
                    </a:cubicBezTo>
                    <a:cubicBezTo>
                      <a:pt x="0" y="58207"/>
                      <a:pt x="158081" y="0"/>
                      <a:pt x="353085" y="0"/>
                    </a:cubicBezTo>
                    <a:cubicBezTo>
                      <a:pt x="548089" y="0"/>
                      <a:pt x="706171" y="58207"/>
                      <a:pt x="706171" y="130009"/>
                    </a:cubicBezTo>
                    <a:close/>
                  </a:path>
                </a:pathLst>
              </a:custGeom>
              <a:solidFill>
                <a:schemeClr val="tx2"/>
              </a:solidFill>
              <a:ln w="71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6B64541-A278-482E-50FB-C4216E3A7F30}"/>
                  </a:ext>
                </a:extLst>
              </p:cNvPr>
              <p:cNvSpPr/>
              <p:nvPr/>
            </p:nvSpPr>
            <p:spPr>
              <a:xfrm>
                <a:off x="3009567" y="341884"/>
                <a:ext cx="268418" cy="400576"/>
              </a:xfrm>
              <a:custGeom>
                <a:avLst/>
                <a:gdLst>
                  <a:gd name="connsiteX0" fmla="*/ 210874 w 268418"/>
                  <a:gd name="connsiteY0" fmla="*/ 376644 h 400576"/>
                  <a:gd name="connsiteX1" fmla="*/ 183878 w 268418"/>
                  <a:gd name="connsiteY1" fmla="*/ 399377 h 400576"/>
                  <a:gd name="connsiteX2" fmla="*/ 173932 w 268418"/>
                  <a:gd name="connsiteY2" fmla="*/ 397246 h 400576"/>
                  <a:gd name="connsiteX3" fmla="*/ 11954 w 268418"/>
                  <a:gd name="connsiteY3" fmla="*/ 149307 h 400576"/>
                  <a:gd name="connsiteX4" fmla="*/ 47475 w 268418"/>
                  <a:gd name="connsiteY4" fmla="*/ 15036 h 400576"/>
                  <a:gd name="connsiteX5" fmla="*/ 189561 w 268418"/>
                  <a:gd name="connsiteY5" fmla="*/ 48426 h 400576"/>
                  <a:gd name="connsiteX6" fmla="*/ 236449 w 268418"/>
                  <a:gd name="connsiteY6" fmla="*/ 119469 h 400576"/>
                  <a:gd name="connsiteX7" fmla="*/ 268418 w 268418"/>
                  <a:gd name="connsiteY7" fmla="*/ 204720 h 400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8418" h="400576">
                    <a:moveTo>
                      <a:pt x="210874" y="376644"/>
                    </a:moveTo>
                    <a:cubicBezTo>
                      <a:pt x="202349" y="385169"/>
                      <a:pt x="193824" y="392983"/>
                      <a:pt x="183878" y="399377"/>
                    </a:cubicBezTo>
                    <a:cubicBezTo>
                      <a:pt x="181036" y="401509"/>
                      <a:pt x="176063" y="400798"/>
                      <a:pt x="173932" y="397246"/>
                    </a:cubicBezTo>
                    <a:lnTo>
                      <a:pt x="11954" y="149307"/>
                    </a:lnTo>
                    <a:cubicBezTo>
                      <a:pt x="-12911" y="102418"/>
                      <a:pt x="2008" y="43453"/>
                      <a:pt x="47475" y="15036"/>
                    </a:cubicBezTo>
                    <a:cubicBezTo>
                      <a:pt x="95074" y="-14802"/>
                      <a:pt x="159013" y="1538"/>
                      <a:pt x="189561" y="48426"/>
                    </a:cubicBezTo>
                    <a:lnTo>
                      <a:pt x="236449" y="119469"/>
                    </a:lnTo>
                    <a:cubicBezTo>
                      <a:pt x="254210" y="146465"/>
                      <a:pt x="264156" y="175592"/>
                      <a:pt x="268418" y="204720"/>
                    </a:cubicBezTo>
                  </a:path>
                </a:pathLst>
              </a:custGeom>
              <a:noFill/>
              <a:ln w="7103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9DA8296-6FB5-6141-2D51-8F091D060D9E}"/>
                  </a:ext>
                </a:extLst>
              </p:cNvPr>
              <p:cNvSpPr/>
              <p:nvPr/>
            </p:nvSpPr>
            <p:spPr>
              <a:xfrm>
                <a:off x="3233396" y="542934"/>
                <a:ext cx="683264" cy="488892"/>
              </a:xfrm>
              <a:custGeom>
                <a:avLst/>
                <a:gdLst>
                  <a:gd name="connsiteX0" fmla="*/ 203725 w 683264"/>
                  <a:gd name="connsiteY0" fmla="*/ 223192 h 488892"/>
                  <a:gd name="connsiteX1" fmla="*/ 51694 w 683264"/>
                  <a:gd name="connsiteY1" fmla="*/ 200459 h 488892"/>
                  <a:gd name="connsiteX2" fmla="*/ 4095 w 683264"/>
                  <a:gd name="connsiteY2" fmla="*/ 246637 h 488892"/>
                  <a:gd name="connsiteX3" fmla="*/ 273347 w 683264"/>
                  <a:gd name="connsiteY3" fmla="*/ 331178 h 488892"/>
                  <a:gd name="connsiteX4" fmla="*/ 202305 w 683264"/>
                  <a:gd name="connsiteY4" fmla="*/ 315548 h 488892"/>
                  <a:gd name="connsiteX5" fmla="*/ 168204 w 683264"/>
                  <a:gd name="connsiteY5" fmla="*/ 356753 h 488892"/>
                  <a:gd name="connsiteX6" fmla="*/ 431773 w 683264"/>
                  <a:gd name="connsiteY6" fmla="*/ 390143 h 488892"/>
                  <a:gd name="connsiteX7" fmla="*/ 536206 w 683264"/>
                  <a:gd name="connsiteY7" fmla="*/ 488893 h 488892"/>
                  <a:gd name="connsiteX8" fmla="*/ 683264 w 683264"/>
                  <a:gd name="connsiteY8" fmla="*/ 379487 h 488892"/>
                  <a:gd name="connsiteX9" fmla="*/ 203015 w 683264"/>
                  <a:gd name="connsiteY9" fmla="*/ 27114 h 488892"/>
                  <a:gd name="connsiteX10" fmla="*/ 19014 w 683264"/>
                  <a:gd name="connsiteY10" fmla="*/ 62636 h 488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83264" h="488892">
                    <a:moveTo>
                      <a:pt x="203725" y="223192"/>
                    </a:moveTo>
                    <a:cubicBezTo>
                      <a:pt x="159679" y="210405"/>
                      <a:pt x="91478" y="200459"/>
                      <a:pt x="51694" y="200459"/>
                    </a:cubicBezTo>
                    <a:cubicBezTo>
                      <a:pt x="20435" y="200459"/>
                      <a:pt x="-11534" y="213957"/>
                      <a:pt x="4095" y="246637"/>
                    </a:cubicBezTo>
                    <a:cubicBezTo>
                      <a:pt x="19724" y="279316"/>
                      <a:pt x="173887" y="270081"/>
                      <a:pt x="273347" y="331178"/>
                    </a:cubicBezTo>
                    <a:cubicBezTo>
                      <a:pt x="273347" y="331178"/>
                      <a:pt x="253455" y="325494"/>
                      <a:pt x="202305" y="315548"/>
                    </a:cubicBezTo>
                    <a:cubicBezTo>
                      <a:pt x="151154" y="306313"/>
                      <a:pt x="146181" y="345386"/>
                      <a:pt x="168204" y="356753"/>
                    </a:cubicBezTo>
                    <a:cubicBezTo>
                      <a:pt x="272637" y="423533"/>
                      <a:pt x="382753" y="405062"/>
                      <a:pt x="431773" y="390143"/>
                    </a:cubicBezTo>
                    <a:cubicBezTo>
                      <a:pt x="469426" y="395826"/>
                      <a:pt x="536206" y="488893"/>
                      <a:pt x="536206" y="488893"/>
                    </a:cubicBezTo>
                    <a:cubicBezTo>
                      <a:pt x="536206" y="488893"/>
                      <a:pt x="590198" y="464028"/>
                      <a:pt x="683264" y="379487"/>
                    </a:cubicBezTo>
                    <a:cubicBezTo>
                      <a:pt x="592330" y="260845"/>
                      <a:pt x="371386" y="86790"/>
                      <a:pt x="203015" y="27114"/>
                    </a:cubicBezTo>
                    <a:cubicBezTo>
                      <a:pt x="34643" y="-32562"/>
                      <a:pt x="543" y="18589"/>
                      <a:pt x="19014" y="62636"/>
                    </a:cubicBezTo>
                  </a:path>
                </a:pathLst>
              </a:custGeom>
              <a:noFill/>
              <a:ln w="7103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554BDE1-C7D8-F1ED-1A14-1F4C865D367E}"/>
                  </a:ext>
                </a:extLst>
              </p:cNvPr>
              <p:cNvSpPr/>
              <p:nvPr/>
            </p:nvSpPr>
            <p:spPr>
              <a:xfrm>
                <a:off x="3215012" y="673235"/>
                <a:ext cx="215004" cy="71578"/>
              </a:xfrm>
              <a:custGeom>
                <a:avLst/>
                <a:gdLst>
                  <a:gd name="connsiteX0" fmla="*/ 215005 w 215004"/>
                  <a:gd name="connsiteY0" fmla="*/ 26111 h 71578"/>
                  <a:gd name="connsiteX1" fmla="*/ 4718 w 215004"/>
                  <a:gd name="connsiteY1" fmla="*/ 12613 h 71578"/>
                  <a:gd name="connsiteX2" fmla="*/ 49475 w 215004"/>
                  <a:gd name="connsiteY2" fmla="*/ 71579 h 71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5004" h="71578">
                    <a:moveTo>
                      <a:pt x="215005" y="26111"/>
                    </a:moveTo>
                    <a:cubicBezTo>
                      <a:pt x="153908" y="6219"/>
                      <a:pt x="18216" y="-13673"/>
                      <a:pt x="4718" y="12613"/>
                    </a:cubicBezTo>
                    <a:cubicBezTo>
                      <a:pt x="-8780" y="38899"/>
                      <a:pt x="6850" y="58791"/>
                      <a:pt x="49475" y="71579"/>
                    </a:cubicBezTo>
                  </a:path>
                </a:pathLst>
              </a:custGeom>
              <a:noFill/>
              <a:ln w="7103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9F6E6843-7A40-4517-53BF-12CE9C6BBC38}"/>
                  </a:ext>
                </a:extLst>
              </p:cNvPr>
              <p:cNvSpPr/>
              <p:nvPr/>
            </p:nvSpPr>
            <p:spPr>
              <a:xfrm>
                <a:off x="3220982" y="603590"/>
                <a:ext cx="244556" cy="69470"/>
              </a:xfrm>
              <a:custGeom>
                <a:avLst/>
                <a:gdLst>
                  <a:gd name="connsiteX0" fmla="*/ 244557 w 244556"/>
                  <a:gd name="connsiteY0" fmla="*/ 44605 h 69470"/>
                  <a:gd name="connsiteX1" fmla="*/ 7984 w 244556"/>
                  <a:gd name="connsiteY1" fmla="*/ 16188 h 69470"/>
                  <a:gd name="connsiteX2" fmla="*/ 26456 w 244556"/>
                  <a:gd name="connsiteY2" fmla="*/ 69470 h 69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556" h="69470">
                    <a:moveTo>
                      <a:pt x="244557" y="44605"/>
                    </a:moveTo>
                    <a:cubicBezTo>
                      <a:pt x="160016" y="2690"/>
                      <a:pt x="32849" y="-15781"/>
                      <a:pt x="7984" y="16188"/>
                    </a:cubicBezTo>
                    <a:cubicBezTo>
                      <a:pt x="-17591" y="49578"/>
                      <a:pt x="26456" y="69470"/>
                      <a:pt x="26456" y="69470"/>
                    </a:cubicBezTo>
                  </a:path>
                </a:pathLst>
              </a:custGeom>
              <a:noFill/>
              <a:ln w="7103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4C1ECC05-F58A-36C8-AB76-58B91826021B}"/>
                  </a:ext>
                </a:extLst>
              </p:cNvPr>
              <p:cNvSpPr/>
              <p:nvPr/>
            </p:nvSpPr>
            <p:spPr>
              <a:xfrm>
                <a:off x="5976257" y="1343651"/>
                <a:ext cx="377150" cy="674250"/>
              </a:xfrm>
              <a:custGeom>
                <a:avLst/>
                <a:gdLst>
                  <a:gd name="connsiteX0" fmla="*/ 187487 w 377150"/>
                  <a:gd name="connsiteY0" fmla="*/ 674250 h 674250"/>
                  <a:gd name="connsiteX1" fmla="*/ 340940 w 377150"/>
                  <a:gd name="connsiteY1" fmla="*/ 669277 h 674250"/>
                  <a:gd name="connsiteX2" fmla="*/ 335967 w 377150"/>
                  <a:gd name="connsiteY2" fmla="*/ 549215 h 674250"/>
                  <a:gd name="connsiteX3" fmla="*/ 374330 w 377150"/>
                  <a:gd name="connsiteY3" fmla="*/ 379423 h 674250"/>
                  <a:gd name="connsiteX4" fmla="*/ 350886 w 377150"/>
                  <a:gd name="connsiteY4" fmla="*/ 127221 h 674250"/>
                  <a:gd name="connsiteX5" fmla="*/ 251426 w 377150"/>
                  <a:gd name="connsiteY5" fmla="*/ 59019 h 674250"/>
                  <a:gd name="connsiteX6" fmla="*/ 250716 w 377150"/>
                  <a:gd name="connsiteY6" fmla="*/ 59019 h 674250"/>
                  <a:gd name="connsiteX7" fmla="*/ 205959 w 377150"/>
                  <a:gd name="connsiteY7" fmla="*/ 764 h 674250"/>
                  <a:gd name="connsiteX8" fmla="*/ 169727 w 377150"/>
                  <a:gd name="connsiteY8" fmla="*/ 38417 h 674250"/>
                  <a:gd name="connsiteX9" fmla="*/ 147704 w 377150"/>
                  <a:gd name="connsiteY9" fmla="*/ 21367 h 674250"/>
                  <a:gd name="connsiteX10" fmla="*/ 117155 w 377150"/>
                  <a:gd name="connsiteY10" fmla="*/ 83174 h 674250"/>
                  <a:gd name="connsiteX11" fmla="*/ 117155 w 377150"/>
                  <a:gd name="connsiteY11" fmla="*/ 83174 h 674250"/>
                  <a:gd name="connsiteX12" fmla="*/ 68846 w 377150"/>
                  <a:gd name="connsiteY12" fmla="*/ 78201 h 674250"/>
                  <a:gd name="connsiteX13" fmla="*/ 133495 w 377150"/>
                  <a:gd name="connsiteY13" fmla="*/ 385816 h 674250"/>
                  <a:gd name="connsiteX14" fmla="*/ 63162 w 377150"/>
                  <a:gd name="connsiteY14" fmla="*/ 324720 h 674250"/>
                  <a:gd name="connsiteX15" fmla="*/ 645 w 377150"/>
                  <a:gd name="connsiteY15" fmla="*/ 339639 h 674250"/>
                  <a:gd name="connsiteX16" fmla="*/ 185356 w 377150"/>
                  <a:gd name="connsiteY16" fmla="*/ 555609 h 674250"/>
                  <a:gd name="connsiteX17" fmla="*/ 187487 w 377150"/>
                  <a:gd name="connsiteY17" fmla="*/ 674250 h 674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77150" h="674250">
                    <a:moveTo>
                      <a:pt x="187487" y="674250"/>
                    </a:moveTo>
                    <a:cubicBezTo>
                      <a:pt x="187487" y="674250"/>
                      <a:pt x="224430" y="672829"/>
                      <a:pt x="340940" y="669277"/>
                    </a:cubicBezTo>
                    <a:cubicBezTo>
                      <a:pt x="343071" y="634466"/>
                      <a:pt x="335257" y="593972"/>
                      <a:pt x="335967" y="549215"/>
                    </a:cubicBezTo>
                    <a:cubicBezTo>
                      <a:pt x="335967" y="483145"/>
                      <a:pt x="367226" y="456149"/>
                      <a:pt x="374330" y="379423"/>
                    </a:cubicBezTo>
                    <a:cubicBezTo>
                      <a:pt x="383566" y="275700"/>
                      <a:pt x="368647" y="184055"/>
                      <a:pt x="350886" y="127221"/>
                    </a:cubicBezTo>
                    <a:cubicBezTo>
                      <a:pt x="296894" y="-41861"/>
                      <a:pt x="245743" y="54"/>
                      <a:pt x="251426" y="59019"/>
                    </a:cubicBezTo>
                    <a:lnTo>
                      <a:pt x="250716" y="59019"/>
                    </a:lnTo>
                    <a:cubicBezTo>
                      <a:pt x="238638" y="26340"/>
                      <a:pt x="223009" y="3606"/>
                      <a:pt x="205959" y="764"/>
                    </a:cubicBezTo>
                    <a:cubicBezTo>
                      <a:pt x="167596" y="-6340"/>
                      <a:pt x="169727" y="38417"/>
                      <a:pt x="169727" y="38417"/>
                    </a:cubicBezTo>
                    <a:cubicBezTo>
                      <a:pt x="162622" y="27050"/>
                      <a:pt x="154098" y="21367"/>
                      <a:pt x="147704" y="21367"/>
                    </a:cubicBezTo>
                    <a:cubicBezTo>
                      <a:pt x="119997" y="21367"/>
                      <a:pt x="110051" y="42680"/>
                      <a:pt x="117155" y="83174"/>
                    </a:cubicBezTo>
                    <a:lnTo>
                      <a:pt x="117155" y="83174"/>
                    </a:lnTo>
                    <a:cubicBezTo>
                      <a:pt x="103657" y="66124"/>
                      <a:pt x="85186" y="57599"/>
                      <a:pt x="68846" y="78201"/>
                    </a:cubicBezTo>
                    <a:cubicBezTo>
                      <a:pt x="48244" y="104487"/>
                      <a:pt x="80923" y="194001"/>
                      <a:pt x="133495" y="385816"/>
                    </a:cubicBezTo>
                    <a:cubicBezTo>
                      <a:pt x="133495" y="385816"/>
                      <a:pt x="100816" y="401446"/>
                      <a:pt x="63162" y="324720"/>
                    </a:cubicBezTo>
                    <a:cubicBezTo>
                      <a:pt x="36877" y="271437"/>
                      <a:pt x="-5749" y="300565"/>
                      <a:pt x="645" y="339639"/>
                    </a:cubicBezTo>
                    <a:cubicBezTo>
                      <a:pt x="20537" y="453307"/>
                      <a:pt x="151966" y="520798"/>
                      <a:pt x="185356" y="555609"/>
                    </a:cubicBezTo>
                    <a:cubicBezTo>
                      <a:pt x="196013" y="589709"/>
                      <a:pt x="187487" y="674250"/>
                      <a:pt x="187487" y="674250"/>
                    </a:cubicBezTo>
                  </a:path>
                </a:pathLst>
              </a:custGeom>
              <a:solidFill>
                <a:schemeClr val="bg1"/>
              </a:solidFill>
              <a:ln w="71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923A6F8-4FA6-1969-F0A0-3F4A1050364E}"/>
                  </a:ext>
                </a:extLst>
              </p:cNvPr>
              <p:cNvSpPr/>
              <p:nvPr/>
            </p:nvSpPr>
            <p:spPr>
              <a:xfrm>
                <a:off x="1770522" y="2038395"/>
                <a:ext cx="190960" cy="608235"/>
              </a:xfrm>
              <a:custGeom>
                <a:avLst/>
                <a:gdLst>
                  <a:gd name="connsiteX0" fmla="*/ 176121 w 190960"/>
                  <a:gd name="connsiteY0" fmla="*/ 196187 h 608235"/>
                  <a:gd name="connsiteX1" fmla="*/ 127101 w 190960"/>
                  <a:gd name="connsiteY1" fmla="*/ 32788 h 608235"/>
                  <a:gd name="connsiteX2" fmla="*/ 68846 w 190960"/>
                  <a:gd name="connsiteY2" fmla="*/ 12186 h 608235"/>
                  <a:gd name="connsiteX3" fmla="*/ 133495 w 190960"/>
                  <a:gd name="connsiteY3" fmla="*/ 319801 h 608235"/>
                  <a:gd name="connsiteX4" fmla="*/ 63163 w 190960"/>
                  <a:gd name="connsiteY4" fmla="*/ 258705 h 608235"/>
                  <a:gd name="connsiteX5" fmla="*/ 645 w 190960"/>
                  <a:gd name="connsiteY5" fmla="*/ 273624 h 608235"/>
                  <a:gd name="connsiteX6" fmla="*/ 185356 w 190960"/>
                  <a:gd name="connsiteY6" fmla="*/ 489594 h 608235"/>
                  <a:gd name="connsiteX7" fmla="*/ 188198 w 190960"/>
                  <a:gd name="connsiteY7" fmla="*/ 608235 h 60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0960" h="608235">
                    <a:moveTo>
                      <a:pt x="176121" y="196187"/>
                    </a:moveTo>
                    <a:cubicBezTo>
                      <a:pt x="169016" y="154272"/>
                      <a:pt x="144151" y="65468"/>
                      <a:pt x="127101" y="32788"/>
                    </a:cubicBezTo>
                    <a:cubicBezTo>
                      <a:pt x="114313" y="6503"/>
                      <a:pt x="89448" y="-14100"/>
                      <a:pt x="68846" y="12186"/>
                    </a:cubicBezTo>
                    <a:cubicBezTo>
                      <a:pt x="48244" y="38472"/>
                      <a:pt x="80923" y="127986"/>
                      <a:pt x="133495" y="319801"/>
                    </a:cubicBezTo>
                    <a:cubicBezTo>
                      <a:pt x="133495" y="319801"/>
                      <a:pt x="100815" y="335431"/>
                      <a:pt x="63163" y="258705"/>
                    </a:cubicBezTo>
                    <a:cubicBezTo>
                      <a:pt x="36877" y="205422"/>
                      <a:pt x="-5749" y="234550"/>
                      <a:pt x="645" y="273624"/>
                    </a:cubicBezTo>
                    <a:cubicBezTo>
                      <a:pt x="20537" y="387292"/>
                      <a:pt x="151966" y="454783"/>
                      <a:pt x="185356" y="489594"/>
                    </a:cubicBezTo>
                    <a:cubicBezTo>
                      <a:pt x="196013" y="523694"/>
                      <a:pt x="188198" y="608235"/>
                      <a:pt x="188198" y="608235"/>
                    </a:cubicBezTo>
                  </a:path>
                </a:pathLst>
              </a:custGeom>
              <a:noFill/>
              <a:ln w="7103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AA102F2-0C76-F174-4C94-63FA29054E57}"/>
                  </a:ext>
                </a:extLst>
              </p:cNvPr>
              <p:cNvSpPr/>
              <p:nvPr/>
            </p:nvSpPr>
            <p:spPr>
              <a:xfrm>
                <a:off x="1885464" y="1993036"/>
                <a:ext cx="83912" cy="89513"/>
              </a:xfrm>
              <a:custGeom>
                <a:avLst/>
                <a:gdLst>
                  <a:gd name="connsiteX0" fmla="*/ 83913 w 83912"/>
                  <a:gd name="connsiteY0" fmla="*/ 89514 h 89513"/>
                  <a:gd name="connsiteX1" fmla="*/ 32762 w 83912"/>
                  <a:gd name="connsiteY1" fmla="*/ 0 h 89513"/>
                  <a:gd name="connsiteX2" fmla="*/ 2214 w 83912"/>
                  <a:gd name="connsiteY2" fmla="*/ 61807 h 89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912" h="89513">
                    <a:moveTo>
                      <a:pt x="83913" y="89514"/>
                    </a:moveTo>
                    <a:cubicBezTo>
                      <a:pt x="67573" y="41915"/>
                      <a:pt x="49102" y="0"/>
                      <a:pt x="32762" y="0"/>
                    </a:cubicBezTo>
                    <a:cubicBezTo>
                      <a:pt x="5055" y="0"/>
                      <a:pt x="-4891" y="21313"/>
                      <a:pt x="2214" y="61807"/>
                    </a:cubicBezTo>
                  </a:path>
                </a:pathLst>
              </a:custGeom>
              <a:noFill/>
              <a:ln w="7103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187CB3C9-8FA0-43EF-37AC-3EB5F502FBE9}"/>
                  </a:ext>
                </a:extLst>
              </p:cNvPr>
              <p:cNvSpPr/>
              <p:nvPr/>
            </p:nvSpPr>
            <p:spPr>
              <a:xfrm>
                <a:off x="1940220" y="1974565"/>
                <a:ext cx="15658" cy="35521"/>
              </a:xfrm>
              <a:custGeom>
                <a:avLst/>
                <a:gdLst>
                  <a:gd name="connsiteX0" fmla="*/ 15658 w 15658"/>
                  <a:gd name="connsiteY0" fmla="*/ 0 h 35521"/>
                  <a:gd name="connsiteX1" fmla="*/ 29 w 15658"/>
                  <a:gd name="connsiteY1" fmla="*/ 35521 h 35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658" h="35521">
                    <a:moveTo>
                      <a:pt x="15658" y="0"/>
                    </a:moveTo>
                    <a:cubicBezTo>
                      <a:pt x="-1392" y="9235"/>
                      <a:pt x="29" y="35521"/>
                      <a:pt x="29" y="35521"/>
                    </a:cubicBezTo>
                  </a:path>
                </a:pathLst>
              </a:custGeom>
              <a:noFill/>
              <a:ln w="7103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A994417-D8DA-E83B-13AC-8B3C09832F7D}"/>
                  </a:ext>
                </a:extLst>
              </p:cNvPr>
              <p:cNvSpPr/>
              <p:nvPr/>
            </p:nvSpPr>
            <p:spPr>
              <a:xfrm>
                <a:off x="4588015" y="1470850"/>
                <a:ext cx="382323" cy="673507"/>
              </a:xfrm>
              <a:custGeom>
                <a:avLst/>
                <a:gdLst>
                  <a:gd name="connsiteX0" fmla="*/ 151321 w 382323"/>
                  <a:gd name="connsiteY0" fmla="*/ 673508 h 673507"/>
                  <a:gd name="connsiteX1" fmla="*/ 0 w 382323"/>
                  <a:gd name="connsiteY1" fmla="*/ 648643 h 673507"/>
                  <a:gd name="connsiteX2" fmla="*/ 20603 w 382323"/>
                  <a:gd name="connsiteY2" fmla="*/ 530001 h 673507"/>
                  <a:gd name="connsiteX3" fmla="*/ 4973 w 382323"/>
                  <a:gd name="connsiteY3" fmla="*/ 356657 h 673507"/>
                  <a:gd name="connsiteX4" fmla="*/ 61097 w 382323"/>
                  <a:gd name="connsiteY4" fmla="*/ 109428 h 673507"/>
                  <a:gd name="connsiteX5" fmla="*/ 168372 w 382323"/>
                  <a:gd name="connsiteY5" fmla="*/ 54725 h 673507"/>
                  <a:gd name="connsiteX6" fmla="*/ 169082 w 382323"/>
                  <a:gd name="connsiteY6" fmla="*/ 55435 h 673507"/>
                  <a:gd name="connsiteX7" fmla="*/ 220943 w 382323"/>
                  <a:gd name="connsiteY7" fmla="*/ 3574 h 673507"/>
                  <a:gd name="connsiteX8" fmla="*/ 252913 w 382323"/>
                  <a:gd name="connsiteY8" fmla="*/ 47620 h 673507"/>
                  <a:gd name="connsiteX9" fmla="*/ 276357 w 382323"/>
                  <a:gd name="connsiteY9" fmla="*/ 31991 h 673507"/>
                  <a:gd name="connsiteX10" fmla="*/ 298380 w 382323"/>
                  <a:gd name="connsiteY10" fmla="*/ 97350 h 673507"/>
                  <a:gd name="connsiteX11" fmla="*/ 298380 w 382323"/>
                  <a:gd name="connsiteY11" fmla="*/ 97350 h 673507"/>
                  <a:gd name="connsiteX12" fmla="*/ 346689 w 382323"/>
                  <a:gd name="connsiteY12" fmla="*/ 98771 h 673507"/>
                  <a:gd name="connsiteX13" fmla="*/ 242256 w 382323"/>
                  <a:gd name="connsiteY13" fmla="*/ 395730 h 673507"/>
                  <a:gd name="connsiteX14" fmla="*/ 320403 w 382323"/>
                  <a:gd name="connsiteY14" fmla="*/ 344579 h 673507"/>
                  <a:gd name="connsiteX15" fmla="*/ 380079 w 382323"/>
                  <a:gd name="connsiteY15" fmla="*/ 367313 h 673507"/>
                  <a:gd name="connsiteX16" fmla="*/ 169082 w 382323"/>
                  <a:gd name="connsiteY16" fmla="*/ 556997 h 673507"/>
                  <a:gd name="connsiteX17" fmla="*/ 151321 w 382323"/>
                  <a:gd name="connsiteY17" fmla="*/ 673508 h 673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82323" h="673507">
                    <a:moveTo>
                      <a:pt x="151321" y="673508"/>
                    </a:moveTo>
                    <a:cubicBezTo>
                      <a:pt x="151321" y="673508"/>
                      <a:pt x="115089" y="667114"/>
                      <a:pt x="0" y="648643"/>
                    </a:cubicBezTo>
                    <a:cubicBezTo>
                      <a:pt x="2842" y="613832"/>
                      <a:pt x="15630" y="574758"/>
                      <a:pt x="20603" y="530001"/>
                    </a:cubicBezTo>
                    <a:cubicBezTo>
                      <a:pt x="29128" y="464642"/>
                      <a:pt x="1421" y="434093"/>
                      <a:pt x="4973" y="356657"/>
                    </a:cubicBezTo>
                    <a:cubicBezTo>
                      <a:pt x="9235" y="252224"/>
                      <a:pt x="35521" y="163420"/>
                      <a:pt x="61097" y="109428"/>
                    </a:cubicBezTo>
                    <a:cubicBezTo>
                      <a:pt x="136402" y="-51129"/>
                      <a:pt x="181870" y="-3530"/>
                      <a:pt x="168372" y="54725"/>
                    </a:cubicBezTo>
                    <a:lnTo>
                      <a:pt x="169082" y="55435"/>
                    </a:lnTo>
                    <a:cubicBezTo>
                      <a:pt x="185422" y="24176"/>
                      <a:pt x="203893" y="4284"/>
                      <a:pt x="220943" y="3574"/>
                    </a:cubicBezTo>
                    <a:cubicBezTo>
                      <a:pt x="260017" y="1443"/>
                      <a:pt x="252913" y="47620"/>
                      <a:pt x="252913" y="47620"/>
                    </a:cubicBezTo>
                    <a:cubicBezTo>
                      <a:pt x="261438" y="36964"/>
                      <a:pt x="269963" y="30570"/>
                      <a:pt x="276357" y="31991"/>
                    </a:cubicBezTo>
                    <a:cubicBezTo>
                      <a:pt x="303353" y="35543"/>
                      <a:pt x="311167" y="58277"/>
                      <a:pt x="298380" y="97350"/>
                    </a:cubicBezTo>
                    <a:lnTo>
                      <a:pt x="298380" y="97350"/>
                    </a:lnTo>
                    <a:cubicBezTo>
                      <a:pt x="314009" y="82431"/>
                      <a:pt x="333191" y="76748"/>
                      <a:pt x="346689" y="98771"/>
                    </a:cubicBezTo>
                    <a:cubicBezTo>
                      <a:pt x="363739" y="127899"/>
                      <a:pt x="319693" y="211729"/>
                      <a:pt x="242256" y="395730"/>
                    </a:cubicBezTo>
                    <a:cubicBezTo>
                      <a:pt x="242256" y="395730"/>
                      <a:pt x="272094" y="415622"/>
                      <a:pt x="320403" y="344579"/>
                    </a:cubicBezTo>
                    <a:cubicBezTo>
                      <a:pt x="353083" y="295560"/>
                      <a:pt x="392156" y="329660"/>
                      <a:pt x="380079" y="367313"/>
                    </a:cubicBezTo>
                    <a:cubicBezTo>
                      <a:pt x="345268" y="477429"/>
                      <a:pt x="206024" y="527159"/>
                      <a:pt x="169082" y="556997"/>
                    </a:cubicBezTo>
                    <a:cubicBezTo>
                      <a:pt x="154163" y="588256"/>
                      <a:pt x="151321" y="673508"/>
                      <a:pt x="151321" y="673508"/>
                    </a:cubicBezTo>
                  </a:path>
                </a:pathLst>
              </a:custGeom>
              <a:solidFill>
                <a:schemeClr val="bg1"/>
              </a:solidFill>
              <a:ln w="71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1D1E25EA-D3D6-CF3D-FD26-5DC7EF25491F}"/>
                  </a:ext>
                </a:extLst>
              </p:cNvPr>
              <p:cNvSpPr/>
              <p:nvPr/>
            </p:nvSpPr>
            <p:spPr>
              <a:xfrm>
                <a:off x="214619" y="1848798"/>
                <a:ext cx="170734" cy="673507"/>
              </a:xfrm>
              <a:custGeom>
                <a:avLst/>
                <a:gdLst>
                  <a:gd name="connsiteX0" fmla="*/ 151321 w 170734"/>
                  <a:gd name="connsiteY0" fmla="*/ 673508 h 673507"/>
                  <a:gd name="connsiteX1" fmla="*/ 0 w 170734"/>
                  <a:gd name="connsiteY1" fmla="*/ 648643 h 673507"/>
                  <a:gd name="connsiteX2" fmla="*/ 20602 w 170734"/>
                  <a:gd name="connsiteY2" fmla="*/ 530001 h 673507"/>
                  <a:gd name="connsiteX3" fmla="*/ 4973 w 170734"/>
                  <a:gd name="connsiteY3" fmla="*/ 356657 h 673507"/>
                  <a:gd name="connsiteX4" fmla="*/ 61097 w 170734"/>
                  <a:gd name="connsiteY4" fmla="*/ 109428 h 673507"/>
                  <a:gd name="connsiteX5" fmla="*/ 168372 w 170734"/>
                  <a:gd name="connsiteY5" fmla="*/ 54725 h 673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734" h="673507">
                    <a:moveTo>
                      <a:pt x="151321" y="673508"/>
                    </a:moveTo>
                    <a:cubicBezTo>
                      <a:pt x="151321" y="673508"/>
                      <a:pt x="115089" y="667114"/>
                      <a:pt x="0" y="648643"/>
                    </a:cubicBezTo>
                    <a:cubicBezTo>
                      <a:pt x="2842" y="613832"/>
                      <a:pt x="15629" y="574758"/>
                      <a:pt x="20602" y="530001"/>
                    </a:cubicBezTo>
                    <a:cubicBezTo>
                      <a:pt x="29128" y="464642"/>
                      <a:pt x="1421" y="434093"/>
                      <a:pt x="4973" y="356657"/>
                    </a:cubicBezTo>
                    <a:cubicBezTo>
                      <a:pt x="9236" y="252224"/>
                      <a:pt x="35521" y="163420"/>
                      <a:pt x="61097" y="109428"/>
                    </a:cubicBezTo>
                    <a:cubicBezTo>
                      <a:pt x="136402" y="-51129"/>
                      <a:pt x="181870" y="-3530"/>
                      <a:pt x="168372" y="54725"/>
                    </a:cubicBezTo>
                  </a:path>
                </a:pathLst>
              </a:custGeom>
              <a:noFill/>
              <a:ln w="7103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392E0C45-7AB1-BB48-F5F5-0AE3BCF3F737}"/>
                  </a:ext>
                </a:extLst>
              </p:cNvPr>
              <p:cNvSpPr/>
              <p:nvPr/>
            </p:nvSpPr>
            <p:spPr>
              <a:xfrm>
                <a:off x="365940" y="1931733"/>
                <a:ext cx="231002" cy="590572"/>
              </a:xfrm>
              <a:custGeom>
                <a:avLst/>
                <a:gdLst>
                  <a:gd name="connsiteX0" fmla="*/ 65359 w 231002"/>
                  <a:gd name="connsiteY0" fmla="*/ 183497 h 590572"/>
                  <a:gd name="connsiteX1" fmla="*/ 134981 w 231002"/>
                  <a:gd name="connsiteY1" fmla="*/ 27913 h 590572"/>
                  <a:gd name="connsiteX2" fmla="*/ 195368 w 231002"/>
                  <a:gd name="connsiteY2" fmla="*/ 15126 h 590572"/>
                  <a:gd name="connsiteX3" fmla="*/ 90935 w 231002"/>
                  <a:gd name="connsiteY3" fmla="*/ 312085 h 590572"/>
                  <a:gd name="connsiteX4" fmla="*/ 169082 w 231002"/>
                  <a:gd name="connsiteY4" fmla="*/ 260934 h 590572"/>
                  <a:gd name="connsiteX5" fmla="*/ 228758 w 231002"/>
                  <a:gd name="connsiteY5" fmla="*/ 283668 h 590572"/>
                  <a:gd name="connsiteX6" fmla="*/ 17761 w 231002"/>
                  <a:gd name="connsiteY6" fmla="*/ 473352 h 590572"/>
                  <a:gd name="connsiteX7" fmla="*/ 0 w 231002"/>
                  <a:gd name="connsiteY7" fmla="*/ 590573 h 590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1002" h="590572">
                    <a:moveTo>
                      <a:pt x="65359" y="183497"/>
                    </a:moveTo>
                    <a:cubicBezTo>
                      <a:pt x="78147" y="143003"/>
                      <a:pt x="114379" y="58462"/>
                      <a:pt x="134981" y="27913"/>
                    </a:cubicBezTo>
                    <a:cubicBezTo>
                      <a:pt x="151321" y="3759"/>
                      <a:pt x="178317" y="-14002"/>
                      <a:pt x="195368" y="15126"/>
                    </a:cubicBezTo>
                    <a:cubicBezTo>
                      <a:pt x="212418" y="44253"/>
                      <a:pt x="168371" y="128084"/>
                      <a:pt x="90935" y="312085"/>
                    </a:cubicBezTo>
                    <a:cubicBezTo>
                      <a:pt x="90935" y="312085"/>
                      <a:pt x="120773" y="331977"/>
                      <a:pt x="169082" y="260934"/>
                    </a:cubicBezTo>
                    <a:cubicBezTo>
                      <a:pt x="201762" y="211914"/>
                      <a:pt x="240835" y="246015"/>
                      <a:pt x="228758" y="283668"/>
                    </a:cubicBezTo>
                    <a:cubicBezTo>
                      <a:pt x="193947" y="393784"/>
                      <a:pt x="54703" y="443514"/>
                      <a:pt x="17761" y="473352"/>
                    </a:cubicBezTo>
                    <a:cubicBezTo>
                      <a:pt x="2842" y="506032"/>
                      <a:pt x="0" y="590573"/>
                      <a:pt x="0" y="590573"/>
                    </a:cubicBezTo>
                  </a:path>
                </a:pathLst>
              </a:custGeom>
              <a:noFill/>
              <a:ln w="7103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734B700-9928-6981-40A4-F1CB95F81419}"/>
                  </a:ext>
                </a:extLst>
              </p:cNvPr>
              <p:cNvSpPr/>
              <p:nvPr/>
            </p:nvSpPr>
            <p:spPr>
              <a:xfrm>
                <a:off x="389384" y="1879292"/>
                <a:ext cx="129610" cy="176972"/>
              </a:xfrm>
              <a:custGeom>
                <a:avLst/>
                <a:gdLst>
                  <a:gd name="connsiteX0" fmla="*/ 0 w 129610"/>
                  <a:gd name="connsiteY0" fmla="*/ 176972 h 176972"/>
                  <a:gd name="connsiteX1" fmla="*/ 101591 w 129610"/>
                  <a:gd name="connsiteY1" fmla="*/ 76 h 176972"/>
                  <a:gd name="connsiteX2" fmla="*/ 123614 w 129610"/>
                  <a:gd name="connsiteY2" fmla="*/ 65435 h 176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9610" h="176972">
                    <a:moveTo>
                      <a:pt x="0" y="176972"/>
                    </a:moveTo>
                    <a:cubicBezTo>
                      <a:pt x="16340" y="118717"/>
                      <a:pt x="73885" y="-3476"/>
                      <a:pt x="101591" y="76"/>
                    </a:cubicBezTo>
                    <a:cubicBezTo>
                      <a:pt x="128588" y="3628"/>
                      <a:pt x="136402" y="26362"/>
                      <a:pt x="123614" y="65435"/>
                    </a:cubicBezTo>
                  </a:path>
                </a:pathLst>
              </a:custGeom>
              <a:noFill/>
              <a:ln w="7103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91D3E99D-0B33-263F-81FD-F60E817FE2CF}"/>
                  </a:ext>
                </a:extLst>
              </p:cNvPr>
              <p:cNvSpPr/>
              <p:nvPr/>
            </p:nvSpPr>
            <p:spPr>
              <a:xfrm>
                <a:off x="333971" y="1851586"/>
                <a:ext cx="133487" cy="197573"/>
              </a:xfrm>
              <a:custGeom>
                <a:avLst/>
                <a:gdLst>
                  <a:gd name="connsiteX0" fmla="*/ 0 w 133487"/>
                  <a:gd name="connsiteY0" fmla="*/ 197574 h 197573"/>
                  <a:gd name="connsiteX1" fmla="*/ 101591 w 133487"/>
                  <a:gd name="connsiteY1" fmla="*/ 75 h 197573"/>
                  <a:gd name="connsiteX2" fmla="*/ 132850 w 133487"/>
                  <a:gd name="connsiteY2" fmla="*/ 41990 h 197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3487" h="197573">
                    <a:moveTo>
                      <a:pt x="0" y="197574"/>
                    </a:moveTo>
                    <a:cubicBezTo>
                      <a:pt x="20602" y="98825"/>
                      <a:pt x="63939" y="2206"/>
                      <a:pt x="101591" y="75"/>
                    </a:cubicBezTo>
                    <a:cubicBezTo>
                      <a:pt x="140665" y="-2056"/>
                      <a:pt x="132850" y="41990"/>
                      <a:pt x="132850" y="41990"/>
                    </a:cubicBezTo>
                  </a:path>
                </a:pathLst>
              </a:custGeom>
              <a:noFill/>
              <a:ln w="7103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B6E78203-1C30-FA8B-1DE0-60D0A74BC232}"/>
                  </a:ext>
                </a:extLst>
              </p:cNvPr>
              <p:cNvSpPr/>
              <p:nvPr/>
            </p:nvSpPr>
            <p:spPr>
              <a:xfrm>
                <a:off x="2038999" y="924552"/>
                <a:ext cx="408406" cy="559817"/>
              </a:xfrm>
              <a:custGeom>
                <a:avLst/>
                <a:gdLst>
                  <a:gd name="connsiteX0" fmla="*/ 48309 w 408406"/>
                  <a:gd name="connsiteY0" fmla="*/ 184711 h 559817"/>
                  <a:gd name="connsiteX1" fmla="*/ 169792 w 408406"/>
                  <a:gd name="connsiteY1" fmla="*/ 0 h 559817"/>
                  <a:gd name="connsiteX2" fmla="*/ 228048 w 408406"/>
                  <a:gd name="connsiteY2" fmla="*/ 36232 h 559817"/>
                  <a:gd name="connsiteX3" fmla="*/ 312588 w 408406"/>
                  <a:gd name="connsiteY3" fmla="*/ 93777 h 559817"/>
                  <a:gd name="connsiteX4" fmla="*/ 373685 w 408406"/>
                  <a:gd name="connsiteY4" fmla="*/ 168371 h 559817"/>
                  <a:gd name="connsiteX5" fmla="*/ 405655 w 408406"/>
                  <a:gd name="connsiteY5" fmla="*/ 237283 h 559817"/>
                  <a:gd name="connsiteX6" fmla="*/ 262148 w 408406"/>
                  <a:gd name="connsiteY6" fmla="*/ 443307 h 559817"/>
                  <a:gd name="connsiteX7" fmla="*/ 139244 w 408406"/>
                  <a:gd name="connsiteY7" fmla="*/ 559817 h 559817"/>
                  <a:gd name="connsiteX8" fmla="*/ 0 w 408406"/>
                  <a:gd name="connsiteY8" fmla="*/ 509377 h 559817"/>
                  <a:gd name="connsiteX9" fmla="*/ 48309 w 408406"/>
                  <a:gd name="connsiteY9" fmla="*/ 184711 h 55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08406" h="559817">
                    <a:moveTo>
                      <a:pt x="48309" y="184711"/>
                    </a:moveTo>
                    <a:cubicBezTo>
                      <a:pt x="76016" y="97329"/>
                      <a:pt x="134271" y="0"/>
                      <a:pt x="169792" y="0"/>
                    </a:cubicBezTo>
                    <a:cubicBezTo>
                      <a:pt x="205314" y="0"/>
                      <a:pt x="227337" y="14919"/>
                      <a:pt x="228048" y="36232"/>
                    </a:cubicBezTo>
                    <a:cubicBezTo>
                      <a:pt x="241546" y="26996"/>
                      <a:pt x="317562" y="35521"/>
                      <a:pt x="312588" y="93777"/>
                    </a:cubicBezTo>
                    <a:cubicBezTo>
                      <a:pt x="331060" y="88804"/>
                      <a:pt x="382210" y="117931"/>
                      <a:pt x="373685" y="168371"/>
                    </a:cubicBezTo>
                    <a:cubicBezTo>
                      <a:pt x="397129" y="166240"/>
                      <a:pt x="415601" y="200341"/>
                      <a:pt x="405655" y="237283"/>
                    </a:cubicBezTo>
                    <a:cubicBezTo>
                      <a:pt x="390736" y="293407"/>
                      <a:pt x="354504" y="366581"/>
                      <a:pt x="262148" y="443307"/>
                    </a:cubicBezTo>
                    <a:cubicBezTo>
                      <a:pt x="206735" y="489485"/>
                      <a:pt x="176897" y="529979"/>
                      <a:pt x="139244" y="559817"/>
                    </a:cubicBezTo>
                    <a:cubicBezTo>
                      <a:pt x="58255" y="531400"/>
                      <a:pt x="0" y="509377"/>
                      <a:pt x="0" y="509377"/>
                    </a:cubicBezTo>
                    <a:cubicBezTo>
                      <a:pt x="0" y="509377"/>
                      <a:pt x="12788" y="294828"/>
                      <a:pt x="48309" y="18471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103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C64FC4D-5BD2-1C12-7BA8-ED39F17FA01B}"/>
                  </a:ext>
                </a:extLst>
              </p:cNvPr>
              <p:cNvSpPr/>
              <p:nvPr/>
            </p:nvSpPr>
            <p:spPr>
              <a:xfrm>
                <a:off x="2711774" y="4319688"/>
                <a:ext cx="1700764" cy="910769"/>
              </a:xfrm>
              <a:custGeom>
                <a:avLst/>
                <a:gdLst>
                  <a:gd name="connsiteX0" fmla="*/ 0 w 1700764"/>
                  <a:gd name="connsiteY0" fmla="*/ 864591 h 869563"/>
                  <a:gd name="connsiteX1" fmla="*/ 218812 w 1700764"/>
                  <a:gd name="connsiteY1" fmla="*/ 296959 h 869563"/>
                  <a:gd name="connsiteX2" fmla="*/ 663540 w 1700764"/>
                  <a:gd name="connsiteY2" fmla="*/ 139244 h 869563"/>
                  <a:gd name="connsiteX3" fmla="*/ 957657 w 1700764"/>
                  <a:gd name="connsiteY3" fmla="*/ 117221 h 869563"/>
                  <a:gd name="connsiteX4" fmla="*/ 1620487 w 1700764"/>
                  <a:gd name="connsiteY4" fmla="*/ 0 h 869563"/>
                  <a:gd name="connsiteX5" fmla="*/ 1700765 w 1700764"/>
                  <a:gd name="connsiteY5" fmla="*/ 861749 h 869563"/>
                  <a:gd name="connsiteX6" fmla="*/ 1077720 w 1700764"/>
                  <a:gd name="connsiteY6" fmla="*/ 869564 h 869563"/>
                  <a:gd name="connsiteX7" fmla="*/ 1015202 w 1700764"/>
                  <a:gd name="connsiteY7" fmla="*/ 631570 h 869563"/>
                  <a:gd name="connsiteX8" fmla="*/ 939896 w 1700764"/>
                  <a:gd name="connsiteY8" fmla="*/ 550582 h 869563"/>
                  <a:gd name="connsiteX9" fmla="*/ 781471 w 1700764"/>
                  <a:gd name="connsiteY9" fmla="*/ 861749 h 869563"/>
                  <a:gd name="connsiteX10" fmla="*/ 0 w 1700764"/>
                  <a:gd name="connsiteY10" fmla="*/ 864591 h 869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00764" h="869563">
                    <a:moveTo>
                      <a:pt x="0" y="864591"/>
                    </a:moveTo>
                    <a:cubicBezTo>
                      <a:pt x="95908" y="653594"/>
                      <a:pt x="189684" y="427677"/>
                      <a:pt x="218812" y="296959"/>
                    </a:cubicBezTo>
                    <a:cubicBezTo>
                      <a:pt x="299801" y="240125"/>
                      <a:pt x="491616" y="184001"/>
                      <a:pt x="663540" y="139244"/>
                    </a:cubicBezTo>
                    <a:cubicBezTo>
                      <a:pt x="804915" y="102301"/>
                      <a:pt x="878089" y="135692"/>
                      <a:pt x="957657" y="117221"/>
                    </a:cubicBezTo>
                    <a:cubicBezTo>
                      <a:pt x="1106137" y="83830"/>
                      <a:pt x="1620487" y="0"/>
                      <a:pt x="1620487" y="0"/>
                    </a:cubicBezTo>
                    <a:cubicBezTo>
                      <a:pt x="1620487" y="0"/>
                      <a:pt x="1650325" y="460357"/>
                      <a:pt x="1700765" y="861749"/>
                    </a:cubicBezTo>
                    <a:lnTo>
                      <a:pt x="1077720" y="869564"/>
                    </a:lnTo>
                    <a:cubicBezTo>
                      <a:pt x="1054275" y="759447"/>
                      <a:pt x="1036515" y="674907"/>
                      <a:pt x="1015202" y="631570"/>
                    </a:cubicBezTo>
                    <a:cubicBezTo>
                      <a:pt x="1008808" y="618073"/>
                      <a:pt x="971866" y="551292"/>
                      <a:pt x="939896" y="550582"/>
                    </a:cubicBezTo>
                    <a:lnTo>
                      <a:pt x="781471" y="861749"/>
                    </a:lnTo>
                    <a:lnTo>
                      <a:pt x="0" y="864591"/>
                    </a:lnTo>
                    <a:close/>
                  </a:path>
                </a:pathLst>
              </a:custGeom>
              <a:noFill/>
              <a:ln w="7103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D9993CAA-8DDF-21C0-0A51-373AC96AC691}"/>
                  </a:ext>
                </a:extLst>
              </p:cNvPr>
              <p:cNvSpPr/>
              <p:nvPr/>
            </p:nvSpPr>
            <p:spPr>
              <a:xfrm>
                <a:off x="5744592" y="2764363"/>
                <a:ext cx="845493" cy="978710"/>
              </a:xfrm>
              <a:custGeom>
                <a:avLst/>
                <a:gdLst>
                  <a:gd name="connsiteX0" fmla="*/ 0 w 845493"/>
                  <a:gd name="connsiteY0" fmla="*/ 71241 h 978710"/>
                  <a:gd name="connsiteX1" fmla="*/ 458226 w 845493"/>
                  <a:gd name="connsiteY1" fmla="*/ 248848 h 978710"/>
                  <a:gd name="connsiteX2" fmla="*/ 606706 w 845493"/>
                  <a:gd name="connsiteY2" fmla="*/ 721283 h 978710"/>
                  <a:gd name="connsiteX3" fmla="*/ 757317 w 845493"/>
                  <a:gd name="connsiteY3" fmla="*/ 614008 h 978710"/>
                  <a:gd name="connsiteX4" fmla="*/ 825518 w 845493"/>
                  <a:gd name="connsiteY4" fmla="*/ 814349 h 978710"/>
                  <a:gd name="connsiteX5" fmla="*/ 797811 w 845493"/>
                  <a:gd name="connsiteY5" fmla="*/ 805113 h 978710"/>
                  <a:gd name="connsiteX6" fmla="*/ 750923 w 845493"/>
                  <a:gd name="connsiteY6" fmla="*/ 727677 h 978710"/>
                  <a:gd name="connsiteX7" fmla="*/ 490195 w 845493"/>
                  <a:gd name="connsiteY7" fmla="*/ 978458 h 978710"/>
                  <a:gd name="connsiteX8" fmla="*/ 58255 w 845493"/>
                  <a:gd name="connsiteY8" fmla="*/ 358254 h 978710"/>
                  <a:gd name="connsiteX9" fmla="*/ 0 w 845493"/>
                  <a:gd name="connsiteY9" fmla="*/ 71241 h 978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45493" h="978710">
                    <a:moveTo>
                      <a:pt x="0" y="71241"/>
                    </a:moveTo>
                    <a:cubicBezTo>
                      <a:pt x="73885" y="3750"/>
                      <a:pt x="373686" y="-107787"/>
                      <a:pt x="458226" y="248848"/>
                    </a:cubicBezTo>
                    <a:cubicBezTo>
                      <a:pt x="542767" y="605483"/>
                      <a:pt x="512929" y="714179"/>
                      <a:pt x="606706" y="721283"/>
                    </a:cubicBezTo>
                    <a:cubicBezTo>
                      <a:pt x="682011" y="726966"/>
                      <a:pt x="679880" y="616139"/>
                      <a:pt x="757317" y="614008"/>
                    </a:cubicBezTo>
                    <a:cubicBezTo>
                      <a:pt x="829781" y="611877"/>
                      <a:pt x="873116" y="743306"/>
                      <a:pt x="825518" y="814349"/>
                    </a:cubicBezTo>
                    <a:cubicBezTo>
                      <a:pt x="816992" y="827137"/>
                      <a:pt x="797811" y="820743"/>
                      <a:pt x="797811" y="805113"/>
                    </a:cubicBezTo>
                    <a:cubicBezTo>
                      <a:pt x="799942" y="741885"/>
                      <a:pt x="782182" y="721283"/>
                      <a:pt x="750923" y="727677"/>
                    </a:cubicBezTo>
                    <a:cubicBezTo>
                      <a:pt x="686274" y="740464"/>
                      <a:pt x="711139" y="967091"/>
                      <a:pt x="490195" y="978458"/>
                    </a:cubicBezTo>
                    <a:cubicBezTo>
                      <a:pt x="282751" y="989114"/>
                      <a:pt x="98750" y="660186"/>
                      <a:pt x="58255" y="358254"/>
                    </a:cubicBezTo>
                    <a:cubicBezTo>
                      <a:pt x="19182" y="56322"/>
                      <a:pt x="0" y="71241"/>
                      <a:pt x="0" y="71241"/>
                    </a:cubicBezTo>
                    <a:close/>
                  </a:path>
                </a:pathLst>
              </a:custGeom>
              <a:solidFill>
                <a:schemeClr val="tx2"/>
              </a:solidFill>
              <a:ln w="71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7AE92AE-9CBC-504B-4A7A-729D978DCE30}"/>
                  </a:ext>
                </a:extLst>
              </p:cNvPr>
              <p:cNvSpPr/>
              <p:nvPr/>
            </p:nvSpPr>
            <p:spPr>
              <a:xfrm>
                <a:off x="4421155" y="1954941"/>
                <a:ext cx="1935914" cy="3021893"/>
              </a:xfrm>
              <a:custGeom>
                <a:avLst/>
                <a:gdLst>
                  <a:gd name="connsiteX0" fmla="*/ 639295 w 1935914"/>
                  <a:gd name="connsiteY0" fmla="*/ 2948009 h 3021893"/>
                  <a:gd name="connsiteX1" fmla="*/ 1279391 w 1935914"/>
                  <a:gd name="connsiteY1" fmla="*/ 3021894 h 3021893"/>
                  <a:gd name="connsiteX2" fmla="*/ 1346171 w 1935914"/>
                  <a:gd name="connsiteY2" fmla="*/ 2967191 h 3021893"/>
                  <a:gd name="connsiteX3" fmla="*/ 1422898 w 1935914"/>
                  <a:gd name="connsiteY3" fmla="*/ 2369721 h 3021893"/>
                  <a:gd name="connsiteX4" fmla="*/ 1766745 w 1935914"/>
                  <a:gd name="connsiteY4" fmla="*/ 1488790 h 3021893"/>
                  <a:gd name="connsiteX5" fmla="*/ 1916645 w 1935914"/>
                  <a:gd name="connsiteY5" fmla="*/ 13230 h 3021893"/>
                  <a:gd name="connsiteX6" fmla="*/ 1687888 w 1935914"/>
                  <a:gd name="connsiteY6" fmla="*/ 40227 h 3021893"/>
                  <a:gd name="connsiteX7" fmla="*/ 1638868 w 1935914"/>
                  <a:gd name="connsiteY7" fmla="*/ 762732 h 3021893"/>
                  <a:gd name="connsiteX8" fmla="*/ 1371747 w 1935914"/>
                  <a:gd name="connsiteY8" fmla="*/ 1549176 h 3021893"/>
                  <a:gd name="connsiteX9" fmla="*/ 1167143 w 1935914"/>
                  <a:gd name="connsiteY9" fmla="*/ 1593933 h 3021893"/>
                  <a:gd name="connsiteX10" fmla="*/ 900733 w 1935914"/>
                  <a:gd name="connsiteY10" fmla="*/ 1573331 h 3021893"/>
                  <a:gd name="connsiteX11" fmla="*/ 437534 w 1935914"/>
                  <a:gd name="connsiteY11" fmla="*/ 1223800 h 3021893"/>
                  <a:gd name="connsiteX12" fmla="*/ 400592 w 1935914"/>
                  <a:gd name="connsiteY12" fmla="*/ 207888 h 3021893"/>
                  <a:gd name="connsiteX13" fmla="*/ 144127 w 1935914"/>
                  <a:gd name="connsiteY13" fmla="*/ 156737 h 3021893"/>
                  <a:gd name="connsiteX14" fmla="*/ 13408 w 1935914"/>
                  <a:gd name="connsiteY14" fmla="*/ 1005699 h 3021893"/>
                  <a:gd name="connsiteX15" fmla="*/ 367201 w 1935914"/>
                  <a:gd name="connsiteY15" fmla="*/ 1755200 h 3021893"/>
                  <a:gd name="connsiteX16" fmla="*/ 460978 w 1935914"/>
                  <a:gd name="connsiteY16" fmla="*/ 2057132 h 3021893"/>
                  <a:gd name="connsiteX17" fmla="*/ 399881 w 1935914"/>
                  <a:gd name="connsiteY17" fmla="*/ 2883360 h 3021893"/>
                  <a:gd name="connsiteX18" fmla="*/ 406275 w 1935914"/>
                  <a:gd name="connsiteY18" fmla="*/ 2913198 h 3021893"/>
                  <a:gd name="connsiteX19" fmla="*/ 512839 w 1935914"/>
                  <a:gd name="connsiteY19" fmla="*/ 2975716 h 3021893"/>
                  <a:gd name="connsiteX20" fmla="*/ 639295 w 1935914"/>
                  <a:gd name="connsiteY20" fmla="*/ 2948009 h 3021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935914" h="3021893">
                    <a:moveTo>
                      <a:pt x="639295" y="2948009"/>
                    </a:moveTo>
                    <a:cubicBezTo>
                      <a:pt x="816192" y="2916040"/>
                      <a:pt x="1279391" y="3021894"/>
                      <a:pt x="1279391" y="3021894"/>
                    </a:cubicBezTo>
                    <a:cubicBezTo>
                      <a:pt x="1279391" y="3021894"/>
                      <a:pt x="1320596" y="3021894"/>
                      <a:pt x="1346171" y="2967191"/>
                    </a:cubicBezTo>
                    <a:cubicBezTo>
                      <a:pt x="1371747" y="2913198"/>
                      <a:pt x="1378851" y="2577166"/>
                      <a:pt x="1422898" y="2369721"/>
                    </a:cubicBezTo>
                    <a:cubicBezTo>
                      <a:pt x="1466234" y="2162276"/>
                      <a:pt x="1623238" y="1907232"/>
                      <a:pt x="1766745" y="1488790"/>
                    </a:cubicBezTo>
                    <a:cubicBezTo>
                      <a:pt x="1999765" y="808910"/>
                      <a:pt x="1928012" y="103455"/>
                      <a:pt x="1916645" y="13230"/>
                    </a:cubicBezTo>
                    <a:cubicBezTo>
                      <a:pt x="1842761" y="-27975"/>
                      <a:pt x="1687888" y="40227"/>
                      <a:pt x="1687888" y="40227"/>
                    </a:cubicBezTo>
                    <a:cubicBezTo>
                      <a:pt x="1687888" y="40227"/>
                      <a:pt x="1690729" y="190127"/>
                      <a:pt x="1638868" y="762732"/>
                    </a:cubicBezTo>
                    <a:cubicBezTo>
                      <a:pt x="1587007" y="1335337"/>
                      <a:pt x="1431423" y="1493763"/>
                      <a:pt x="1371747" y="1549176"/>
                    </a:cubicBezTo>
                    <a:cubicBezTo>
                      <a:pt x="1312071" y="1604590"/>
                      <a:pt x="1167143" y="1593933"/>
                      <a:pt x="1167143" y="1593933"/>
                    </a:cubicBezTo>
                    <a:lnTo>
                      <a:pt x="900733" y="1573331"/>
                    </a:lnTo>
                    <a:cubicBezTo>
                      <a:pt x="900733" y="1573331"/>
                      <a:pt x="630770" y="1573331"/>
                      <a:pt x="437534" y="1223800"/>
                    </a:cubicBezTo>
                    <a:cubicBezTo>
                      <a:pt x="214459" y="820987"/>
                      <a:pt x="412669" y="249092"/>
                      <a:pt x="400592" y="207888"/>
                    </a:cubicBezTo>
                    <a:cubicBezTo>
                      <a:pt x="383541" y="148922"/>
                      <a:pt x="199540" y="126188"/>
                      <a:pt x="144127" y="156737"/>
                    </a:cubicBezTo>
                    <a:cubicBezTo>
                      <a:pt x="88713" y="187285"/>
                      <a:pt x="-42005" y="500584"/>
                      <a:pt x="13408" y="1005699"/>
                    </a:cubicBezTo>
                    <a:cubicBezTo>
                      <a:pt x="68821" y="1510813"/>
                      <a:pt x="320313" y="1644374"/>
                      <a:pt x="367201" y="1755200"/>
                    </a:cubicBezTo>
                    <a:cubicBezTo>
                      <a:pt x="414089" y="1866738"/>
                      <a:pt x="475897" y="1903680"/>
                      <a:pt x="460978" y="2057132"/>
                    </a:cubicBezTo>
                    <a:cubicBezTo>
                      <a:pt x="446769" y="2210585"/>
                      <a:pt x="384962" y="2801661"/>
                      <a:pt x="399881" y="2883360"/>
                    </a:cubicBezTo>
                    <a:cubicBezTo>
                      <a:pt x="402012" y="2894017"/>
                      <a:pt x="404144" y="2903963"/>
                      <a:pt x="406275" y="2913198"/>
                    </a:cubicBezTo>
                    <a:cubicBezTo>
                      <a:pt x="419062" y="2958666"/>
                      <a:pt x="465951" y="2986372"/>
                      <a:pt x="512839" y="2975716"/>
                    </a:cubicBezTo>
                    <a:cubicBezTo>
                      <a:pt x="549071" y="2967191"/>
                      <a:pt x="587434" y="2957955"/>
                      <a:pt x="639295" y="294800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103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5A55BE92-509F-8B59-D355-0D8CF068FB74}"/>
                  </a:ext>
                </a:extLst>
              </p:cNvPr>
              <p:cNvSpPr/>
              <p:nvPr/>
            </p:nvSpPr>
            <p:spPr>
              <a:xfrm>
                <a:off x="5205970" y="2902384"/>
                <a:ext cx="493864" cy="807284"/>
              </a:xfrm>
              <a:custGeom>
                <a:avLst/>
                <a:gdLst>
                  <a:gd name="connsiteX0" fmla="*/ 64766 w 493864"/>
                  <a:gd name="connsiteY0" fmla="*/ 0 h 807284"/>
                  <a:gd name="connsiteX1" fmla="*/ 1538 w 493864"/>
                  <a:gd name="connsiteY1" fmla="*/ 369423 h 807284"/>
                  <a:gd name="connsiteX2" fmla="*/ 105261 w 493864"/>
                  <a:gd name="connsiteY2" fmla="*/ 550582 h 807284"/>
                  <a:gd name="connsiteX3" fmla="*/ 127284 w 493864"/>
                  <a:gd name="connsiteY3" fmla="*/ 559817 h 807284"/>
                  <a:gd name="connsiteX4" fmla="*/ 127284 w 493864"/>
                  <a:gd name="connsiteY4" fmla="*/ 559817 h 807284"/>
                  <a:gd name="connsiteX5" fmla="*/ 106681 w 493864"/>
                  <a:gd name="connsiteY5" fmla="*/ 702613 h 807284"/>
                  <a:gd name="connsiteX6" fmla="*/ 204010 w 493864"/>
                  <a:gd name="connsiteY6" fmla="*/ 803494 h 807284"/>
                  <a:gd name="connsiteX7" fmla="*/ 361015 w 493864"/>
                  <a:gd name="connsiteY7" fmla="*/ 728899 h 807284"/>
                  <a:gd name="connsiteX8" fmla="*/ 409324 w 493864"/>
                  <a:gd name="connsiteY8" fmla="*/ 520744 h 807284"/>
                  <a:gd name="connsiteX9" fmla="*/ 493865 w 493864"/>
                  <a:gd name="connsiteY9" fmla="*/ 396419 h 807284"/>
                  <a:gd name="connsiteX10" fmla="*/ 479656 w 493864"/>
                  <a:gd name="connsiteY10" fmla="*/ 0 h 807284"/>
                  <a:gd name="connsiteX11" fmla="*/ 64766 w 493864"/>
                  <a:gd name="connsiteY11" fmla="*/ 0 h 807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93864" h="807284">
                    <a:moveTo>
                      <a:pt x="64766" y="0"/>
                    </a:moveTo>
                    <a:cubicBezTo>
                      <a:pt x="44874" y="34811"/>
                      <a:pt x="-9828" y="220943"/>
                      <a:pt x="1538" y="369423"/>
                    </a:cubicBezTo>
                    <a:cubicBezTo>
                      <a:pt x="7932" y="452543"/>
                      <a:pt x="30666" y="513640"/>
                      <a:pt x="105261" y="550582"/>
                    </a:cubicBezTo>
                    <a:cubicBezTo>
                      <a:pt x="111655" y="553424"/>
                      <a:pt x="118759" y="556976"/>
                      <a:pt x="127284" y="559817"/>
                    </a:cubicBezTo>
                    <a:lnTo>
                      <a:pt x="127284" y="559817"/>
                    </a:lnTo>
                    <a:cubicBezTo>
                      <a:pt x="127284" y="559817"/>
                      <a:pt x="103840" y="666382"/>
                      <a:pt x="106681" y="702613"/>
                    </a:cubicBezTo>
                    <a:cubicBezTo>
                      <a:pt x="109523" y="738845"/>
                      <a:pt x="121601" y="789996"/>
                      <a:pt x="204010" y="803494"/>
                    </a:cubicBezTo>
                    <a:cubicBezTo>
                      <a:pt x="286420" y="816992"/>
                      <a:pt x="337571" y="794969"/>
                      <a:pt x="361015" y="728899"/>
                    </a:cubicBezTo>
                    <a:cubicBezTo>
                      <a:pt x="384459" y="662829"/>
                      <a:pt x="392274" y="545609"/>
                      <a:pt x="409324" y="520744"/>
                    </a:cubicBezTo>
                    <a:cubicBezTo>
                      <a:pt x="427085" y="495879"/>
                      <a:pt x="493865" y="396419"/>
                      <a:pt x="493865" y="396419"/>
                    </a:cubicBezTo>
                    <a:lnTo>
                      <a:pt x="479656" y="0"/>
                    </a:lnTo>
                    <a:lnTo>
                      <a:pt x="64766" y="0"/>
                    </a:lnTo>
                    <a:close/>
                  </a:path>
                </a:pathLst>
              </a:custGeom>
              <a:solidFill>
                <a:schemeClr val="bg1"/>
              </a:solidFill>
              <a:ln w="71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1C6C69E-7D08-D8BA-4766-0293CFAB3E2C}"/>
                  </a:ext>
                </a:extLst>
              </p:cNvPr>
              <p:cNvSpPr/>
              <p:nvPr/>
            </p:nvSpPr>
            <p:spPr>
              <a:xfrm>
                <a:off x="5071817" y="4866262"/>
                <a:ext cx="231599" cy="33846"/>
              </a:xfrm>
              <a:custGeom>
                <a:avLst/>
                <a:gdLst>
                  <a:gd name="connsiteX0" fmla="*/ 0 w 231599"/>
                  <a:gd name="connsiteY0" fmla="*/ 33846 h 33846"/>
                  <a:gd name="connsiteX1" fmla="*/ 231599 w 231599"/>
                  <a:gd name="connsiteY1" fmla="*/ 456 h 33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1599" h="33846">
                    <a:moveTo>
                      <a:pt x="0" y="33846"/>
                    </a:moveTo>
                    <a:cubicBezTo>
                      <a:pt x="95197" y="14665"/>
                      <a:pt x="196078" y="-3096"/>
                      <a:pt x="231599" y="456"/>
                    </a:cubicBezTo>
                  </a:path>
                </a:pathLst>
              </a:custGeom>
              <a:noFill/>
              <a:ln w="7103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D48A8E31-ABDD-6D6E-27D6-E380A78D77BA}"/>
                  </a:ext>
                </a:extLst>
              </p:cNvPr>
              <p:cNvSpPr/>
              <p:nvPr/>
            </p:nvSpPr>
            <p:spPr>
              <a:xfrm>
                <a:off x="5241566" y="3582264"/>
                <a:ext cx="112291" cy="173344"/>
              </a:xfrm>
              <a:custGeom>
                <a:avLst/>
                <a:gdLst>
                  <a:gd name="connsiteX0" fmla="*/ 2175 w 112291"/>
                  <a:gd name="connsiteY0" fmla="*/ 0 h 173344"/>
                  <a:gd name="connsiteX1" fmla="*/ 112291 w 112291"/>
                  <a:gd name="connsiteY1" fmla="*/ 173345 h 173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2291" h="173344">
                    <a:moveTo>
                      <a:pt x="2175" y="0"/>
                    </a:moveTo>
                    <a:cubicBezTo>
                      <a:pt x="-9192" y="73174"/>
                      <a:pt x="23488" y="154873"/>
                      <a:pt x="112291" y="173345"/>
                    </a:cubicBezTo>
                  </a:path>
                </a:pathLst>
              </a:custGeom>
              <a:noFill/>
              <a:ln w="7103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332FC21A-F81A-1E36-DCDA-648BC73BE3C8}"/>
                  </a:ext>
                </a:extLst>
              </p:cNvPr>
              <p:cNvSpPr/>
              <p:nvPr/>
            </p:nvSpPr>
            <p:spPr>
              <a:xfrm>
                <a:off x="5579773" y="3624890"/>
                <a:ext cx="45167" cy="112247"/>
              </a:xfrm>
              <a:custGeom>
                <a:avLst/>
                <a:gdLst>
                  <a:gd name="connsiteX0" fmla="*/ 44757 w 45167"/>
                  <a:gd name="connsiteY0" fmla="*/ 0 h 112247"/>
                  <a:gd name="connsiteX1" fmla="*/ 0 w 45167"/>
                  <a:gd name="connsiteY1" fmla="*/ 112248 h 112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5167" h="112247">
                    <a:moveTo>
                      <a:pt x="44757" y="0"/>
                    </a:moveTo>
                    <a:cubicBezTo>
                      <a:pt x="44757" y="0"/>
                      <a:pt x="52571" y="84541"/>
                      <a:pt x="0" y="112248"/>
                    </a:cubicBezTo>
                  </a:path>
                </a:pathLst>
              </a:custGeom>
              <a:noFill/>
              <a:ln w="7103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1499353A-7DE5-E119-5B82-4CE5A2DA596D}"/>
                  </a:ext>
                </a:extLst>
              </p:cNvPr>
              <p:cNvSpPr/>
              <p:nvPr/>
            </p:nvSpPr>
            <p:spPr>
              <a:xfrm>
                <a:off x="5274999" y="3605708"/>
                <a:ext cx="37652" cy="9235"/>
              </a:xfrm>
              <a:custGeom>
                <a:avLst/>
                <a:gdLst>
                  <a:gd name="connsiteX0" fmla="*/ 37653 w 37652"/>
                  <a:gd name="connsiteY0" fmla="*/ 0 h 9235"/>
                  <a:gd name="connsiteX1" fmla="*/ 0 w 37652"/>
                  <a:gd name="connsiteY1" fmla="*/ 9235 h 9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652" h="9235">
                    <a:moveTo>
                      <a:pt x="37653" y="0"/>
                    </a:moveTo>
                    <a:cubicBezTo>
                      <a:pt x="37653" y="0"/>
                      <a:pt x="9946" y="0"/>
                      <a:pt x="0" y="9235"/>
                    </a:cubicBezTo>
                  </a:path>
                </a:pathLst>
              </a:custGeom>
              <a:noFill/>
              <a:ln w="7103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E94C5567-3B81-24EB-8FE4-3E1108DE8F90}"/>
                  </a:ext>
                </a:extLst>
              </p:cNvPr>
              <p:cNvSpPr/>
              <p:nvPr/>
            </p:nvSpPr>
            <p:spPr>
              <a:xfrm>
                <a:off x="5300575" y="3666095"/>
                <a:ext cx="24864" cy="29127"/>
              </a:xfrm>
              <a:custGeom>
                <a:avLst/>
                <a:gdLst>
                  <a:gd name="connsiteX0" fmla="*/ 24865 w 24864"/>
                  <a:gd name="connsiteY0" fmla="*/ 0 h 29127"/>
                  <a:gd name="connsiteX1" fmla="*/ 0 w 24864"/>
                  <a:gd name="connsiteY1" fmla="*/ 29128 h 29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864" h="29127">
                    <a:moveTo>
                      <a:pt x="24865" y="0"/>
                    </a:moveTo>
                    <a:cubicBezTo>
                      <a:pt x="24865" y="0"/>
                      <a:pt x="2842" y="15629"/>
                      <a:pt x="0" y="29128"/>
                    </a:cubicBezTo>
                  </a:path>
                </a:pathLst>
              </a:custGeom>
              <a:noFill/>
              <a:ln w="7103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FFC96268-37BA-E773-F05A-FF301D24622D}"/>
                  </a:ext>
                </a:extLst>
              </p:cNvPr>
              <p:cNvSpPr/>
              <p:nvPr/>
            </p:nvSpPr>
            <p:spPr>
              <a:xfrm>
                <a:off x="5549224" y="3666095"/>
                <a:ext cx="23444" cy="29127"/>
              </a:xfrm>
              <a:custGeom>
                <a:avLst/>
                <a:gdLst>
                  <a:gd name="connsiteX0" fmla="*/ 0 w 23444"/>
                  <a:gd name="connsiteY0" fmla="*/ 0 h 29127"/>
                  <a:gd name="connsiteX1" fmla="*/ 23444 w 23444"/>
                  <a:gd name="connsiteY1" fmla="*/ 29128 h 29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444" h="29127">
                    <a:moveTo>
                      <a:pt x="0" y="0"/>
                    </a:moveTo>
                    <a:cubicBezTo>
                      <a:pt x="0" y="0"/>
                      <a:pt x="22024" y="16340"/>
                      <a:pt x="23444" y="29128"/>
                    </a:cubicBezTo>
                  </a:path>
                </a:pathLst>
              </a:custGeom>
              <a:noFill/>
              <a:ln w="7103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77EA4091-9E27-5F96-F853-6F0532334436}"/>
                  </a:ext>
                </a:extLst>
              </p:cNvPr>
              <p:cNvSpPr/>
              <p:nvPr/>
            </p:nvSpPr>
            <p:spPr>
              <a:xfrm>
                <a:off x="5514407" y="3927532"/>
                <a:ext cx="88099" cy="285591"/>
              </a:xfrm>
              <a:custGeom>
                <a:avLst/>
                <a:gdLst>
                  <a:gd name="connsiteX0" fmla="*/ 88100 w 88099"/>
                  <a:gd name="connsiteY0" fmla="*/ 0 h 285591"/>
                  <a:gd name="connsiteX1" fmla="*/ 46895 w 88099"/>
                  <a:gd name="connsiteY1" fmla="*/ 285592 h 285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8099" h="285591">
                    <a:moveTo>
                      <a:pt x="88100" y="0"/>
                    </a:moveTo>
                    <a:cubicBezTo>
                      <a:pt x="88100" y="0"/>
                      <a:pt x="-78851" y="159136"/>
                      <a:pt x="46895" y="285592"/>
                    </a:cubicBezTo>
                  </a:path>
                </a:pathLst>
              </a:custGeom>
              <a:noFill/>
              <a:ln w="7103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6C9FCFDB-594F-EF95-23F0-0C681CD11FD4}"/>
                  </a:ext>
                </a:extLst>
              </p:cNvPr>
              <p:cNvSpPr/>
              <p:nvPr/>
            </p:nvSpPr>
            <p:spPr>
              <a:xfrm>
                <a:off x="4975498" y="3865725"/>
                <a:ext cx="143207" cy="347399"/>
              </a:xfrm>
              <a:custGeom>
                <a:avLst/>
                <a:gdLst>
                  <a:gd name="connsiteX0" fmla="*/ 143207 w 143207"/>
                  <a:gd name="connsiteY0" fmla="*/ 0 h 347399"/>
                  <a:gd name="connsiteX1" fmla="*/ 41616 w 143207"/>
                  <a:gd name="connsiteY1" fmla="*/ 347399 h 347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3207" h="347399">
                    <a:moveTo>
                      <a:pt x="143207" y="0"/>
                    </a:moveTo>
                    <a:cubicBezTo>
                      <a:pt x="143207" y="0"/>
                      <a:pt x="-93365" y="146348"/>
                      <a:pt x="41616" y="347399"/>
                    </a:cubicBezTo>
                  </a:path>
                </a:pathLst>
              </a:custGeom>
              <a:noFill/>
              <a:ln w="7103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1F927DA4-463B-99B4-5EDA-CACEF9F51B14}"/>
                  </a:ext>
                </a:extLst>
              </p:cNvPr>
              <p:cNvSpPr/>
              <p:nvPr/>
            </p:nvSpPr>
            <p:spPr>
              <a:xfrm>
                <a:off x="575928" y="3131289"/>
                <a:ext cx="606577" cy="787105"/>
              </a:xfrm>
              <a:custGeom>
                <a:avLst/>
                <a:gdLst>
                  <a:gd name="connsiteX0" fmla="*/ 371142 w 606577"/>
                  <a:gd name="connsiteY0" fmla="*/ 787007 h 787105"/>
                  <a:gd name="connsiteX1" fmla="*/ 602742 w 606577"/>
                  <a:gd name="connsiteY1" fmla="*/ 592350 h 787105"/>
                  <a:gd name="connsiteX2" fmla="*/ 406664 w 606577"/>
                  <a:gd name="connsiteY2" fmla="*/ 10509 h 787105"/>
                  <a:gd name="connsiteX3" fmla="*/ 1719 w 606577"/>
                  <a:gd name="connsiteY3" fmla="*/ 213692 h 787105"/>
                  <a:gd name="connsiteX4" fmla="*/ 197798 w 606577"/>
                  <a:gd name="connsiteY4" fmla="*/ 737277 h 787105"/>
                  <a:gd name="connsiteX5" fmla="*/ 371142 w 606577"/>
                  <a:gd name="connsiteY5" fmla="*/ 787007 h 787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6577" h="787105">
                    <a:moveTo>
                      <a:pt x="371142" y="787007"/>
                    </a:moveTo>
                    <a:cubicBezTo>
                      <a:pt x="462077" y="790560"/>
                      <a:pt x="589954" y="696783"/>
                      <a:pt x="602742" y="592350"/>
                    </a:cubicBezTo>
                    <a:cubicBezTo>
                      <a:pt x="619082" y="461631"/>
                      <a:pt x="588533" y="74448"/>
                      <a:pt x="406664" y="10509"/>
                    </a:cubicBezTo>
                    <a:cubicBezTo>
                      <a:pt x="318570" y="-20039"/>
                      <a:pt x="19480" y="6957"/>
                      <a:pt x="1719" y="213692"/>
                    </a:cubicBezTo>
                    <a:cubicBezTo>
                      <a:pt x="-16041" y="420427"/>
                      <a:pt x="107573" y="675471"/>
                      <a:pt x="197798" y="737277"/>
                    </a:cubicBezTo>
                    <a:cubicBezTo>
                      <a:pt x="279497" y="793401"/>
                      <a:pt x="326385" y="785587"/>
                      <a:pt x="371142" y="787007"/>
                    </a:cubicBezTo>
                    <a:close/>
                  </a:path>
                </a:pathLst>
              </a:custGeom>
              <a:noFill/>
              <a:ln w="7103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93096AA3-A916-7DDF-6925-92BAFFA8DC9B}"/>
                  </a:ext>
                </a:extLst>
              </p:cNvPr>
              <p:cNvSpPr/>
              <p:nvPr/>
            </p:nvSpPr>
            <p:spPr>
              <a:xfrm>
                <a:off x="542535" y="3081855"/>
                <a:ext cx="599120" cy="787422"/>
              </a:xfrm>
              <a:custGeom>
                <a:avLst/>
                <a:gdLst>
                  <a:gd name="connsiteX0" fmla="*/ 231191 w 599120"/>
                  <a:gd name="connsiteY0" fmla="*/ 787422 h 787422"/>
                  <a:gd name="connsiteX1" fmla="*/ 214852 w 599120"/>
                  <a:gd name="connsiteY1" fmla="*/ 624024 h 787422"/>
                  <a:gd name="connsiteX2" fmla="*/ 95500 w 599120"/>
                  <a:gd name="connsiteY2" fmla="*/ 430077 h 787422"/>
                  <a:gd name="connsiteX3" fmla="*/ 236164 w 599120"/>
                  <a:gd name="connsiteY3" fmla="*/ 530957 h 787422"/>
                  <a:gd name="connsiteX4" fmla="*/ 268134 w 599120"/>
                  <a:gd name="connsiteY4" fmla="*/ 488332 h 787422"/>
                  <a:gd name="connsiteX5" fmla="*/ 160149 w 599120"/>
                  <a:gd name="connsiteY5" fmla="*/ 375374 h 787422"/>
                  <a:gd name="connsiteX6" fmla="*/ 332783 w 599120"/>
                  <a:gd name="connsiteY6" fmla="*/ 357613 h 787422"/>
                  <a:gd name="connsiteX7" fmla="*/ 579301 w 599120"/>
                  <a:gd name="connsiteY7" fmla="*/ 220500 h 787422"/>
                  <a:gd name="connsiteX8" fmla="*/ 550884 w 599120"/>
                  <a:gd name="connsiteY8" fmla="*/ 57102 h 787422"/>
                  <a:gd name="connsiteX9" fmla="*/ 204906 w 599120"/>
                  <a:gd name="connsiteY9" fmla="*/ 35078 h 787422"/>
                  <a:gd name="connsiteX10" fmla="*/ 36534 w 599120"/>
                  <a:gd name="connsiteY10" fmla="*/ 214106 h 787422"/>
                  <a:gd name="connsiteX11" fmla="*/ 231191 w 599120"/>
                  <a:gd name="connsiteY11" fmla="*/ 787422 h 787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99120" h="787422">
                    <a:moveTo>
                      <a:pt x="231191" y="787422"/>
                    </a:moveTo>
                    <a:cubicBezTo>
                      <a:pt x="231191" y="787422"/>
                      <a:pt x="278080" y="697198"/>
                      <a:pt x="214852" y="624024"/>
                    </a:cubicBezTo>
                    <a:cubicBezTo>
                      <a:pt x="95500" y="598448"/>
                      <a:pt x="37245" y="450679"/>
                      <a:pt x="95500" y="430077"/>
                    </a:cubicBezTo>
                    <a:cubicBezTo>
                      <a:pt x="153755" y="409474"/>
                      <a:pt x="224087" y="530957"/>
                      <a:pt x="236164" y="530957"/>
                    </a:cubicBezTo>
                    <a:cubicBezTo>
                      <a:pt x="248242" y="530957"/>
                      <a:pt x="268134" y="506092"/>
                      <a:pt x="268134" y="488332"/>
                    </a:cubicBezTo>
                    <a:cubicBezTo>
                      <a:pt x="268134" y="470571"/>
                      <a:pt x="172936" y="422972"/>
                      <a:pt x="160149" y="375374"/>
                    </a:cubicBezTo>
                    <a:cubicBezTo>
                      <a:pt x="146650" y="324223"/>
                      <a:pt x="266002" y="361165"/>
                      <a:pt x="332783" y="357613"/>
                    </a:cubicBezTo>
                    <a:cubicBezTo>
                      <a:pt x="407378" y="354061"/>
                      <a:pt x="541649" y="289412"/>
                      <a:pt x="579301" y="220500"/>
                    </a:cubicBezTo>
                    <a:cubicBezTo>
                      <a:pt x="602745" y="177875"/>
                      <a:pt x="617664" y="118199"/>
                      <a:pt x="550884" y="57102"/>
                    </a:cubicBezTo>
                    <a:cubicBezTo>
                      <a:pt x="503996" y="13766"/>
                      <a:pt x="345570" y="-34543"/>
                      <a:pt x="204906" y="35078"/>
                    </a:cubicBezTo>
                    <a:cubicBezTo>
                      <a:pt x="64241" y="104701"/>
                      <a:pt x="34403" y="185689"/>
                      <a:pt x="36534" y="214106"/>
                    </a:cubicBezTo>
                    <a:cubicBezTo>
                      <a:pt x="-49428" y="245365"/>
                      <a:pt x="16642" y="741955"/>
                      <a:pt x="231191" y="787422"/>
                    </a:cubicBezTo>
                    <a:close/>
                  </a:path>
                </a:pathLst>
              </a:custGeom>
              <a:solidFill>
                <a:schemeClr val="bg1"/>
              </a:solidFill>
              <a:ln w="71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9B5B66CF-6558-9269-2FED-1D593F47DA46}"/>
                  </a:ext>
                </a:extLst>
              </p:cNvPr>
              <p:cNvSpPr/>
              <p:nvPr/>
            </p:nvSpPr>
            <p:spPr>
              <a:xfrm>
                <a:off x="2414815" y="1675475"/>
                <a:ext cx="154873" cy="154873"/>
              </a:xfrm>
              <a:custGeom>
                <a:avLst/>
                <a:gdLst>
                  <a:gd name="connsiteX0" fmla="*/ 77437 w 154873"/>
                  <a:gd name="connsiteY0" fmla="*/ 154873 h 154873"/>
                  <a:gd name="connsiteX1" fmla="*/ 0 w 154873"/>
                  <a:gd name="connsiteY1" fmla="*/ 77437 h 154873"/>
                  <a:gd name="connsiteX2" fmla="*/ 77437 w 154873"/>
                  <a:gd name="connsiteY2" fmla="*/ 0 h 154873"/>
                  <a:gd name="connsiteX3" fmla="*/ 154873 w 154873"/>
                  <a:gd name="connsiteY3" fmla="*/ 77437 h 154873"/>
                  <a:gd name="connsiteX4" fmla="*/ 77437 w 154873"/>
                  <a:gd name="connsiteY4" fmla="*/ 154873 h 154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4873" h="154873">
                    <a:moveTo>
                      <a:pt x="77437" y="154873"/>
                    </a:moveTo>
                    <a:cubicBezTo>
                      <a:pt x="77437" y="107985"/>
                      <a:pt x="46178" y="77437"/>
                      <a:pt x="0" y="77437"/>
                    </a:cubicBezTo>
                    <a:cubicBezTo>
                      <a:pt x="46888" y="77437"/>
                      <a:pt x="77437" y="46178"/>
                      <a:pt x="77437" y="0"/>
                    </a:cubicBezTo>
                    <a:cubicBezTo>
                      <a:pt x="77437" y="46888"/>
                      <a:pt x="108696" y="77437"/>
                      <a:pt x="154873" y="77437"/>
                    </a:cubicBezTo>
                    <a:cubicBezTo>
                      <a:pt x="108696" y="77437"/>
                      <a:pt x="77437" y="107985"/>
                      <a:pt x="77437" y="154873"/>
                    </a:cubicBezTo>
                    <a:close/>
                  </a:path>
                </a:pathLst>
              </a:custGeom>
              <a:solidFill>
                <a:schemeClr val="bg1"/>
              </a:solidFill>
              <a:ln w="71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01ADE592-F8CA-2B54-2CE9-765B92B2AA9E}"/>
                  </a:ext>
                </a:extLst>
              </p:cNvPr>
              <p:cNvSpPr/>
              <p:nvPr/>
            </p:nvSpPr>
            <p:spPr>
              <a:xfrm>
                <a:off x="3256673" y="95483"/>
                <a:ext cx="85251" cy="85251"/>
              </a:xfrm>
              <a:custGeom>
                <a:avLst/>
                <a:gdLst>
                  <a:gd name="connsiteX0" fmla="*/ 42626 w 85251"/>
                  <a:gd name="connsiteY0" fmla="*/ 85251 h 85251"/>
                  <a:gd name="connsiteX1" fmla="*/ 0 w 85251"/>
                  <a:gd name="connsiteY1" fmla="*/ 42626 h 85251"/>
                  <a:gd name="connsiteX2" fmla="*/ 42626 w 85251"/>
                  <a:gd name="connsiteY2" fmla="*/ 0 h 85251"/>
                  <a:gd name="connsiteX3" fmla="*/ 85251 w 85251"/>
                  <a:gd name="connsiteY3" fmla="*/ 42626 h 85251"/>
                  <a:gd name="connsiteX4" fmla="*/ 42626 w 85251"/>
                  <a:gd name="connsiteY4" fmla="*/ 85251 h 85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51" h="85251">
                    <a:moveTo>
                      <a:pt x="42626" y="85251"/>
                    </a:moveTo>
                    <a:cubicBezTo>
                      <a:pt x="42626" y="59676"/>
                      <a:pt x="25575" y="42626"/>
                      <a:pt x="0" y="42626"/>
                    </a:cubicBezTo>
                    <a:cubicBezTo>
                      <a:pt x="25575" y="42626"/>
                      <a:pt x="42626" y="25575"/>
                      <a:pt x="42626" y="0"/>
                    </a:cubicBezTo>
                    <a:cubicBezTo>
                      <a:pt x="42626" y="25575"/>
                      <a:pt x="59676" y="42626"/>
                      <a:pt x="85251" y="42626"/>
                    </a:cubicBezTo>
                    <a:cubicBezTo>
                      <a:pt x="59676" y="42626"/>
                      <a:pt x="42626" y="59676"/>
                      <a:pt x="42626" y="85251"/>
                    </a:cubicBezTo>
                    <a:close/>
                  </a:path>
                </a:pathLst>
              </a:custGeom>
              <a:solidFill>
                <a:schemeClr val="bg1"/>
              </a:solidFill>
              <a:ln w="71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77D5B1E3-AB0B-D0EB-D45B-636D1C56BFEF}"/>
                  </a:ext>
                </a:extLst>
              </p:cNvPr>
              <p:cNvSpPr/>
              <p:nvPr/>
            </p:nvSpPr>
            <p:spPr>
              <a:xfrm>
                <a:off x="4152523" y="744814"/>
                <a:ext cx="85251" cy="85251"/>
              </a:xfrm>
              <a:custGeom>
                <a:avLst/>
                <a:gdLst>
                  <a:gd name="connsiteX0" fmla="*/ 42626 w 85251"/>
                  <a:gd name="connsiteY0" fmla="*/ 85251 h 85251"/>
                  <a:gd name="connsiteX1" fmla="*/ 0 w 85251"/>
                  <a:gd name="connsiteY1" fmla="*/ 42626 h 85251"/>
                  <a:gd name="connsiteX2" fmla="*/ 42626 w 85251"/>
                  <a:gd name="connsiteY2" fmla="*/ 0 h 85251"/>
                  <a:gd name="connsiteX3" fmla="*/ 85251 w 85251"/>
                  <a:gd name="connsiteY3" fmla="*/ 42626 h 85251"/>
                  <a:gd name="connsiteX4" fmla="*/ 42626 w 85251"/>
                  <a:gd name="connsiteY4" fmla="*/ 85251 h 85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51" h="85251">
                    <a:moveTo>
                      <a:pt x="42626" y="85251"/>
                    </a:moveTo>
                    <a:cubicBezTo>
                      <a:pt x="42626" y="59676"/>
                      <a:pt x="25575" y="42626"/>
                      <a:pt x="0" y="42626"/>
                    </a:cubicBezTo>
                    <a:cubicBezTo>
                      <a:pt x="25575" y="42626"/>
                      <a:pt x="42626" y="25575"/>
                      <a:pt x="42626" y="0"/>
                    </a:cubicBezTo>
                    <a:cubicBezTo>
                      <a:pt x="42626" y="25575"/>
                      <a:pt x="59676" y="42626"/>
                      <a:pt x="85251" y="42626"/>
                    </a:cubicBezTo>
                    <a:cubicBezTo>
                      <a:pt x="59676" y="42626"/>
                      <a:pt x="42626" y="59676"/>
                      <a:pt x="42626" y="85251"/>
                    </a:cubicBezTo>
                    <a:close/>
                  </a:path>
                </a:pathLst>
              </a:custGeom>
              <a:solidFill>
                <a:schemeClr val="bg1"/>
              </a:solidFill>
              <a:ln w="71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8E7A56F7-707B-CF67-DA92-E5E248C87BC6}"/>
                  </a:ext>
                </a:extLst>
              </p:cNvPr>
              <p:cNvSpPr/>
              <p:nvPr/>
            </p:nvSpPr>
            <p:spPr>
              <a:xfrm>
                <a:off x="1504046" y="787440"/>
                <a:ext cx="154873" cy="193236"/>
              </a:xfrm>
              <a:custGeom>
                <a:avLst/>
                <a:gdLst>
                  <a:gd name="connsiteX0" fmla="*/ 77437 w 154873"/>
                  <a:gd name="connsiteY0" fmla="*/ 193236 h 193236"/>
                  <a:gd name="connsiteX1" fmla="*/ 0 w 154873"/>
                  <a:gd name="connsiteY1" fmla="*/ 96618 h 193236"/>
                  <a:gd name="connsiteX2" fmla="*/ 77437 w 154873"/>
                  <a:gd name="connsiteY2" fmla="*/ 0 h 193236"/>
                  <a:gd name="connsiteX3" fmla="*/ 154873 w 154873"/>
                  <a:gd name="connsiteY3" fmla="*/ 96618 h 193236"/>
                  <a:gd name="connsiteX4" fmla="*/ 77437 w 154873"/>
                  <a:gd name="connsiteY4" fmla="*/ 193236 h 193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4873" h="193236">
                    <a:moveTo>
                      <a:pt x="77437" y="193236"/>
                    </a:moveTo>
                    <a:cubicBezTo>
                      <a:pt x="77437" y="134981"/>
                      <a:pt x="46178" y="96618"/>
                      <a:pt x="0" y="96618"/>
                    </a:cubicBezTo>
                    <a:cubicBezTo>
                      <a:pt x="46888" y="96618"/>
                      <a:pt x="77437" y="58255"/>
                      <a:pt x="77437" y="0"/>
                    </a:cubicBezTo>
                    <a:cubicBezTo>
                      <a:pt x="77437" y="58255"/>
                      <a:pt x="108696" y="96618"/>
                      <a:pt x="154873" y="96618"/>
                    </a:cubicBezTo>
                    <a:cubicBezTo>
                      <a:pt x="108696" y="96618"/>
                      <a:pt x="77437" y="134981"/>
                      <a:pt x="77437" y="193236"/>
                    </a:cubicBezTo>
                    <a:close/>
                  </a:path>
                </a:pathLst>
              </a:custGeom>
              <a:solidFill>
                <a:schemeClr val="bg1"/>
              </a:solidFill>
              <a:ln w="71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DE0F5ACA-4BFF-A174-B7AD-2BDD2EF64AE4}"/>
                  </a:ext>
                </a:extLst>
              </p:cNvPr>
              <p:cNvSpPr/>
              <p:nvPr/>
            </p:nvSpPr>
            <p:spPr>
              <a:xfrm>
                <a:off x="3636752" y="305769"/>
                <a:ext cx="186131" cy="230178"/>
              </a:xfrm>
              <a:custGeom>
                <a:avLst/>
                <a:gdLst>
                  <a:gd name="connsiteX0" fmla="*/ 93066 w 186131"/>
                  <a:gd name="connsiteY0" fmla="*/ 230179 h 230178"/>
                  <a:gd name="connsiteX1" fmla="*/ 0 w 186131"/>
                  <a:gd name="connsiteY1" fmla="*/ 115089 h 230178"/>
                  <a:gd name="connsiteX2" fmla="*/ 93066 w 186131"/>
                  <a:gd name="connsiteY2" fmla="*/ 0 h 230178"/>
                  <a:gd name="connsiteX3" fmla="*/ 186132 w 186131"/>
                  <a:gd name="connsiteY3" fmla="*/ 115089 h 230178"/>
                  <a:gd name="connsiteX4" fmla="*/ 93066 w 186131"/>
                  <a:gd name="connsiteY4" fmla="*/ 230179 h 230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131" h="230178">
                    <a:moveTo>
                      <a:pt x="93066" y="230179"/>
                    </a:moveTo>
                    <a:cubicBezTo>
                      <a:pt x="93066" y="160557"/>
                      <a:pt x="56124" y="115089"/>
                      <a:pt x="0" y="115089"/>
                    </a:cubicBezTo>
                    <a:cubicBezTo>
                      <a:pt x="56124" y="115089"/>
                      <a:pt x="93066" y="68912"/>
                      <a:pt x="93066" y="0"/>
                    </a:cubicBezTo>
                    <a:cubicBezTo>
                      <a:pt x="93066" y="69622"/>
                      <a:pt x="130008" y="115089"/>
                      <a:pt x="186132" y="115089"/>
                    </a:cubicBezTo>
                    <a:cubicBezTo>
                      <a:pt x="130008" y="114379"/>
                      <a:pt x="93066" y="160557"/>
                      <a:pt x="93066" y="230179"/>
                    </a:cubicBezTo>
                    <a:close/>
                  </a:path>
                </a:pathLst>
              </a:custGeom>
              <a:solidFill>
                <a:schemeClr val="bg1"/>
              </a:solidFill>
              <a:ln w="71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DD59C90A-8DE5-FBDE-D3C6-3A88D9D95C9E}"/>
                  </a:ext>
                </a:extLst>
              </p:cNvPr>
              <p:cNvSpPr/>
              <p:nvPr/>
            </p:nvSpPr>
            <p:spPr>
              <a:xfrm>
                <a:off x="3422913" y="1039642"/>
                <a:ext cx="186132" cy="230178"/>
              </a:xfrm>
              <a:custGeom>
                <a:avLst/>
                <a:gdLst>
                  <a:gd name="connsiteX0" fmla="*/ 93066 w 186132"/>
                  <a:gd name="connsiteY0" fmla="*/ 230179 h 230178"/>
                  <a:gd name="connsiteX1" fmla="*/ 0 w 186132"/>
                  <a:gd name="connsiteY1" fmla="*/ 115089 h 230178"/>
                  <a:gd name="connsiteX2" fmla="*/ 93066 w 186132"/>
                  <a:gd name="connsiteY2" fmla="*/ 0 h 230178"/>
                  <a:gd name="connsiteX3" fmla="*/ 186132 w 186132"/>
                  <a:gd name="connsiteY3" fmla="*/ 115089 h 230178"/>
                  <a:gd name="connsiteX4" fmla="*/ 93066 w 186132"/>
                  <a:gd name="connsiteY4" fmla="*/ 230179 h 230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132" h="230178">
                    <a:moveTo>
                      <a:pt x="93066" y="230179"/>
                    </a:moveTo>
                    <a:cubicBezTo>
                      <a:pt x="93066" y="160557"/>
                      <a:pt x="56124" y="115089"/>
                      <a:pt x="0" y="115089"/>
                    </a:cubicBezTo>
                    <a:cubicBezTo>
                      <a:pt x="56124" y="115089"/>
                      <a:pt x="93066" y="68912"/>
                      <a:pt x="93066" y="0"/>
                    </a:cubicBezTo>
                    <a:cubicBezTo>
                      <a:pt x="93066" y="69622"/>
                      <a:pt x="130008" y="115089"/>
                      <a:pt x="186132" y="115089"/>
                    </a:cubicBezTo>
                    <a:cubicBezTo>
                      <a:pt x="130719" y="115089"/>
                      <a:pt x="93066" y="161267"/>
                      <a:pt x="93066" y="230179"/>
                    </a:cubicBezTo>
                    <a:close/>
                  </a:path>
                </a:pathLst>
              </a:custGeom>
              <a:solidFill>
                <a:schemeClr val="bg1"/>
              </a:solidFill>
              <a:ln w="71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DB124D4D-843D-4EA5-74DE-CBB5D677ABD8}"/>
                  </a:ext>
                </a:extLst>
              </p:cNvPr>
              <p:cNvSpPr/>
              <p:nvPr/>
            </p:nvSpPr>
            <p:spPr>
              <a:xfrm>
                <a:off x="1693020" y="1710996"/>
                <a:ext cx="154873" cy="193236"/>
              </a:xfrm>
              <a:custGeom>
                <a:avLst/>
                <a:gdLst>
                  <a:gd name="connsiteX0" fmla="*/ 77437 w 154873"/>
                  <a:gd name="connsiteY0" fmla="*/ 193237 h 193236"/>
                  <a:gd name="connsiteX1" fmla="*/ 0 w 154873"/>
                  <a:gd name="connsiteY1" fmla="*/ 96618 h 193236"/>
                  <a:gd name="connsiteX2" fmla="*/ 77437 w 154873"/>
                  <a:gd name="connsiteY2" fmla="*/ 0 h 193236"/>
                  <a:gd name="connsiteX3" fmla="*/ 154873 w 154873"/>
                  <a:gd name="connsiteY3" fmla="*/ 96618 h 193236"/>
                  <a:gd name="connsiteX4" fmla="*/ 77437 w 154873"/>
                  <a:gd name="connsiteY4" fmla="*/ 193237 h 193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4873" h="193236">
                    <a:moveTo>
                      <a:pt x="77437" y="193237"/>
                    </a:moveTo>
                    <a:cubicBezTo>
                      <a:pt x="77437" y="134981"/>
                      <a:pt x="46178" y="96618"/>
                      <a:pt x="0" y="96618"/>
                    </a:cubicBezTo>
                    <a:cubicBezTo>
                      <a:pt x="46888" y="96618"/>
                      <a:pt x="77437" y="58255"/>
                      <a:pt x="77437" y="0"/>
                    </a:cubicBezTo>
                    <a:cubicBezTo>
                      <a:pt x="77437" y="58255"/>
                      <a:pt x="108696" y="96618"/>
                      <a:pt x="154873" y="96618"/>
                    </a:cubicBezTo>
                    <a:cubicBezTo>
                      <a:pt x="108696" y="96618"/>
                      <a:pt x="77437" y="134981"/>
                      <a:pt x="77437" y="193237"/>
                    </a:cubicBezTo>
                    <a:close/>
                  </a:path>
                </a:pathLst>
              </a:custGeom>
              <a:solidFill>
                <a:schemeClr val="bg1"/>
              </a:solidFill>
              <a:ln w="71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B13C5A1F-DE3C-FE26-1718-2523CABC53BF}"/>
                  </a:ext>
                </a:extLst>
              </p:cNvPr>
              <p:cNvSpPr/>
              <p:nvPr/>
            </p:nvSpPr>
            <p:spPr>
              <a:xfrm>
                <a:off x="1513992" y="4539921"/>
                <a:ext cx="104432" cy="353793"/>
              </a:xfrm>
              <a:custGeom>
                <a:avLst/>
                <a:gdLst>
                  <a:gd name="connsiteX0" fmla="*/ 104433 w 104432"/>
                  <a:gd name="connsiteY0" fmla="*/ 353794 h 353793"/>
                  <a:gd name="connsiteX1" fmla="*/ 0 w 104432"/>
                  <a:gd name="connsiteY1" fmla="*/ 0 h 353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4432" h="353793">
                    <a:moveTo>
                      <a:pt x="104433" y="353794"/>
                    </a:moveTo>
                    <a:cubicBezTo>
                      <a:pt x="31259" y="207445"/>
                      <a:pt x="14209" y="66780"/>
                      <a:pt x="0" y="0"/>
                    </a:cubicBezTo>
                  </a:path>
                </a:pathLst>
              </a:custGeom>
              <a:noFill/>
              <a:ln w="7103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13E3FC25-9D19-506D-D7F2-B90AF991A275}"/>
                  </a:ext>
                </a:extLst>
              </p:cNvPr>
              <p:cNvSpPr/>
              <p:nvPr/>
            </p:nvSpPr>
            <p:spPr>
              <a:xfrm>
                <a:off x="371624" y="4319688"/>
                <a:ext cx="142796" cy="196788"/>
              </a:xfrm>
              <a:custGeom>
                <a:avLst/>
                <a:gdLst>
                  <a:gd name="connsiteX0" fmla="*/ 142796 w 142796"/>
                  <a:gd name="connsiteY0" fmla="*/ 196789 h 196788"/>
                  <a:gd name="connsiteX1" fmla="*/ 0 w 142796"/>
                  <a:gd name="connsiteY1" fmla="*/ 0 h 196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2796" h="196788">
                    <a:moveTo>
                      <a:pt x="142796" y="196789"/>
                    </a:moveTo>
                    <a:cubicBezTo>
                      <a:pt x="117931" y="146348"/>
                      <a:pt x="60386" y="78147"/>
                      <a:pt x="0" y="0"/>
                    </a:cubicBezTo>
                  </a:path>
                </a:pathLst>
              </a:custGeom>
              <a:noFill/>
              <a:ln w="7103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ED44D423-894D-D9AA-4E45-F94C0DB37C45}"/>
                  </a:ext>
                </a:extLst>
              </p:cNvPr>
              <p:cNvSpPr/>
              <p:nvPr/>
            </p:nvSpPr>
            <p:spPr>
              <a:xfrm>
                <a:off x="1101944" y="5180017"/>
                <a:ext cx="67490" cy="40494"/>
              </a:xfrm>
              <a:custGeom>
                <a:avLst/>
                <a:gdLst>
                  <a:gd name="connsiteX0" fmla="*/ 67491 w 67490"/>
                  <a:gd name="connsiteY0" fmla="*/ 0 h 40494"/>
                  <a:gd name="connsiteX1" fmla="*/ 0 w 67490"/>
                  <a:gd name="connsiteY1" fmla="*/ 40494 h 40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490" h="40494">
                    <a:moveTo>
                      <a:pt x="67491" y="0"/>
                    </a:moveTo>
                    <a:cubicBezTo>
                      <a:pt x="18471" y="15630"/>
                      <a:pt x="0" y="40494"/>
                      <a:pt x="0" y="40494"/>
                    </a:cubicBezTo>
                  </a:path>
                </a:pathLst>
              </a:custGeom>
              <a:noFill/>
              <a:ln w="7103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C0FCACB1-9869-24D9-1741-8E35571FA875}"/>
                  </a:ext>
                </a:extLst>
              </p:cNvPr>
              <p:cNvSpPr/>
              <p:nvPr/>
            </p:nvSpPr>
            <p:spPr>
              <a:xfrm>
                <a:off x="1178670" y="3911192"/>
                <a:ext cx="69621" cy="49019"/>
              </a:xfrm>
              <a:custGeom>
                <a:avLst/>
                <a:gdLst>
                  <a:gd name="connsiteX0" fmla="*/ 69622 w 69621"/>
                  <a:gd name="connsiteY0" fmla="*/ 0 h 49019"/>
                  <a:gd name="connsiteX1" fmla="*/ 0 w 69621"/>
                  <a:gd name="connsiteY1" fmla="*/ 49020 h 49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621" h="49019">
                    <a:moveTo>
                      <a:pt x="69622" y="0"/>
                    </a:moveTo>
                    <a:cubicBezTo>
                      <a:pt x="51861" y="21313"/>
                      <a:pt x="13498" y="41205"/>
                      <a:pt x="0" y="49020"/>
                    </a:cubicBezTo>
                  </a:path>
                </a:pathLst>
              </a:custGeom>
              <a:noFill/>
              <a:ln w="7103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782A81B4-0A95-1FCD-EA85-0BC4D85DD060}"/>
                  </a:ext>
                </a:extLst>
              </p:cNvPr>
              <p:cNvSpPr/>
              <p:nvPr/>
            </p:nvSpPr>
            <p:spPr>
              <a:xfrm>
                <a:off x="851873" y="3941741"/>
                <a:ext cx="14918" cy="56123"/>
              </a:xfrm>
              <a:custGeom>
                <a:avLst/>
                <a:gdLst>
                  <a:gd name="connsiteX0" fmla="*/ 0 w 14918"/>
                  <a:gd name="connsiteY0" fmla="*/ 0 h 56123"/>
                  <a:gd name="connsiteX1" fmla="*/ 14919 w 14918"/>
                  <a:gd name="connsiteY1" fmla="*/ 56124 h 5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918" h="56123">
                    <a:moveTo>
                      <a:pt x="0" y="0"/>
                    </a:moveTo>
                    <a:cubicBezTo>
                      <a:pt x="0" y="0"/>
                      <a:pt x="4263" y="36232"/>
                      <a:pt x="14919" y="56124"/>
                    </a:cubicBezTo>
                  </a:path>
                </a:pathLst>
              </a:custGeom>
              <a:noFill/>
              <a:ln w="7103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54CB12D8-1CC0-9397-BDFF-F343B43D9B38}"/>
                  </a:ext>
                </a:extLst>
              </p:cNvPr>
              <p:cNvSpPr/>
              <p:nvPr/>
            </p:nvSpPr>
            <p:spPr>
              <a:xfrm>
                <a:off x="944939" y="3904088"/>
                <a:ext cx="24154" cy="66070"/>
              </a:xfrm>
              <a:custGeom>
                <a:avLst/>
                <a:gdLst>
                  <a:gd name="connsiteX0" fmla="*/ 0 w 24154"/>
                  <a:gd name="connsiteY0" fmla="*/ 0 h 66070"/>
                  <a:gd name="connsiteX1" fmla="*/ 24155 w 24154"/>
                  <a:gd name="connsiteY1" fmla="*/ 66070 h 66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154" h="66070">
                    <a:moveTo>
                      <a:pt x="0" y="0"/>
                    </a:moveTo>
                    <a:cubicBezTo>
                      <a:pt x="0" y="0"/>
                      <a:pt x="12077" y="52572"/>
                      <a:pt x="24155" y="66070"/>
                    </a:cubicBezTo>
                  </a:path>
                </a:pathLst>
              </a:custGeom>
              <a:noFill/>
              <a:ln w="7103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17F2F2BC-A913-E0AF-1F0F-3E251EF1E0A5}"/>
                  </a:ext>
                </a:extLst>
              </p:cNvPr>
              <p:cNvSpPr/>
              <p:nvPr/>
            </p:nvSpPr>
            <p:spPr>
              <a:xfrm>
                <a:off x="1051504" y="3869277"/>
                <a:ext cx="26996" cy="67490"/>
              </a:xfrm>
              <a:custGeom>
                <a:avLst/>
                <a:gdLst>
                  <a:gd name="connsiteX0" fmla="*/ 0 w 26996"/>
                  <a:gd name="connsiteY0" fmla="*/ 0 h 67490"/>
                  <a:gd name="connsiteX1" fmla="*/ 26996 w 26996"/>
                  <a:gd name="connsiteY1" fmla="*/ 67491 h 67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996" h="67490">
                    <a:moveTo>
                      <a:pt x="0" y="0"/>
                    </a:moveTo>
                    <a:cubicBezTo>
                      <a:pt x="0" y="0"/>
                      <a:pt x="20602" y="31259"/>
                      <a:pt x="26996" y="67491"/>
                    </a:cubicBezTo>
                  </a:path>
                </a:pathLst>
              </a:custGeom>
              <a:noFill/>
              <a:ln w="7103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94CBC033-E437-B4B3-BEEB-7EED3A9F5CA0}"/>
                  </a:ext>
                </a:extLst>
              </p:cNvPr>
              <p:cNvSpPr/>
              <p:nvPr/>
            </p:nvSpPr>
            <p:spPr>
              <a:xfrm>
                <a:off x="1140307" y="3839439"/>
                <a:ext cx="22023" cy="57544"/>
              </a:xfrm>
              <a:custGeom>
                <a:avLst/>
                <a:gdLst>
                  <a:gd name="connsiteX0" fmla="*/ 0 w 22023"/>
                  <a:gd name="connsiteY0" fmla="*/ 0 h 57544"/>
                  <a:gd name="connsiteX1" fmla="*/ 22023 w 22023"/>
                  <a:gd name="connsiteY1" fmla="*/ 57545 h 57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2023" h="57544">
                    <a:moveTo>
                      <a:pt x="0" y="0"/>
                    </a:moveTo>
                    <a:cubicBezTo>
                      <a:pt x="0" y="0"/>
                      <a:pt x="22023" y="32680"/>
                      <a:pt x="22023" y="57545"/>
                    </a:cubicBezTo>
                  </a:path>
                </a:pathLst>
              </a:custGeom>
              <a:noFill/>
              <a:ln w="7103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83E95D6-1CF9-9C4E-869E-891FE51E4D01}"/>
                  </a:ext>
                </a:extLst>
              </p:cNvPr>
              <p:cNvSpPr/>
              <p:nvPr/>
            </p:nvSpPr>
            <p:spPr>
              <a:xfrm>
                <a:off x="5232208" y="2669735"/>
                <a:ext cx="620262" cy="753393"/>
              </a:xfrm>
              <a:custGeom>
                <a:avLst/>
                <a:gdLst>
                  <a:gd name="connsiteX0" fmla="*/ 166 w 620262"/>
                  <a:gd name="connsiteY0" fmla="*/ 238333 h 753393"/>
                  <a:gd name="connsiteX1" fmla="*/ 19348 w 620262"/>
                  <a:gd name="connsiteY1" fmla="*/ 267460 h 753393"/>
                  <a:gd name="connsiteX2" fmla="*/ 324121 w 620262"/>
                  <a:gd name="connsiteY2" fmla="*/ 325716 h 753393"/>
                  <a:gd name="connsiteX3" fmla="*/ 440631 w 620262"/>
                  <a:gd name="connsiteY3" fmla="*/ 302982 h 753393"/>
                  <a:gd name="connsiteX4" fmla="*/ 383797 w 620262"/>
                  <a:gd name="connsiteY4" fmla="*/ 753393 h 753393"/>
                  <a:gd name="connsiteX5" fmla="*/ 569219 w 620262"/>
                  <a:gd name="connsiteY5" fmla="*/ 128217 h 753393"/>
                  <a:gd name="connsiteX6" fmla="*/ 61973 w 620262"/>
                  <a:gd name="connsiteY6" fmla="*/ 126796 h 753393"/>
                  <a:gd name="connsiteX7" fmla="*/ 166 w 620262"/>
                  <a:gd name="connsiteY7" fmla="*/ 238333 h 753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20262" h="753393">
                    <a:moveTo>
                      <a:pt x="166" y="238333"/>
                    </a:moveTo>
                    <a:cubicBezTo>
                      <a:pt x="-1255" y="251831"/>
                      <a:pt x="6560" y="263908"/>
                      <a:pt x="19348" y="267460"/>
                    </a:cubicBezTo>
                    <a:cubicBezTo>
                      <a:pt x="82575" y="286642"/>
                      <a:pt x="154329" y="316480"/>
                      <a:pt x="324121" y="325716"/>
                    </a:cubicBezTo>
                    <a:cubicBezTo>
                      <a:pt x="404400" y="329978"/>
                      <a:pt x="440631" y="302982"/>
                      <a:pt x="440631" y="302982"/>
                    </a:cubicBezTo>
                    <a:cubicBezTo>
                      <a:pt x="452709" y="309376"/>
                      <a:pt x="468338" y="605624"/>
                      <a:pt x="383797" y="753393"/>
                    </a:cubicBezTo>
                    <a:cubicBezTo>
                      <a:pt x="540802" y="721424"/>
                      <a:pt x="706332" y="366920"/>
                      <a:pt x="569219" y="128217"/>
                    </a:cubicBezTo>
                    <a:cubicBezTo>
                      <a:pt x="444894" y="-88464"/>
                      <a:pt x="71919" y="10285"/>
                      <a:pt x="61973" y="126796"/>
                    </a:cubicBezTo>
                    <a:cubicBezTo>
                      <a:pt x="20769" y="151661"/>
                      <a:pt x="4428" y="202101"/>
                      <a:pt x="166" y="238333"/>
                    </a:cubicBezTo>
                    <a:close/>
                  </a:path>
                </a:pathLst>
              </a:custGeom>
              <a:solidFill>
                <a:schemeClr val="tx2"/>
              </a:solidFill>
              <a:ln w="71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223C8045-0361-6E2D-BB10-71F316C4058B}"/>
                  </a:ext>
                </a:extLst>
              </p:cNvPr>
              <p:cNvSpPr/>
              <p:nvPr/>
            </p:nvSpPr>
            <p:spPr>
              <a:xfrm>
                <a:off x="4804696" y="1567490"/>
                <a:ext cx="81699" cy="169792"/>
              </a:xfrm>
              <a:custGeom>
                <a:avLst/>
                <a:gdLst>
                  <a:gd name="connsiteX0" fmla="*/ 0 w 81699"/>
                  <a:gd name="connsiteY0" fmla="*/ 169792 h 169792"/>
                  <a:gd name="connsiteX1" fmla="*/ 69622 w 81699"/>
                  <a:gd name="connsiteY1" fmla="*/ 14209 h 169792"/>
                  <a:gd name="connsiteX2" fmla="*/ 81699 w 81699"/>
                  <a:gd name="connsiteY2" fmla="*/ 0 h 169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1699" h="169792">
                    <a:moveTo>
                      <a:pt x="0" y="169792"/>
                    </a:moveTo>
                    <a:cubicBezTo>
                      <a:pt x="12788" y="129298"/>
                      <a:pt x="49020" y="44757"/>
                      <a:pt x="69622" y="14209"/>
                    </a:cubicBezTo>
                    <a:cubicBezTo>
                      <a:pt x="73174" y="9236"/>
                      <a:pt x="77437" y="4263"/>
                      <a:pt x="81699" y="0"/>
                    </a:cubicBezTo>
                  </a:path>
                </a:pathLst>
              </a:custGeom>
              <a:noFill/>
              <a:ln w="7103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689EE304-ABAA-F677-F2F8-516187281E7F}"/>
                  </a:ext>
                </a:extLst>
              </p:cNvPr>
              <p:cNvSpPr/>
              <p:nvPr/>
            </p:nvSpPr>
            <p:spPr>
              <a:xfrm>
                <a:off x="4762781" y="1517049"/>
                <a:ext cx="78147" cy="161267"/>
              </a:xfrm>
              <a:custGeom>
                <a:avLst/>
                <a:gdLst>
                  <a:gd name="connsiteX0" fmla="*/ 0 w 78147"/>
                  <a:gd name="connsiteY0" fmla="*/ 161267 h 161267"/>
                  <a:gd name="connsiteX1" fmla="*/ 78147 w 78147"/>
                  <a:gd name="connsiteY1" fmla="*/ 0 h 161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147" h="161267">
                    <a:moveTo>
                      <a:pt x="0" y="161267"/>
                    </a:moveTo>
                    <a:cubicBezTo>
                      <a:pt x="12788" y="117221"/>
                      <a:pt x="49730" y="34811"/>
                      <a:pt x="78147" y="0"/>
                    </a:cubicBezTo>
                  </a:path>
                </a:pathLst>
              </a:custGeom>
              <a:noFill/>
              <a:ln w="7103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2E2543DD-8AB4-36F4-4BDD-CC7910BBA4E1}"/>
                  </a:ext>
                </a:extLst>
              </p:cNvPr>
              <p:cNvSpPr/>
              <p:nvPr/>
            </p:nvSpPr>
            <p:spPr>
              <a:xfrm>
                <a:off x="4707367" y="1525574"/>
                <a:ext cx="49729" cy="145637"/>
              </a:xfrm>
              <a:custGeom>
                <a:avLst/>
                <a:gdLst>
                  <a:gd name="connsiteX0" fmla="*/ 0 w 49729"/>
                  <a:gd name="connsiteY0" fmla="*/ 145638 h 145637"/>
                  <a:gd name="connsiteX1" fmla="*/ 49730 w 49729"/>
                  <a:gd name="connsiteY1" fmla="*/ 0 h 145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729" h="145637">
                    <a:moveTo>
                      <a:pt x="0" y="145638"/>
                    </a:moveTo>
                    <a:cubicBezTo>
                      <a:pt x="11367" y="91645"/>
                      <a:pt x="29838" y="37653"/>
                      <a:pt x="49730" y="0"/>
                    </a:cubicBezTo>
                  </a:path>
                </a:pathLst>
              </a:custGeom>
              <a:noFill/>
              <a:ln w="7103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DD673DB-0710-4884-040E-8C3183768679}"/>
                  </a:ext>
                </a:extLst>
              </p:cNvPr>
              <p:cNvSpPr/>
              <p:nvPr/>
            </p:nvSpPr>
            <p:spPr>
              <a:xfrm>
                <a:off x="6092702" y="1426825"/>
                <a:ext cx="58965" cy="179027"/>
              </a:xfrm>
              <a:custGeom>
                <a:avLst/>
                <a:gdLst>
                  <a:gd name="connsiteX0" fmla="*/ 58966 w 58965"/>
                  <a:gd name="connsiteY0" fmla="*/ 179028 h 179027"/>
                  <a:gd name="connsiteX1" fmla="*/ 9946 w 58965"/>
                  <a:gd name="connsiteY1" fmla="*/ 15630 h 179027"/>
                  <a:gd name="connsiteX2" fmla="*/ 0 w 58965"/>
                  <a:gd name="connsiteY2" fmla="*/ 0 h 179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8965" h="179027">
                    <a:moveTo>
                      <a:pt x="58966" y="179028"/>
                    </a:moveTo>
                    <a:cubicBezTo>
                      <a:pt x="51862" y="137113"/>
                      <a:pt x="26997" y="48309"/>
                      <a:pt x="9946" y="15630"/>
                    </a:cubicBezTo>
                    <a:cubicBezTo>
                      <a:pt x="7104" y="9946"/>
                      <a:pt x="3552" y="4263"/>
                      <a:pt x="0" y="0"/>
                    </a:cubicBezTo>
                  </a:path>
                </a:pathLst>
              </a:custGeom>
              <a:noFill/>
              <a:ln w="7103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51EAA830-9C30-FEBE-27E6-8D79AF6A36EA}"/>
                  </a:ext>
                </a:extLst>
              </p:cNvPr>
              <p:cNvSpPr/>
              <p:nvPr/>
            </p:nvSpPr>
            <p:spPr>
              <a:xfrm>
                <a:off x="6144564" y="1382068"/>
                <a:ext cx="56834" cy="170502"/>
              </a:xfrm>
              <a:custGeom>
                <a:avLst/>
                <a:gdLst>
                  <a:gd name="connsiteX0" fmla="*/ 56834 w 56834"/>
                  <a:gd name="connsiteY0" fmla="*/ 170503 h 170502"/>
                  <a:gd name="connsiteX1" fmla="*/ 0 w 56834"/>
                  <a:gd name="connsiteY1" fmla="*/ 0 h 170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6834" h="170502">
                    <a:moveTo>
                      <a:pt x="56834" y="170503"/>
                    </a:moveTo>
                    <a:cubicBezTo>
                      <a:pt x="50440" y="124325"/>
                      <a:pt x="24154" y="37653"/>
                      <a:pt x="0" y="0"/>
                    </a:cubicBezTo>
                  </a:path>
                </a:pathLst>
              </a:custGeom>
              <a:noFill/>
              <a:ln w="7103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54889D23-CDC4-E51A-D6B4-9856F4057329}"/>
                  </a:ext>
                </a:extLst>
              </p:cNvPr>
              <p:cNvSpPr/>
              <p:nvPr/>
            </p:nvSpPr>
            <p:spPr>
              <a:xfrm>
                <a:off x="6226263" y="1401960"/>
                <a:ext cx="30548" cy="150610"/>
              </a:xfrm>
              <a:custGeom>
                <a:avLst/>
                <a:gdLst>
                  <a:gd name="connsiteX0" fmla="*/ 30548 w 30548"/>
                  <a:gd name="connsiteY0" fmla="*/ 150611 h 150610"/>
                  <a:gd name="connsiteX1" fmla="*/ 0 w 30548"/>
                  <a:gd name="connsiteY1" fmla="*/ 0 h 150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548" h="150610">
                    <a:moveTo>
                      <a:pt x="30548" y="150611"/>
                    </a:moveTo>
                    <a:cubicBezTo>
                      <a:pt x="26285" y="95197"/>
                      <a:pt x="15629" y="39784"/>
                      <a:pt x="0" y="0"/>
                    </a:cubicBezTo>
                  </a:path>
                </a:pathLst>
              </a:custGeom>
              <a:noFill/>
              <a:ln w="7103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0F3912CA-EE53-1F4F-CDF9-53B74DD195DF}"/>
                  </a:ext>
                </a:extLst>
              </p:cNvPr>
              <p:cNvSpPr/>
              <p:nvPr/>
            </p:nvSpPr>
            <p:spPr>
              <a:xfrm>
                <a:off x="1950462" y="864166"/>
                <a:ext cx="2457839" cy="3793686"/>
              </a:xfrm>
              <a:custGeom>
                <a:avLst/>
                <a:gdLst>
                  <a:gd name="connsiteX0" fmla="*/ 1303369 w 2457839"/>
                  <a:gd name="connsiteY0" fmla="*/ 1858480 h 3793686"/>
                  <a:gd name="connsiteX1" fmla="*/ 1297686 w 2457839"/>
                  <a:gd name="connsiteY1" fmla="*/ 1859191 h 3793686"/>
                  <a:gd name="connsiteX2" fmla="*/ 494902 w 2457839"/>
                  <a:gd name="connsiteY2" fmla="*/ 1509660 h 3793686"/>
                  <a:gd name="connsiteX3" fmla="*/ 318005 w 2457839"/>
                  <a:gd name="connsiteY3" fmla="*/ 629439 h 3793686"/>
                  <a:gd name="connsiteX4" fmla="*/ 45201 w 2457839"/>
                  <a:gd name="connsiteY4" fmla="*/ 533532 h 3793686"/>
                  <a:gd name="connsiteX5" fmla="*/ 67224 w 2457839"/>
                  <a:gd name="connsiteY5" fmla="*/ 1473428 h 3793686"/>
                  <a:gd name="connsiteX6" fmla="*/ 966626 w 2457839"/>
                  <a:gd name="connsiteY6" fmla="*/ 2363595 h 3793686"/>
                  <a:gd name="connsiteX7" fmla="*/ 931815 w 2457839"/>
                  <a:gd name="connsiteY7" fmla="*/ 2594484 h 3793686"/>
                  <a:gd name="connsiteX8" fmla="*/ 1044773 w 2457839"/>
                  <a:gd name="connsiteY8" fmla="*/ 2745805 h 3793686"/>
                  <a:gd name="connsiteX9" fmla="*/ 1093793 w 2457839"/>
                  <a:gd name="connsiteY9" fmla="*/ 3116649 h 3793686"/>
                  <a:gd name="connsiteX10" fmla="*/ 950997 w 2457839"/>
                  <a:gd name="connsiteY10" fmla="*/ 3793687 h 3793686"/>
                  <a:gd name="connsiteX11" fmla="*/ 1664266 w 2457839"/>
                  <a:gd name="connsiteY11" fmla="*/ 3635972 h 3793686"/>
                  <a:gd name="connsiteX12" fmla="*/ 1844715 w 2457839"/>
                  <a:gd name="connsiteY12" fmla="*/ 3593346 h 3793686"/>
                  <a:gd name="connsiteX13" fmla="*/ 2425135 w 2457839"/>
                  <a:gd name="connsiteY13" fmla="*/ 3481809 h 3793686"/>
                  <a:gd name="connsiteX14" fmla="*/ 2117520 w 2457839"/>
                  <a:gd name="connsiteY14" fmla="*/ 2963907 h 3793686"/>
                  <a:gd name="connsiteX15" fmla="*/ 2121072 w 2457839"/>
                  <a:gd name="connsiteY15" fmla="*/ 2151887 h 3793686"/>
                  <a:gd name="connsiteX16" fmla="*/ 2457815 w 2457839"/>
                  <a:gd name="connsiteY16" fmla="*/ 1040067 h 3793686"/>
                  <a:gd name="connsiteX17" fmla="*/ 2003851 w 2457839"/>
                  <a:gd name="connsiteY17" fmla="*/ 0 h 3793686"/>
                  <a:gd name="connsiteX18" fmla="*/ 1770120 w 2457839"/>
                  <a:gd name="connsiteY18" fmla="*/ 211708 h 3793686"/>
                  <a:gd name="connsiteX19" fmla="*/ 2101891 w 2457839"/>
                  <a:gd name="connsiteY19" fmla="*/ 973287 h 3793686"/>
                  <a:gd name="connsiteX20" fmla="*/ 1818429 w 2457839"/>
                  <a:gd name="connsiteY20" fmla="*/ 1705738 h 3793686"/>
                  <a:gd name="connsiteX21" fmla="*/ 1556281 w 2457839"/>
                  <a:gd name="connsiteY21" fmla="*/ 1791700 h 3793686"/>
                  <a:gd name="connsiteX22" fmla="*/ 1560544 w 2457839"/>
                  <a:gd name="connsiteY22" fmla="*/ 1871978 h 3793686"/>
                  <a:gd name="connsiteX23" fmla="*/ 1397146 w 2457839"/>
                  <a:gd name="connsiteY23" fmla="*/ 1972149 h 3793686"/>
                  <a:gd name="connsiteX24" fmla="*/ 1303369 w 2457839"/>
                  <a:gd name="connsiteY24" fmla="*/ 1858480 h 3793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457839" h="3793686">
                    <a:moveTo>
                      <a:pt x="1303369" y="1858480"/>
                    </a:moveTo>
                    <a:cubicBezTo>
                      <a:pt x="1301238" y="1859191"/>
                      <a:pt x="1299817" y="1859191"/>
                      <a:pt x="1297686" y="1859191"/>
                    </a:cubicBezTo>
                    <a:cubicBezTo>
                      <a:pt x="1017066" y="1947994"/>
                      <a:pt x="732185" y="1824380"/>
                      <a:pt x="494902" y="1509660"/>
                    </a:cubicBezTo>
                    <a:cubicBezTo>
                      <a:pt x="203626" y="1123187"/>
                      <a:pt x="318005" y="629439"/>
                      <a:pt x="318005" y="629439"/>
                    </a:cubicBezTo>
                    <a:lnTo>
                      <a:pt x="45201" y="533532"/>
                    </a:lnTo>
                    <a:cubicBezTo>
                      <a:pt x="45201" y="533532"/>
                      <a:pt x="-69889" y="831201"/>
                      <a:pt x="67224" y="1473428"/>
                    </a:cubicBezTo>
                    <a:cubicBezTo>
                      <a:pt x="227070" y="2222930"/>
                      <a:pt x="966626" y="2363595"/>
                      <a:pt x="966626" y="2363595"/>
                    </a:cubicBezTo>
                    <a:cubicBezTo>
                      <a:pt x="966626" y="2363595"/>
                      <a:pt x="927552" y="2507812"/>
                      <a:pt x="931815" y="2594484"/>
                    </a:cubicBezTo>
                    <a:cubicBezTo>
                      <a:pt x="934657" y="2652029"/>
                      <a:pt x="975151" y="2703179"/>
                      <a:pt x="1044773" y="2745805"/>
                    </a:cubicBezTo>
                    <a:cubicBezTo>
                      <a:pt x="1065376" y="2865157"/>
                      <a:pt x="1084557" y="2997296"/>
                      <a:pt x="1093793" y="3116649"/>
                    </a:cubicBezTo>
                    <a:cubicBezTo>
                      <a:pt x="1123631" y="3518041"/>
                      <a:pt x="931815" y="3774505"/>
                      <a:pt x="950997" y="3793687"/>
                    </a:cubicBezTo>
                    <a:cubicBezTo>
                      <a:pt x="1274241" y="3793687"/>
                      <a:pt x="1664266" y="3635972"/>
                      <a:pt x="1664266" y="3635972"/>
                    </a:cubicBezTo>
                    <a:cubicBezTo>
                      <a:pt x="1664266" y="3635972"/>
                      <a:pt x="1687000" y="3620342"/>
                      <a:pt x="1844715" y="3593346"/>
                    </a:cubicBezTo>
                    <a:cubicBezTo>
                      <a:pt x="2117520" y="3562798"/>
                      <a:pt x="2417320" y="3508805"/>
                      <a:pt x="2425135" y="3481809"/>
                    </a:cubicBezTo>
                    <a:cubicBezTo>
                      <a:pt x="2326386" y="3349669"/>
                      <a:pt x="2154462" y="3137962"/>
                      <a:pt x="2117520" y="2963907"/>
                    </a:cubicBezTo>
                    <a:cubicBezTo>
                      <a:pt x="2078446" y="2779906"/>
                      <a:pt x="2114678" y="2262004"/>
                      <a:pt x="2121072" y="2151887"/>
                    </a:cubicBezTo>
                    <a:cubicBezTo>
                      <a:pt x="2446448" y="1705738"/>
                      <a:pt x="2458525" y="1370416"/>
                      <a:pt x="2457815" y="1040067"/>
                    </a:cubicBezTo>
                    <a:cubicBezTo>
                      <a:pt x="2456394" y="547740"/>
                      <a:pt x="2003851" y="0"/>
                      <a:pt x="2003851" y="0"/>
                    </a:cubicBezTo>
                    <a:lnTo>
                      <a:pt x="1770120" y="211708"/>
                    </a:lnTo>
                    <a:cubicBezTo>
                      <a:pt x="1770120" y="211708"/>
                      <a:pt x="2072052" y="565501"/>
                      <a:pt x="2101891" y="973287"/>
                    </a:cubicBezTo>
                    <a:cubicBezTo>
                      <a:pt x="2130308" y="1370416"/>
                      <a:pt x="1966198" y="1631143"/>
                      <a:pt x="1818429" y="1705738"/>
                    </a:cubicBezTo>
                    <a:cubicBezTo>
                      <a:pt x="1670660" y="1780333"/>
                      <a:pt x="1556281" y="1791700"/>
                      <a:pt x="1556281" y="1791700"/>
                    </a:cubicBezTo>
                    <a:cubicBezTo>
                      <a:pt x="1556281" y="1791700"/>
                      <a:pt x="1566938" y="1857059"/>
                      <a:pt x="1560544" y="1871978"/>
                    </a:cubicBezTo>
                    <a:cubicBezTo>
                      <a:pt x="1554150" y="1886897"/>
                      <a:pt x="1499447" y="1966465"/>
                      <a:pt x="1397146" y="1972149"/>
                    </a:cubicBezTo>
                    <a:cubicBezTo>
                      <a:pt x="1295554" y="1977832"/>
                      <a:pt x="1303369" y="1858480"/>
                      <a:pt x="1303369" y="1858480"/>
                    </a:cubicBezTo>
                    <a:close/>
                  </a:path>
                </a:pathLst>
              </a:custGeom>
              <a:solidFill>
                <a:schemeClr val="bg1"/>
              </a:solidFill>
              <a:ln w="71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7B553905-DC9C-3464-EA5A-F41BBE18AA69}"/>
                  </a:ext>
                </a:extLst>
              </p:cNvPr>
              <p:cNvSpPr/>
              <p:nvPr/>
            </p:nvSpPr>
            <p:spPr>
              <a:xfrm>
                <a:off x="3158613" y="2653024"/>
                <a:ext cx="460840" cy="337453"/>
              </a:xfrm>
              <a:custGeom>
                <a:avLst/>
                <a:gdLst>
                  <a:gd name="connsiteX0" fmla="*/ 59697 w 460840"/>
                  <a:gd name="connsiteY0" fmla="*/ 79568 h 337453"/>
                  <a:gd name="connsiteX1" fmla="*/ 21 w 460840"/>
                  <a:gd name="connsiteY1" fmla="*/ 317561 h 337453"/>
                  <a:gd name="connsiteX2" fmla="*/ 30569 w 460840"/>
                  <a:gd name="connsiteY2" fmla="*/ 333901 h 337453"/>
                  <a:gd name="connsiteX3" fmla="*/ 222385 w 460840"/>
                  <a:gd name="connsiteY3" fmla="*/ 196789 h 337453"/>
                  <a:gd name="connsiteX4" fmla="*/ 439065 w 460840"/>
                  <a:gd name="connsiteY4" fmla="*/ 228758 h 337453"/>
                  <a:gd name="connsiteX5" fmla="*/ 460378 w 460840"/>
                  <a:gd name="connsiteY5" fmla="*/ 205314 h 337453"/>
                  <a:gd name="connsiteX6" fmla="*/ 370154 w 460840"/>
                  <a:gd name="connsiteY6" fmla="*/ 0 h 33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60840" h="337453">
                    <a:moveTo>
                      <a:pt x="59697" y="79568"/>
                    </a:moveTo>
                    <a:lnTo>
                      <a:pt x="21" y="317561"/>
                    </a:lnTo>
                    <a:cubicBezTo>
                      <a:pt x="-690" y="333191"/>
                      <a:pt x="17071" y="343137"/>
                      <a:pt x="30569" y="333901"/>
                    </a:cubicBezTo>
                    <a:lnTo>
                      <a:pt x="222385" y="196789"/>
                    </a:lnTo>
                    <a:lnTo>
                      <a:pt x="439065" y="228758"/>
                    </a:lnTo>
                    <a:cubicBezTo>
                      <a:pt x="452563" y="230889"/>
                      <a:pt x="463220" y="218812"/>
                      <a:pt x="460378" y="205314"/>
                    </a:cubicBezTo>
                    <a:lnTo>
                      <a:pt x="370154" y="0"/>
                    </a:lnTo>
                  </a:path>
                </a:pathLst>
              </a:custGeom>
              <a:noFill/>
              <a:ln w="7103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62F77173-B550-12DB-C218-ED1317D1A5C0}"/>
                  </a:ext>
                </a:extLst>
              </p:cNvPr>
              <p:cNvSpPr/>
              <p:nvPr/>
            </p:nvSpPr>
            <p:spPr>
              <a:xfrm>
                <a:off x="3376025" y="2836314"/>
                <a:ext cx="237993" cy="1662401"/>
              </a:xfrm>
              <a:custGeom>
                <a:avLst/>
                <a:gdLst>
                  <a:gd name="connsiteX0" fmla="*/ 0 w 237993"/>
                  <a:gd name="connsiteY0" fmla="*/ 0 h 1662401"/>
                  <a:gd name="connsiteX1" fmla="*/ 82410 w 237993"/>
                  <a:gd name="connsiteY1" fmla="*/ 625177 h 1662401"/>
                  <a:gd name="connsiteX2" fmla="*/ 237993 w 237993"/>
                  <a:gd name="connsiteY2" fmla="*/ 1662402 h 1662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7993" h="1662401">
                    <a:moveTo>
                      <a:pt x="0" y="0"/>
                    </a:moveTo>
                    <a:cubicBezTo>
                      <a:pt x="0" y="0"/>
                      <a:pt x="61097" y="471014"/>
                      <a:pt x="82410" y="625177"/>
                    </a:cubicBezTo>
                    <a:cubicBezTo>
                      <a:pt x="103722" y="779340"/>
                      <a:pt x="237993" y="1662402"/>
                      <a:pt x="237993" y="1662402"/>
                    </a:cubicBezTo>
                  </a:path>
                </a:pathLst>
              </a:custGeom>
              <a:noFill/>
              <a:ln w="7103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954723F8-4DEF-6E5D-CADF-87DA214ECECF}"/>
                  </a:ext>
                </a:extLst>
              </p:cNvPr>
              <p:cNvSpPr/>
              <p:nvPr/>
            </p:nvSpPr>
            <p:spPr>
              <a:xfrm>
                <a:off x="3248148" y="2438475"/>
                <a:ext cx="265674" cy="398982"/>
              </a:xfrm>
              <a:custGeom>
                <a:avLst/>
                <a:gdLst>
                  <a:gd name="connsiteX0" fmla="*/ 0 w 265674"/>
                  <a:gd name="connsiteY0" fmla="*/ 240835 h 398982"/>
                  <a:gd name="connsiteX1" fmla="*/ 14919 w 265674"/>
                  <a:gd name="connsiteY1" fmla="*/ 333191 h 398982"/>
                  <a:gd name="connsiteX2" fmla="*/ 49730 w 265674"/>
                  <a:gd name="connsiteY2" fmla="*/ 382921 h 398982"/>
                  <a:gd name="connsiteX3" fmla="*/ 164819 w 265674"/>
                  <a:gd name="connsiteY3" fmla="*/ 387183 h 398982"/>
                  <a:gd name="connsiteX4" fmla="*/ 256464 w 265674"/>
                  <a:gd name="connsiteY4" fmla="*/ 312588 h 398982"/>
                  <a:gd name="connsiteX5" fmla="*/ 264990 w 265674"/>
                  <a:gd name="connsiteY5" fmla="*/ 268542 h 398982"/>
                  <a:gd name="connsiteX6" fmla="*/ 230179 w 265674"/>
                  <a:gd name="connsiteY6" fmla="*/ 0 h 398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5674" h="398982">
                    <a:moveTo>
                      <a:pt x="0" y="240835"/>
                    </a:moveTo>
                    <a:lnTo>
                      <a:pt x="14919" y="333191"/>
                    </a:lnTo>
                    <a:cubicBezTo>
                      <a:pt x="18471" y="354504"/>
                      <a:pt x="31259" y="372975"/>
                      <a:pt x="49730" y="382921"/>
                    </a:cubicBezTo>
                    <a:cubicBezTo>
                      <a:pt x="75305" y="397130"/>
                      <a:pt x="115089" y="408496"/>
                      <a:pt x="164819" y="387183"/>
                    </a:cubicBezTo>
                    <a:cubicBezTo>
                      <a:pt x="217391" y="365160"/>
                      <a:pt x="243677" y="333901"/>
                      <a:pt x="256464" y="312588"/>
                    </a:cubicBezTo>
                    <a:cubicBezTo>
                      <a:pt x="264279" y="299801"/>
                      <a:pt x="267121" y="284171"/>
                      <a:pt x="264990" y="268542"/>
                    </a:cubicBezTo>
                    <a:lnTo>
                      <a:pt x="230179" y="0"/>
                    </a:lnTo>
                  </a:path>
                </a:pathLst>
              </a:custGeom>
              <a:noFill/>
              <a:ln w="7103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FC5506A6-26A6-ABE6-E862-82B43A15A706}"/>
                  </a:ext>
                </a:extLst>
              </p:cNvPr>
              <p:cNvSpPr/>
              <p:nvPr/>
            </p:nvSpPr>
            <p:spPr>
              <a:xfrm>
                <a:off x="5333254" y="3451545"/>
                <a:ext cx="160556" cy="19259"/>
              </a:xfrm>
              <a:custGeom>
                <a:avLst/>
                <a:gdLst>
                  <a:gd name="connsiteX0" fmla="*/ 0 w 160556"/>
                  <a:gd name="connsiteY0" fmla="*/ 11367 h 19259"/>
                  <a:gd name="connsiteX1" fmla="*/ 160557 w 160556"/>
                  <a:gd name="connsiteY1" fmla="*/ 0 h 19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0556" h="19259">
                    <a:moveTo>
                      <a:pt x="0" y="11367"/>
                    </a:moveTo>
                    <a:cubicBezTo>
                      <a:pt x="54703" y="25575"/>
                      <a:pt x="120062" y="19892"/>
                      <a:pt x="160557" y="0"/>
                    </a:cubicBezTo>
                  </a:path>
                </a:pathLst>
              </a:custGeom>
              <a:noFill/>
              <a:ln w="7103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2E3FB1EE-9796-5585-4B6C-EA213508FB92}"/>
                </a:ext>
              </a:extLst>
            </p:cNvPr>
            <p:cNvSpPr/>
            <p:nvPr/>
          </p:nvSpPr>
          <p:spPr>
            <a:xfrm>
              <a:off x="5625048" y="3086858"/>
              <a:ext cx="125008" cy="219202"/>
            </a:xfrm>
            <a:custGeom>
              <a:avLst/>
              <a:gdLst>
                <a:gd name="connsiteX0" fmla="*/ 15111 w 125008"/>
                <a:gd name="connsiteY0" fmla="*/ 108933 h 219202"/>
                <a:gd name="connsiteX1" fmla="*/ 103915 w 125008"/>
                <a:gd name="connsiteY1" fmla="*/ 948 h 219202"/>
                <a:gd name="connsiteX2" fmla="*/ 44949 w 125008"/>
                <a:gd name="connsiteY2" fmla="*/ 218339 h 219202"/>
                <a:gd name="connsiteX3" fmla="*/ 192 w 125008"/>
                <a:gd name="connsiteY3" fmla="*/ 186370 h 219202"/>
                <a:gd name="connsiteX4" fmla="*/ 15111 w 125008"/>
                <a:gd name="connsiteY4" fmla="*/ 108933 h 219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08" h="219202">
                  <a:moveTo>
                    <a:pt x="15111" y="108933"/>
                  </a:moveTo>
                  <a:cubicBezTo>
                    <a:pt x="15111" y="108933"/>
                    <a:pt x="49212" y="-11840"/>
                    <a:pt x="103915" y="948"/>
                  </a:cubicBezTo>
                  <a:cubicBezTo>
                    <a:pt x="158618" y="13736"/>
                    <a:pt x="95390" y="211235"/>
                    <a:pt x="44949" y="218339"/>
                  </a:cubicBezTo>
                  <a:cubicBezTo>
                    <a:pt x="-5491" y="225443"/>
                    <a:pt x="192" y="186370"/>
                    <a:pt x="192" y="186370"/>
                  </a:cubicBezTo>
                  <a:lnTo>
                    <a:pt x="15111" y="108933"/>
                  </a:lnTo>
                  <a:close/>
                </a:path>
              </a:pathLst>
            </a:custGeom>
            <a:solidFill>
              <a:schemeClr val="bg1"/>
            </a:solidFill>
            <a:ln w="71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00495712-7DBA-ED19-1D36-9DEA9E4D2ADA}"/>
                </a:ext>
              </a:extLst>
            </p:cNvPr>
            <p:cNvSpPr/>
            <p:nvPr/>
          </p:nvSpPr>
          <p:spPr>
            <a:xfrm>
              <a:off x="2951846" y="2135832"/>
              <a:ext cx="259359" cy="555504"/>
            </a:xfrm>
            <a:custGeom>
              <a:avLst/>
              <a:gdLst>
                <a:gd name="connsiteX0" fmla="*/ 60439 w 259359"/>
                <a:gd name="connsiteY0" fmla="*/ 527848 h 555504"/>
                <a:gd name="connsiteX1" fmla="*/ 259359 w 259359"/>
                <a:gd name="connsiteY1" fmla="*/ 537794 h 555504"/>
                <a:gd name="connsiteX2" fmla="*/ 127220 w 259359"/>
                <a:gd name="connsiteY2" fmla="*/ 421284 h 555504"/>
                <a:gd name="connsiteX3" fmla="*/ 47652 w 259359"/>
                <a:gd name="connsiteY3" fmla="*/ 34100 h 555504"/>
                <a:gd name="connsiteX4" fmla="*/ 2184 w 259359"/>
                <a:gd name="connsiteY4" fmla="*/ 0 h 555504"/>
                <a:gd name="connsiteX5" fmla="*/ 19945 w 259359"/>
                <a:gd name="connsiteY5" fmla="*/ 264990 h 555504"/>
                <a:gd name="connsiteX6" fmla="*/ 81042 w 259359"/>
                <a:gd name="connsiteY6" fmla="*/ 459647 h 555504"/>
                <a:gd name="connsiteX7" fmla="*/ 60439 w 259359"/>
                <a:gd name="connsiteY7" fmla="*/ 509377 h 555504"/>
                <a:gd name="connsiteX8" fmla="*/ 60439 w 259359"/>
                <a:gd name="connsiteY8" fmla="*/ 527848 h 555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359" h="555504">
                  <a:moveTo>
                    <a:pt x="60439" y="527848"/>
                  </a:moveTo>
                  <a:cubicBezTo>
                    <a:pt x="110169" y="565501"/>
                    <a:pt x="226680" y="560528"/>
                    <a:pt x="259359" y="537794"/>
                  </a:cubicBezTo>
                  <a:cubicBezTo>
                    <a:pt x="213892" y="517902"/>
                    <a:pt x="171977" y="512929"/>
                    <a:pt x="127220" y="421284"/>
                  </a:cubicBezTo>
                  <a:cubicBezTo>
                    <a:pt x="114432" y="390025"/>
                    <a:pt x="47652" y="34100"/>
                    <a:pt x="47652" y="34100"/>
                  </a:cubicBezTo>
                  <a:lnTo>
                    <a:pt x="2184" y="0"/>
                  </a:lnTo>
                  <a:cubicBezTo>
                    <a:pt x="2184" y="0"/>
                    <a:pt x="-9183" y="174765"/>
                    <a:pt x="19945" y="264990"/>
                  </a:cubicBezTo>
                  <a:cubicBezTo>
                    <a:pt x="49072" y="354504"/>
                    <a:pt x="81752" y="409206"/>
                    <a:pt x="81042" y="459647"/>
                  </a:cubicBezTo>
                  <a:cubicBezTo>
                    <a:pt x="80331" y="486643"/>
                    <a:pt x="69675" y="501562"/>
                    <a:pt x="60439" y="509377"/>
                  </a:cubicBezTo>
                  <a:cubicBezTo>
                    <a:pt x="54046" y="514350"/>
                    <a:pt x="54046" y="523585"/>
                    <a:pt x="60439" y="527848"/>
                  </a:cubicBezTo>
                  <a:close/>
                </a:path>
              </a:pathLst>
            </a:custGeom>
            <a:solidFill>
              <a:schemeClr val="tx2"/>
            </a:solidFill>
            <a:ln w="71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90E8FA6-EA92-198B-7D36-39DAE27BC087}"/>
                </a:ext>
              </a:extLst>
            </p:cNvPr>
            <p:cNvSpPr/>
            <p:nvPr/>
          </p:nvSpPr>
          <p:spPr>
            <a:xfrm>
              <a:off x="3560026" y="3438047"/>
              <a:ext cx="242966" cy="81497"/>
            </a:xfrm>
            <a:custGeom>
              <a:avLst/>
              <a:gdLst>
                <a:gd name="connsiteX0" fmla="*/ 0 w 242966"/>
                <a:gd name="connsiteY0" fmla="*/ 0 h 81497"/>
                <a:gd name="connsiteX1" fmla="*/ 242966 w 242966"/>
                <a:gd name="connsiteY1" fmla="*/ 65359 h 81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2966" h="81497">
                  <a:moveTo>
                    <a:pt x="0" y="0"/>
                  </a:moveTo>
                  <a:cubicBezTo>
                    <a:pt x="0" y="0"/>
                    <a:pt x="41205" y="125035"/>
                    <a:pt x="242966" y="65359"/>
                  </a:cubicBezTo>
                </a:path>
              </a:pathLst>
            </a:custGeom>
            <a:noFill/>
            <a:ln w="7103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25AFD4BD-166C-3289-A9A5-8903DAADEC3F}"/>
                </a:ext>
              </a:extLst>
            </p:cNvPr>
            <p:cNvSpPr/>
            <p:nvPr/>
          </p:nvSpPr>
          <p:spPr>
            <a:xfrm>
              <a:off x="2994525" y="3609971"/>
              <a:ext cx="66069" cy="10896"/>
            </a:xfrm>
            <a:custGeom>
              <a:avLst/>
              <a:gdLst>
                <a:gd name="connsiteX0" fmla="*/ 0 w 66069"/>
                <a:gd name="connsiteY0" fmla="*/ 0 h 10896"/>
                <a:gd name="connsiteX1" fmla="*/ 66070 w 66069"/>
                <a:gd name="connsiteY1" fmla="*/ 10656 h 10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069" h="10896">
                  <a:moveTo>
                    <a:pt x="0" y="0"/>
                  </a:moveTo>
                  <a:cubicBezTo>
                    <a:pt x="0" y="0"/>
                    <a:pt x="36942" y="12788"/>
                    <a:pt x="66070" y="10656"/>
                  </a:cubicBezTo>
                </a:path>
              </a:pathLst>
            </a:custGeom>
            <a:noFill/>
            <a:ln w="7103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8EC57F6F-B2FC-784B-BED2-0F8BE59DBEDB}"/>
              </a:ext>
            </a:extLst>
          </p:cNvPr>
          <p:cNvSpPr txBox="1"/>
          <p:nvPr/>
        </p:nvSpPr>
        <p:spPr>
          <a:xfrm>
            <a:off x="943809" y="1137420"/>
            <a:ext cx="1879935" cy="4462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900" b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EMPLOYEE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A9FFB8A-04B2-4048-8EC7-CC9A08C21CDE}"/>
              </a:ext>
            </a:extLst>
          </p:cNvPr>
          <p:cNvSpPr txBox="1"/>
          <p:nvPr/>
        </p:nvSpPr>
        <p:spPr>
          <a:xfrm>
            <a:off x="949136" y="1583696"/>
            <a:ext cx="1879935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spc="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 THE MONTH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A395BA1-23CB-8247-8986-CB1B53B3969F}"/>
              </a:ext>
            </a:extLst>
          </p:cNvPr>
          <p:cNvSpPr txBox="1"/>
          <p:nvPr/>
        </p:nvSpPr>
        <p:spPr>
          <a:xfrm>
            <a:off x="949136" y="4830841"/>
            <a:ext cx="187993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b="1" spc="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SLIDE TEMPLATE</a:t>
            </a:r>
          </a:p>
        </p:txBody>
      </p:sp>
    </p:spTree>
    <p:extLst>
      <p:ext uri="{BB962C8B-B14F-4D97-AF65-F5344CB8AC3E}">
        <p14:creationId xmlns:p14="http://schemas.microsoft.com/office/powerpoint/2010/main" val="3208208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>
            <a:extLst>
              <a:ext uri="{FF2B5EF4-FFF2-40B4-BE49-F238E27FC236}">
                <a16:creationId xmlns:a16="http://schemas.microsoft.com/office/drawing/2014/main" id="{8EC57F6F-B2FC-784B-BED2-0F8BE59DBEDB}"/>
              </a:ext>
            </a:extLst>
          </p:cNvPr>
          <p:cNvSpPr txBox="1"/>
          <p:nvPr/>
        </p:nvSpPr>
        <p:spPr>
          <a:xfrm>
            <a:off x="943809" y="1137420"/>
            <a:ext cx="1879935" cy="4462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900" b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EMPLOYEE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A9FFB8A-04B2-4048-8EC7-CC9A08C21CDE}"/>
              </a:ext>
            </a:extLst>
          </p:cNvPr>
          <p:cNvSpPr txBox="1"/>
          <p:nvPr/>
        </p:nvSpPr>
        <p:spPr>
          <a:xfrm>
            <a:off x="949136" y="1583696"/>
            <a:ext cx="1879935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spc="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 THE MONTH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A395BA1-23CB-8247-8986-CB1B53B3969F}"/>
              </a:ext>
            </a:extLst>
          </p:cNvPr>
          <p:cNvSpPr txBox="1"/>
          <p:nvPr/>
        </p:nvSpPr>
        <p:spPr>
          <a:xfrm>
            <a:off x="949136" y="4830841"/>
            <a:ext cx="187993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b="1" spc="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SLIDE TEMPLATE</a:t>
            </a:r>
          </a:p>
        </p:txBody>
      </p:sp>
      <p:grpSp>
        <p:nvGrpSpPr>
          <p:cNvPr id="73" name="Graphic 14">
            <a:extLst>
              <a:ext uri="{FF2B5EF4-FFF2-40B4-BE49-F238E27FC236}">
                <a16:creationId xmlns:a16="http://schemas.microsoft.com/office/drawing/2014/main" id="{A7610710-C5BF-9D4C-B1E9-817FBC808DCA}"/>
              </a:ext>
            </a:extLst>
          </p:cNvPr>
          <p:cNvGrpSpPr/>
          <p:nvPr/>
        </p:nvGrpSpPr>
        <p:grpSpPr>
          <a:xfrm>
            <a:off x="2590800" y="360533"/>
            <a:ext cx="6195779" cy="4809067"/>
            <a:chOff x="1261319" y="0"/>
            <a:chExt cx="6622069" cy="5139947"/>
          </a:xfrm>
        </p:grpSpPr>
        <p:sp>
          <p:nvSpPr>
            <p:cNvPr id="77" name="Freeform: Shape 16">
              <a:extLst>
                <a:ext uri="{FF2B5EF4-FFF2-40B4-BE49-F238E27FC236}">
                  <a16:creationId xmlns:a16="http://schemas.microsoft.com/office/drawing/2014/main" id="{CEFF7DC4-EC13-9744-ABBA-7E9A4FF1E13C}"/>
                </a:ext>
              </a:extLst>
            </p:cNvPr>
            <p:cNvSpPr/>
            <p:nvPr/>
          </p:nvSpPr>
          <p:spPr>
            <a:xfrm>
              <a:off x="1261319" y="2362854"/>
              <a:ext cx="2208805" cy="2777093"/>
            </a:xfrm>
            <a:custGeom>
              <a:avLst/>
              <a:gdLst>
                <a:gd name="connsiteX0" fmla="*/ 1898349 w 2208805"/>
                <a:gd name="connsiteY0" fmla="*/ 137853 h 2777093"/>
                <a:gd name="connsiteX1" fmla="*/ 1666749 w 2208805"/>
                <a:gd name="connsiteY1" fmla="*/ 893038 h 2777093"/>
                <a:gd name="connsiteX2" fmla="*/ 1277435 w 2208805"/>
                <a:gd name="connsiteY2" fmla="*/ 1459959 h 2777093"/>
                <a:gd name="connsiteX3" fmla="*/ 1277435 w 2208805"/>
                <a:gd name="connsiteY3" fmla="*/ 1459959 h 2777093"/>
                <a:gd name="connsiteX4" fmla="*/ 1214917 w 2208805"/>
                <a:gd name="connsiteY4" fmla="*/ 1369025 h 2777093"/>
                <a:gd name="connsiteX5" fmla="*/ 824181 w 2208805"/>
                <a:gd name="connsiteY5" fmla="*/ 1522477 h 2777093"/>
                <a:gd name="connsiteX6" fmla="*/ 843363 w 2208805"/>
                <a:gd name="connsiteY6" fmla="*/ 1607018 h 2777093"/>
                <a:gd name="connsiteX7" fmla="*/ 841232 w 2208805"/>
                <a:gd name="connsiteY7" fmla="*/ 1612701 h 2777093"/>
                <a:gd name="connsiteX8" fmla="*/ 794343 w 2208805"/>
                <a:gd name="connsiteY8" fmla="*/ 1602756 h 2777093"/>
                <a:gd name="connsiteX9" fmla="*/ 331855 w 2208805"/>
                <a:gd name="connsiteY9" fmla="*/ 840466 h 2777093"/>
                <a:gd name="connsiteX10" fmla="*/ 457600 w 2208805"/>
                <a:gd name="connsiteY10" fmla="*/ 63968 h 2777093"/>
                <a:gd name="connsiteX11" fmla="*/ 191190 w 2208805"/>
                <a:gd name="connsiteY11" fmla="*/ 2161 h 2777093"/>
                <a:gd name="connsiteX12" fmla="*/ 9320 w 2208805"/>
                <a:gd name="connsiteY12" fmla="*/ 1003865 h 2777093"/>
                <a:gd name="connsiteX13" fmla="*/ 411422 w 2208805"/>
                <a:gd name="connsiteY13" fmla="*/ 1864903 h 2777093"/>
                <a:gd name="connsiteX14" fmla="*/ 532906 w 2208805"/>
                <a:gd name="connsiteY14" fmla="*/ 2777093 h 2777093"/>
                <a:gd name="connsiteX15" fmla="*/ 1555922 w 2208805"/>
                <a:gd name="connsiteY15" fmla="*/ 2777093 h 2777093"/>
                <a:gd name="connsiteX16" fmla="*/ 1681668 w 2208805"/>
                <a:gd name="connsiteY16" fmla="*/ 2590251 h 2777093"/>
                <a:gd name="connsiteX17" fmla="*/ 1644015 w 2208805"/>
                <a:gd name="connsiteY17" fmla="*/ 2434667 h 2777093"/>
                <a:gd name="connsiteX18" fmla="*/ 1625544 w 2208805"/>
                <a:gd name="connsiteY18" fmla="*/ 1808069 h 2777093"/>
                <a:gd name="connsiteX19" fmla="*/ 1989994 w 2208805"/>
                <a:gd name="connsiteY19" fmla="*/ 1103324 h 2777093"/>
                <a:gd name="connsiteX20" fmla="*/ 2208806 w 2208805"/>
                <a:gd name="connsiteY20" fmla="*/ 111567 h 2777093"/>
                <a:gd name="connsiteX21" fmla="*/ 1898349 w 2208805"/>
                <a:gd name="connsiteY21" fmla="*/ 137853 h 2777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208805" h="2777093">
                  <a:moveTo>
                    <a:pt x="1898349" y="137853"/>
                  </a:moveTo>
                  <a:cubicBezTo>
                    <a:pt x="1876326" y="148509"/>
                    <a:pt x="1819491" y="449020"/>
                    <a:pt x="1666749" y="893038"/>
                  </a:cubicBezTo>
                  <a:cubicBezTo>
                    <a:pt x="1549529" y="1234754"/>
                    <a:pt x="1376895" y="1391048"/>
                    <a:pt x="1277435" y="1459959"/>
                  </a:cubicBezTo>
                  <a:lnTo>
                    <a:pt x="1277435" y="1459959"/>
                  </a:lnTo>
                  <a:cubicBezTo>
                    <a:pt x="1277435" y="1459959"/>
                    <a:pt x="1259674" y="1365472"/>
                    <a:pt x="1214917" y="1369025"/>
                  </a:cubicBezTo>
                  <a:cubicBezTo>
                    <a:pt x="1195025" y="1370446"/>
                    <a:pt x="842652" y="1478431"/>
                    <a:pt x="824181" y="1522477"/>
                  </a:cubicBezTo>
                  <a:cubicBezTo>
                    <a:pt x="814235" y="1547342"/>
                    <a:pt x="819919" y="1590678"/>
                    <a:pt x="843363" y="1607018"/>
                  </a:cubicBezTo>
                  <a:cubicBezTo>
                    <a:pt x="846205" y="1609149"/>
                    <a:pt x="844784" y="1613412"/>
                    <a:pt x="841232" y="1612701"/>
                  </a:cubicBezTo>
                  <a:cubicBezTo>
                    <a:pt x="826313" y="1611991"/>
                    <a:pt x="809973" y="1609149"/>
                    <a:pt x="794343" y="1602756"/>
                  </a:cubicBezTo>
                  <a:cubicBezTo>
                    <a:pt x="380164" y="1421596"/>
                    <a:pt x="333986" y="971895"/>
                    <a:pt x="331855" y="840466"/>
                  </a:cubicBezTo>
                  <a:cubicBezTo>
                    <a:pt x="325461" y="400711"/>
                    <a:pt x="464705" y="85991"/>
                    <a:pt x="457600" y="63968"/>
                  </a:cubicBezTo>
                  <a:cubicBezTo>
                    <a:pt x="450496" y="41945"/>
                    <a:pt x="209661" y="-11337"/>
                    <a:pt x="191190" y="2161"/>
                  </a:cubicBezTo>
                  <a:cubicBezTo>
                    <a:pt x="173429" y="15659"/>
                    <a:pt x="-47514" y="340325"/>
                    <a:pt x="9320" y="1003865"/>
                  </a:cubicBezTo>
                  <a:cubicBezTo>
                    <a:pt x="41289" y="1376840"/>
                    <a:pt x="263653" y="1626200"/>
                    <a:pt x="411422" y="1864903"/>
                  </a:cubicBezTo>
                  <a:cubicBezTo>
                    <a:pt x="520118" y="2040379"/>
                    <a:pt x="511593" y="2525602"/>
                    <a:pt x="532906" y="2777093"/>
                  </a:cubicBezTo>
                  <a:lnTo>
                    <a:pt x="1555922" y="2777093"/>
                  </a:lnTo>
                  <a:cubicBezTo>
                    <a:pt x="1674564" y="2721680"/>
                    <a:pt x="1683799" y="2635718"/>
                    <a:pt x="1681668" y="2590251"/>
                  </a:cubicBezTo>
                  <a:cubicBezTo>
                    <a:pt x="1676695" y="2504999"/>
                    <a:pt x="1644015" y="2434667"/>
                    <a:pt x="1644015" y="2434667"/>
                  </a:cubicBezTo>
                  <a:cubicBezTo>
                    <a:pt x="1606363" y="2279083"/>
                    <a:pt x="1619861" y="1829382"/>
                    <a:pt x="1625544" y="1808069"/>
                  </a:cubicBezTo>
                  <a:cubicBezTo>
                    <a:pt x="1679537" y="1619806"/>
                    <a:pt x="1818070" y="1499033"/>
                    <a:pt x="1989994" y="1103324"/>
                  </a:cubicBezTo>
                  <a:cubicBezTo>
                    <a:pt x="2203123" y="613129"/>
                    <a:pt x="2208806" y="111567"/>
                    <a:pt x="2208806" y="111567"/>
                  </a:cubicBezTo>
                  <a:cubicBezTo>
                    <a:pt x="2208806" y="111567"/>
                    <a:pt x="1920372" y="126486"/>
                    <a:pt x="1898349" y="137853"/>
                  </a:cubicBezTo>
                  <a:close/>
                </a:path>
              </a:pathLst>
            </a:custGeom>
            <a:solidFill>
              <a:schemeClr val="tx2"/>
            </a:solidFill>
            <a:ln w="71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78" name="Freeform: Shape 17">
              <a:extLst>
                <a:ext uri="{FF2B5EF4-FFF2-40B4-BE49-F238E27FC236}">
                  <a16:creationId xmlns:a16="http://schemas.microsoft.com/office/drawing/2014/main" id="{099B7C1B-7BDD-9D43-B399-61C0F561A57E}"/>
                </a:ext>
              </a:extLst>
            </p:cNvPr>
            <p:cNvSpPr/>
            <p:nvPr/>
          </p:nvSpPr>
          <p:spPr>
            <a:xfrm>
              <a:off x="3991579" y="4265410"/>
              <a:ext cx="1761861" cy="874536"/>
            </a:xfrm>
            <a:custGeom>
              <a:avLst/>
              <a:gdLst>
                <a:gd name="connsiteX0" fmla="*/ 775077 w 1761861"/>
                <a:gd name="connsiteY0" fmla="*/ 874537 h 874536"/>
                <a:gd name="connsiteX1" fmla="*/ 958368 w 1761861"/>
                <a:gd name="connsiteY1" fmla="*/ 615231 h 874536"/>
                <a:gd name="connsiteX2" fmla="*/ 1028700 w 1761861"/>
                <a:gd name="connsiteY2" fmla="*/ 630860 h 874536"/>
                <a:gd name="connsiteX3" fmla="*/ 1087666 w 1761861"/>
                <a:gd name="connsiteY3" fmla="*/ 873827 h 874536"/>
                <a:gd name="connsiteX4" fmla="*/ 1761862 w 1761861"/>
                <a:gd name="connsiteY4" fmla="*/ 873827 h 874536"/>
                <a:gd name="connsiteX5" fmla="*/ 1567915 w 1761861"/>
                <a:gd name="connsiteY5" fmla="*/ 0 h 874536"/>
                <a:gd name="connsiteX6" fmla="*/ 971155 w 1761861"/>
                <a:gd name="connsiteY6" fmla="*/ 117221 h 874536"/>
                <a:gd name="connsiteX7" fmla="*/ 625177 w 1761861"/>
                <a:gd name="connsiteY7" fmla="*/ 239414 h 874536"/>
                <a:gd name="connsiteX8" fmla="*/ 267832 w 1761861"/>
                <a:gd name="connsiteY8" fmla="*/ 296248 h 874536"/>
                <a:gd name="connsiteX9" fmla="*/ 0 w 1761861"/>
                <a:gd name="connsiteY9" fmla="*/ 874537 h 874536"/>
                <a:gd name="connsiteX10" fmla="*/ 775077 w 1761861"/>
                <a:gd name="connsiteY10" fmla="*/ 874537 h 874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61861" h="874536">
                  <a:moveTo>
                    <a:pt x="775077" y="874537"/>
                  </a:moveTo>
                  <a:lnTo>
                    <a:pt x="958368" y="615231"/>
                  </a:lnTo>
                  <a:cubicBezTo>
                    <a:pt x="990337" y="615941"/>
                    <a:pt x="1018044" y="621625"/>
                    <a:pt x="1028700" y="630860"/>
                  </a:cubicBezTo>
                  <a:cubicBezTo>
                    <a:pt x="1038646" y="639385"/>
                    <a:pt x="1057828" y="736714"/>
                    <a:pt x="1087666" y="873827"/>
                  </a:cubicBezTo>
                  <a:lnTo>
                    <a:pt x="1761862" y="873827"/>
                  </a:lnTo>
                  <a:cubicBezTo>
                    <a:pt x="1667375" y="469593"/>
                    <a:pt x="1567915" y="0"/>
                    <a:pt x="1567915" y="0"/>
                  </a:cubicBezTo>
                  <a:cubicBezTo>
                    <a:pt x="1567915" y="0"/>
                    <a:pt x="1119635" y="83830"/>
                    <a:pt x="971155" y="117221"/>
                  </a:cubicBezTo>
                  <a:cubicBezTo>
                    <a:pt x="891587" y="134981"/>
                    <a:pt x="766552" y="203182"/>
                    <a:pt x="625177" y="239414"/>
                  </a:cubicBezTo>
                  <a:cubicBezTo>
                    <a:pt x="453253" y="284171"/>
                    <a:pt x="267832" y="296248"/>
                    <a:pt x="267832" y="296248"/>
                  </a:cubicBezTo>
                  <a:lnTo>
                    <a:pt x="0" y="874537"/>
                  </a:lnTo>
                  <a:lnTo>
                    <a:pt x="775077" y="874537"/>
                  </a:lnTo>
                  <a:close/>
                </a:path>
              </a:pathLst>
            </a:custGeom>
            <a:solidFill>
              <a:schemeClr val="tx2"/>
            </a:solidFill>
            <a:ln w="71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" name="Freeform: Shape 18">
              <a:extLst>
                <a:ext uri="{FF2B5EF4-FFF2-40B4-BE49-F238E27FC236}">
                  <a16:creationId xmlns:a16="http://schemas.microsoft.com/office/drawing/2014/main" id="{C8475AF2-D6AB-A549-A980-10379DFF3998}"/>
                </a:ext>
              </a:extLst>
            </p:cNvPr>
            <p:cNvSpPr/>
            <p:nvPr/>
          </p:nvSpPr>
          <p:spPr>
            <a:xfrm>
              <a:off x="6065319" y="4629860"/>
              <a:ext cx="1018043" cy="510087"/>
            </a:xfrm>
            <a:custGeom>
              <a:avLst/>
              <a:gdLst>
                <a:gd name="connsiteX0" fmla="*/ 1018044 w 1018043"/>
                <a:gd name="connsiteY0" fmla="*/ 510087 h 510087"/>
                <a:gd name="connsiteX1" fmla="*/ 928530 w 1018043"/>
                <a:gd name="connsiteY1" fmla="*/ 251491 h 510087"/>
                <a:gd name="connsiteX2" fmla="*/ 469593 w 1018043"/>
                <a:gd name="connsiteY2" fmla="*/ 0 h 510087"/>
                <a:gd name="connsiteX3" fmla="*/ 98749 w 1018043"/>
                <a:gd name="connsiteY3" fmla="*/ 207445 h 510087"/>
                <a:gd name="connsiteX4" fmla="*/ 0 w 1018043"/>
                <a:gd name="connsiteY4" fmla="*/ 510087 h 510087"/>
                <a:gd name="connsiteX5" fmla="*/ 1018044 w 1018043"/>
                <a:gd name="connsiteY5" fmla="*/ 510087 h 510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18043" h="510087">
                  <a:moveTo>
                    <a:pt x="1018044" y="510087"/>
                  </a:moveTo>
                  <a:cubicBezTo>
                    <a:pt x="971155" y="375106"/>
                    <a:pt x="935634" y="272804"/>
                    <a:pt x="928530" y="251491"/>
                  </a:cubicBezTo>
                  <a:lnTo>
                    <a:pt x="469593" y="0"/>
                  </a:lnTo>
                  <a:lnTo>
                    <a:pt x="98749" y="207445"/>
                  </a:lnTo>
                  <a:lnTo>
                    <a:pt x="0" y="510087"/>
                  </a:lnTo>
                  <a:lnTo>
                    <a:pt x="1018044" y="510087"/>
                  </a:lnTo>
                  <a:close/>
                </a:path>
              </a:pathLst>
            </a:custGeom>
            <a:solidFill>
              <a:schemeClr val="tx2"/>
            </a:solidFill>
            <a:ln w="71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0" name="Freeform: Shape 19">
              <a:extLst>
                <a:ext uri="{FF2B5EF4-FFF2-40B4-BE49-F238E27FC236}">
                  <a16:creationId xmlns:a16="http://schemas.microsoft.com/office/drawing/2014/main" id="{BA54AF83-1E1E-3449-831D-0CBF21D4D96B}"/>
                </a:ext>
              </a:extLst>
            </p:cNvPr>
            <p:cNvSpPr/>
            <p:nvPr/>
          </p:nvSpPr>
          <p:spPr>
            <a:xfrm>
              <a:off x="4281434" y="2027561"/>
              <a:ext cx="466751" cy="556360"/>
            </a:xfrm>
            <a:custGeom>
              <a:avLst/>
              <a:gdLst>
                <a:gd name="connsiteX0" fmla="*/ 0 w 466751"/>
                <a:gd name="connsiteY0" fmla="*/ 0 h 556360"/>
                <a:gd name="connsiteX1" fmla="*/ 71043 w 466751"/>
                <a:gd name="connsiteY1" fmla="*/ 381500 h 556360"/>
                <a:gd name="connsiteX2" fmla="*/ 282750 w 466751"/>
                <a:gd name="connsiteY2" fmla="*/ 554844 h 556360"/>
                <a:gd name="connsiteX3" fmla="*/ 466751 w 466751"/>
                <a:gd name="connsiteY3" fmla="*/ 402813 h 556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6751" h="556360">
                  <a:moveTo>
                    <a:pt x="0" y="0"/>
                  </a:moveTo>
                  <a:cubicBezTo>
                    <a:pt x="0" y="0"/>
                    <a:pt x="50440" y="295538"/>
                    <a:pt x="71043" y="381500"/>
                  </a:cubicBezTo>
                  <a:cubicBezTo>
                    <a:pt x="97329" y="490195"/>
                    <a:pt x="191105" y="568343"/>
                    <a:pt x="282750" y="554844"/>
                  </a:cubicBezTo>
                  <a:cubicBezTo>
                    <a:pt x="360187" y="543478"/>
                    <a:pt x="436203" y="505825"/>
                    <a:pt x="466751" y="402813"/>
                  </a:cubicBezTo>
                </a:path>
              </a:pathLst>
            </a:custGeom>
            <a:noFill/>
            <a:ln w="7103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1" name="Freeform: Shape 20">
              <a:extLst>
                <a:ext uri="{FF2B5EF4-FFF2-40B4-BE49-F238E27FC236}">
                  <a16:creationId xmlns:a16="http://schemas.microsoft.com/office/drawing/2014/main" id="{88A02CAC-FB7E-AE41-9A1E-66CFEB2399BA}"/>
                </a:ext>
              </a:extLst>
            </p:cNvPr>
            <p:cNvSpPr/>
            <p:nvPr/>
          </p:nvSpPr>
          <p:spPr>
            <a:xfrm>
              <a:off x="4181925" y="1659579"/>
              <a:ext cx="800683" cy="814842"/>
            </a:xfrm>
            <a:custGeom>
              <a:avLst/>
              <a:gdLst>
                <a:gd name="connsiteX0" fmla="*/ 792886 w 800683"/>
                <a:gd name="connsiteY0" fmla="*/ 193217 h 814842"/>
                <a:gd name="connsiteX1" fmla="*/ 640144 w 800683"/>
                <a:gd name="connsiteY1" fmla="*/ 40476 h 814842"/>
                <a:gd name="connsiteX2" fmla="*/ 409255 w 800683"/>
                <a:gd name="connsiteY2" fmla="*/ 31240 h 814842"/>
                <a:gd name="connsiteX3" fmla="*/ 9284 w 800683"/>
                <a:gd name="connsiteY3" fmla="*/ 218082 h 814842"/>
                <a:gd name="connsiteX4" fmla="*/ 99508 w 800683"/>
                <a:gd name="connsiteY4" fmla="*/ 407056 h 814842"/>
                <a:gd name="connsiteX5" fmla="*/ 453302 w 800683"/>
                <a:gd name="connsiteY5" fmla="*/ 260708 h 814842"/>
                <a:gd name="connsiteX6" fmla="*/ 475325 w 800683"/>
                <a:gd name="connsiteY6" fmla="*/ 267812 h 814842"/>
                <a:gd name="connsiteX7" fmla="*/ 491665 w 800683"/>
                <a:gd name="connsiteY7" fmla="*/ 618764 h 814842"/>
                <a:gd name="connsiteX8" fmla="*/ 517240 w 800683"/>
                <a:gd name="connsiteY8" fmla="*/ 642919 h 814842"/>
                <a:gd name="connsiteX9" fmla="*/ 517240 w 800683"/>
                <a:gd name="connsiteY9" fmla="*/ 642919 h 814842"/>
                <a:gd name="connsiteX10" fmla="*/ 542816 w 800683"/>
                <a:gd name="connsiteY10" fmla="*/ 618764 h 814842"/>
                <a:gd name="connsiteX11" fmla="*/ 594677 w 800683"/>
                <a:gd name="connsiteY11" fmla="*/ 435474 h 814842"/>
                <a:gd name="connsiteX12" fmla="*/ 672114 w 800683"/>
                <a:gd name="connsiteY12" fmla="*/ 511489 h 814842"/>
                <a:gd name="connsiteX13" fmla="*/ 590414 w 800683"/>
                <a:gd name="connsiteY13" fmla="*/ 682703 h 814842"/>
                <a:gd name="connsiteX14" fmla="*/ 591125 w 800683"/>
                <a:gd name="connsiteY14" fmla="*/ 683413 h 814842"/>
                <a:gd name="connsiteX15" fmla="*/ 609596 w 800683"/>
                <a:gd name="connsiteY15" fmla="*/ 814842 h 814842"/>
                <a:gd name="connsiteX16" fmla="*/ 792886 w 800683"/>
                <a:gd name="connsiteY16" fmla="*/ 193217 h 814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0683" h="814842">
                  <a:moveTo>
                    <a:pt x="792886" y="193217"/>
                  </a:moveTo>
                  <a:cubicBezTo>
                    <a:pt x="777257" y="87364"/>
                    <a:pt x="687032" y="2823"/>
                    <a:pt x="640144" y="40476"/>
                  </a:cubicBezTo>
                  <a:cubicBezTo>
                    <a:pt x="618121" y="-31278"/>
                    <a:pt x="493086" y="9927"/>
                    <a:pt x="409255" y="31240"/>
                  </a:cubicBezTo>
                  <a:cubicBezTo>
                    <a:pt x="324714" y="52553"/>
                    <a:pt x="34859" y="127858"/>
                    <a:pt x="9284" y="218082"/>
                  </a:cubicBezTo>
                  <a:cubicBezTo>
                    <a:pt x="-15581" y="308307"/>
                    <a:pt x="7863" y="379350"/>
                    <a:pt x="99508" y="407056"/>
                  </a:cubicBezTo>
                  <a:cubicBezTo>
                    <a:pt x="196837" y="436894"/>
                    <a:pt x="368050" y="368693"/>
                    <a:pt x="453302" y="260708"/>
                  </a:cubicBezTo>
                  <a:cubicBezTo>
                    <a:pt x="460406" y="251473"/>
                    <a:pt x="475325" y="256446"/>
                    <a:pt x="475325" y="267812"/>
                  </a:cubicBezTo>
                  <a:cubicBezTo>
                    <a:pt x="480298" y="414161"/>
                    <a:pt x="488113" y="561930"/>
                    <a:pt x="491665" y="618764"/>
                  </a:cubicBezTo>
                  <a:cubicBezTo>
                    <a:pt x="492375" y="632262"/>
                    <a:pt x="503742" y="642919"/>
                    <a:pt x="517240" y="642919"/>
                  </a:cubicBezTo>
                  <a:lnTo>
                    <a:pt x="517240" y="642919"/>
                  </a:lnTo>
                  <a:cubicBezTo>
                    <a:pt x="530738" y="642919"/>
                    <a:pt x="542105" y="632262"/>
                    <a:pt x="542816" y="618764"/>
                  </a:cubicBezTo>
                  <a:cubicBezTo>
                    <a:pt x="545657" y="565482"/>
                    <a:pt x="555603" y="466732"/>
                    <a:pt x="594677" y="435474"/>
                  </a:cubicBezTo>
                  <a:cubicBezTo>
                    <a:pt x="649380" y="392137"/>
                    <a:pt x="679218" y="449682"/>
                    <a:pt x="672114" y="511489"/>
                  </a:cubicBezTo>
                  <a:cubicBezTo>
                    <a:pt x="665720" y="568324"/>
                    <a:pt x="613148" y="642919"/>
                    <a:pt x="590414" y="682703"/>
                  </a:cubicBezTo>
                  <a:lnTo>
                    <a:pt x="591125" y="683413"/>
                  </a:lnTo>
                  <a:lnTo>
                    <a:pt x="609596" y="814842"/>
                  </a:lnTo>
                  <a:cubicBezTo>
                    <a:pt x="608885" y="814842"/>
                    <a:pt x="846169" y="621606"/>
                    <a:pt x="792886" y="193217"/>
                  </a:cubicBezTo>
                  <a:close/>
                </a:path>
              </a:pathLst>
            </a:custGeom>
            <a:solidFill>
              <a:schemeClr val="tx2"/>
            </a:solidFill>
            <a:ln w="71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2" name="Freeform: Shape 21">
              <a:extLst>
                <a:ext uri="{FF2B5EF4-FFF2-40B4-BE49-F238E27FC236}">
                  <a16:creationId xmlns:a16="http://schemas.microsoft.com/office/drawing/2014/main" id="{79127340-10E1-B247-8FAC-C2AB5F3334EA}"/>
                </a:ext>
              </a:extLst>
            </p:cNvPr>
            <p:cNvSpPr/>
            <p:nvPr/>
          </p:nvSpPr>
          <p:spPr>
            <a:xfrm>
              <a:off x="3358661" y="119650"/>
              <a:ext cx="1324875" cy="1385036"/>
            </a:xfrm>
            <a:custGeom>
              <a:avLst/>
              <a:gdLst>
                <a:gd name="connsiteX0" fmla="*/ 1304983 w 1324875"/>
                <a:gd name="connsiteY0" fmla="*/ 335734 h 1385036"/>
                <a:gd name="connsiteX1" fmla="*/ 1257385 w 1324875"/>
                <a:gd name="connsiteY1" fmla="*/ 196490 h 1385036"/>
                <a:gd name="connsiteX2" fmla="*/ 1211207 w 1324875"/>
                <a:gd name="connsiteY2" fmla="*/ 126158 h 1385036"/>
                <a:gd name="connsiteX3" fmla="*/ 953321 w 1324875"/>
                <a:gd name="connsiteY3" fmla="*/ 58667 h 1385036"/>
                <a:gd name="connsiteX4" fmla="*/ 870912 w 1324875"/>
                <a:gd name="connsiteY4" fmla="*/ 146760 h 1385036"/>
                <a:gd name="connsiteX5" fmla="*/ 803421 w 1324875"/>
                <a:gd name="connsiteY5" fmla="*/ 43748 h 1385036"/>
                <a:gd name="connsiteX6" fmla="*/ 735220 w 1324875"/>
                <a:gd name="connsiteY6" fmla="*/ 1833 h 1385036"/>
                <a:gd name="connsiteX7" fmla="*/ 364376 w 1324875"/>
                <a:gd name="connsiteY7" fmla="*/ 119764 h 1385036"/>
                <a:gd name="connsiteX8" fmla="*/ 109333 w 1324875"/>
                <a:gd name="connsiteY8" fmla="*/ 413881 h 1385036"/>
                <a:gd name="connsiteX9" fmla="*/ 120700 w 1324875"/>
                <a:gd name="connsiteY9" fmla="*/ 493449 h 1385036"/>
                <a:gd name="connsiteX10" fmla="*/ 188190 w 1324875"/>
                <a:gd name="connsiteY10" fmla="*/ 596462 h 1385036"/>
                <a:gd name="connsiteX11" fmla="*/ 73811 w 1324875"/>
                <a:gd name="connsiteY11" fmla="*/ 636956 h 1385036"/>
                <a:gd name="connsiteX12" fmla="*/ 33317 w 1324875"/>
                <a:gd name="connsiteY12" fmla="*/ 900525 h 1385036"/>
                <a:gd name="connsiteX13" fmla="*/ 79495 w 1324875"/>
                <a:gd name="connsiteY13" fmla="*/ 970857 h 1385036"/>
                <a:gd name="connsiteX14" fmla="*/ 490122 w 1324875"/>
                <a:gd name="connsiteY14" fmla="*/ 1056109 h 1385036"/>
                <a:gd name="connsiteX15" fmla="*/ 490833 w 1324875"/>
                <a:gd name="connsiteY15" fmla="*/ 1056109 h 1385036"/>
                <a:gd name="connsiteX16" fmla="*/ 531327 w 1324875"/>
                <a:gd name="connsiteY16" fmla="*/ 1056109 h 1385036"/>
                <a:gd name="connsiteX17" fmla="*/ 919931 w 1324875"/>
                <a:gd name="connsiteY17" fmla="*/ 1086657 h 1385036"/>
                <a:gd name="connsiteX18" fmla="*/ 931298 w 1324875"/>
                <a:gd name="connsiteY18" fmla="*/ 1090209 h 1385036"/>
                <a:gd name="connsiteX19" fmla="*/ 960426 w 1324875"/>
                <a:gd name="connsiteY19" fmla="*/ 1134966 h 1385036"/>
                <a:gd name="connsiteX20" fmla="*/ 957584 w 1324875"/>
                <a:gd name="connsiteY20" fmla="*/ 1147754 h 1385036"/>
                <a:gd name="connsiteX21" fmla="*/ 926325 w 1324875"/>
                <a:gd name="connsiteY21" fmla="*/ 1168356 h 1385036"/>
                <a:gd name="connsiteX22" fmla="*/ 866649 w 1324875"/>
                <a:gd name="connsiteY22" fmla="*/ 1385037 h 1385036"/>
                <a:gd name="connsiteX23" fmla="*/ 1324876 w 1324875"/>
                <a:gd name="connsiteY23" fmla="*/ 1083815 h 1385036"/>
                <a:gd name="connsiteX24" fmla="*/ 1102511 w 1324875"/>
                <a:gd name="connsiteY24" fmla="*/ 1052556 h 1385036"/>
                <a:gd name="connsiteX25" fmla="*/ 1071253 w 1324875"/>
                <a:gd name="connsiteY25" fmla="*/ 1073159 h 1385036"/>
                <a:gd name="connsiteX26" fmla="*/ 1058465 w 1324875"/>
                <a:gd name="connsiteY26" fmla="*/ 1070317 h 1385036"/>
                <a:gd name="connsiteX27" fmla="*/ 1029337 w 1324875"/>
                <a:gd name="connsiteY27" fmla="*/ 1025560 h 1385036"/>
                <a:gd name="connsiteX28" fmla="*/ 1030758 w 1324875"/>
                <a:gd name="connsiteY28" fmla="*/ 1014193 h 1385036"/>
                <a:gd name="connsiteX29" fmla="*/ 1156504 w 1324875"/>
                <a:gd name="connsiteY29" fmla="*/ 645481 h 1385036"/>
                <a:gd name="connsiteX30" fmla="*/ 1172844 w 1324875"/>
                <a:gd name="connsiteY30" fmla="*/ 607828 h 1385036"/>
                <a:gd name="connsiteX31" fmla="*/ 1196999 w 1324875"/>
                <a:gd name="connsiteY31" fmla="*/ 590068 h 1385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324875" h="1385036">
                  <a:moveTo>
                    <a:pt x="1304983" y="335734"/>
                  </a:moveTo>
                  <a:cubicBezTo>
                    <a:pt x="1301431" y="287425"/>
                    <a:pt x="1285802" y="239827"/>
                    <a:pt x="1257385" y="196490"/>
                  </a:cubicBezTo>
                  <a:lnTo>
                    <a:pt x="1211207" y="126158"/>
                  </a:lnTo>
                  <a:cubicBezTo>
                    <a:pt x="1155083" y="40907"/>
                    <a:pt x="1042835" y="9648"/>
                    <a:pt x="953321" y="58667"/>
                  </a:cubicBezTo>
                  <a:cubicBezTo>
                    <a:pt x="914958" y="79270"/>
                    <a:pt x="887252" y="111239"/>
                    <a:pt x="870912" y="146760"/>
                  </a:cubicBezTo>
                  <a:lnTo>
                    <a:pt x="803421" y="43748"/>
                  </a:lnTo>
                  <a:cubicBezTo>
                    <a:pt x="787792" y="20304"/>
                    <a:pt x="762927" y="4675"/>
                    <a:pt x="735220" y="1833"/>
                  </a:cubicBezTo>
                  <a:cubicBezTo>
                    <a:pt x="670571" y="-5271"/>
                    <a:pt x="541273" y="3254"/>
                    <a:pt x="364376" y="119764"/>
                  </a:cubicBezTo>
                  <a:cubicBezTo>
                    <a:pt x="187480" y="236274"/>
                    <a:pt x="128514" y="351364"/>
                    <a:pt x="109333" y="413881"/>
                  </a:cubicBezTo>
                  <a:cubicBezTo>
                    <a:pt x="100808" y="440878"/>
                    <a:pt x="105070" y="470005"/>
                    <a:pt x="120700" y="493449"/>
                  </a:cubicBezTo>
                  <a:lnTo>
                    <a:pt x="188190" y="596462"/>
                  </a:lnTo>
                  <a:cubicBezTo>
                    <a:pt x="148406" y="597172"/>
                    <a:pt x="108622" y="609960"/>
                    <a:pt x="73811" y="636956"/>
                  </a:cubicBezTo>
                  <a:cubicBezTo>
                    <a:pt x="-7177" y="699474"/>
                    <a:pt x="-22807" y="815273"/>
                    <a:pt x="33317" y="900525"/>
                  </a:cubicBezTo>
                  <a:lnTo>
                    <a:pt x="79495" y="970857"/>
                  </a:lnTo>
                  <a:cubicBezTo>
                    <a:pt x="169719" y="1107970"/>
                    <a:pt x="353010" y="1145623"/>
                    <a:pt x="490122" y="1056109"/>
                  </a:cubicBezTo>
                  <a:lnTo>
                    <a:pt x="490833" y="1056109"/>
                  </a:lnTo>
                  <a:cubicBezTo>
                    <a:pt x="502910" y="1048294"/>
                    <a:pt x="519250" y="1048294"/>
                    <a:pt x="531327" y="1056109"/>
                  </a:cubicBezTo>
                  <a:cubicBezTo>
                    <a:pt x="644996" y="1129993"/>
                    <a:pt x="792054" y="1143491"/>
                    <a:pt x="919931" y="1086657"/>
                  </a:cubicBezTo>
                  <a:cubicBezTo>
                    <a:pt x="924194" y="1084526"/>
                    <a:pt x="928456" y="1085947"/>
                    <a:pt x="931298" y="1090209"/>
                  </a:cubicBezTo>
                  <a:lnTo>
                    <a:pt x="960426" y="1134966"/>
                  </a:lnTo>
                  <a:cubicBezTo>
                    <a:pt x="963267" y="1139229"/>
                    <a:pt x="961847" y="1144912"/>
                    <a:pt x="957584" y="1147754"/>
                  </a:cubicBezTo>
                  <a:lnTo>
                    <a:pt x="926325" y="1168356"/>
                  </a:lnTo>
                  <a:cubicBezTo>
                    <a:pt x="848889" y="1219507"/>
                    <a:pt x="815498" y="1306890"/>
                    <a:pt x="866649" y="1385037"/>
                  </a:cubicBezTo>
                  <a:lnTo>
                    <a:pt x="1324876" y="1083815"/>
                  </a:lnTo>
                  <a:cubicBezTo>
                    <a:pt x="1273725" y="1006379"/>
                    <a:pt x="1180659" y="1001406"/>
                    <a:pt x="1102511" y="1052556"/>
                  </a:cubicBezTo>
                  <a:lnTo>
                    <a:pt x="1071253" y="1073159"/>
                  </a:lnTo>
                  <a:cubicBezTo>
                    <a:pt x="1066990" y="1076001"/>
                    <a:pt x="1061307" y="1074580"/>
                    <a:pt x="1058465" y="1070317"/>
                  </a:cubicBezTo>
                  <a:lnTo>
                    <a:pt x="1029337" y="1025560"/>
                  </a:lnTo>
                  <a:cubicBezTo>
                    <a:pt x="1027206" y="1022008"/>
                    <a:pt x="1027206" y="1017035"/>
                    <a:pt x="1030758" y="1014193"/>
                  </a:cubicBezTo>
                  <a:cubicBezTo>
                    <a:pt x="1133770" y="919706"/>
                    <a:pt x="1179238" y="779752"/>
                    <a:pt x="1156504" y="645481"/>
                  </a:cubicBezTo>
                  <a:cubicBezTo>
                    <a:pt x="1154373" y="630562"/>
                    <a:pt x="1160056" y="616354"/>
                    <a:pt x="1172844" y="607828"/>
                  </a:cubicBezTo>
                  <a:cubicBezTo>
                    <a:pt x="1181369" y="602145"/>
                    <a:pt x="1189894" y="596462"/>
                    <a:pt x="1196999" y="590068"/>
                  </a:cubicBezTo>
                </a:path>
              </a:pathLst>
            </a:custGeom>
            <a:noFill/>
            <a:ln w="7103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3" name="Freeform: Shape 22">
              <a:extLst>
                <a:ext uri="{FF2B5EF4-FFF2-40B4-BE49-F238E27FC236}">
                  <a16:creationId xmlns:a16="http://schemas.microsoft.com/office/drawing/2014/main" id="{D3C04DBD-0734-D44E-B354-85A6A63BA1F4}"/>
                </a:ext>
              </a:extLst>
            </p:cNvPr>
            <p:cNvSpPr/>
            <p:nvPr/>
          </p:nvSpPr>
          <p:spPr>
            <a:xfrm>
              <a:off x="3449460" y="808046"/>
              <a:ext cx="346529" cy="325929"/>
            </a:xfrm>
            <a:custGeom>
              <a:avLst/>
              <a:gdLst>
                <a:gd name="connsiteX0" fmla="*/ 343199 w 346529"/>
                <a:gd name="connsiteY0" fmla="*/ 296670 h 325929"/>
                <a:gd name="connsiteX1" fmla="*/ 64712 w 346529"/>
                <a:gd name="connsiteY1" fmla="*/ 232731 h 325929"/>
                <a:gd name="connsiteX2" fmla="*/ 17823 w 346529"/>
                <a:gd name="connsiteY2" fmla="*/ 161688 h 325929"/>
                <a:gd name="connsiteX3" fmla="*/ 39847 w 346529"/>
                <a:gd name="connsiteY3" fmla="*/ 21023 h 325929"/>
                <a:gd name="connsiteX4" fmla="*/ 186905 w 346529"/>
                <a:gd name="connsiteY4" fmla="*/ 45888 h 325929"/>
                <a:gd name="connsiteX5" fmla="*/ 345331 w 346529"/>
                <a:gd name="connsiteY5" fmla="*/ 287434 h 325929"/>
                <a:gd name="connsiteX6" fmla="*/ 343199 w 346529"/>
                <a:gd name="connsiteY6" fmla="*/ 296670 h 325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6529" h="325929">
                  <a:moveTo>
                    <a:pt x="343199" y="296670"/>
                  </a:moveTo>
                  <a:cubicBezTo>
                    <a:pt x="249423" y="353504"/>
                    <a:pt x="125098" y="325087"/>
                    <a:pt x="64712" y="232731"/>
                  </a:cubicBezTo>
                  <a:lnTo>
                    <a:pt x="17823" y="161688"/>
                  </a:lnTo>
                  <a:cubicBezTo>
                    <a:pt x="-12015" y="116221"/>
                    <a:pt x="-4200" y="53703"/>
                    <a:pt x="39847" y="21023"/>
                  </a:cubicBezTo>
                  <a:cubicBezTo>
                    <a:pt x="87445" y="-15208"/>
                    <a:pt x="154936" y="-3131"/>
                    <a:pt x="186905" y="45888"/>
                  </a:cubicBezTo>
                  <a:lnTo>
                    <a:pt x="345331" y="287434"/>
                  </a:lnTo>
                  <a:cubicBezTo>
                    <a:pt x="347462" y="290276"/>
                    <a:pt x="346752" y="294538"/>
                    <a:pt x="343199" y="296670"/>
                  </a:cubicBezTo>
                  <a:close/>
                </a:path>
              </a:pathLst>
            </a:custGeom>
            <a:noFill/>
            <a:ln w="7103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4" name="Freeform: Shape 23">
              <a:extLst>
                <a:ext uri="{FF2B5EF4-FFF2-40B4-BE49-F238E27FC236}">
                  <a16:creationId xmlns:a16="http://schemas.microsoft.com/office/drawing/2014/main" id="{B0CD8C1D-EC86-ED48-B946-A16CF67C6E1D}"/>
                </a:ext>
              </a:extLst>
            </p:cNvPr>
            <p:cNvSpPr/>
            <p:nvPr/>
          </p:nvSpPr>
          <p:spPr>
            <a:xfrm rot="-1998712">
              <a:off x="3460287" y="250885"/>
              <a:ext cx="706170" cy="260018"/>
            </a:xfrm>
            <a:custGeom>
              <a:avLst/>
              <a:gdLst>
                <a:gd name="connsiteX0" fmla="*/ 706171 w 706170"/>
                <a:gd name="connsiteY0" fmla="*/ 130009 h 260018"/>
                <a:gd name="connsiteX1" fmla="*/ 353085 w 706170"/>
                <a:gd name="connsiteY1" fmla="*/ 260019 h 260018"/>
                <a:gd name="connsiteX2" fmla="*/ 0 w 706170"/>
                <a:gd name="connsiteY2" fmla="*/ 130009 h 260018"/>
                <a:gd name="connsiteX3" fmla="*/ 353085 w 706170"/>
                <a:gd name="connsiteY3" fmla="*/ 0 h 260018"/>
                <a:gd name="connsiteX4" fmla="*/ 706171 w 706170"/>
                <a:gd name="connsiteY4" fmla="*/ 130009 h 260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6170" h="260018">
                  <a:moveTo>
                    <a:pt x="706171" y="130009"/>
                  </a:moveTo>
                  <a:cubicBezTo>
                    <a:pt x="706171" y="201812"/>
                    <a:pt x="548089" y="260019"/>
                    <a:pt x="353085" y="260019"/>
                  </a:cubicBezTo>
                  <a:cubicBezTo>
                    <a:pt x="158082" y="260019"/>
                    <a:pt x="0" y="201812"/>
                    <a:pt x="0" y="130009"/>
                  </a:cubicBezTo>
                  <a:cubicBezTo>
                    <a:pt x="0" y="58207"/>
                    <a:pt x="158081" y="0"/>
                    <a:pt x="353085" y="0"/>
                  </a:cubicBezTo>
                  <a:cubicBezTo>
                    <a:pt x="548089" y="0"/>
                    <a:pt x="706171" y="58207"/>
                    <a:pt x="706171" y="130009"/>
                  </a:cubicBezTo>
                  <a:close/>
                </a:path>
              </a:pathLst>
            </a:custGeom>
            <a:solidFill>
              <a:schemeClr val="tx2"/>
            </a:solidFill>
            <a:ln w="71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5" name="Freeform: Shape 24">
              <a:extLst>
                <a:ext uri="{FF2B5EF4-FFF2-40B4-BE49-F238E27FC236}">
                  <a16:creationId xmlns:a16="http://schemas.microsoft.com/office/drawing/2014/main" id="{182243A1-E67A-4149-865A-F2DACD76EACA}"/>
                </a:ext>
              </a:extLst>
            </p:cNvPr>
            <p:cNvSpPr/>
            <p:nvPr/>
          </p:nvSpPr>
          <p:spPr>
            <a:xfrm>
              <a:off x="4302870" y="246401"/>
              <a:ext cx="268418" cy="400576"/>
            </a:xfrm>
            <a:custGeom>
              <a:avLst/>
              <a:gdLst>
                <a:gd name="connsiteX0" fmla="*/ 210874 w 268418"/>
                <a:gd name="connsiteY0" fmla="*/ 376644 h 400576"/>
                <a:gd name="connsiteX1" fmla="*/ 183878 w 268418"/>
                <a:gd name="connsiteY1" fmla="*/ 399377 h 400576"/>
                <a:gd name="connsiteX2" fmla="*/ 173932 w 268418"/>
                <a:gd name="connsiteY2" fmla="*/ 397246 h 400576"/>
                <a:gd name="connsiteX3" fmla="*/ 11954 w 268418"/>
                <a:gd name="connsiteY3" fmla="*/ 149307 h 400576"/>
                <a:gd name="connsiteX4" fmla="*/ 47475 w 268418"/>
                <a:gd name="connsiteY4" fmla="*/ 15036 h 400576"/>
                <a:gd name="connsiteX5" fmla="*/ 189561 w 268418"/>
                <a:gd name="connsiteY5" fmla="*/ 48426 h 400576"/>
                <a:gd name="connsiteX6" fmla="*/ 236449 w 268418"/>
                <a:gd name="connsiteY6" fmla="*/ 119469 h 400576"/>
                <a:gd name="connsiteX7" fmla="*/ 268418 w 268418"/>
                <a:gd name="connsiteY7" fmla="*/ 204720 h 400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8418" h="400576">
                  <a:moveTo>
                    <a:pt x="210874" y="376644"/>
                  </a:moveTo>
                  <a:cubicBezTo>
                    <a:pt x="202349" y="385169"/>
                    <a:pt x="193824" y="392983"/>
                    <a:pt x="183878" y="399377"/>
                  </a:cubicBezTo>
                  <a:cubicBezTo>
                    <a:pt x="181036" y="401509"/>
                    <a:pt x="176063" y="400798"/>
                    <a:pt x="173932" y="397246"/>
                  </a:cubicBezTo>
                  <a:lnTo>
                    <a:pt x="11954" y="149307"/>
                  </a:lnTo>
                  <a:cubicBezTo>
                    <a:pt x="-12911" y="102418"/>
                    <a:pt x="2008" y="43453"/>
                    <a:pt x="47475" y="15036"/>
                  </a:cubicBezTo>
                  <a:cubicBezTo>
                    <a:pt x="95074" y="-14802"/>
                    <a:pt x="159013" y="1538"/>
                    <a:pt x="189561" y="48426"/>
                  </a:cubicBezTo>
                  <a:lnTo>
                    <a:pt x="236449" y="119469"/>
                  </a:lnTo>
                  <a:cubicBezTo>
                    <a:pt x="254210" y="146465"/>
                    <a:pt x="264156" y="175592"/>
                    <a:pt x="268418" y="204720"/>
                  </a:cubicBezTo>
                </a:path>
              </a:pathLst>
            </a:custGeom>
            <a:noFill/>
            <a:ln w="7103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6" name="Freeform: Shape 25">
              <a:extLst>
                <a:ext uri="{FF2B5EF4-FFF2-40B4-BE49-F238E27FC236}">
                  <a16:creationId xmlns:a16="http://schemas.microsoft.com/office/drawing/2014/main" id="{23534DBA-7A25-0E47-9329-3769FEA59F52}"/>
                </a:ext>
              </a:extLst>
            </p:cNvPr>
            <p:cNvSpPr/>
            <p:nvPr/>
          </p:nvSpPr>
          <p:spPr>
            <a:xfrm>
              <a:off x="4526699" y="447451"/>
              <a:ext cx="683264" cy="488892"/>
            </a:xfrm>
            <a:custGeom>
              <a:avLst/>
              <a:gdLst>
                <a:gd name="connsiteX0" fmla="*/ 203725 w 683264"/>
                <a:gd name="connsiteY0" fmla="*/ 223192 h 488892"/>
                <a:gd name="connsiteX1" fmla="*/ 51694 w 683264"/>
                <a:gd name="connsiteY1" fmla="*/ 200459 h 488892"/>
                <a:gd name="connsiteX2" fmla="*/ 4095 w 683264"/>
                <a:gd name="connsiteY2" fmla="*/ 246637 h 488892"/>
                <a:gd name="connsiteX3" fmla="*/ 273347 w 683264"/>
                <a:gd name="connsiteY3" fmla="*/ 331178 h 488892"/>
                <a:gd name="connsiteX4" fmla="*/ 202305 w 683264"/>
                <a:gd name="connsiteY4" fmla="*/ 315548 h 488892"/>
                <a:gd name="connsiteX5" fmla="*/ 168204 w 683264"/>
                <a:gd name="connsiteY5" fmla="*/ 356753 h 488892"/>
                <a:gd name="connsiteX6" fmla="*/ 431773 w 683264"/>
                <a:gd name="connsiteY6" fmla="*/ 390143 h 488892"/>
                <a:gd name="connsiteX7" fmla="*/ 536206 w 683264"/>
                <a:gd name="connsiteY7" fmla="*/ 488893 h 488892"/>
                <a:gd name="connsiteX8" fmla="*/ 683264 w 683264"/>
                <a:gd name="connsiteY8" fmla="*/ 379487 h 488892"/>
                <a:gd name="connsiteX9" fmla="*/ 203015 w 683264"/>
                <a:gd name="connsiteY9" fmla="*/ 27114 h 488892"/>
                <a:gd name="connsiteX10" fmla="*/ 19014 w 683264"/>
                <a:gd name="connsiteY10" fmla="*/ 62636 h 488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83264" h="488892">
                  <a:moveTo>
                    <a:pt x="203725" y="223192"/>
                  </a:moveTo>
                  <a:cubicBezTo>
                    <a:pt x="159679" y="210405"/>
                    <a:pt x="91478" y="200459"/>
                    <a:pt x="51694" y="200459"/>
                  </a:cubicBezTo>
                  <a:cubicBezTo>
                    <a:pt x="20435" y="200459"/>
                    <a:pt x="-11534" y="213957"/>
                    <a:pt x="4095" y="246637"/>
                  </a:cubicBezTo>
                  <a:cubicBezTo>
                    <a:pt x="19724" y="279316"/>
                    <a:pt x="173887" y="270081"/>
                    <a:pt x="273347" y="331178"/>
                  </a:cubicBezTo>
                  <a:cubicBezTo>
                    <a:pt x="273347" y="331178"/>
                    <a:pt x="253455" y="325494"/>
                    <a:pt x="202305" y="315548"/>
                  </a:cubicBezTo>
                  <a:cubicBezTo>
                    <a:pt x="151154" y="306313"/>
                    <a:pt x="146181" y="345386"/>
                    <a:pt x="168204" y="356753"/>
                  </a:cubicBezTo>
                  <a:cubicBezTo>
                    <a:pt x="272637" y="423533"/>
                    <a:pt x="382753" y="405062"/>
                    <a:pt x="431773" y="390143"/>
                  </a:cubicBezTo>
                  <a:cubicBezTo>
                    <a:pt x="469426" y="395826"/>
                    <a:pt x="536206" y="488893"/>
                    <a:pt x="536206" y="488893"/>
                  </a:cubicBezTo>
                  <a:cubicBezTo>
                    <a:pt x="536206" y="488893"/>
                    <a:pt x="590198" y="464028"/>
                    <a:pt x="683264" y="379487"/>
                  </a:cubicBezTo>
                  <a:cubicBezTo>
                    <a:pt x="592330" y="260845"/>
                    <a:pt x="371386" y="86790"/>
                    <a:pt x="203015" y="27114"/>
                  </a:cubicBezTo>
                  <a:cubicBezTo>
                    <a:pt x="34643" y="-32562"/>
                    <a:pt x="543" y="18589"/>
                    <a:pt x="19014" y="62636"/>
                  </a:cubicBezTo>
                </a:path>
              </a:pathLst>
            </a:custGeom>
            <a:noFill/>
            <a:ln w="7103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7" name="Freeform: Shape 26">
              <a:extLst>
                <a:ext uri="{FF2B5EF4-FFF2-40B4-BE49-F238E27FC236}">
                  <a16:creationId xmlns:a16="http://schemas.microsoft.com/office/drawing/2014/main" id="{C2FE4A37-93AD-6C41-9A7F-C1AB670DA469}"/>
                </a:ext>
              </a:extLst>
            </p:cNvPr>
            <p:cNvSpPr/>
            <p:nvPr/>
          </p:nvSpPr>
          <p:spPr>
            <a:xfrm>
              <a:off x="4508315" y="577752"/>
              <a:ext cx="215004" cy="71578"/>
            </a:xfrm>
            <a:custGeom>
              <a:avLst/>
              <a:gdLst>
                <a:gd name="connsiteX0" fmla="*/ 215005 w 215004"/>
                <a:gd name="connsiteY0" fmla="*/ 26111 h 71578"/>
                <a:gd name="connsiteX1" fmla="*/ 4718 w 215004"/>
                <a:gd name="connsiteY1" fmla="*/ 12613 h 71578"/>
                <a:gd name="connsiteX2" fmla="*/ 49475 w 215004"/>
                <a:gd name="connsiteY2" fmla="*/ 71579 h 71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5004" h="71578">
                  <a:moveTo>
                    <a:pt x="215005" y="26111"/>
                  </a:moveTo>
                  <a:cubicBezTo>
                    <a:pt x="153908" y="6219"/>
                    <a:pt x="18216" y="-13673"/>
                    <a:pt x="4718" y="12613"/>
                  </a:cubicBezTo>
                  <a:cubicBezTo>
                    <a:pt x="-8780" y="38899"/>
                    <a:pt x="6850" y="58791"/>
                    <a:pt x="49475" y="71579"/>
                  </a:cubicBezTo>
                </a:path>
              </a:pathLst>
            </a:custGeom>
            <a:noFill/>
            <a:ln w="7103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8" name="Freeform: Shape 27">
              <a:extLst>
                <a:ext uri="{FF2B5EF4-FFF2-40B4-BE49-F238E27FC236}">
                  <a16:creationId xmlns:a16="http://schemas.microsoft.com/office/drawing/2014/main" id="{D7C78CE7-07C0-024D-A6EB-CE64CDB0789B}"/>
                </a:ext>
              </a:extLst>
            </p:cNvPr>
            <p:cNvSpPr/>
            <p:nvPr/>
          </p:nvSpPr>
          <p:spPr>
            <a:xfrm>
              <a:off x="4514285" y="508107"/>
              <a:ext cx="244556" cy="69470"/>
            </a:xfrm>
            <a:custGeom>
              <a:avLst/>
              <a:gdLst>
                <a:gd name="connsiteX0" fmla="*/ 244557 w 244556"/>
                <a:gd name="connsiteY0" fmla="*/ 44605 h 69470"/>
                <a:gd name="connsiteX1" fmla="*/ 7984 w 244556"/>
                <a:gd name="connsiteY1" fmla="*/ 16188 h 69470"/>
                <a:gd name="connsiteX2" fmla="*/ 26456 w 244556"/>
                <a:gd name="connsiteY2" fmla="*/ 69470 h 69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556" h="69470">
                  <a:moveTo>
                    <a:pt x="244557" y="44605"/>
                  </a:moveTo>
                  <a:cubicBezTo>
                    <a:pt x="160016" y="2690"/>
                    <a:pt x="32849" y="-15781"/>
                    <a:pt x="7984" y="16188"/>
                  </a:cubicBezTo>
                  <a:cubicBezTo>
                    <a:pt x="-17591" y="49578"/>
                    <a:pt x="26456" y="69470"/>
                    <a:pt x="26456" y="69470"/>
                  </a:cubicBezTo>
                </a:path>
              </a:pathLst>
            </a:custGeom>
            <a:noFill/>
            <a:ln w="7103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9" name="Freeform: Shape 28">
              <a:extLst>
                <a:ext uri="{FF2B5EF4-FFF2-40B4-BE49-F238E27FC236}">
                  <a16:creationId xmlns:a16="http://schemas.microsoft.com/office/drawing/2014/main" id="{8DBF6930-CAA8-8145-BBBF-EC4B90496E02}"/>
                </a:ext>
              </a:extLst>
            </p:cNvPr>
            <p:cNvSpPr/>
            <p:nvPr/>
          </p:nvSpPr>
          <p:spPr>
            <a:xfrm>
              <a:off x="7269560" y="1248168"/>
              <a:ext cx="377150" cy="674250"/>
            </a:xfrm>
            <a:custGeom>
              <a:avLst/>
              <a:gdLst>
                <a:gd name="connsiteX0" fmla="*/ 187487 w 377150"/>
                <a:gd name="connsiteY0" fmla="*/ 674250 h 674250"/>
                <a:gd name="connsiteX1" fmla="*/ 340940 w 377150"/>
                <a:gd name="connsiteY1" fmla="*/ 669277 h 674250"/>
                <a:gd name="connsiteX2" fmla="*/ 335967 w 377150"/>
                <a:gd name="connsiteY2" fmla="*/ 549215 h 674250"/>
                <a:gd name="connsiteX3" fmla="*/ 374330 w 377150"/>
                <a:gd name="connsiteY3" fmla="*/ 379423 h 674250"/>
                <a:gd name="connsiteX4" fmla="*/ 350886 w 377150"/>
                <a:gd name="connsiteY4" fmla="*/ 127221 h 674250"/>
                <a:gd name="connsiteX5" fmla="*/ 251426 w 377150"/>
                <a:gd name="connsiteY5" fmla="*/ 59019 h 674250"/>
                <a:gd name="connsiteX6" fmla="*/ 250716 w 377150"/>
                <a:gd name="connsiteY6" fmla="*/ 59019 h 674250"/>
                <a:gd name="connsiteX7" fmla="*/ 205959 w 377150"/>
                <a:gd name="connsiteY7" fmla="*/ 764 h 674250"/>
                <a:gd name="connsiteX8" fmla="*/ 169727 w 377150"/>
                <a:gd name="connsiteY8" fmla="*/ 38417 h 674250"/>
                <a:gd name="connsiteX9" fmla="*/ 147704 w 377150"/>
                <a:gd name="connsiteY9" fmla="*/ 21367 h 674250"/>
                <a:gd name="connsiteX10" fmla="*/ 117155 w 377150"/>
                <a:gd name="connsiteY10" fmla="*/ 83174 h 674250"/>
                <a:gd name="connsiteX11" fmla="*/ 117155 w 377150"/>
                <a:gd name="connsiteY11" fmla="*/ 83174 h 674250"/>
                <a:gd name="connsiteX12" fmla="*/ 68846 w 377150"/>
                <a:gd name="connsiteY12" fmla="*/ 78201 h 674250"/>
                <a:gd name="connsiteX13" fmla="*/ 133495 w 377150"/>
                <a:gd name="connsiteY13" fmla="*/ 385816 h 674250"/>
                <a:gd name="connsiteX14" fmla="*/ 63162 w 377150"/>
                <a:gd name="connsiteY14" fmla="*/ 324720 h 674250"/>
                <a:gd name="connsiteX15" fmla="*/ 645 w 377150"/>
                <a:gd name="connsiteY15" fmla="*/ 339639 h 674250"/>
                <a:gd name="connsiteX16" fmla="*/ 185356 w 377150"/>
                <a:gd name="connsiteY16" fmla="*/ 555609 h 674250"/>
                <a:gd name="connsiteX17" fmla="*/ 187487 w 377150"/>
                <a:gd name="connsiteY17" fmla="*/ 674250 h 674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77150" h="674250">
                  <a:moveTo>
                    <a:pt x="187487" y="674250"/>
                  </a:moveTo>
                  <a:cubicBezTo>
                    <a:pt x="187487" y="674250"/>
                    <a:pt x="224430" y="672829"/>
                    <a:pt x="340940" y="669277"/>
                  </a:cubicBezTo>
                  <a:cubicBezTo>
                    <a:pt x="343071" y="634466"/>
                    <a:pt x="335257" y="593972"/>
                    <a:pt x="335967" y="549215"/>
                  </a:cubicBezTo>
                  <a:cubicBezTo>
                    <a:pt x="335967" y="483145"/>
                    <a:pt x="367226" y="456149"/>
                    <a:pt x="374330" y="379423"/>
                  </a:cubicBezTo>
                  <a:cubicBezTo>
                    <a:pt x="383566" y="275700"/>
                    <a:pt x="368647" y="184055"/>
                    <a:pt x="350886" y="127221"/>
                  </a:cubicBezTo>
                  <a:cubicBezTo>
                    <a:pt x="296894" y="-41861"/>
                    <a:pt x="245743" y="54"/>
                    <a:pt x="251426" y="59019"/>
                  </a:cubicBezTo>
                  <a:lnTo>
                    <a:pt x="250716" y="59019"/>
                  </a:lnTo>
                  <a:cubicBezTo>
                    <a:pt x="238638" y="26340"/>
                    <a:pt x="223009" y="3606"/>
                    <a:pt x="205959" y="764"/>
                  </a:cubicBezTo>
                  <a:cubicBezTo>
                    <a:pt x="167596" y="-6340"/>
                    <a:pt x="169727" y="38417"/>
                    <a:pt x="169727" y="38417"/>
                  </a:cubicBezTo>
                  <a:cubicBezTo>
                    <a:pt x="162622" y="27050"/>
                    <a:pt x="154098" y="21367"/>
                    <a:pt x="147704" y="21367"/>
                  </a:cubicBezTo>
                  <a:cubicBezTo>
                    <a:pt x="119997" y="21367"/>
                    <a:pt x="110051" y="42680"/>
                    <a:pt x="117155" y="83174"/>
                  </a:cubicBezTo>
                  <a:lnTo>
                    <a:pt x="117155" y="83174"/>
                  </a:lnTo>
                  <a:cubicBezTo>
                    <a:pt x="103657" y="66124"/>
                    <a:pt x="85186" y="57599"/>
                    <a:pt x="68846" y="78201"/>
                  </a:cubicBezTo>
                  <a:cubicBezTo>
                    <a:pt x="48244" y="104487"/>
                    <a:pt x="80923" y="194001"/>
                    <a:pt x="133495" y="385816"/>
                  </a:cubicBezTo>
                  <a:cubicBezTo>
                    <a:pt x="133495" y="385816"/>
                    <a:pt x="100816" y="401446"/>
                    <a:pt x="63162" y="324720"/>
                  </a:cubicBezTo>
                  <a:cubicBezTo>
                    <a:pt x="36877" y="271437"/>
                    <a:pt x="-5749" y="300565"/>
                    <a:pt x="645" y="339639"/>
                  </a:cubicBezTo>
                  <a:cubicBezTo>
                    <a:pt x="20537" y="453307"/>
                    <a:pt x="151966" y="520798"/>
                    <a:pt x="185356" y="555609"/>
                  </a:cubicBezTo>
                  <a:cubicBezTo>
                    <a:pt x="196013" y="589709"/>
                    <a:pt x="187487" y="674250"/>
                    <a:pt x="187487" y="674250"/>
                  </a:cubicBezTo>
                </a:path>
              </a:pathLst>
            </a:custGeom>
            <a:solidFill>
              <a:schemeClr val="bg1"/>
            </a:solidFill>
            <a:ln w="71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0" name="Freeform: Shape 29">
              <a:extLst>
                <a:ext uri="{FF2B5EF4-FFF2-40B4-BE49-F238E27FC236}">
                  <a16:creationId xmlns:a16="http://schemas.microsoft.com/office/drawing/2014/main" id="{B654F31B-2628-8C47-AEB4-59C6F4103D7B}"/>
                </a:ext>
              </a:extLst>
            </p:cNvPr>
            <p:cNvSpPr/>
            <p:nvPr/>
          </p:nvSpPr>
          <p:spPr>
            <a:xfrm>
              <a:off x="3063825" y="1942912"/>
              <a:ext cx="190960" cy="608235"/>
            </a:xfrm>
            <a:custGeom>
              <a:avLst/>
              <a:gdLst>
                <a:gd name="connsiteX0" fmla="*/ 176121 w 190960"/>
                <a:gd name="connsiteY0" fmla="*/ 196187 h 608235"/>
                <a:gd name="connsiteX1" fmla="*/ 127101 w 190960"/>
                <a:gd name="connsiteY1" fmla="*/ 32788 h 608235"/>
                <a:gd name="connsiteX2" fmla="*/ 68846 w 190960"/>
                <a:gd name="connsiteY2" fmla="*/ 12186 h 608235"/>
                <a:gd name="connsiteX3" fmla="*/ 133495 w 190960"/>
                <a:gd name="connsiteY3" fmla="*/ 319801 h 608235"/>
                <a:gd name="connsiteX4" fmla="*/ 63163 w 190960"/>
                <a:gd name="connsiteY4" fmla="*/ 258705 h 608235"/>
                <a:gd name="connsiteX5" fmla="*/ 645 w 190960"/>
                <a:gd name="connsiteY5" fmla="*/ 273624 h 608235"/>
                <a:gd name="connsiteX6" fmla="*/ 185356 w 190960"/>
                <a:gd name="connsiteY6" fmla="*/ 489594 h 608235"/>
                <a:gd name="connsiteX7" fmla="*/ 188198 w 190960"/>
                <a:gd name="connsiteY7" fmla="*/ 608235 h 608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960" h="608235">
                  <a:moveTo>
                    <a:pt x="176121" y="196187"/>
                  </a:moveTo>
                  <a:cubicBezTo>
                    <a:pt x="169016" y="154272"/>
                    <a:pt x="144151" y="65468"/>
                    <a:pt x="127101" y="32788"/>
                  </a:cubicBezTo>
                  <a:cubicBezTo>
                    <a:pt x="114313" y="6503"/>
                    <a:pt x="89448" y="-14100"/>
                    <a:pt x="68846" y="12186"/>
                  </a:cubicBezTo>
                  <a:cubicBezTo>
                    <a:pt x="48244" y="38472"/>
                    <a:pt x="80923" y="127986"/>
                    <a:pt x="133495" y="319801"/>
                  </a:cubicBezTo>
                  <a:cubicBezTo>
                    <a:pt x="133495" y="319801"/>
                    <a:pt x="100815" y="335431"/>
                    <a:pt x="63163" y="258705"/>
                  </a:cubicBezTo>
                  <a:cubicBezTo>
                    <a:pt x="36877" y="205422"/>
                    <a:pt x="-5749" y="234550"/>
                    <a:pt x="645" y="273624"/>
                  </a:cubicBezTo>
                  <a:cubicBezTo>
                    <a:pt x="20537" y="387292"/>
                    <a:pt x="151966" y="454783"/>
                    <a:pt x="185356" y="489594"/>
                  </a:cubicBezTo>
                  <a:cubicBezTo>
                    <a:pt x="196013" y="523694"/>
                    <a:pt x="188198" y="608235"/>
                    <a:pt x="188198" y="608235"/>
                  </a:cubicBezTo>
                </a:path>
              </a:pathLst>
            </a:custGeom>
            <a:noFill/>
            <a:ln w="7103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1" name="Freeform: Shape 30">
              <a:extLst>
                <a:ext uri="{FF2B5EF4-FFF2-40B4-BE49-F238E27FC236}">
                  <a16:creationId xmlns:a16="http://schemas.microsoft.com/office/drawing/2014/main" id="{F7EDA6C2-AA7F-4D4E-833E-4AAA643151E0}"/>
                </a:ext>
              </a:extLst>
            </p:cNvPr>
            <p:cNvSpPr/>
            <p:nvPr/>
          </p:nvSpPr>
          <p:spPr>
            <a:xfrm>
              <a:off x="3178767" y="1897553"/>
              <a:ext cx="83912" cy="89513"/>
            </a:xfrm>
            <a:custGeom>
              <a:avLst/>
              <a:gdLst>
                <a:gd name="connsiteX0" fmla="*/ 83913 w 83912"/>
                <a:gd name="connsiteY0" fmla="*/ 89514 h 89513"/>
                <a:gd name="connsiteX1" fmla="*/ 32762 w 83912"/>
                <a:gd name="connsiteY1" fmla="*/ 0 h 89513"/>
                <a:gd name="connsiteX2" fmla="*/ 2214 w 83912"/>
                <a:gd name="connsiteY2" fmla="*/ 61807 h 89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912" h="89513">
                  <a:moveTo>
                    <a:pt x="83913" y="89514"/>
                  </a:moveTo>
                  <a:cubicBezTo>
                    <a:pt x="67573" y="41915"/>
                    <a:pt x="49102" y="0"/>
                    <a:pt x="32762" y="0"/>
                  </a:cubicBezTo>
                  <a:cubicBezTo>
                    <a:pt x="5055" y="0"/>
                    <a:pt x="-4891" y="21313"/>
                    <a:pt x="2214" y="61807"/>
                  </a:cubicBezTo>
                </a:path>
              </a:pathLst>
            </a:custGeom>
            <a:noFill/>
            <a:ln w="7103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2" name="Freeform: Shape 31">
              <a:extLst>
                <a:ext uri="{FF2B5EF4-FFF2-40B4-BE49-F238E27FC236}">
                  <a16:creationId xmlns:a16="http://schemas.microsoft.com/office/drawing/2014/main" id="{D8E119C7-C09E-1E47-BB4F-54C88D9B64A2}"/>
                </a:ext>
              </a:extLst>
            </p:cNvPr>
            <p:cNvSpPr/>
            <p:nvPr/>
          </p:nvSpPr>
          <p:spPr>
            <a:xfrm>
              <a:off x="3233523" y="1879082"/>
              <a:ext cx="15658" cy="35521"/>
            </a:xfrm>
            <a:custGeom>
              <a:avLst/>
              <a:gdLst>
                <a:gd name="connsiteX0" fmla="*/ 15658 w 15658"/>
                <a:gd name="connsiteY0" fmla="*/ 0 h 35521"/>
                <a:gd name="connsiteX1" fmla="*/ 29 w 15658"/>
                <a:gd name="connsiteY1" fmla="*/ 35521 h 35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658" h="35521">
                  <a:moveTo>
                    <a:pt x="15658" y="0"/>
                  </a:moveTo>
                  <a:cubicBezTo>
                    <a:pt x="-1392" y="9235"/>
                    <a:pt x="29" y="35521"/>
                    <a:pt x="29" y="35521"/>
                  </a:cubicBezTo>
                </a:path>
              </a:pathLst>
            </a:custGeom>
            <a:noFill/>
            <a:ln w="7103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3" name="Freeform: Shape 32">
              <a:extLst>
                <a:ext uri="{FF2B5EF4-FFF2-40B4-BE49-F238E27FC236}">
                  <a16:creationId xmlns:a16="http://schemas.microsoft.com/office/drawing/2014/main" id="{38D9458B-18FC-0E46-85F7-AA3C29B02C3A}"/>
                </a:ext>
              </a:extLst>
            </p:cNvPr>
            <p:cNvSpPr/>
            <p:nvPr/>
          </p:nvSpPr>
          <p:spPr>
            <a:xfrm>
              <a:off x="5881318" y="1375367"/>
              <a:ext cx="382323" cy="673507"/>
            </a:xfrm>
            <a:custGeom>
              <a:avLst/>
              <a:gdLst>
                <a:gd name="connsiteX0" fmla="*/ 151321 w 382323"/>
                <a:gd name="connsiteY0" fmla="*/ 673508 h 673507"/>
                <a:gd name="connsiteX1" fmla="*/ 0 w 382323"/>
                <a:gd name="connsiteY1" fmla="*/ 648643 h 673507"/>
                <a:gd name="connsiteX2" fmla="*/ 20603 w 382323"/>
                <a:gd name="connsiteY2" fmla="*/ 530001 h 673507"/>
                <a:gd name="connsiteX3" fmla="*/ 4973 w 382323"/>
                <a:gd name="connsiteY3" fmla="*/ 356657 h 673507"/>
                <a:gd name="connsiteX4" fmla="*/ 61097 w 382323"/>
                <a:gd name="connsiteY4" fmla="*/ 109428 h 673507"/>
                <a:gd name="connsiteX5" fmla="*/ 168372 w 382323"/>
                <a:gd name="connsiteY5" fmla="*/ 54725 h 673507"/>
                <a:gd name="connsiteX6" fmla="*/ 169082 w 382323"/>
                <a:gd name="connsiteY6" fmla="*/ 55435 h 673507"/>
                <a:gd name="connsiteX7" fmla="*/ 220943 w 382323"/>
                <a:gd name="connsiteY7" fmla="*/ 3574 h 673507"/>
                <a:gd name="connsiteX8" fmla="*/ 252913 w 382323"/>
                <a:gd name="connsiteY8" fmla="*/ 47620 h 673507"/>
                <a:gd name="connsiteX9" fmla="*/ 276357 w 382323"/>
                <a:gd name="connsiteY9" fmla="*/ 31991 h 673507"/>
                <a:gd name="connsiteX10" fmla="*/ 298380 w 382323"/>
                <a:gd name="connsiteY10" fmla="*/ 97350 h 673507"/>
                <a:gd name="connsiteX11" fmla="*/ 298380 w 382323"/>
                <a:gd name="connsiteY11" fmla="*/ 97350 h 673507"/>
                <a:gd name="connsiteX12" fmla="*/ 346689 w 382323"/>
                <a:gd name="connsiteY12" fmla="*/ 98771 h 673507"/>
                <a:gd name="connsiteX13" fmla="*/ 242256 w 382323"/>
                <a:gd name="connsiteY13" fmla="*/ 395730 h 673507"/>
                <a:gd name="connsiteX14" fmla="*/ 320403 w 382323"/>
                <a:gd name="connsiteY14" fmla="*/ 344579 h 673507"/>
                <a:gd name="connsiteX15" fmla="*/ 380079 w 382323"/>
                <a:gd name="connsiteY15" fmla="*/ 367313 h 673507"/>
                <a:gd name="connsiteX16" fmla="*/ 169082 w 382323"/>
                <a:gd name="connsiteY16" fmla="*/ 556997 h 673507"/>
                <a:gd name="connsiteX17" fmla="*/ 151321 w 382323"/>
                <a:gd name="connsiteY17" fmla="*/ 673508 h 67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2323" h="673507">
                  <a:moveTo>
                    <a:pt x="151321" y="673508"/>
                  </a:moveTo>
                  <a:cubicBezTo>
                    <a:pt x="151321" y="673508"/>
                    <a:pt x="115089" y="667114"/>
                    <a:pt x="0" y="648643"/>
                  </a:cubicBezTo>
                  <a:cubicBezTo>
                    <a:pt x="2842" y="613832"/>
                    <a:pt x="15630" y="574758"/>
                    <a:pt x="20603" y="530001"/>
                  </a:cubicBezTo>
                  <a:cubicBezTo>
                    <a:pt x="29128" y="464642"/>
                    <a:pt x="1421" y="434093"/>
                    <a:pt x="4973" y="356657"/>
                  </a:cubicBezTo>
                  <a:cubicBezTo>
                    <a:pt x="9235" y="252224"/>
                    <a:pt x="35521" y="163420"/>
                    <a:pt x="61097" y="109428"/>
                  </a:cubicBezTo>
                  <a:cubicBezTo>
                    <a:pt x="136402" y="-51129"/>
                    <a:pt x="181870" y="-3530"/>
                    <a:pt x="168372" y="54725"/>
                  </a:cubicBezTo>
                  <a:lnTo>
                    <a:pt x="169082" y="55435"/>
                  </a:lnTo>
                  <a:cubicBezTo>
                    <a:pt x="185422" y="24176"/>
                    <a:pt x="203893" y="4284"/>
                    <a:pt x="220943" y="3574"/>
                  </a:cubicBezTo>
                  <a:cubicBezTo>
                    <a:pt x="260017" y="1443"/>
                    <a:pt x="252913" y="47620"/>
                    <a:pt x="252913" y="47620"/>
                  </a:cubicBezTo>
                  <a:cubicBezTo>
                    <a:pt x="261438" y="36964"/>
                    <a:pt x="269963" y="30570"/>
                    <a:pt x="276357" y="31991"/>
                  </a:cubicBezTo>
                  <a:cubicBezTo>
                    <a:pt x="303353" y="35543"/>
                    <a:pt x="311167" y="58277"/>
                    <a:pt x="298380" y="97350"/>
                  </a:cubicBezTo>
                  <a:lnTo>
                    <a:pt x="298380" y="97350"/>
                  </a:lnTo>
                  <a:cubicBezTo>
                    <a:pt x="314009" y="82431"/>
                    <a:pt x="333191" y="76748"/>
                    <a:pt x="346689" y="98771"/>
                  </a:cubicBezTo>
                  <a:cubicBezTo>
                    <a:pt x="363739" y="127899"/>
                    <a:pt x="319693" y="211729"/>
                    <a:pt x="242256" y="395730"/>
                  </a:cubicBezTo>
                  <a:cubicBezTo>
                    <a:pt x="242256" y="395730"/>
                    <a:pt x="272094" y="415622"/>
                    <a:pt x="320403" y="344579"/>
                  </a:cubicBezTo>
                  <a:cubicBezTo>
                    <a:pt x="353083" y="295560"/>
                    <a:pt x="392156" y="329660"/>
                    <a:pt x="380079" y="367313"/>
                  </a:cubicBezTo>
                  <a:cubicBezTo>
                    <a:pt x="345268" y="477429"/>
                    <a:pt x="206024" y="527159"/>
                    <a:pt x="169082" y="556997"/>
                  </a:cubicBezTo>
                  <a:cubicBezTo>
                    <a:pt x="154163" y="588256"/>
                    <a:pt x="151321" y="673508"/>
                    <a:pt x="151321" y="673508"/>
                  </a:cubicBezTo>
                </a:path>
              </a:pathLst>
            </a:custGeom>
            <a:solidFill>
              <a:schemeClr val="bg1"/>
            </a:solidFill>
            <a:ln w="71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4" name="Freeform: Shape 33">
              <a:extLst>
                <a:ext uri="{FF2B5EF4-FFF2-40B4-BE49-F238E27FC236}">
                  <a16:creationId xmlns:a16="http://schemas.microsoft.com/office/drawing/2014/main" id="{E23B9288-B5A8-FC42-BFDF-1253335DCF21}"/>
                </a:ext>
              </a:extLst>
            </p:cNvPr>
            <p:cNvSpPr/>
            <p:nvPr/>
          </p:nvSpPr>
          <p:spPr>
            <a:xfrm>
              <a:off x="1507922" y="1753315"/>
              <a:ext cx="170734" cy="673507"/>
            </a:xfrm>
            <a:custGeom>
              <a:avLst/>
              <a:gdLst>
                <a:gd name="connsiteX0" fmla="*/ 151321 w 170734"/>
                <a:gd name="connsiteY0" fmla="*/ 673508 h 673507"/>
                <a:gd name="connsiteX1" fmla="*/ 0 w 170734"/>
                <a:gd name="connsiteY1" fmla="*/ 648643 h 673507"/>
                <a:gd name="connsiteX2" fmla="*/ 20602 w 170734"/>
                <a:gd name="connsiteY2" fmla="*/ 530001 h 673507"/>
                <a:gd name="connsiteX3" fmla="*/ 4973 w 170734"/>
                <a:gd name="connsiteY3" fmla="*/ 356657 h 673507"/>
                <a:gd name="connsiteX4" fmla="*/ 61097 w 170734"/>
                <a:gd name="connsiteY4" fmla="*/ 109428 h 673507"/>
                <a:gd name="connsiteX5" fmla="*/ 168372 w 170734"/>
                <a:gd name="connsiteY5" fmla="*/ 54725 h 67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0734" h="673507">
                  <a:moveTo>
                    <a:pt x="151321" y="673508"/>
                  </a:moveTo>
                  <a:cubicBezTo>
                    <a:pt x="151321" y="673508"/>
                    <a:pt x="115089" y="667114"/>
                    <a:pt x="0" y="648643"/>
                  </a:cubicBezTo>
                  <a:cubicBezTo>
                    <a:pt x="2842" y="613832"/>
                    <a:pt x="15629" y="574758"/>
                    <a:pt x="20602" y="530001"/>
                  </a:cubicBezTo>
                  <a:cubicBezTo>
                    <a:pt x="29128" y="464642"/>
                    <a:pt x="1421" y="434093"/>
                    <a:pt x="4973" y="356657"/>
                  </a:cubicBezTo>
                  <a:cubicBezTo>
                    <a:pt x="9236" y="252224"/>
                    <a:pt x="35521" y="163420"/>
                    <a:pt x="61097" y="109428"/>
                  </a:cubicBezTo>
                  <a:cubicBezTo>
                    <a:pt x="136402" y="-51129"/>
                    <a:pt x="181870" y="-3530"/>
                    <a:pt x="168372" y="54725"/>
                  </a:cubicBezTo>
                </a:path>
              </a:pathLst>
            </a:custGeom>
            <a:noFill/>
            <a:ln w="7103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5" name="Freeform: Shape 34">
              <a:extLst>
                <a:ext uri="{FF2B5EF4-FFF2-40B4-BE49-F238E27FC236}">
                  <a16:creationId xmlns:a16="http://schemas.microsoft.com/office/drawing/2014/main" id="{5C145B78-5479-5F40-8A8A-2299F643ED7D}"/>
                </a:ext>
              </a:extLst>
            </p:cNvPr>
            <p:cNvSpPr/>
            <p:nvPr/>
          </p:nvSpPr>
          <p:spPr>
            <a:xfrm>
              <a:off x="1659243" y="1836250"/>
              <a:ext cx="231002" cy="590572"/>
            </a:xfrm>
            <a:custGeom>
              <a:avLst/>
              <a:gdLst>
                <a:gd name="connsiteX0" fmla="*/ 65359 w 231002"/>
                <a:gd name="connsiteY0" fmla="*/ 183497 h 590572"/>
                <a:gd name="connsiteX1" fmla="*/ 134981 w 231002"/>
                <a:gd name="connsiteY1" fmla="*/ 27913 h 590572"/>
                <a:gd name="connsiteX2" fmla="*/ 195368 w 231002"/>
                <a:gd name="connsiteY2" fmla="*/ 15126 h 590572"/>
                <a:gd name="connsiteX3" fmla="*/ 90935 w 231002"/>
                <a:gd name="connsiteY3" fmla="*/ 312085 h 590572"/>
                <a:gd name="connsiteX4" fmla="*/ 169082 w 231002"/>
                <a:gd name="connsiteY4" fmla="*/ 260934 h 590572"/>
                <a:gd name="connsiteX5" fmla="*/ 228758 w 231002"/>
                <a:gd name="connsiteY5" fmla="*/ 283668 h 590572"/>
                <a:gd name="connsiteX6" fmla="*/ 17761 w 231002"/>
                <a:gd name="connsiteY6" fmla="*/ 473352 h 590572"/>
                <a:gd name="connsiteX7" fmla="*/ 0 w 231002"/>
                <a:gd name="connsiteY7" fmla="*/ 590573 h 590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1002" h="590572">
                  <a:moveTo>
                    <a:pt x="65359" y="183497"/>
                  </a:moveTo>
                  <a:cubicBezTo>
                    <a:pt x="78147" y="143003"/>
                    <a:pt x="114379" y="58462"/>
                    <a:pt x="134981" y="27913"/>
                  </a:cubicBezTo>
                  <a:cubicBezTo>
                    <a:pt x="151321" y="3759"/>
                    <a:pt x="178317" y="-14002"/>
                    <a:pt x="195368" y="15126"/>
                  </a:cubicBezTo>
                  <a:cubicBezTo>
                    <a:pt x="212418" y="44253"/>
                    <a:pt x="168371" y="128084"/>
                    <a:pt x="90935" y="312085"/>
                  </a:cubicBezTo>
                  <a:cubicBezTo>
                    <a:pt x="90935" y="312085"/>
                    <a:pt x="120773" y="331977"/>
                    <a:pt x="169082" y="260934"/>
                  </a:cubicBezTo>
                  <a:cubicBezTo>
                    <a:pt x="201762" y="211914"/>
                    <a:pt x="240835" y="246015"/>
                    <a:pt x="228758" y="283668"/>
                  </a:cubicBezTo>
                  <a:cubicBezTo>
                    <a:pt x="193947" y="393784"/>
                    <a:pt x="54703" y="443514"/>
                    <a:pt x="17761" y="473352"/>
                  </a:cubicBezTo>
                  <a:cubicBezTo>
                    <a:pt x="2842" y="506032"/>
                    <a:pt x="0" y="590573"/>
                    <a:pt x="0" y="590573"/>
                  </a:cubicBezTo>
                </a:path>
              </a:pathLst>
            </a:custGeom>
            <a:noFill/>
            <a:ln w="7103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6" name="Freeform: Shape 35">
              <a:extLst>
                <a:ext uri="{FF2B5EF4-FFF2-40B4-BE49-F238E27FC236}">
                  <a16:creationId xmlns:a16="http://schemas.microsoft.com/office/drawing/2014/main" id="{82652348-C9C7-BF44-9915-BBCF127F2018}"/>
                </a:ext>
              </a:extLst>
            </p:cNvPr>
            <p:cNvSpPr/>
            <p:nvPr/>
          </p:nvSpPr>
          <p:spPr>
            <a:xfrm>
              <a:off x="1682687" y="1783809"/>
              <a:ext cx="129610" cy="176972"/>
            </a:xfrm>
            <a:custGeom>
              <a:avLst/>
              <a:gdLst>
                <a:gd name="connsiteX0" fmla="*/ 0 w 129610"/>
                <a:gd name="connsiteY0" fmla="*/ 176972 h 176972"/>
                <a:gd name="connsiteX1" fmla="*/ 101591 w 129610"/>
                <a:gd name="connsiteY1" fmla="*/ 76 h 176972"/>
                <a:gd name="connsiteX2" fmla="*/ 123614 w 129610"/>
                <a:gd name="connsiteY2" fmla="*/ 65435 h 176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610" h="176972">
                  <a:moveTo>
                    <a:pt x="0" y="176972"/>
                  </a:moveTo>
                  <a:cubicBezTo>
                    <a:pt x="16340" y="118717"/>
                    <a:pt x="73885" y="-3476"/>
                    <a:pt x="101591" y="76"/>
                  </a:cubicBezTo>
                  <a:cubicBezTo>
                    <a:pt x="128588" y="3628"/>
                    <a:pt x="136402" y="26362"/>
                    <a:pt x="123614" y="65435"/>
                  </a:cubicBezTo>
                </a:path>
              </a:pathLst>
            </a:custGeom>
            <a:noFill/>
            <a:ln w="7103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7" name="Freeform: Shape 36">
              <a:extLst>
                <a:ext uri="{FF2B5EF4-FFF2-40B4-BE49-F238E27FC236}">
                  <a16:creationId xmlns:a16="http://schemas.microsoft.com/office/drawing/2014/main" id="{0D39DD13-0CA0-AF4A-81D9-8CE34F7D247C}"/>
                </a:ext>
              </a:extLst>
            </p:cNvPr>
            <p:cNvSpPr/>
            <p:nvPr/>
          </p:nvSpPr>
          <p:spPr>
            <a:xfrm>
              <a:off x="1627274" y="1756103"/>
              <a:ext cx="133487" cy="197573"/>
            </a:xfrm>
            <a:custGeom>
              <a:avLst/>
              <a:gdLst>
                <a:gd name="connsiteX0" fmla="*/ 0 w 133487"/>
                <a:gd name="connsiteY0" fmla="*/ 197574 h 197573"/>
                <a:gd name="connsiteX1" fmla="*/ 101591 w 133487"/>
                <a:gd name="connsiteY1" fmla="*/ 75 h 197573"/>
                <a:gd name="connsiteX2" fmla="*/ 132850 w 133487"/>
                <a:gd name="connsiteY2" fmla="*/ 41990 h 19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487" h="197573">
                  <a:moveTo>
                    <a:pt x="0" y="197574"/>
                  </a:moveTo>
                  <a:cubicBezTo>
                    <a:pt x="20602" y="98825"/>
                    <a:pt x="63939" y="2206"/>
                    <a:pt x="101591" y="75"/>
                  </a:cubicBezTo>
                  <a:cubicBezTo>
                    <a:pt x="140665" y="-2056"/>
                    <a:pt x="132850" y="41990"/>
                    <a:pt x="132850" y="41990"/>
                  </a:cubicBezTo>
                </a:path>
              </a:pathLst>
            </a:custGeom>
            <a:noFill/>
            <a:ln w="7103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8" name="Freeform: Shape 37">
              <a:extLst>
                <a:ext uri="{FF2B5EF4-FFF2-40B4-BE49-F238E27FC236}">
                  <a16:creationId xmlns:a16="http://schemas.microsoft.com/office/drawing/2014/main" id="{71CD972D-4DB4-A74C-B74F-4012721025AB}"/>
                </a:ext>
              </a:extLst>
            </p:cNvPr>
            <p:cNvSpPr/>
            <p:nvPr/>
          </p:nvSpPr>
          <p:spPr>
            <a:xfrm>
              <a:off x="3330881" y="829069"/>
              <a:ext cx="411195" cy="576867"/>
            </a:xfrm>
            <a:custGeom>
              <a:avLst/>
              <a:gdLst>
                <a:gd name="connsiteX0" fmla="*/ 47599 w 411195"/>
                <a:gd name="connsiteY0" fmla="*/ 168371 h 576867"/>
                <a:gd name="connsiteX1" fmla="*/ 171213 w 411195"/>
                <a:gd name="connsiteY1" fmla="*/ 0 h 576867"/>
                <a:gd name="connsiteX2" fmla="*/ 229468 w 411195"/>
                <a:gd name="connsiteY2" fmla="*/ 36232 h 576867"/>
                <a:gd name="connsiteX3" fmla="*/ 314009 w 411195"/>
                <a:gd name="connsiteY3" fmla="*/ 93777 h 576867"/>
                <a:gd name="connsiteX4" fmla="*/ 375106 w 411195"/>
                <a:gd name="connsiteY4" fmla="*/ 168371 h 576867"/>
                <a:gd name="connsiteX5" fmla="*/ 407076 w 411195"/>
                <a:gd name="connsiteY5" fmla="*/ 237283 h 576867"/>
                <a:gd name="connsiteX6" fmla="*/ 291276 w 411195"/>
                <a:gd name="connsiteY6" fmla="*/ 434782 h 576867"/>
                <a:gd name="connsiteX7" fmla="*/ 189684 w 411195"/>
                <a:gd name="connsiteY7" fmla="*/ 576868 h 576867"/>
                <a:gd name="connsiteX8" fmla="*/ 0 w 411195"/>
                <a:gd name="connsiteY8" fmla="*/ 509377 h 576867"/>
                <a:gd name="connsiteX9" fmla="*/ 47599 w 411195"/>
                <a:gd name="connsiteY9" fmla="*/ 168371 h 576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1195" h="576867">
                  <a:moveTo>
                    <a:pt x="47599" y="168371"/>
                  </a:moveTo>
                  <a:cubicBezTo>
                    <a:pt x="61097" y="139954"/>
                    <a:pt x="135692" y="0"/>
                    <a:pt x="171213" y="0"/>
                  </a:cubicBezTo>
                  <a:cubicBezTo>
                    <a:pt x="206735" y="0"/>
                    <a:pt x="228758" y="14919"/>
                    <a:pt x="229468" y="36232"/>
                  </a:cubicBezTo>
                  <a:cubicBezTo>
                    <a:pt x="242967" y="26996"/>
                    <a:pt x="318982" y="35521"/>
                    <a:pt x="314009" y="93777"/>
                  </a:cubicBezTo>
                  <a:cubicBezTo>
                    <a:pt x="332481" y="88804"/>
                    <a:pt x="383631" y="117931"/>
                    <a:pt x="375106" y="168371"/>
                  </a:cubicBezTo>
                  <a:cubicBezTo>
                    <a:pt x="398550" y="166240"/>
                    <a:pt x="420574" y="201762"/>
                    <a:pt x="407076" y="237283"/>
                  </a:cubicBezTo>
                  <a:cubicBezTo>
                    <a:pt x="393577" y="272805"/>
                    <a:pt x="298380" y="402813"/>
                    <a:pt x="291276" y="434782"/>
                  </a:cubicBezTo>
                  <a:cubicBezTo>
                    <a:pt x="284171" y="466751"/>
                    <a:pt x="235152" y="571184"/>
                    <a:pt x="189684" y="576868"/>
                  </a:cubicBezTo>
                  <a:cubicBezTo>
                    <a:pt x="108696" y="548451"/>
                    <a:pt x="0" y="509377"/>
                    <a:pt x="0" y="509377"/>
                  </a:cubicBezTo>
                  <a:cubicBezTo>
                    <a:pt x="0" y="509377"/>
                    <a:pt x="34101" y="196789"/>
                    <a:pt x="47599" y="168371"/>
                  </a:cubicBezTo>
                  <a:close/>
                </a:path>
              </a:pathLst>
            </a:custGeom>
            <a:solidFill>
              <a:schemeClr val="accent1"/>
            </a:solidFill>
            <a:ln w="7103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9" name="Freeform: Shape 38">
              <a:extLst>
                <a:ext uri="{FF2B5EF4-FFF2-40B4-BE49-F238E27FC236}">
                  <a16:creationId xmlns:a16="http://schemas.microsoft.com/office/drawing/2014/main" id="{78DE88BF-7C9D-FF43-98DC-DEA53AC25F97}"/>
                </a:ext>
              </a:extLst>
            </p:cNvPr>
            <p:cNvSpPr/>
            <p:nvPr/>
          </p:nvSpPr>
          <p:spPr>
            <a:xfrm>
              <a:off x="4862564" y="4879931"/>
              <a:ext cx="84540" cy="16339"/>
            </a:xfrm>
            <a:custGeom>
              <a:avLst/>
              <a:gdLst>
                <a:gd name="connsiteX0" fmla="*/ 0 w 84540"/>
                <a:gd name="connsiteY0" fmla="*/ 16340 h 16339"/>
                <a:gd name="connsiteX1" fmla="*/ 84541 w 84540"/>
                <a:gd name="connsiteY1" fmla="*/ 0 h 16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4540" h="16339">
                  <a:moveTo>
                    <a:pt x="0" y="16340"/>
                  </a:moveTo>
                  <a:cubicBezTo>
                    <a:pt x="19892" y="4262"/>
                    <a:pt x="53282" y="0"/>
                    <a:pt x="84541" y="0"/>
                  </a:cubicBezTo>
                </a:path>
              </a:pathLst>
            </a:custGeom>
            <a:noFill/>
            <a:ln w="7103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0" name="Freeform: Shape 39">
              <a:extLst>
                <a:ext uri="{FF2B5EF4-FFF2-40B4-BE49-F238E27FC236}">
                  <a16:creationId xmlns:a16="http://schemas.microsoft.com/office/drawing/2014/main" id="{C280BD0B-9553-2C4D-9FB2-6CF89C434008}"/>
                </a:ext>
              </a:extLst>
            </p:cNvPr>
            <p:cNvSpPr/>
            <p:nvPr/>
          </p:nvSpPr>
          <p:spPr>
            <a:xfrm>
              <a:off x="4839831" y="4431650"/>
              <a:ext cx="110116" cy="448990"/>
            </a:xfrm>
            <a:custGeom>
              <a:avLst/>
              <a:gdLst>
                <a:gd name="connsiteX0" fmla="*/ 0 w 110116"/>
                <a:gd name="connsiteY0" fmla="*/ 0 h 448990"/>
                <a:gd name="connsiteX1" fmla="*/ 110116 w 110116"/>
                <a:gd name="connsiteY1" fmla="*/ 448991 h 448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0116" h="448990">
                  <a:moveTo>
                    <a:pt x="0" y="0"/>
                  </a:moveTo>
                  <a:cubicBezTo>
                    <a:pt x="0" y="0"/>
                    <a:pt x="53992" y="288434"/>
                    <a:pt x="110116" y="448991"/>
                  </a:cubicBezTo>
                </a:path>
              </a:pathLst>
            </a:custGeom>
            <a:noFill/>
            <a:ln w="7103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1" name="Freeform: Shape 40">
              <a:extLst>
                <a:ext uri="{FF2B5EF4-FFF2-40B4-BE49-F238E27FC236}">
                  <a16:creationId xmlns:a16="http://schemas.microsoft.com/office/drawing/2014/main" id="{E9801C8B-17A6-2641-9340-77085FDF65F1}"/>
                </a:ext>
              </a:extLst>
            </p:cNvPr>
            <p:cNvSpPr/>
            <p:nvPr/>
          </p:nvSpPr>
          <p:spPr>
            <a:xfrm>
              <a:off x="4730424" y="4470014"/>
              <a:ext cx="205313" cy="366580"/>
            </a:xfrm>
            <a:custGeom>
              <a:avLst/>
              <a:gdLst>
                <a:gd name="connsiteX0" fmla="*/ 0 w 205313"/>
                <a:gd name="connsiteY0" fmla="*/ 0 h 366580"/>
                <a:gd name="connsiteX1" fmla="*/ 91645 w 205313"/>
                <a:gd name="connsiteY1" fmla="*/ 318272 h 366580"/>
                <a:gd name="connsiteX2" fmla="*/ 205314 w 205313"/>
                <a:gd name="connsiteY2" fmla="*/ 366581 h 366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5313" h="366580">
                  <a:moveTo>
                    <a:pt x="0" y="0"/>
                  </a:moveTo>
                  <a:cubicBezTo>
                    <a:pt x="0" y="0"/>
                    <a:pt x="69622" y="291276"/>
                    <a:pt x="91645" y="318272"/>
                  </a:cubicBezTo>
                  <a:cubicBezTo>
                    <a:pt x="113669" y="345268"/>
                    <a:pt x="205314" y="366581"/>
                    <a:pt x="205314" y="366581"/>
                  </a:cubicBezTo>
                </a:path>
              </a:pathLst>
            </a:custGeom>
            <a:noFill/>
            <a:ln w="7103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2" name="Freeform: Shape 41">
              <a:extLst>
                <a:ext uri="{FF2B5EF4-FFF2-40B4-BE49-F238E27FC236}">
                  <a16:creationId xmlns:a16="http://schemas.microsoft.com/office/drawing/2014/main" id="{071CFDDC-4B58-9D4F-855C-3931E4C7CDB0}"/>
                </a:ext>
              </a:extLst>
            </p:cNvPr>
            <p:cNvSpPr/>
            <p:nvPr/>
          </p:nvSpPr>
          <p:spPr>
            <a:xfrm>
              <a:off x="4950657" y="4474987"/>
              <a:ext cx="68201" cy="68201"/>
            </a:xfrm>
            <a:custGeom>
              <a:avLst/>
              <a:gdLst>
                <a:gd name="connsiteX0" fmla="*/ 68201 w 68201"/>
                <a:gd name="connsiteY0" fmla="*/ 34101 h 68201"/>
                <a:gd name="connsiteX1" fmla="*/ 34101 w 68201"/>
                <a:gd name="connsiteY1" fmla="*/ 68201 h 68201"/>
                <a:gd name="connsiteX2" fmla="*/ 0 w 68201"/>
                <a:gd name="connsiteY2" fmla="*/ 34101 h 68201"/>
                <a:gd name="connsiteX3" fmla="*/ 34101 w 68201"/>
                <a:gd name="connsiteY3" fmla="*/ 0 h 68201"/>
                <a:gd name="connsiteX4" fmla="*/ 68201 w 68201"/>
                <a:gd name="connsiteY4" fmla="*/ 34101 h 6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201" h="68201">
                  <a:moveTo>
                    <a:pt x="68201" y="34101"/>
                  </a:moveTo>
                  <a:cubicBezTo>
                    <a:pt x="68201" y="52934"/>
                    <a:pt x="52934" y="68201"/>
                    <a:pt x="34101" y="68201"/>
                  </a:cubicBezTo>
                  <a:cubicBezTo>
                    <a:pt x="15268" y="68201"/>
                    <a:pt x="0" y="52934"/>
                    <a:pt x="0" y="34101"/>
                  </a:cubicBezTo>
                  <a:cubicBezTo>
                    <a:pt x="0" y="15268"/>
                    <a:pt x="15268" y="0"/>
                    <a:pt x="34101" y="0"/>
                  </a:cubicBezTo>
                  <a:cubicBezTo>
                    <a:pt x="52934" y="0"/>
                    <a:pt x="68201" y="15268"/>
                    <a:pt x="68201" y="34101"/>
                  </a:cubicBezTo>
                  <a:close/>
                </a:path>
              </a:pathLst>
            </a:custGeom>
            <a:noFill/>
            <a:ln w="7103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3" name="Freeform: Shape 42">
              <a:extLst>
                <a:ext uri="{FF2B5EF4-FFF2-40B4-BE49-F238E27FC236}">
                  <a16:creationId xmlns:a16="http://schemas.microsoft.com/office/drawing/2014/main" id="{F7AE3497-1D2B-7D4F-B75F-D2414C3E1264}"/>
                </a:ext>
              </a:extLst>
            </p:cNvPr>
            <p:cNvSpPr/>
            <p:nvPr/>
          </p:nvSpPr>
          <p:spPr>
            <a:xfrm>
              <a:off x="7037895" y="2668880"/>
              <a:ext cx="845493" cy="978710"/>
            </a:xfrm>
            <a:custGeom>
              <a:avLst/>
              <a:gdLst>
                <a:gd name="connsiteX0" fmla="*/ 0 w 845493"/>
                <a:gd name="connsiteY0" fmla="*/ 71241 h 978710"/>
                <a:gd name="connsiteX1" fmla="*/ 458226 w 845493"/>
                <a:gd name="connsiteY1" fmla="*/ 248848 h 978710"/>
                <a:gd name="connsiteX2" fmla="*/ 606706 w 845493"/>
                <a:gd name="connsiteY2" fmla="*/ 721283 h 978710"/>
                <a:gd name="connsiteX3" fmla="*/ 757317 w 845493"/>
                <a:gd name="connsiteY3" fmla="*/ 614008 h 978710"/>
                <a:gd name="connsiteX4" fmla="*/ 825518 w 845493"/>
                <a:gd name="connsiteY4" fmla="*/ 814349 h 978710"/>
                <a:gd name="connsiteX5" fmla="*/ 797811 w 845493"/>
                <a:gd name="connsiteY5" fmla="*/ 805113 h 978710"/>
                <a:gd name="connsiteX6" fmla="*/ 750923 w 845493"/>
                <a:gd name="connsiteY6" fmla="*/ 727677 h 978710"/>
                <a:gd name="connsiteX7" fmla="*/ 490195 w 845493"/>
                <a:gd name="connsiteY7" fmla="*/ 978458 h 978710"/>
                <a:gd name="connsiteX8" fmla="*/ 58255 w 845493"/>
                <a:gd name="connsiteY8" fmla="*/ 358254 h 978710"/>
                <a:gd name="connsiteX9" fmla="*/ 0 w 845493"/>
                <a:gd name="connsiteY9" fmla="*/ 71241 h 978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45493" h="978710">
                  <a:moveTo>
                    <a:pt x="0" y="71241"/>
                  </a:moveTo>
                  <a:cubicBezTo>
                    <a:pt x="73885" y="3750"/>
                    <a:pt x="373686" y="-107787"/>
                    <a:pt x="458226" y="248848"/>
                  </a:cubicBezTo>
                  <a:cubicBezTo>
                    <a:pt x="542767" y="605483"/>
                    <a:pt x="512929" y="714179"/>
                    <a:pt x="606706" y="721283"/>
                  </a:cubicBezTo>
                  <a:cubicBezTo>
                    <a:pt x="682011" y="726966"/>
                    <a:pt x="679880" y="616139"/>
                    <a:pt x="757317" y="614008"/>
                  </a:cubicBezTo>
                  <a:cubicBezTo>
                    <a:pt x="829781" y="611877"/>
                    <a:pt x="873116" y="743306"/>
                    <a:pt x="825518" y="814349"/>
                  </a:cubicBezTo>
                  <a:cubicBezTo>
                    <a:pt x="816992" y="827137"/>
                    <a:pt x="797811" y="820743"/>
                    <a:pt x="797811" y="805113"/>
                  </a:cubicBezTo>
                  <a:cubicBezTo>
                    <a:pt x="799942" y="741885"/>
                    <a:pt x="782182" y="721283"/>
                    <a:pt x="750923" y="727677"/>
                  </a:cubicBezTo>
                  <a:cubicBezTo>
                    <a:pt x="686274" y="740464"/>
                    <a:pt x="711139" y="967091"/>
                    <a:pt x="490195" y="978458"/>
                  </a:cubicBezTo>
                  <a:cubicBezTo>
                    <a:pt x="282751" y="989114"/>
                    <a:pt x="98750" y="660186"/>
                    <a:pt x="58255" y="358254"/>
                  </a:cubicBezTo>
                  <a:cubicBezTo>
                    <a:pt x="19182" y="56322"/>
                    <a:pt x="0" y="71241"/>
                    <a:pt x="0" y="71241"/>
                  </a:cubicBezTo>
                  <a:close/>
                </a:path>
              </a:pathLst>
            </a:custGeom>
            <a:solidFill>
              <a:schemeClr val="tx2"/>
            </a:solidFill>
            <a:ln w="71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4" name="Freeform: Shape 43">
              <a:extLst>
                <a:ext uri="{FF2B5EF4-FFF2-40B4-BE49-F238E27FC236}">
                  <a16:creationId xmlns:a16="http://schemas.microsoft.com/office/drawing/2014/main" id="{63544A2E-4AC4-A949-954F-7DB1304DBC38}"/>
                </a:ext>
              </a:extLst>
            </p:cNvPr>
            <p:cNvSpPr/>
            <p:nvPr/>
          </p:nvSpPr>
          <p:spPr>
            <a:xfrm>
              <a:off x="5714458" y="1859458"/>
              <a:ext cx="1935914" cy="3021893"/>
            </a:xfrm>
            <a:custGeom>
              <a:avLst/>
              <a:gdLst>
                <a:gd name="connsiteX0" fmla="*/ 639295 w 1935914"/>
                <a:gd name="connsiteY0" fmla="*/ 2948009 h 3021893"/>
                <a:gd name="connsiteX1" fmla="*/ 1279391 w 1935914"/>
                <a:gd name="connsiteY1" fmla="*/ 3021894 h 3021893"/>
                <a:gd name="connsiteX2" fmla="*/ 1346171 w 1935914"/>
                <a:gd name="connsiteY2" fmla="*/ 2967191 h 3021893"/>
                <a:gd name="connsiteX3" fmla="*/ 1422898 w 1935914"/>
                <a:gd name="connsiteY3" fmla="*/ 2369721 h 3021893"/>
                <a:gd name="connsiteX4" fmla="*/ 1766745 w 1935914"/>
                <a:gd name="connsiteY4" fmla="*/ 1488790 h 3021893"/>
                <a:gd name="connsiteX5" fmla="*/ 1916645 w 1935914"/>
                <a:gd name="connsiteY5" fmla="*/ 13230 h 3021893"/>
                <a:gd name="connsiteX6" fmla="*/ 1687888 w 1935914"/>
                <a:gd name="connsiteY6" fmla="*/ 40227 h 3021893"/>
                <a:gd name="connsiteX7" fmla="*/ 1638868 w 1935914"/>
                <a:gd name="connsiteY7" fmla="*/ 762732 h 3021893"/>
                <a:gd name="connsiteX8" fmla="*/ 1371747 w 1935914"/>
                <a:gd name="connsiteY8" fmla="*/ 1549176 h 3021893"/>
                <a:gd name="connsiteX9" fmla="*/ 1167143 w 1935914"/>
                <a:gd name="connsiteY9" fmla="*/ 1593933 h 3021893"/>
                <a:gd name="connsiteX10" fmla="*/ 900733 w 1935914"/>
                <a:gd name="connsiteY10" fmla="*/ 1573331 h 3021893"/>
                <a:gd name="connsiteX11" fmla="*/ 437534 w 1935914"/>
                <a:gd name="connsiteY11" fmla="*/ 1223800 h 3021893"/>
                <a:gd name="connsiteX12" fmla="*/ 400592 w 1935914"/>
                <a:gd name="connsiteY12" fmla="*/ 207888 h 3021893"/>
                <a:gd name="connsiteX13" fmla="*/ 144127 w 1935914"/>
                <a:gd name="connsiteY13" fmla="*/ 156737 h 3021893"/>
                <a:gd name="connsiteX14" fmla="*/ 13408 w 1935914"/>
                <a:gd name="connsiteY14" fmla="*/ 1005699 h 3021893"/>
                <a:gd name="connsiteX15" fmla="*/ 367201 w 1935914"/>
                <a:gd name="connsiteY15" fmla="*/ 1755200 h 3021893"/>
                <a:gd name="connsiteX16" fmla="*/ 460978 w 1935914"/>
                <a:gd name="connsiteY16" fmla="*/ 2057132 h 3021893"/>
                <a:gd name="connsiteX17" fmla="*/ 399881 w 1935914"/>
                <a:gd name="connsiteY17" fmla="*/ 2883360 h 3021893"/>
                <a:gd name="connsiteX18" fmla="*/ 406275 w 1935914"/>
                <a:gd name="connsiteY18" fmla="*/ 2913198 h 3021893"/>
                <a:gd name="connsiteX19" fmla="*/ 512839 w 1935914"/>
                <a:gd name="connsiteY19" fmla="*/ 2975716 h 3021893"/>
                <a:gd name="connsiteX20" fmla="*/ 639295 w 1935914"/>
                <a:gd name="connsiteY20" fmla="*/ 2948009 h 3021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935914" h="3021893">
                  <a:moveTo>
                    <a:pt x="639295" y="2948009"/>
                  </a:moveTo>
                  <a:cubicBezTo>
                    <a:pt x="816192" y="2916040"/>
                    <a:pt x="1279391" y="3021894"/>
                    <a:pt x="1279391" y="3021894"/>
                  </a:cubicBezTo>
                  <a:cubicBezTo>
                    <a:pt x="1279391" y="3021894"/>
                    <a:pt x="1320596" y="3021894"/>
                    <a:pt x="1346171" y="2967191"/>
                  </a:cubicBezTo>
                  <a:cubicBezTo>
                    <a:pt x="1371747" y="2913198"/>
                    <a:pt x="1378851" y="2577166"/>
                    <a:pt x="1422898" y="2369721"/>
                  </a:cubicBezTo>
                  <a:cubicBezTo>
                    <a:pt x="1466234" y="2162276"/>
                    <a:pt x="1623238" y="1907232"/>
                    <a:pt x="1766745" y="1488790"/>
                  </a:cubicBezTo>
                  <a:cubicBezTo>
                    <a:pt x="1999765" y="808910"/>
                    <a:pt x="1928012" y="103455"/>
                    <a:pt x="1916645" y="13230"/>
                  </a:cubicBezTo>
                  <a:cubicBezTo>
                    <a:pt x="1842761" y="-27975"/>
                    <a:pt x="1687888" y="40227"/>
                    <a:pt x="1687888" y="40227"/>
                  </a:cubicBezTo>
                  <a:cubicBezTo>
                    <a:pt x="1687888" y="40227"/>
                    <a:pt x="1690729" y="190127"/>
                    <a:pt x="1638868" y="762732"/>
                  </a:cubicBezTo>
                  <a:cubicBezTo>
                    <a:pt x="1587007" y="1335337"/>
                    <a:pt x="1431423" y="1493763"/>
                    <a:pt x="1371747" y="1549176"/>
                  </a:cubicBezTo>
                  <a:cubicBezTo>
                    <a:pt x="1312071" y="1604590"/>
                    <a:pt x="1167143" y="1593933"/>
                    <a:pt x="1167143" y="1593933"/>
                  </a:cubicBezTo>
                  <a:lnTo>
                    <a:pt x="900733" y="1573331"/>
                  </a:lnTo>
                  <a:cubicBezTo>
                    <a:pt x="900733" y="1573331"/>
                    <a:pt x="630770" y="1573331"/>
                    <a:pt x="437534" y="1223800"/>
                  </a:cubicBezTo>
                  <a:cubicBezTo>
                    <a:pt x="214459" y="820987"/>
                    <a:pt x="412669" y="249092"/>
                    <a:pt x="400592" y="207888"/>
                  </a:cubicBezTo>
                  <a:cubicBezTo>
                    <a:pt x="383541" y="148922"/>
                    <a:pt x="199540" y="126188"/>
                    <a:pt x="144127" y="156737"/>
                  </a:cubicBezTo>
                  <a:cubicBezTo>
                    <a:pt x="88713" y="187285"/>
                    <a:pt x="-42005" y="500584"/>
                    <a:pt x="13408" y="1005699"/>
                  </a:cubicBezTo>
                  <a:cubicBezTo>
                    <a:pt x="68821" y="1510813"/>
                    <a:pt x="320313" y="1644374"/>
                    <a:pt x="367201" y="1755200"/>
                  </a:cubicBezTo>
                  <a:cubicBezTo>
                    <a:pt x="414089" y="1866738"/>
                    <a:pt x="475897" y="1903680"/>
                    <a:pt x="460978" y="2057132"/>
                  </a:cubicBezTo>
                  <a:cubicBezTo>
                    <a:pt x="446769" y="2210585"/>
                    <a:pt x="384962" y="2801661"/>
                    <a:pt x="399881" y="2883360"/>
                  </a:cubicBezTo>
                  <a:cubicBezTo>
                    <a:pt x="402012" y="2894017"/>
                    <a:pt x="404144" y="2903963"/>
                    <a:pt x="406275" y="2913198"/>
                  </a:cubicBezTo>
                  <a:cubicBezTo>
                    <a:pt x="419062" y="2958666"/>
                    <a:pt x="465951" y="2986372"/>
                    <a:pt x="512839" y="2975716"/>
                  </a:cubicBezTo>
                  <a:cubicBezTo>
                    <a:pt x="549071" y="2967191"/>
                    <a:pt x="587434" y="2957955"/>
                    <a:pt x="639295" y="2948009"/>
                  </a:cubicBezTo>
                  <a:close/>
                </a:path>
              </a:pathLst>
            </a:custGeom>
            <a:solidFill>
              <a:schemeClr val="accent1"/>
            </a:solidFill>
            <a:ln w="7103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5" name="Freeform: Shape 44">
              <a:extLst>
                <a:ext uri="{FF2B5EF4-FFF2-40B4-BE49-F238E27FC236}">
                  <a16:creationId xmlns:a16="http://schemas.microsoft.com/office/drawing/2014/main" id="{00E29360-A261-1948-A8AC-07D376B4A375}"/>
                </a:ext>
              </a:extLst>
            </p:cNvPr>
            <p:cNvSpPr/>
            <p:nvPr/>
          </p:nvSpPr>
          <p:spPr>
            <a:xfrm>
              <a:off x="6499273" y="2806901"/>
              <a:ext cx="493864" cy="807284"/>
            </a:xfrm>
            <a:custGeom>
              <a:avLst/>
              <a:gdLst>
                <a:gd name="connsiteX0" fmla="*/ 64766 w 493864"/>
                <a:gd name="connsiteY0" fmla="*/ 0 h 807284"/>
                <a:gd name="connsiteX1" fmla="*/ 1538 w 493864"/>
                <a:gd name="connsiteY1" fmla="*/ 369423 h 807284"/>
                <a:gd name="connsiteX2" fmla="*/ 105261 w 493864"/>
                <a:gd name="connsiteY2" fmla="*/ 550582 h 807284"/>
                <a:gd name="connsiteX3" fmla="*/ 127284 w 493864"/>
                <a:gd name="connsiteY3" fmla="*/ 559817 h 807284"/>
                <a:gd name="connsiteX4" fmla="*/ 127284 w 493864"/>
                <a:gd name="connsiteY4" fmla="*/ 559817 h 807284"/>
                <a:gd name="connsiteX5" fmla="*/ 106681 w 493864"/>
                <a:gd name="connsiteY5" fmla="*/ 702613 h 807284"/>
                <a:gd name="connsiteX6" fmla="*/ 204010 w 493864"/>
                <a:gd name="connsiteY6" fmla="*/ 803494 h 807284"/>
                <a:gd name="connsiteX7" fmla="*/ 361015 w 493864"/>
                <a:gd name="connsiteY7" fmla="*/ 728899 h 807284"/>
                <a:gd name="connsiteX8" fmla="*/ 409324 w 493864"/>
                <a:gd name="connsiteY8" fmla="*/ 520744 h 807284"/>
                <a:gd name="connsiteX9" fmla="*/ 493865 w 493864"/>
                <a:gd name="connsiteY9" fmla="*/ 396419 h 807284"/>
                <a:gd name="connsiteX10" fmla="*/ 479656 w 493864"/>
                <a:gd name="connsiteY10" fmla="*/ 0 h 807284"/>
                <a:gd name="connsiteX11" fmla="*/ 64766 w 493864"/>
                <a:gd name="connsiteY11" fmla="*/ 0 h 807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3864" h="807284">
                  <a:moveTo>
                    <a:pt x="64766" y="0"/>
                  </a:moveTo>
                  <a:cubicBezTo>
                    <a:pt x="44874" y="34811"/>
                    <a:pt x="-9828" y="220943"/>
                    <a:pt x="1538" y="369423"/>
                  </a:cubicBezTo>
                  <a:cubicBezTo>
                    <a:pt x="7932" y="452543"/>
                    <a:pt x="30666" y="513640"/>
                    <a:pt x="105261" y="550582"/>
                  </a:cubicBezTo>
                  <a:cubicBezTo>
                    <a:pt x="111655" y="553424"/>
                    <a:pt x="118759" y="556976"/>
                    <a:pt x="127284" y="559817"/>
                  </a:cubicBezTo>
                  <a:lnTo>
                    <a:pt x="127284" y="559817"/>
                  </a:lnTo>
                  <a:cubicBezTo>
                    <a:pt x="127284" y="559817"/>
                    <a:pt x="103840" y="666382"/>
                    <a:pt x="106681" y="702613"/>
                  </a:cubicBezTo>
                  <a:cubicBezTo>
                    <a:pt x="109523" y="738845"/>
                    <a:pt x="121601" y="789996"/>
                    <a:pt x="204010" y="803494"/>
                  </a:cubicBezTo>
                  <a:cubicBezTo>
                    <a:pt x="286420" y="816992"/>
                    <a:pt x="337571" y="794969"/>
                    <a:pt x="361015" y="728899"/>
                  </a:cubicBezTo>
                  <a:cubicBezTo>
                    <a:pt x="384459" y="662829"/>
                    <a:pt x="392274" y="545609"/>
                    <a:pt x="409324" y="520744"/>
                  </a:cubicBezTo>
                  <a:cubicBezTo>
                    <a:pt x="427085" y="495879"/>
                    <a:pt x="493865" y="396419"/>
                    <a:pt x="493865" y="396419"/>
                  </a:cubicBezTo>
                  <a:lnTo>
                    <a:pt x="479656" y="0"/>
                  </a:lnTo>
                  <a:lnTo>
                    <a:pt x="64766" y="0"/>
                  </a:lnTo>
                  <a:close/>
                </a:path>
              </a:pathLst>
            </a:custGeom>
            <a:solidFill>
              <a:schemeClr val="bg1"/>
            </a:solidFill>
            <a:ln w="71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6" name="Freeform: Shape 45">
              <a:extLst>
                <a:ext uri="{FF2B5EF4-FFF2-40B4-BE49-F238E27FC236}">
                  <a16:creationId xmlns:a16="http://schemas.microsoft.com/office/drawing/2014/main" id="{64354C6D-E16F-3A4D-8DB4-E1C5460B5C39}"/>
                </a:ext>
              </a:extLst>
            </p:cNvPr>
            <p:cNvSpPr/>
            <p:nvPr/>
          </p:nvSpPr>
          <p:spPr>
            <a:xfrm>
              <a:off x="6365120" y="4770779"/>
              <a:ext cx="231599" cy="33846"/>
            </a:xfrm>
            <a:custGeom>
              <a:avLst/>
              <a:gdLst>
                <a:gd name="connsiteX0" fmla="*/ 0 w 231599"/>
                <a:gd name="connsiteY0" fmla="*/ 33846 h 33846"/>
                <a:gd name="connsiteX1" fmla="*/ 231599 w 231599"/>
                <a:gd name="connsiteY1" fmla="*/ 456 h 33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1599" h="33846">
                  <a:moveTo>
                    <a:pt x="0" y="33846"/>
                  </a:moveTo>
                  <a:cubicBezTo>
                    <a:pt x="95197" y="14665"/>
                    <a:pt x="196078" y="-3096"/>
                    <a:pt x="231599" y="456"/>
                  </a:cubicBezTo>
                </a:path>
              </a:pathLst>
            </a:custGeom>
            <a:noFill/>
            <a:ln w="7103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7" name="Freeform: Shape 46">
              <a:extLst>
                <a:ext uri="{FF2B5EF4-FFF2-40B4-BE49-F238E27FC236}">
                  <a16:creationId xmlns:a16="http://schemas.microsoft.com/office/drawing/2014/main" id="{59B2B013-FA95-F543-86CF-B6548992242B}"/>
                </a:ext>
              </a:extLst>
            </p:cNvPr>
            <p:cNvSpPr/>
            <p:nvPr/>
          </p:nvSpPr>
          <p:spPr>
            <a:xfrm>
              <a:off x="6534869" y="3486781"/>
              <a:ext cx="112291" cy="173344"/>
            </a:xfrm>
            <a:custGeom>
              <a:avLst/>
              <a:gdLst>
                <a:gd name="connsiteX0" fmla="*/ 2175 w 112291"/>
                <a:gd name="connsiteY0" fmla="*/ 0 h 173344"/>
                <a:gd name="connsiteX1" fmla="*/ 112291 w 112291"/>
                <a:gd name="connsiteY1" fmla="*/ 173345 h 173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91" h="173344">
                  <a:moveTo>
                    <a:pt x="2175" y="0"/>
                  </a:moveTo>
                  <a:cubicBezTo>
                    <a:pt x="-9192" y="73174"/>
                    <a:pt x="23488" y="154873"/>
                    <a:pt x="112291" y="173345"/>
                  </a:cubicBezTo>
                </a:path>
              </a:pathLst>
            </a:custGeom>
            <a:noFill/>
            <a:ln w="7103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8" name="Freeform: Shape 47">
              <a:extLst>
                <a:ext uri="{FF2B5EF4-FFF2-40B4-BE49-F238E27FC236}">
                  <a16:creationId xmlns:a16="http://schemas.microsoft.com/office/drawing/2014/main" id="{B692E874-B484-D849-A1F8-8B685EBE4799}"/>
                </a:ext>
              </a:extLst>
            </p:cNvPr>
            <p:cNvSpPr/>
            <p:nvPr/>
          </p:nvSpPr>
          <p:spPr>
            <a:xfrm>
              <a:off x="6873076" y="3529407"/>
              <a:ext cx="45167" cy="112247"/>
            </a:xfrm>
            <a:custGeom>
              <a:avLst/>
              <a:gdLst>
                <a:gd name="connsiteX0" fmla="*/ 44757 w 45167"/>
                <a:gd name="connsiteY0" fmla="*/ 0 h 112247"/>
                <a:gd name="connsiteX1" fmla="*/ 0 w 45167"/>
                <a:gd name="connsiteY1" fmla="*/ 112248 h 112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167" h="112247">
                  <a:moveTo>
                    <a:pt x="44757" y="0"/>
                  </a:moveTo>
                  <a:cubicBezTo>
                    <a:pt x="44757" y="0"/>
                    <a:pt x="52571" y="84541"/>
                    <a:pt x="0" y="112248"/>
                  </a:cubicBezTo>
                </a:path>
              </a:pathLst>
            </a:custGeom>
            <a:noFill/>
            <a:ln w="7103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9" name="Freeform: Shape 48">
              <a:extLst>
                <a:ext uri="{FF2B5EF4-FFF2-40B4-BE49-F238E27FC236}">
                  <a16:creationId xmlns:a16="http://schemas.microsoft.com/office/drawing/2014/main" id="{5311F940-FA59-7149-9656-FA59B4B6F449}"/>
                </a:ext>
              </a:extLst>
            </p:cNvPr>
            <p:cNvSpPr/>
            <p:nvPr/>
          </p:nvSpPr>
          <p:spPr>
            <a:xfrm>
              <a:off x="6568302" y="3510225"/>
              <a:ext cx="37652" cy="9235"/>
            </a:xfrm>
            <a:custGeom>
              <a:avLst/>
              <a:gdLst>
                <a:gd name="connsiteX0" fmla="*/ 37653 w 37652"/>
                <a:gd name="connsiteY0" fmla="*/ 0 h 9235"/>
                <a:gd name="connsiteX1" fmla="*/ 0 w 37652"/>
                <a:gd name="connsiteY1" fmla="*/ 9235 h 9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652" h="9235">
                  <a:moveTo>
                    <a:pt x="37653" y="0"/>
                  </a:moveTo>
                  <a:cubicBezTo>
                    <a:pt x="37653" y="0"/>
                    <a:pt x="9946" y="0"/>
                    <a:pt x="0" y="9235"/>
                  </a:cubicBezTo>
                </a:path>
              </a:pathLst>
            </a:custGeom>
            <a:noFill/>
            <a:ln w="7103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0" name="Freeform: Shape 49">
              <a:extLst>
                <a:ext uri="{FF2B5EF4-FFF2-40B4-BE49-F238E27FC236}">
                  <a16:creationId xmlns:a16="http://schemas.microsoft.com/office/drawing/2014/main" id="{42926212-4D24-624A-B9D3-C411058A9B43}"/>
                </a:ext>
              </a:extLst>
            </p:cNvPr>
            <p:cNvSpPr/>
            <p:nvPr/>
          </p:nvSpPr>
          <p:spPr>
            <a:xfrm>
              <a:off x="6593878" y="3570612"/>
              <a:ext cx="24864" cy="29127"/>
            </a:xfrm>
            <a:custGeom>
              <a:avLst/>
              <a:gdLst>
                <a:gd name="connsiteX0" fmla="*/ 24865 w 24864"/>
                <a:gd name="connsiteY0" fmla="*/ 0 h 29127"/>
                <a:gd name="connsiteX1" fmla="*/ 0 w 24864"/>
                <a:gd name="connsiteY1" fmla="*/ 29128 h 29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864" h="29127">
                  <a:moveTo>
                    <a:pt x="24865" y="0"/>
                  </a:moveTo>
                  <a:cubicBezTo>
                    <a:pt x="24865" y="0"/>
                    <a:pt x="2842" y="15629"/>
                    <a:pt x="0" y="29128"/>
                  </a:cubicBezTo>
                </a:path>
              </a:pathLst>
            </a:custGeom>
            <a:noFill/>
            <a:ln w="7103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1" name="Freeform: Shape 50">
              <a:extLst>
                <a:ext uri="{FF2B5EF4-FFF2-40B4-BE49-F238E27FC236}">
                  <a16:creationId xmlns:a16="http://schemas.microsoft.com/office/drawing/2014/main" id="{3AA24E4C-C11F-3748-8BBE-04D3FFBE6ADB}"/>
                </a:ext>
              </a:extLst>
            </p:cNvPr>
            <p:cNvSpPr/>
            <p:nvPr/>
          </p:nvSpPr>
          <p:spPr>
            <a:xfrm>
              <a:off x="6842527" y="3570612"/>
              <a:ext cx="23444" cy="29127"/>
            </a:xfrm>
            <a:custGeom>
              <a:avLst/>
              <a:gdLst>
                <a:gd name="connsiteX0" fmla="*/ 0 w 23444"/>
                <a:gd name="connsiteY0" fmla="*/ 0 h 29127"/>
                <a:gd name="connsiteX1" fmla="*/ 23444 w 23444"/>
                <a:gd name="connsiteY1" fmla="*/ 29128 h 29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44" h="29127">
                  <a:moveTo>
                    <a:pt x="0" y="0"/>
                  </a:moveTo>
                  <a:cubicBezTo>
                    <a:pt x="0" y="0"/>
                    <a:pt x="22024" y="16340"/>
                    <a:pt x="23444" y="29128"/>
                  </a:cubicBezTo>
                </a:path>
              </a:pathLst>
            </a:custGeom>
            <a:noFill/>
            <a:ln w="7103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2" name="Freeform: Shape 51">
              <a:extLst>
                <a:ext uri="{FF2B5EF4-FFF2-40B4-BE49-F238E27FC236}">
                  <a16:creationId xmlns:a16="http://schemas.microsoft.com/office/drawing/2014/main" id="{B4FD6805-8F45-8F4F-A27A-F21CF1197919}"/>
                </a:ext>
              </a:extLst>
            </p:cNvPr>
            <p:cNvSpPr/>
            <p:nvPr/>
          </p:nvSpPr>
          <p:spPr>
            <a:xfrm>
              <a:off x="6807710" y="3832049"/>
              <a:ext cx="88099" cy="285591"/>
            </a:xfrm>
            <a:custGeom>
              <a:avLst/>
              <a:gdLst>
                <a:gd name="connsiteX0" fmla="*/ 88100 w 88099"/>
                <a:gd name="connsiteY0" fmla="*/ 0 h 285591"/>
                <a:gd name="connsiteX1" fmla="*/ 46895 w 88099"/>
                <a:gd name="connsiteY1" fmla="*/ 285592 h 28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099" h="285591">
                  <a:moveTo>
                    <a:pt x="88100" y="0"/>
                  </a:moveTo>
                  <a:cubicBezTo>
                    <a:pt x="88100" y="0"/>
                    <a:pt x="-78851" y="159136"/>
                    <a:pt x="46895" y="285592"/>
                  </a:cubicBezTo>
                </a:path>
              </a:pathLst>
            </a:custGeom>
            <a:noFill/>
            <a:ln w="7103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3" name="Freeform: Shape 52">
              <a:extLst>
                <a:ext uri="{FF2B5EF4-FFF2-40B4-BE49-F238E27FC236}">
                  <a16:creationId xmlns:a16="http://schemas.microsoft.com/office/drawing/2014/main" id="{4229A157-9204-024F-AD84-EDDD99D45678}"/>
                </a:ext>
              </a:extLst>
            </p:cNvPr>
            <p:cNvSpPr/>
            <p:nvPr/>
          </p:nvSpPr>
          <p:spPr>
            <a:xfrm>
              <a:off x="6268801" y="3770242"/>
              <a:ext cx="143207" cy="347399"/>
            </a:xfrm>
            <a:custGeom>
              <a:avLst/>
              <a:gdLst>
                <a:gd name="connsiteX0" fmla="*/ 143207 w 143207"/>
                <a:gd name="connsiteY0" fmla="*/ 0 h 347399"/>
                <a:gd name="connsiteX1" fmla="*/ 41616 w 143207"/>
                <a:gd name="connsiteY1" fmla="*/ 347399 h 347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207" h="347399">
                  <a:moveTo>
                    <a:pt x="143207" y="0"/>
                  </a:moveTo>
                  <a:cubicBezTo>
                    <a:pt x="143207" y="0"/>
                    <a:pt x="-93365" y="146348"/>
                    <a:pt x="41616" y="347399"/>
                  </a:cubicBezTo>
                </a:path>
              </a:pathLst>
            </a:custGeom>
            <a:noFill/>
            <a:ln w="7103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4" name="Freeform: Shape 53">
              <a:extLst>
                <a:ext uri="{FF2B5EF4-FFF2-40B4-BE49-F238E27FC236}">
                  <a16:creationId xmlns:a16="http://schemas.microsoft.com/office/drawing/2014/main" id="{8BBB890A-7E7A-6E43-9120-E2FD98860AF7}"/>
                </a:ext>
              </a:extLst>
            </p:cNvPr>
            <p:cNvSpPr/>
            <p:nvPr/>
          </p:nvSpPr>
          <p:spPr>
            <a:xfrm>
              <a:off x="1869231" y="3035806"/>
              <a:ext cx="606577" cy="787105"/>
            </a:xfrm>
            <a:custGeom>
              <a:avLst/>
              <a:gdLst>
                <a:gd name="connsiteX0" fmla="*/ 371142 w 606577"/>
                <a:gd name="connsiteY0" fmla="*/ 787007 h 787105"/>
                <a:gd name="connsiteX1" fmla="*/ 602742 w 606577"/>
                <a:gd name="connsiteY1" fmla="*/ 592350 h 787105"/>
                <a:gd name="connsiteX2" fmla="*/ 406664 w 606577"/>
                <a:gd name="connsiteY2" fmla="*/ 10509 h 787105"/>
                <a:gd name="connsiteX3" fmla="*/ 1719 w 606577"/>
                <a:gd name="connsiteY3" fmla="*/ 213692 h 787105"/>
                <a:gd name="connsiteX4" fmla="*/ 197798 w 606577"/>
                <a:gd name="connsiteY4" fmla="*/ 737277 h 787105"/>
                <a:gd name="connsiteX5" fmla="*/ 371142 w 606577"/>
                <a:gd name="connsiteY5" fmla="*/ 787007 h 787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6577" h="787105">
                  <a:moveTo>
                    <a:pt x="371142" y="787007"/>
                  </a:moveTo>
                  <a:cubicBezTo>
                    <a:pt x="462077" y="790560"/>
                    <a:pt x="589954" y="696783"/>
                    <a:pt x="602742" y="592350"/>
                  </a:cubicBezTo>
                  <a:cubicBezTo>
                    <a:pt x="619082" y="461631"/>
                    <a:pt x="588533" y="74448"/>
                    <a:pt x="406664" y="10509"/>
                  </a:cubicBezTo>
                  <a:cubicBezTo>
                    <a:pt x="318570" y="-20039"/>
                    <a:pt x="19480" y="6957"/>
                    <a:pt x="1719" y="213692"/>
                  </a:cubicBezTo>
                  <a:cubicBezTo>
                    <a:pt x="-16041" y="420427"/>
                    <a:pt x="107573" y="675471"/>
                    <a:pt x="197798" y="737277"/>
                  </a:cubicBezTo>
                  <a:cubicBezTo>
                    <a:pt x="279497" y="793401"/>
                    <a:pt x="326385" y="785587"/>
                    <a:pt x="371142" y="787007"/>
                  </a:cubicBezTo>
                  <a:close/>
                </a:path>
              </a:pathLst>
            </a:custGeom>
            <a:noFill/>
            <a:ln w="7103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5" name="Freeform: Shape 54">
              <a:extLst>
                <a:ext uri="{FF2B5EF4-FFF2-40B4-BE49-F238E27FC236}">
                  <a16:creationId xmlns:a16="http://schemas.microsoft.com/office/drawing/2014/main" id="{DD4EDD77-6438-B847-9655-71E3599887FA}"/>
                </a:ext>
              </a:extLst>
            </p:cNvPr>
            <p:cNvSpPr/>
            <p:nvPr/>
          </p:nvSpPr>
          <p:spPr>
            <a:xfrm>
              <a:off x="1835838" y="2986372"/>
              <a:ext cx="599120" cy="787422"/>
            </a:xfrm>
            <a:custGeom>
              <a:avLst/>
              <a:gdLst>
                <a:gd name="connsiteX0" fmla="*/ 231191 w 599120"/>
                <a:gd name="connsiteY0" fmla="*/ 787422 h 787422"/>
                <a:gd name="connsiteX1" fmla="*/ 214852 w 599120"/>
                <a:gd name="connsiteY1" fmla="*/ 624024 h 787422"/>
                <a:gd name="connsiteX2" fmla="*/ 95500 w 599120"/>
                <a:gd name="connsiteY2" fmla="*/ 430077 h 787422"/>
                <a:gd name="connsiteX3" fmla="*/ 236164 w 599120"/>
                <a:gd name="connsiteY3" fmla="*/ 530957 h 787422"/>
                <a:gd name="connsiteX4" fmla="*/ 268134 w 599120"/>
                <a:gd name="connsiteY4" fmla="*/ 488332 h 787422"/>
                <a:gd name="connsiteX5" fmla="*/ 160149 w 599120"/>
                <a:gd name="connsiteY5" fmla="*/ 375374 h 787422"/>
                <a:gd name="connsiteX6" fmla="*/ 332783 w 599120"/>
                <a:gd name="connsiteY6" fmla="*/ 357613 h 787422"/>
                <a:gd name="connsiteX7" fmla="*/ 579301 w 599120"/>
                <a:gd name="connsiteY7" fmla="*/ 220500 h 787422"/>
                <a:gd name="connsiteX8" fmla="*/ 550884 w 599120"/>
                <a:gd name="connsiteY8" fmla="*/ 57102 h 787422"/>
                <a:gd name="connsiteX9" fmla="*/ 204906 w 599120"/>
                <a:gd name="connsiteY9" fmla="*/ 35078 h 787422"/>
                <a:gd name="connsiteX10" fmla="*/ 36534 w 599120"/>
                <a:gd name="connsiteY10" fmla="*/ 214106 h 787422"/>
                <a:gd name="connsiteX11" fmla="*/ 231191 w 599120"/>
                <a:gd name="connsiteY11" fmla="*/ 787422 h 787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9120" h="787422">
                  <a:moveTo>
                    <a:pt x="231191" y="787422"/>
                  </a:moveTo>
                  <a:cubicBezTo>
                    <a:pt x="231191" y="787422"/>
                    <a:pt x="278080" y="697198"/>
                    <a:pt x="214852" y="624024"/>
                  </a:cubicBezTo>
                  <a:cubicBezTo>
                    <a:pt x="95500" y="598448"/>
                    <a:pt x="37245" y="450679"/>
                    <a:pt x="95500" y="430077"/>
                  </a:cubicBezTo>
                  <a:cubicBezTo>
                    <a:pt x="153755" y="409474"/>
                    <a:pt x="224087" y="530957"/>
                    <a:pt x="236164" y="530957"/>
                  </a:cubicBezTo>
                  <a:cubicBezTo>
                    <a:pt x="248242" y="530957"/>
                    <a:pt x="268134" y="506092"/>
                    <a:pt x="268134" y="488332"/>
                  </a:cubicBezTo>
                  <a:cubicBezTo>
                    <a:pt x="268134" y="470571"/>
                    <a:pt x="172936" y="422972"/>
                    <a:pt x="160149" y="375374"/>
                  </a:cubicBezTo>
                  <a:cubicBezTo>
                    <a:pt x="146650" y="324223"/>
                    <a:pt x="266002" y="361165"/>
                    <a:pt x="332783" y="357613"/>
                  </a:cubicBezTo>
                  <a:cubicBezTo>
                    <a:pt x="407378" y="354061"/>
                    <a:pt x="541649" y="289412"/>
                    <a:pt x="579301" y="220500"/>
                  </a:cubicBezTo>
                  <a:cubicBezTo>
                    <a:pt x="602745" y="177875"/>
                    <a:pt x="617664" y="118199"/>
                    <a:pt x="550884" y="57102"/>
                  </a:cubicBezTo>
                  <a:cubicBezTo>
                    <a:pt x="503996" y="13766"/>
                    <a:pt x="345570" y="-34543"/>
                    <a:pt x="204906" y="35078"/>
                  </a:cubicBezTo>
                  <a:cubicBezTo>
                    <a:pt x="64241" y="104701"/>
                    <a:pt x="34403" y="185689"/>
                    <a:pt x="36534" y="214106"/>
                  </a:cubicBezTo>
                  <a:cubicBezTo>
                    <a:pt x="-49428" y="245365"/>
                    <a:pt x="16642" y="741955"/>
                    <a:pt x="231191" y="787422"/>
                  </a:cubicBezTo>
                  <a:close/>
                </a:path>
              </a:pathLst>
            </a:custGeom>
            <a:solidFill>
              <a:schemeClr val="bg1"/>
            </a:solidFill>
            <a:ln w="71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6" name="Freeform: Shape 55">
              <a:extLst>
                <a:ext uri="{FF2B5EF4-FFF2-40B4-BE49-F238E27FC236}">
                  <a16:creationId xmlns:a16="http://schemas.microsoft.com/office/drawing/2014/main" id="{E7D3BFA8-50E9-5244-B2B8-24C07D328C10}"/>
                </a:ext>
              </a:extLst>
            </p:cNvPr>
            <p:cNvSpPr/>
            <p:nvPr/>
          </p:nvSpPr>
          <p:spPr>
            <a:xfrm>
              <a:off x="3708118" y="1579992"/>
              <a:ext cx="154873" cy="154873"/>
            </a:xfrm>
            <a:custGeom>
              <a:avLst/>
              <a:gdLst>
                <a:gd name="connsiteX0" fmla="*/ 77437 w 154873"/>
                <a:gd name="connsiteY0" fmla="*/ 154873 h 154873"/>
                <a:gd name="connsiteX1" fmla="*/ 0 w 154873"/>
                <a:gd name="connsiteY1" fmla="*/ 77437 h 154873"/>
                <a:gd name="connsiteX2" fmla="*/ 77437 w 154873"/>
                <a:gd name="connsiteY2" fmla="*/ 0 h 154873"/>
                <a:gd name="connsiteX3" fmla="*/ 154873 w 154873"/>
                <a:gd name="connsiteY3" fmla="*/ 77437 h 154873"/>
                <a:gd name="connsiteX4" fmla="*/ 77437 w 154873"/>
                <a:gd name="connsiteY4" fmla="*/ 154873 h 154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873" h="154873">
                  <a:moveTo>
                    <a:pt x="77437" y="154873"/>
                  </a:moveTo>
                  <a:cubicBezTo>
                    <a:pt x="77437" y="107985"/>
                    <a:pt x="46178" y="77437"/>
                    <a:pt x="0" y="77437"/>
                  </a:cubicBezTo>
                  <a:cubicBezTo>
                    <a:pt x="46888" y="77437"/>
                    <a:pt x="77437" y="46178"/>
                    <a:pt x="77437" y="0"/>
                  </a:cubicBezTo>
                  <a:cubicBezTo>
                    <a:pt x="77437" y="46888"/>
                    <a:pt x="108696" y="77437"/>
                    <a:pt x="154873" y="77437"/>
                  </a:cubicBezTo>
                  <a:cubicBezTo>
                    <a:pt x="108696" y="77437"/>
                    <a:pt x="77437" y="107985"/>
                    <a:pt x="77437" y="154873"/>
                  </a:cubicBezTo>
                  <a:close/>
                </a:path>
              </a:pathLst>
            </a:custGeom>
            <a:solidFill>
              <a:schemeClr val="bg1"/>
            </a:solidFill>
            <a:ln w="71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7" name="Freeform: Shape 56">
              <a:extLst>
                <a:ext uri="{FF2B5EF4-FFF2-40B4-BE49-F238E27FC236}">
                  <a16:creationId xmlns:a16="http://schemas.microsoft.com/office/drawing/2014/main" id="{3F0220B0-F65C-0346-A3D9-A070B09CA048}"/>
                </a:ext>
              </a:extLst>
            </p:cNvPr>
            <p:cNvSpPr/>
            <p:nvPr/>
          </p:nvSpPr>
          <p:spPr>
            <a:xfrm>
              <a:off x="4549976" y="0"/>
              <a:ext cx="85251" cy="85251"/>
            </a:xfrm>
            <a:custGeom>
              <a:avLst/>
              <a:gdLst>
                <a:gd name="connsiteX0" fmla="*/ 42626 w 85251"/>
                <a:gd name="connsiteY0" fmla="*/ 85251 h 85251"/>
                <a:gd name="connsiteX1" fmla="*/ 0 w 85251"/>
                <a:gd name="connsiteY1" fmla="*/ 42626 h 85251"/>
                <a:gd name="connsiteX2" fmla="*/ 42626 w 85251"/>
                <a:gd name="connsiteY2" fmla="*/ 0 h 85251"/>
                <a:gd name="connsiteX3" fmla="*/ 85251 w 85251"/>
                <a:gd name="connsiteY3" fmla="*/ 42626 h 85251"/>
                <a:gd name="connsiteX4" fmla="*/ 42626 w 85251"/>
                <a:gd name="connsiteY4" fmla="*/ 85251 h 85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51" h="85251">
                  <a:moveTo>
                    <a:pt x="42626" y="85251"/>
                  </a:moveTo>
                  <a:cubicBezTo>
                    <a:pt x="42626" y="59676"/>
                    <a:pt x="25575" y="42626"/>
                    <a:pt x="0" y="42626"/>
                  </a:cubicBezTo>
                  <a:cubicBezTo>
                    <a:pt x="25575" y="42626"/>
                    <a:pt x="42626" y="25575"/>
                    <a:pt x="42626" y="0"/>
                  </a:cubicBezTo>
                  <a:cubicBezTo>
                    <a:pt x="42626" y="25575"/>
                    <a:pt x="59676" y="42626"/>
                    <a:pt x="85251" y="42626"/>
                  </a:cubicBezTo>
                  <a:cubicBezTo>
                    <a:pt x="59676" y="42626"/>
                    <a:pt x="42626" y="59676"/>
                    <a:pt x="42626" y="85251"/>
                  </a:cubicBezTo>
                  <a:close/>
                </a:path>
              </a:pathLst>
            </a:custGeom>
            <a:solidFill>
              <a:schemeClr val="bg1"/>
            </a:solidFill>
            <a:ln w="71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8" name="Freeform: Shape 57">
              <a:extLst>
                <a:ext uri="{FF2B5EF4-FFF2-40B4-BE49-F238E27FC236}">
                  <a16:creationId xmlns:a16="http://schemas.microsoft.com/office/drawing/2014/main" id="{E90860EC-D3D2-9C4B-87A4-634FB6E89531}"/>
                </a:ext>
              </a:extLst>
            </p:cNvPr>
            <p:cNvSpPr/>
            <p:nvPr/>
          </p:nvSpPr>
          <p:spPr>
            <a:xfrm>
              <a:off x="5445826" y="649331"/>
              <a:ext cx="85251" cy="85251"/>
            </a:xfrm>
            <a:custGeom>
              <a:avLst/>
              <a:gdLst>
                <a:gd name="connsiteX0" fmla="*/ 42626 w 85251"/>
                <a:gd name="connsiteY0" fmla="*/ 85251 h 85251"/>
                <a:gd name="connsiteX1" fmla="*/ 0 w 85251"/>
                <a:gd name="connsiteY1" fmla="*/ 42626 h 85251"/>
                <a:gd name="connsiteX2" fmla="*/ 42626 w 85251"/>
                <a:gd name="connsiteY2" fmla="*/ 0 h 85251"/>
                <a:gd name="connsiteX3" fmla="*/ 85251 w 85251"/>
                <a:gd name="connsiteY3" fmla="*/ 42626 h 85251"/>
                <a:gd name="connsiteX4" fmla="*/ 42626 w 85251"/>
                <a:gd name="connsiteY4" fmla="*/ 85251 h 85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51" h="85251">
                  <a:moveTo>
                    <a:pt x="42626" y="85251"/>
                  </a:moveTo>
                  <a:cubicBezTo>
                    <a:pt x="42626" y="59676"/>
                    <a:pt x="25575" y="42626"/>
                    <a:pt x="0" y="42626"/>
                  </a:cubicBezTo>
                  <a:cubicBezTo>
                    <a:pt x="25575" y="42626"/>
                    <a:pt x="42626" y="25575"/>
                    <a:pt x="42626" y="0"/>
                  </a:cubicBezTo>
                  <a:cubicBezTo>
                    <a:pt x="42626" y="25575"/>
                    <a:pt x="59676" y="42626"/>
                    <a:pt x="85251" y="42626"/>
                  </a:cubicBezTo>
                  <a:cubicBezTo>
                    <a:pt x="59676" y="42626"/>
                    <a:pt x="42626" y="59676"/>
                    <a:pt x="42626" y="85251"/>
                  </a:cubicBezTo>
                  <a:close/>
                </a:path>
              </a:pathLst>
            </a:custGeom>
            <a:solidFill>
              <a:schemeClr val="bg1"/>
            </a:solidFill>
            <a:ln w="71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9" name="Freeform: Shape 58">
              <a:extLst>
                <a:ext uri="{FF2B5EF4-FFF2-40B4-BE49-F238E27FC236}">
                  <a16:creationId xmlns:a16="http://schemas.microsoft.com/office/drawing/2014/main" id="{3C4E7327-99C5-E74C-9830-43C1B7FACCA5}"/>
                </a:ext>
              </a:extLst>
            </p:cNvPr>
            <p:cNvSpPr/>
            <p:nvPr/>
          </p:nvSpPr>
          <p:spPr>
            <a:xfrm>
              <a:off x="2797349" y="691957"/>
              <a:ext cx="154873" cy="193236"/>
            </a:xfrm>
            <a:custGeom>
              <a:avLst/>
              <a:gdLst>
                <a:gd name="connsiteX0" fmla="*/ 77437 w 154873"/>
                <a:gd name="connsiteY0" fmla="*/ 193236 h 193236"/>
                <a:gd name="connsiteX1" fmla="*/ 0 w 154873"/>
                <a:gd name="connsiteY1" fmla="*/ 96618 h 193236"/>
                <a:gd name="connsiteX2" fmla="*/ 77437 w 154873"/>
                <a:gd name="connsiteY2" fmla="*/ 0 h 193236"/>
                <a:gd name="connsiteX3" fmla="*/ 154873 w 154873"/>
                <a:gd name="connsiteY3" fmla="*/ 96618 h 193236"/>
                <a:gd name="connsiteX4" fmla="*/ 77437 w 154873"/>
                <a:gd name="connsiteY4" fmla="*/ 193236 h 19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873" h="193236">
                  <a:moveTo>
                    <a:pt x="77437" y="193236"/>
                  </a:moveTo>
                  <a:cubicBezTo>
                    <a:pt x="77437" y="134981"/>
                    <a:pt x="46178" y="96618"/>
                    <a:pt x="0" y="96618"/>
                  </a:cubicBezTo>
                  <a:cubicBezTo>
                    <a:pt x="46888" y="96618"/>
                    <a:pt x="77437" y="58255"/>
                    <a:pt x="77437" y="0"/>
                  </a:cubicBezTo>
                  <a:cubicBezTo>
                    <a:pt x="77437" y="58255"/>
                    <a:pt x="108696" y="96618"/>
                    <a:pt x="154873" y="96618"/>
                  </a:cubicBezTo>
                  <a:cubicBezTo>
                    <a:pt x="108696" y="96618"/>
                    <a:pt x="77437" y="134981"/>
                    <a:pt x="77437" y="193236"/>
                  </a:cubicBezTo>
                  <a:close/>
                </a:path>
              </a:pathLst>
            </a:custGeom>
            <a:solidFill>
              <a:schemeClr val="bg1"/>
            </a:solidFill>
            <a:ln w="71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0" name="Freeform: Shape 59">
              <a:extLst>
                <a:ext uri="{FF2B5EF4-FFF2-40B4-BE49-F238E27FC236}">
                  <a16:creationId xmlns:a16="http://schemas.microsoft.com/office/drawing/2014/main" id="{139896D2-4BB9-C149-92E6-F1700EAF31B2}"/>
                </a:ext>
              </a:extLst>
            </p:cNvPr>
            <p:cNvSpPr/>
            <p:nvPr/>
          </p:nvSpPr>
          <p:spPr>
            <a:xfrm>
              <a:off x="4930055" y="210286"/>
              <a:ext cx="186131" cy="230178"/>
            </a:xfrm>
            <a:custGeom>
              <a:avLst/>
              <a:gdLst>
                <a:gd name="connsiteX0" fmla="*/ 93066 w 186131"/>
                <a:gd name="connsiteY0" fmla="*/ 230179 h 230178"/>
                <a:gd name="connsiteX1" fmla="*/ 0 w 186131"/>
                <a:gd name="connsiteY1" fmla="*/ 115089 h 230178"/>
                <a:gd name="connsiteX2" fmla="*/ 93066 w 186131"/>
                <a:gd name="connsiteY2" fmla="*/ 0 h 230178"/>
                <a:gd name="connsiteX3" fmla="*/ 186132 w 186131"/>
                <a:gd name="connsiteY3" fmla="*/ 115089 h 230178"/>
                <a:gd name="connsiteX4" fmla="*/ 93066 w 186131"/>
                <a:gd name="connsiteY4" fmla="*/ 230179 h 23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131" h="230178">
                  <a:moveTo>
                    <a:pt x="93066" y="230179"/>
                  </a:moveTo>
                  <a:cubicBezTo>
                    <a:pt x="93066" y="160557"/>
                    <a:pt x="56124" y="115089"/>
                    <a:pt x="0" y="115089"/>
                  </a:cubicBezTo>
                  <a:cubicBezTo>
                    <a:pt x="56124" y="115089"/>
                    <a:pt x="93066" y="68912"/>
                    <a:pt x="93066" y="0"/>
                  </a:cubicBezTo>
                  <a:cubicBezTo>
                    <a:pt x="93066" y="69622"/>
                    <a:pt x="130008" y="115089"/>
                    <a:pt x="186132" y="115089"/>
                  </a:cubicBezTo>
                  <a:cubicBezTo>
                    <a:pt x="130008" y="114379"/>
                    <a:pt x="93066" y="160557"/>
                    <a:pt x="93066" y="230179"/>
                  </a:cubicBezTo>
                  <a:close/>
                </a:path>
              </a:pathLst>
            </a:custGeom>
            <a:solidFill>
              <a:schemeClr val="bg1"/>
            </a:solidFill>
            <a:ln w="71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1" name="Freeform: Shape 60">
              <a:extLst>
                <a:ext uri="{FF2B5EF4-FFF2-40B4-BE49-F238E27FC236}">
                  <a16:creationId xmlns:a16="http://schemas.microsoft.com/office/drawing/2014/main" id="{F0FD783E-1ADD-A148-A3B5-05C663F0C002}"/>
                </a:ext>
              </a:extLst>
            </p:cNvPr>
            <p:cNvSpPr/>
            <p:nvPr/>
          </p:nvSpPr>
          <p:spPr>
            <a:xfrm>
              <a:off x="4716216" y="944159"/>
              <a:ext cx="186132" cy="230178"/>
            </a:xfrm>
            <a:custGeom>
              <a:avLst/>
              <a:gdLst>
                <a:gd name="connsiteX0" fmla="*/ 93066 w 186132"/>
                <a:gd name="connsiteY0" fmla="*/ 230179 h 230178"/>
                <a:gd name="connsiteX1" fmla="*/ 0 w 186132"/>
                <a:gd name="connsiteY1" fmla="*/ 115089 h 230178"/>
                <a:gd name="connsiteX2" fmla="*/ 93066 w 186132"/>
                <a:gd name="connsiteY2" fmla="*/ 0 h 230178"/>
                <a:gd name="connsiteX3" fmla="*/ 186132 w 186132"/>
                <a:gd name="connsiteY3" fmla="*/ 115089 h 230178"/>
                <a:gd name="connsiteX4" fmla="*/ 93066 w 186132"/>
                <a:gd name="connsiteY4" fmla="*/ 230179 h 23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132" h="230178">
                  <a:moveTo>
                    <a:pt x="93066" y="230179"/>
                  </a:moveTo>
                  <a:cubicBezTo>
                    <a:pt x="93066" y="160557"/>
                    <a:pt x="56124" y="115089"/>
                    <a:pt x="0" y="115089"/>
                  </a:cubicBezTo>
                  <a:cubicBezTo>
                    <a:pt x="56124" y="115089"/>
                    <a:pt x="93066" y="68912"/>
                    <a:pt x="93066" y="0"/>
                  </a:cubicBezTo>
                  <a:cubicBezTo>
                    <a:pt x="93066" y="69622"/>
                    <a:pt x="130008" y="115089"/>
                    <a:pt x="186132" y="115089"/>
                  </a:cubicBezTo>
                  <a:cubicBezTo>
                    <a:pt x="130719" y="115089"/>
                    <a:pt x="93066" y="161267"/>
                    <a:pt x="93066" y="230179"/>
                  </a:cubicBezTo>
                  <a:close/>
                </a:path>
              </a:pathLst>
            </a:custGeom>
            <a:solidFill>
              <a:schemeClr val="bg1"/>
            </a:solidFill>
            <a:ln w="71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2" name="Freeform: Shape 61">
              <a:extLst>
                <a:ext uri="{FF2B5EF4-FFF2-40B4-BE49-F238E27FC236}">
                  <a16:creationId xmlns:a16="http://schemas.microsoft.com/office/drawing/2014/main" id="{585F9796-ABAD-7040-8D0A-FE7F0522FF3B}"/>
                </a:ext>
              </a:extLst>
            </p:cNvPr>
            <p:cNvSpPr/>
            <p:nvPr/>
          </p:nvSpPr>
          <p:spPr>
            <a:xfrm>
              <a:off x="2986323" y="1615513"/>
              <a:ext cx="154873" cy="193236"/>
            </a:xfrm>
            <a:custGeom>
              <a:avLst/>
              <a:gdLst>
                <a:gd name="connsiteX0" fmla="*/ 77437 w 154873"/>
                <a:gd name="connsiteY0" fmla="*/ 193237 h 193236"/>
                <a:gd name="connsiteX1" fmla="*/ 0 w 154873"/>
                <a:gd name="connsiteY1" fmla="*/ 96618 h 193236"/>
                <a:gd name="connsiteX2" fmla="*/ 77437 w 154873"/>
                <a:gd name="connsiteY2" fmla="*/ 0 h 193236"/>
                <a:gd name="connsiteX3" fmla="*/ 154873 w 154873"/>
                <a:gd name="connsiteY3" fmla="*/ 96618 h 193236"/>
                <a:gd name="connsiteX4" fmla="*/ 77437 w 154873"/>
                <a:gd name="connsiteY4" fmla="*/ 193237 h 19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873" h="193236">
                  <a:moveTo>
                    <a:pt x="77437" y="193237"/>
                  </a:moveTo>
                  <a:cubicBezTo>
                    <a:pt x="77437" y="134981"/>
                    <a:pt x="46178" y="96618"/>
                    <a:pt x="0" y="96618"/>
                  </a:cubicBezTo>
                  <a:cubicBezTo>
                    <a:pt x="46888" y="96618"/>
                    <a:pt x="77437" y="58255"/>
                    <a:pt x="77437" y="0"/>
                  </a:cubicBezTo>
                  <a:cubicBezTo>
                    <a:pt x="77437" y="58255"/>
                    <a:pt x="108696" y="96618"/>
                    <a:pt x="154873" y="96618"/>
                  </a:cubicBezTo>
                  <a:cubicBezTo>
                    <a:pt x="108696" y="96618"/>
                    <a:pt x="77437" y="134981"/>
                    <a:pt x="77437" y="193237"/>
                  </a:cubicBezTo>
                  <a:close/>
                </a:path>
              </a:pathLst>
            </a:custGeom>
            <a:solidFill>
              <a:schemeClr val="bg1"/>
            </a:solidFill>
            <a:ln w="71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3" name="Freeform: Shape 62">
              <a:extLst>
                <a:ext uri="{FF2B5EF4-FFF2-40B4-BE49-F238E27FC236}">
                  <a16:creationId xmlns:a16="http://schemas.microsoft.com/office/drawing/2014/main" id="{1222FE7A-7DAE-AC4F-9F84-B66177548C44}"/>
                </a:ext>
              </a:extLst>
            </p:cNvPr>
            <p:cNvSpPr/>
            <p:nvPr/>
          </p:nvSpPr>
          <p:spPr>
            <a:xfrm>
              <a:off x="2807295" y="4444438"/>
              <a:ext cx="104432" cy="353793"/>
            </a:xfrm>
            <a:custGeom>
              <a:avLst/>
              <a:gdLst>
                <a:gd name="connsiteX0" fmla="*/ 104433 w 104432"/>
                <a:gd name="connsiteY0" fmla="*/ 353794 h 353793"/>
                <a:gd name="connsiteX1" fmla="*/ 0 w 104432"/>
                <a:gd name="connsiteY1" fmla="*/ 0 h 353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32" h="353793">
                  <a:moveTo>
                    <a:pt x="104433" y="353794"/>
                  </a:moveTo>
                  <a:cubicBezTo>
                    <a:pt x="31259" y="207445"/>
                    <a:pt x="14209" y="66780"/>
                    <a:pt x="0" y="0"/>
                  </a:cubicBezTo>
                </a:path>
              </a:pathLst>
            </a:custGeom>
            <a:noFill/>
            <a:ln w="7103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4" name="Freeform: Shape 63">
              <a:extLst>
                <a:ext uri="{FF2B5EF4-FFF2-40B4-BE49-F238E27FC236}">
                  <a16:creationId xmlns:a16="http://schemas.microsoft.com/office/drawing/2014/main" id="{225FC34B-6007-A448-B5C9-13BEC479CD1A}"/>
                </a:ext>
              </a:extLst>
            </p:cNvPr>
            <p:cNvSpPr/>
            <p:nvPr/>
          </p:nvSpPr>
          <p:spPr>
            <a:xfrm>
              <a:off x="2456344" y="5127160"/>
              <a:ext cx="31969" cy="12787"/>
            </a:xfrm>
            <a:custGeom>
              <a:avLst/>
              <a:gdLst>
                <a:gd name="connsiteX0" fmla="*/ 0 w 31969"/>
                <a:gd name="connsiteY0" fmla="*/ 12788 h 12787"/>
                <a:gd name="connsiteX1" fmla="*/ 31969 w 31969"/>
                <a:gd name="connsiteY1" fmla="*/ 0 h 12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969" h="12787">
                  <a:moveTo>
                    <a:pt x="0" y="12788"/>
                  </a:moveTo>
                  <a:cubicBezTo>
                    <a:pt x="12788" y="5683"/>
                    <a:pt x="23444" y="1421"/>
                    <a:pt x="31969" y="0"/>
                  </a:cubicBezTo>
                </a:path>
              </a:pathLst>
            </a:custGeom>
            <a:noFill/>
            <a:ln w="7103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5" name="Freeform: Shape 64">
              <a:extLst>
                <a:ext uri="{FF2B5EF4-FFF2-40B4-BE49-F238E27FC236}">
                  <a16:creationId xmlns:a16="http://schemas.microsoft.com/office/drawing/2014/main" id="{B389A53E-C574-3745-A6DF-A53D28C7B354}"/>
                </a:ext>
              </a:extLst>
            </p:cNvPr>
            <p:cNvSpPr/>
            <p:nvPr/>
          </p:nvSpPr>
          <p:spPr>
            <a:xfrm>
              <a:off x="1664927" y="4224205"/>
              <a:ext cx="142796" cy="196788"/>
            </a:xfrm>
            <a:custGeom>
              <a:avLst/>
              <a:gdLst>
                <a:gd name="connsiteX0" fmla="*/ 142796 w 142796"/>
                <a:gd name="connsiteY0" fmla="*/ 196789 h 196788"/>
                <a:gd name="connsiteX1" fmla="*/ 0 w 142796"/>
                <a:gd name="connsiteY1" fmla="*/ 0 h 19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2796" h="196788">
                  <a:moveTo>
                    <a:pt x="142796" y="196789"/>
                  </a:moveTo>
                  <a:cubicBezTo>
                    <a:pt x="117931" y="146348"/>
                    <a:pt x="60386" y="78147"/>
                    <a:pt x="0" y="0"/>
                  </a:cubicBezTo>
                </a:path>
              </a:pathLst>
            </a:custGeom>
            <a:noFill/>
            <a:ln w="7103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6" name="Freeform: Shape 65">
              <a:extLst>
                <a:ext uri="{FF2B5EF4-FFF2-40B4-BE49-F238E27FC236}">
                  <a16:creationId xmlns:a16="http://schemas.microsoft.com/office/drawing/2014/main" id="{50A89316-A956-D340-9985-9124BA614228}"/>
                </a:ext>
              </a:extLst>
            </p:cNvPr>
            <p:cNvSpPr/>
            <p:nvPr/>
          </p:nvSpPr>
          <p:spPr>
            <a:xfrm>
              <a:off x="2395247" y="5084534"/>
              <a:ext cx="67490" cy="40494"/>
            </a:xfrm>
            <a:custGeom>
              <a:avLst/>
              <a:gdLst>
                <a:gd name="connsiteX0" fmla="*/ 67491 w 67490"/>
                <a:gd name="connsiteY0" fmla="*/ 0 h 40494"/>
                <a:gd name="connsiteX1" fmla="*/ 0 w 67490"/>
                <a:gd name="connsiteY1" fmla="*/ 40494 h 40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490" h="40494">
                  <a:moveTo>
                    <a:pt x="67491" y="0"/>
                  </a:moveTo>
                  <a:cubicBezTo>
                    <a:pt x="18471" y="15630"/>
                    <a:pt x="0" y="40494"/>
                    <a:pt x="0" y="40494"/>
                  </a:cubicBezTo>
                </a:path>
              </a:pathLst>
            </a:custGeom>
            <a:noFill/>
            <a:ln w="7103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7" name="Freeform: Shape 66">
              <a:extLst>
                <a:ext uri="{FF2B5EF4-FFF2-40B4-BE49-F238E27FC236}">
                  <a16:creationId xmlns:a16="http://schemas.microsoft.com/office/drawing/2014/main" id="{97FA1ACB-CE83-EA42-9558-34BF73E93BCF}"/>
                </a:ext>
              </a:extLst>
            </p:cNvPr>
            <p:cNvSpPr/>
            <p:nvPr/>
          </p:nvSpPr>
          <p:spPr>
            <a:xfrm>
              <a:off x="2471973" y="3815709"/>
              <a:ext cx="69621" cy="49019"/>
            </a:xfrm>
            <a:custGeom>
              <a:avLst/>
              <a:gdLst>
                <a:gd name="connsiteX0" fmla="*/ 69622 w 69621"/>
                <a:gd name="connsiteY0" fmla="*/ 0 h 49019"/>
                <a:gd name="connsiteX1" fmla="*/ 0 w 69621"/>
                <a:gd name="connsiteY1" fmla="*/ 49020 h 49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621" h="49019">
                  <a:moveTo>
                    <a:pt x="69622" y="0"/>
                  </a:moveTo>
                  <a:cubicBezTo>
                    <a:pt x="51861" y="21313"/>
                    <a:pt x="13498" y="41205"/>
                    <a:pt x="0" y="49020"/>
                  </a:cubicBezTo>
                </a:path>
              </a:pathLst>
            </a:custGeom>
            <a:noFill/>
            <a:ln w="7103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8" name="Freeform: Shape 67">
              <a:extLst>
                <a:ext uri="{FF2B5EF4-FFF2-40B4-BE49-F238E27FC236}">
                  <a16:creationId xmlns:a16="http://schemas.microsoft.com/office/drawing/2014/main" id="{3AB12706-598D-F040-8332-A514E162F22E}"/>
                </a:ext>
              </a:extLst>
            </p:cNvPr>
            <p:cNvSpPr/>
            <p:nvPr/>
          </p:nvSpPr>
          <p:spPr>
            <a:xfrm>
              <a:off x="2145176" y="3846258"/>
              <a:ext cx="14918" cy="56123"/>
            </a:xfrm>
            <a:custGeom>
              <a:avLst/>
              <a:gdLst>
                <a:gd name="connsiteX0" fmla="*/ 0 w 14918"/>
                <a:gd name="connsiteY0" fmla="*/ 0 h 56123"/>
                <a:gd name="connsiteX1" fmla="*/ 14919 w 14918"/>
                <a:gd name="connsiteY1" fmla="*/ 56124 h 56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18" h="56123">
                  <a:moveTo>
                    <a:pt x="0" y="0"/>
                  </a:moveTo>
                  <a:cubicBezTo>
                    <a:pt x="0" y="0"/>
                    <a:pt x="4263" y="36232"/>
                    <a:pt x="14919" y="56124"/>
                  </a:cubicBezTo>
                </a:path>
              </a:pathLst>
            </a:custGeom>
            <a:noFill/>
            <a:ln w="7103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9" name="Freeform: Shape 68">
              <a:extLst>
                <a:ext uri="{FF2B5EF4-FFF2-40B4-BE49-F238E27FC236}">
                  <a16:creationId xmlns:a16="http://schemas.microsoft.com/office/drawing/2014/main" id="{B415E15E-D6B1-2042-8D1D-70DE6DB6893C}"/>
                </a:ext>
              </a:extLst>
            </p:cNvPr>
            <p:cNvSpPr/>
            <p:nvPr/>
          </p:nvSpPr>
          <p:spPr>
            <a:xfrm>
              <a:off x="2238242" y="3808605"/>
              <a:ext cx="24154" cy="66070"/>
            </a:xfrm>
            <a:custGeom>
              <a:avLst/>
              <a:gdLst>
                <a:gd name="connsiteX0" fmla="*/ 0 w 24154"/>
                <a:gd name="connsiteY0" fmla="*/ 0 h 66070"/>
                <a:gd name="connsiteX1" fmla="*/ 24155 w 24154"/>
                <a:gd name="connsiteY1" fmla="*/ 66070 h 66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54" h="66070">
                  <a:moveTo>
                    <a:pt x="0" y="0"/>
                  </a:moveTo>
                  <a:cubicBezTo>
                    <a:pt x="0" y="0"/>
                    <a:pt x="12077" y="52572"/>
                    <a:pt x="24155" y="66070"/>
                  </a:cubicBezTo>
                </a:path>
              </a:pathLst>
            </a:custGeom>
            <a:noFill/>
            <a:ln w="7103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0" name="Freeform: Shape 69">
              <a:extLst>
                <a:ext uri="{FF2B5EF4-FFF2-40B4-BE49-F238E27FC236}">
                  <a16:creationId xmlns:a16="http://schemas.microsoft.com/office/drawing/2014/main" id="{E8362B7D-A08A-BA4D-AC0F-91054FC11AAD}"/>
                </a:ext>
              </a:extLst>
            </p:cNvPr>
            <p:cNvSpPr/>
            <p:nvPr/>
          </p:nvSpPr>
          <p:spPr>
            <a:xfrm>
              <a:off x="2344807" y="3773794"/>
              <a:ext cx="26996" cy="67490"/>
            </a:xfrm>
            <a:custGeom>
              <a:avLst/>
              <a:gdLst>
                <a:gd name="connsiteX0" fmla="*/ 0 w 26996"/>
                <a:gd name="connsiteY0" fmla="*/ 0 h 67490"/>
                <a:gd name="connsiteX1" fmla="*/ 26996 w 26996"/>
                <a:gd name="connsiteY1" fmla="*/ 67491 h 67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996" h="67490">
                  <a:moveTo>
                    <a:pt x="0" y="0"/>
                  </a:moveTo>
                  <a:cubicBezTo>
                    <a:pt x="0" y="0"/>
                    <a:pt x="20602" y="31259"/>
                    <a:pt x="26996" y="67491"/>
                  </a:cubicBezTo>
                </a:path>
              </a:pathLst>
            </a:custGeom>
            <a:noFill/>
            <a:ln w="7103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1" name="Freeform: Shape 70">
              <a:extLst>
                <a:ext uri="{FF2B5EF4-FFF2-40B4-BE49-F238E27FC236}">
                  <a16:creationId xmlns:a16="http://schemas.microsoft.com/office/drawing/2014/main" id="{6C91DC00-834F-B744-93E4-0AF0E8E0CD0A}"/>
                </a:ext>
              </a:extLst>
            </p:cNvPr>
            <p:cNvSpPr/>
            <p:nvPr/>
          </p:nvSpPr>
          <p:spPr>
            <a:xfrm>
              <a:off x="2433610" y="3743956"/>
              <a:ext cx="22023" cy="57544"/>
            </a:xfrm>
            <a:custGeom>
              <a:avLst/>
              <a:gdLst>
                <a:gd name="connsiteX0" fmla="*/ 0 w 22023"/>
                <a:gd name="connsiteY0" fmla="*/ 0 h 57544"/>
                <a:gd name="connsiteX1" fmla="*/ 22023 w 22023"/>
                <a:gd name="connsiteY1" fmla="*/ 57545 h 57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023" h="57544">
                  <a:moveTo>
                    <a:pt x="0" y="0"/>
                  </a:moveTo>
                  <a:cubicBezTo>
                    <a:pt x="0" y="0"/>
                    <a:pt x="22023" y="32680"/>
                    <a:pt x="22023" y="57545"/>
                  </a:cubicBezTo>
                </a:path>
              </a:pathLst>
            </a:custGeom>
            <a:noFill/>
            <a:ln w="7103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2" name="Freeform: Shape 71">
              <a:extLst>
                <a:ext uri="{FF2B5EF4-FFF2-40B4-BE49-F238E27FC236}">
                  <a16:creationId xmlns:a16="http://schemas.microsoft.com/office/drawing/2014/main" id="{7FD9F9F1-E46D-AC43-B9EC-6B888B4981E9}"/>
                </a:ext>
              </a:extLst>
            </p:cNvPr>
            <p:cNvSpPr/>
            <p:nvPr/>
          </p:nvSpPr>
          <p:spPr>
            <a:xfrm>
              <a:off x="6525511" y="2574252"/>
              <a:ext cx="620262" cy="753393"/>
            </a:xfrm>
            <a:custGeom>
              <a:avLst/>
              <a:gdLst>
                <a:gd name="connsiteX0" fmla="*/ 166 w 620262"/>
                <a:gd name="connsiteY0" fmla="*/ 238333 h 753393"/>
                <a:gd name="connsiteX1" fmla="*/ 19348 w 620262"/>
                <a:gd name="connsiteY1" fmla="*/ 267460 h 753393"/>
                <a:gd name="connsiteX2" fmla="*/ 324121 w 620262"/>
                <a:gd name="connsiteY2" fmla="*/ 325716 h 753393"/>
                <a:gd name="connsiteX3" fmla="*/ 440631 w 620262"/>
                <a:gd name="connsiteY3" fmla="*/ 302982 h 753393"/>
                <a:gd name="connsiteX4" fmla="*/ 383797 w 620262"/>
                <a:gd name="connsiteY4" fmla="*/ 753393 h 753393"/>
                <a:gd name="connsiteX5" fmla="*/ 569219 w 620262"/>
                <a:gd name="connsiteY5" fmla="*/ 128217 h 753393"/>
                <a:gd name="connsiteX6" fmla="*/ 61973 w 620262"/>
                <a:gd name="connsiteY6" fmla="*/ 126796 h 753393"/>
                <a:gd name="connsiteX7" fmla="*/ 166 w 620262"/>
                <a:gd name="connsiteY7" fmla="*/ 238333 h 75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0262" h="753393">
                  <a:moveTo>
                    <a:pt x="166" y="238333"/>
                  </a:moveTo>
                  <a:cubicBezTo>
                    <a:pt x="-1255" y="251831"/>
                    <a:pt x="6560" y="263908"/>
                    <a:pt x="19348" y="267460"/>
                  </a:cubicBezTo>
                  <a:cubicBezTo>
                    <a:pt x="82575" y="286642"/>
                    <a:pt x="154329" y="316480"/>
                    <a:pt x="324121" y="325716"/>
                  </a:cubicBezTo>
                  <a:cubicBezTo>
                    <a:pt x="404400" y="329978"/>
                    <a:pt x="440631" y="302982"/>
                    <a:pt x="440631" y="302982"/>
                  </a:cubicBezTo>
                  <a:cubicBezTo>
                    <a:pt x="452709" y="309376"/>
                    <a:pt x="468338" y="605624"/>
                    <a:pt x="383797" y="753393"/>
                  </a:cubicBezTo>
                  <a:cubicBezTo>
                    <a:pt x="540802" y="721424"/>
                    <a:pt x="706332" y="366920"/>
                    <a:pt x="569219" y="128217"/>
                  </a:cubicBezTo>
                  <a:cubicBezTo>
                    <a:pt x="444894" y="-88464"/>
                    <a:pt x="71919" y="10285"/>
                    <a:pt x="61973" y="126796"/>
                  </a:cubicBezTo>
                  <a:cubicBezTo>
                    <a:pt x="20769" y="151661"/>
                    <a:pt x="4428" y="202101"/>
                    <a:pt x="166" y="238333"/>
                  </a:cubicBezTo>
                  <a:close/>
                </a:path>
              </a:pathLst>
            </a:custGeom>
            <a:solidFill>
              <a:schemeClr val="tx2"/>
            </a:solidFill>
            <a:ln w="71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3" name="Freeform: Shape 72">
              <a:extLst>
                <a:ext uri="{FF2B5EF4-FFF2-40B4-BE49-F238E27FC236}">
                  <a16:creationId xmlns:a16="http://schemas.microsoft.com/office/drawing/2014/main" id="{9F4FA6B2-70E2-AD4A-B94C-463C376F2136}"/>
                </a:ext>
              </a:extLst>
            </p:cNvPr>
            <p:cNvSpPr/>
            <p:nvPr/>
          </p:nvSpPr>
          <p:spPr>
            <a:xfrm>
              <a:off x="6097999" y="1472007"/>
              <a:ext cx="81699" cy="169792"/>
            </a:xfrm>
            <a:custGeom>
              <a:avLst/>
              <a:gdLst>
                <a:gd name="connsiteX0" fmla="*/ 0 w 81699"/>
                <a:gd name="connsiteY0" fmla="*/ 169792 h 169792"/>
                <a:gd name="connsiteX1" fmla="*/ 69622 w 81699"/>
                <a:gd name="connsiteY1" fmla="*/ 14209 h 169792"/>
                <a:gd name="connsiteX2" fmla="*/ 81699 w 81699"/>
                <a:gd name="connsiteY2" fmla="*/ 0 h 169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1699" h="169792">
                  <a:moveTo>
                    <a:pt x="0" y="169792"/>
                  </a:moveTo>
                  <a:cubicBezTo>
                    <a:pt x="12788" y="129298"/>
                    <a:pt x="49020" y="44757"/>
                    <a:pt x="69622" y="14209"/>
                  </a:cubicBezTo>
                  <a:cubicBezTo>
                    <a:pt x="73174" y="9236"/>
                    <a:pt x="77437" y="4263"/>
                    <a:pt x="81699" y="0"/>
                  </a:cubicBezTo>
                </a:path>
              </a:pathLst>
            </a:custGeom>
            <a:noFill/>
            <a:ln w="7103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4" name="Freeform: Shape 73">
              <a:extLst>
                <a:ext uri="{FF2B5EF4-FFF2-40B4-BE49-F238E27FC236}">
                  <a16:creationId xmlns:a16="http://schemas.microsoft.com/office/drawing/2014/main" id="{5A3B793D-B1FC-9542-BD78-8B54BE39CA32}"/>
                </a:ext>
              </a:extLst>
            </p:cNvPr>
            <p:cNvSpPr/>
            <p:nvPr/>
          </p:nvSpPr>
          <p:spPr>
            <a:xfrm>
              <a:off x="6056084" y="1421566"/>
              <a:ext cx="78147" cy="161267"/>
            </a:xfrm>
            <a:custGeom>
              <a:avLst/>
              <a:gdLst>
                <a:gd name="connsiteX0" fmla="*/ 0 w 78147"/>
                <a:gd name="connsiteY0" fmla="*/ 161267 h 161267"/>
                <a:gd name="connsiteX1" fmla="*/ 78147 w 78147"/>
                <a:gd name="connsiteY1" fmla="*/ 0 h 16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147" h="161267">
                  <a:moveTo>
                    <a:pt x="0" y="161267"/>
                  </a:moveTo>
                  <a:cubicBezTo>
                    <a:pt x="12788" y="117221"/>
                    <a:pt x="49730" y="34811"/>
                    <a:pt x="78147" y="0"/>
                  </a:cubicBezTo>
                </a:path>
              </a:pathLst>
            </a:custGeom>
            <a:noFill/>
            <a:ln w="7103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5" name="Freeform: Shape 74">
              <a:extLst>
                <a:ext uri="{FF2B5EF4-FFF2-40B4-BE49-F238E27FC236}">
                  <a16:creationId xmlns:a16="http://schemas.microsoft.com/office/drawing/2014/main" id="{7F7126D8-F030-3245-86B8-2D6D949902DF}"/>
                </a:ext>
              </a:extLst>
            </p:cNvPr>
            <p:cNvSpPr/>
            <p:nvPr/>
          </p:nvSpPr>
          <p:spPr>
            <a:xfrm>
              <a:off x="6000670" y="1430091"/>
              <a:ext cx="49729" cy="145637"/>
            </a:xfrm>
            <a:custGeom>
              <a:avLst/>
              <a:gdLst>
                <a:gd name="connsiteX0" fmla="*/ 0 w 49729"/>
                <a:gd name="connsiteY0" fmla="*/ 145638 h 145637"/>
                <a:gd name="connsiteX1" fmla="*/ 49730 w 49729"/>
                <a:gd name="connsiteY1" fmla="*/ 0 h 14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729" h="145637">
                  <a:moveTo>
                    <a:pt x="0" y="145638"/>
                  </a:moveTo>
                  <a:cubicBezTo>
                    <a:pt x="11367" y="91645"/>
                    <a:pt x="29838" y="37653"/>
                    <a:pt x="49730" y="0"/>
                  </a:cubicBezTo>
                </a:path>
              </a:pathLst>
            </a:custGeom>
            <a:noFill/>
            <a:ln w="7103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6" name="Freeform: Shape 75">
              <a:extLst>
                <a:ext uri="{FF2B5EF4-FFF2-40B4-BE49-F238E27FC236}">
                  <a16:creationId xmlns:a16="http://schemas.microsoft.com/office/drawing/2014/main" id="{EA68511F-BFCE-3D49-927F-96A2B4B952E3}"/>
                </a:ext>
              </a:extLst>
            </p:cNvPr>
            <p:cNvSpPr/>
            <p:nvPr/>
          </p:nvSpPr>
          <p:spPr>
            <a:xfrm>
              <a:off x="7386005" y="1331342"/>
              <a:ext cx="58965" cy="179027"/>
            </a:xfrm>
            <a:custGeom>
              <a:avLst/>
              <a:gdLst>
                <a:gd name="connsiteX0" fmla="*/ 58966 w 58965"/>
                <a:gd name="connsiteY0" fmla="*/ 179028 h 179027"/>
                <a:gd name="connsiteX1" fmla="*/ 9946 w 58965"/>
                <a:gd name="connsiteY1" fmla="*/ 15630 h 179027"/>
                <a:gd name="connsiteX2" fmla="*/ 0 w 58965"/>
                <a:gd name="connsiteY2" fmla="*/ 0 h 179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965" h="179027">
                  <a:moveTo>
                    <a:pt x="58966" y="179028"/>
                  </a:moveTo>
                  <a:cubicBezTo>
                    <a:pt x="51862" y="137113"/>
                    <a:pt x="26997" y="48309"/>
                    <a:pt x="9946" y="15630"/>
                  </a:cubicBezTo>
                  <a:cubicBezTo>
                    <a:pt x="7104" y="9946"/>
                    <a:pt x="3552" y="4263"/>
                    <a:pt x="0" y="0"/>
                  </a:cubicBezTo>
                </a:path>
              </a:pathLst>
            </a:custGeom>
            <a:noFill/>
            <a:ln w="7103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7" name="Freeform: Shape 76">
              <a:extLst>
                <a:ext uri="{FF2B5EF4-FFF2-40B4-BE49-F238E27FC236}">
                  <a16:creationId xmlns:a16="http://schemas.microsoft.com/office/drawing/2014/main" id="{9FD125D4-B3A2-1E44-8BDE-BCC341951324}"/>
                </a:ext>
              </a:extLst>
            </p:cNvPr>
            <p:cNvSpPr/>
            <p:nvPr/>
          </p:nvSpPr>
          <p:spPr>
            <a:xfrm>
              <a:off x="7437867" y="1286585"/>
              <a:ext cx="56834" cy="170502"/>
            </a:xfrm>
            <a:custGeom>
              <a:avLst/>
              <a:gdLst>
                <a:gd name="connsiteX0" fmla="*/ 56834 w 56834"/>
                <a:gd name="connsiteY0" fmla="*/ 170503 h 170502"/>
                <a:gd name="connsiteX1" fmla="*/ 0 w 56834"/>
                <a:gd name="connsiteY1" fmla="*/ 0 h 170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834" h="170502">
                  <a:moveTo>
                    <a:pt x="56834" y="170503"/>
                  </a:moveTo>
                  <a:cubicBezTo>
                    <a:pt x="50440" y="124325"/>
                    <a:pt x="24154" y="37653"/>
                    <a:pt x="0" y="0"/>
                  </a:cubicBezTo>
                </a:path>
              </a:pathLst>
            </a:custGeom>
            <a:noFill/>
            <a:ln w="7103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8" name="Freeform: Shape 77">
              <a:extLst>
                <a:ext uri="{FF2B5EF4-FFF2-40B4-BE49-F238E27FC236}">
                  <a16:creationId xmlns:a16="http://schemas.microsoft.com/office/drawing/2014/main" id="{A9EECFA8-B443-0E4D-AA15-C27B065D638D}"/>
                </a:ext>
              </a:extLst>
            </p:cNvPr>
            <p:cNvSpPr/>
            <p:nvPr/>
          </p:nvSpPr>
          <p:spPr>
            <a:xfrm>
              <a:off x="7519566" y="1306477"/>
              <a:ext cx="30548" cy="150610"/>
            </a:xfrm>
            <a:custGeom>
              <a:avLst/>
              <a:gdLst>
                <a:gd name="connsiteX0" fmla="*/ 30548 w 30548"/>
                <a:gd name="connsiteY0" fmla="*/ 150611 h 150610"/>
                <a:gd name="connsiteX1" fmla="*/ 0 w 30548"/>
                <a:gd name="connsiteY1" fmla="*/ 0 h 15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548" h="150610">
                  <a:moveTo>
                    <a:pt x="30548" y="150611"/>
                  </a:moveTo>
                  <a:cubicBezTo>
                    <a:pt x="26285" y="95197"/>
                    <a:pt x="15629" y="39784"/>
                    <a:pt x="0" y="0"/>
                  </a:cubicBezTo>
                </a:path>
              </a:pathLst>
            </a:custGeom>
            <a:noFill/>
            <a:ln w="7103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9" name="Freeform: Shape 78">
              <a:extLst>
                <a:ext uri="{FF2B5EF4-FFF2-40B4-BE49-F238E27FC236}">
                  <a16:creationId xmlns:a16="http://schemas.microsoft.com/office/drawing/2014/main" id="{171E7490-978E-4F41-B924-3F1861051395}"/>
                </a:ext>
              </a:extLst>
            </p:cNvPr>
            <p:cNvSpPr/>
            <p:nvPr/>
          </p:nvSpPr>
          <p:spPr>
            <a:xfrm>
              <a:off x="3238448" y="767262"/>
              <a:ext cx="2462446" cy="3794396"/>
            </a:xfrm>
            <a:custGeom>
              <a:avLst/>
              <a:gdLst>
                <a:gd name="connsiteX0" fmla="*/ 1308686 w 2462446"/>
                <a:gd name="connsiteY0" fmla="*/ 1859901 h 3794396"/>
                <a:gd name="connsiteX1" fmla="*/ 1303003 w 2462446"/>
                <a:gd name="connsiteY1" fmla="*/ 1860611 h 3794396"/>
                <a:gd name="connsiteX2" fmla="*/ 500219 w 2462446"/>
                <a:gd name="connsiteY2" fmla="*/ 1511081 h 3794396"/>
                <a:gd name="connsiteX3" fmla="*/ 323322 w 2462446"/>
                <a:gd name="connsiteY3" fmla="*/ 630860 h 3794396"/>
                <a:gd name="connsiteX4" fmla="*/ 50518 w 2462446"/>
                <a:gd name="connsiteY4" fmla="*/ 534952 h 3794396"/>
                <a:gd name="connsiteX5" fmla="*/ 72541 w 2462446"/>
                <a:gd name="connsiteY5" fmla="*/ 1474849 h 3794396"/>
                <a:gd name="connsiteX6" fmla="*/ 827016 w 2462446"/>
                <a:gd name="connsiteY6" fmla="*/ 2368568 h 3794396"/>
                <a:gd name="connsiteX7" fmla="*/ 992545 w 2462446"/>
                <a:gd name="connsiteY7" fmla="*/ 3198348 h 3794396"/>
                <a:gd name="connsiteX8" fmla="*/ 992545 w 2462446"/>
                <a:gd name="connsiteY8" fmla="*/ 3794397 h 3794396"/>
                <a:gd name="connsiteX9" fmla="*/ 1668873 w 2462446"/>
                <a:gd name="connsiteY9" fmla="*/ 3636682 h 3794396"/>
                <a:gd name="connsiteX10" fmla="*/ 1849322 w 2462446"/>
                <a:gd name="connsiteY10" fmla="*/ 3594056 h 3794396"/>
                <a:gd name="connsiteX11" fmla="*/ 2356568 w 2462446"/>
                <a:gd name="connsiteY11" fmla="*/ 3486071 h 3794396"/>
                <a:gd name="connsiteX12" fmla="*/ 2125679 w 2462446"/>
                <a:gd name="connsiteY12" fmla="*/ 2151887 h 3794396"/>
                <a:gd name="connsiteX13" fmla="*/ 2462422 w 2462446"/>
                <a:gd name="connsiteY13" fmla="*/ 1040067 h 3794396"/>
                <a:gd name="connsiteX14" fmla="*/ 2008458 w 2462446"/>
                <a:gd name="connsiteY14" fmla="*/ 0 h 3794396"/>
                <a:gd name="connsiteX15" fmla="*/ 1775437 w 2462446"/>
                <a:gd name="connsiteY15" fmla="*/ 213128 h 3794396"/>
                <a:gd name="connsiteX16" fmla="*/ 2107208 w 2462446"/>
                <a:gd name="connsiteY16" fmla="*/ 974707 h 3794396"/>
                <a:gd name="connsiteX17" fmla="*/ 1823746 w 2462446"/>
                <a:gd name="connsiteY17" fmla="*/ 1707159 h 3794396"/>
                <a:gd name="connsiteX18" fmla="*/ 1561599 w 2462446"/>
                <a:gd name="connsiteY18" fmla="*/ 1793121 h 3794396"/>
                <a:gd name="connsiteX19" fmla="*/ 1565861 w 2462446"/>
                <a:gd name="connsiteY19" fmla="*/ 1873399 h 3794396"/>
                <a:gd name="connsiteX20" fmla="*/ 1402463 w 2462446"/>
                <a:gd name="connsiteY20" fmla="*/ 1973569 h 3794396"/>
                <a:gd name="connsiteX21" fmla="*/ 1308686 w 2462446"/>
                <a:gd name="connsiteY21" fmla="*/ 1859901 h 3794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62446" h="3794396">
                  <a:moveTo>
                    <a:pt x="1308686" y="1859901"/>
                  </a:moveTo>
                  <a:cubicBezTo>
                    <a:pt x="1306555" y="1860611"/>
                    <a:pt x="1305134" y="1860611"/>
                    <a:pt x="1303003" y="1860611"/>
                  </a:cubicBezTo>
                  <a:cubicBezTo>
                    <a:pt x="1022384" y="1949415"/>
                    <a:pt x="737502" y="1825800"/>
                    <a:pt x="500219" y="1511081"/>
                  </a:cubicBezTo>
                  <a:cubicBezTo>
                    <a:pt x="208943" y="1124608"/>
                    <a:pt x="323322" y="630860"/>
                    <a:pt x="323322" y="630860"/>
                  </a:cubicBezTo>
                  <a:lnTo>
                    <a:pt x="50518" y="534952"/>
                  </a:lnTo>
                  <a:cubicBezTo>
                    <a:pt x="50518" y="534952"/>
                    <a:pt x="-76649" y="835464"/>
                    <a:pt x="72541" y="1474849"/>
                  </a:cubicBezTo>
                  <a:cubicBezTo>
                    <a:pt x="214627" y="2085817"/>
                    <a:pt x="827016" y="2368568"/>
                    <a:pt x="827016" y="2368568"/>
                  </a:cubicBezTo>
                  <a:cubicBezTo>
                    <a:pt x="827016" y="2368568"/>
                    <a:pt x="949920" y="2925543"/>
                    <a:pt x="992545" y="3198348"/>
                  </a:cubicBezTo>
                  <a:cubicBezTo>
                    <a:pt x="1035171" y="3471152"/>
                    <a:pt x="973364" y="3775216"/>
                    <a:pt x="992545" y="3794397"/>
                  </a:cubicBezTo>
                  <a:cubicBezTo>
                    <a:pt x="1315790" y="3794397"/>
                    <a:pt x="1668873" y="3636682"/>
                    <a:pt x="1668873" y="3636682"/>
                  </a:cubicBezTo>
                  <a:cubicBezTo>
                    <a:pt x="1668873" y="3636682"/>
                    <a:pt x="1691607" y="3621053"/>
                    <a:pt x="1849322" y="3594056"/>
                  </a:cubicBezTo>
                  <a:cubicBezTo>
                    <a:pt x="2122126" y="3563508"/>
                    <a:pt x="2356568" y="3486071"/>
                    <a:pt x="2356568" y="3486071"/>
                  </a:cubicBezTo>
                  <a:cubicBezTo>
                    <a:pt x="2356568" y="3486071"/>
                    <a:pt x="2110760" y="2401958"/>
                    <a:pt x="2125679" y="2151887"/>
                  </a:cubicBezTo>
                  <a:cubicBezTo>
                    <a:pt x="2451055" y="1705738"/>
                    <a:pt x="2463132" y="1370416"/>
                    <a:pt x="2462422" y="1040067"/>
                  </a:cubicBezTo>
                  <a:cubicBezTo>
                    <a:pt x="2461001" y="547740"/>
                    <a:pt x="2008458" y="0"/>
                    <a:pt x="2008458" y="0"/>
                  </a:cubicBezTo>
                  <a:lnTo>
                    <a:pt x="1775437" y="213128"/>
                  </a:lnTo>
                  <a:cubicBezTo>
                    <a:pt x="1775437" y="213128"/>
                    <a:pt x="2077369" y="566922"/>
                    <a:pt x="2107208" y="974707"/>
                  </a:cubicBezTo>
                  <a:cubicBezTo>
                    <a:pt x="2135625" y="1371837"/>
                    <a:pt x="1971515" y="1632564"/>
                    <a:pt x="1823746" y="1707159"/>
                  </a:cubicBezTo>
                  <a:cubicBezTo>
                    <a:pt x="1675978" y="1781754"/>
                    <a:pt x="1561599" y="1793121"/>
                    <a:pt x="1561599" y="1793121"/>
                  </a:cubicBezTo>
                  <a:cubicBezTo>
                    <a:pt x="1561599" y="1793121"/>
                    <a:pt x="1572255" y="1858480"/>
                    <a:pt x="1565861" y="1873399"/>
                  </a:cubicBezTo>
                  <a:cubicBezTo>
                    <a:pt x="1559467" y="1888318"/>
                    <a:pt x="1504764" y="1967886"/>
                    <a:pt x="1402463" y="1973569"/>
                  </a:cubicBezTo>
                  <a:cubicBezTo>
                    <a:pt x="1300871" y="1979253"/>
                    <a:pt x="1308686" y="1859901"/>
                    <a:pt x="1308686" y="1859901"/>
                  </a:cubicBezTo>
                  <a:close/>
                </a:path>
              </a:pathLst>
            </a:custGeom>
            <a:solidFill>
              <a:schemeClr val="bg1"/>
            </a:solidFill>
            <a:ln w="71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0" name="Freeform: Shape 79">
              <a:extLst>
                <a:ext uri="{FF2B5EF4-FFF2-40B4-BE49-F238E27FC236}">
                  <a16:creationId xmlns:a16="http://schemas.microsoft.com/office/drawing/2014/main" id="{A05FA481-D3A3-2E43-86A5-69FA99D349EC}"/>
                </a:ext>
              </a:extLst>
            </p:cNvPr>
            <p:cNvSpPr/>
            <p:nvPr/>
          </p:nvSpPr>
          <p:spPr>
            <a:xfrm>
              <a:off x="4451916" y="2557541"/>
              <a:ext cx="460840" cy="337453"/>
            </a:xfrm>
            <a:custGeom>
              <a:avLst/>
              <a:gdLst>
                <a:gd name="connsiteX0" fmla="*/ 59697 w 460840"/>
                <a:gd name="connsiteY0" fmla="*/ 79568 h 337453"/>
                <a:gd name="connsiteX1" fmla="*/ 21 w 460840"/>
                <a:gd name="connsiteY1" fmla="*/ 317561 h 337453"/>
                <a:gd name="connsiteX2" fmla="*/ 30569 w 460840"/>
                <a:gd name="connsiteY2" fmla="*/ 333901 h 337453"/>
                <a:gd name="connsiteX3" fmla="*/ 222385 w 460840"/>
                <a:gd name="connsiteY3" fmla="*/ 196789 h 337453"/>
                <a:gd name="connsiteX4" fmla="*/ 439065 w 460840"/>
                <a:gd name="connsiteY4" fmla="*/ 228758 h 337453"/>
                <a:gd name="connsiteX5" fmla="*/ 460378 w 460840"/>
                <a:gd name="connsiteY5" fmla="*/ 205314 h 337453"/>
                <a:gd name="connsiteX6" fmla="*/ 370154 w 460840"/>
                <a:gd name="connsiteY6" fmla="*/ 0 h 337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0840" h="337453">
                  <a:moveTo>
                    <a:pt x="59697" y="79568"/>
                  </a:moveTo>
                  <a:lnTo>
                    <a:pt x="21" y="317561"/>
                  </a:lnTo>
                  <a:cubicBezTo>
                    <a:pt x="-690" y="333191"/>
                    <a:pt x="17071" y="343137"/>
                    <a:pt x="30569" y="333901"/>
                  </a:cubicBezTo>
                  <a:lnTo>
                    <a:pt x="222385" y="196789"/>
                  </a:lnTo>
                  <a:lnTo>
                    <a:pt x="439065" y="228758"/>
                  </a:lnTo>
                  <a:cubicBezTo>
                    <a:pt x="452563" y="230889"/>
                    <a:pt x="463220" y="218812"/>
                    <a:pt x="460378" y="205314"/>
                  </a:cubicBezTo>
                  <a:lnTo>
                    <a:pt x="370154" y="0"/>
                  </a:lnTo>
                </a:path>
              </a:pathLst>
            </a:custGeom>
            <a:noFill/>
            <a:ln w="7103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1" name="Freeform: Shape 80">
              <a:extLst>
                <a:ext uri="{FF2B5EF4-FFF2-40B4-BE49-F238E27FC236}">
                  <a16:creationId xmlns:a16="http://schemas.microsoft.com/office/drawing/2014/main" id="{9D545046-CA4B-EC4E-8EB5-31EADFFF47B4}"/>
                </a:ext>
              </a:extLst>
            </p:cNvPr>
            <p:cNvSpPr/>
            <p:nvPr/>
          </p:nvSpPr>
          <p:spPr>
            <a:xfrm>
              <a:off x="4669328" y="2740831"/>
              <a:ext cx="237993" cy="1662401"/>
            </a:xfrm>
            <a:custGeom>
              <a:avLst/>
              <a:gdLst>
                <a:gd name="connsiteX0" fmla="*/ 0 w 237993"/>
                <a:gd name="connsiteY0" fmla="*/ 0 h 1662401"/>
                <a:gd name="connsiteX1" fmla="*/ 82410 w 237993"/>
                <a:gd name="connsiteY1" fmla="*/ 625177 h 1662401"/>
                <a:gd name="connsiteX2" fmla="*/ 237993 w 237993"/>
                <a:gd name="connsiteY2" fmla="*/ 1662402 h 1662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7993" h="1662401">
                  <a:moveTo>
                    <a:pt x="0" y="0"/>
                  </a:moveTo>
                  <a:cubicBezTo>
                    <a:pt x="0" y="0"/>
                    <a:pt x="61097" y="471014"/>
                    <a:pt x="82410" y="625177"/>
                  </a:cubicBezTo>
                  <a:cubicBezTo>
                    <a:pt x="103722" y="779340"/>
                    <a:pt x="237993" y="1662402"/>
                    <a:pt x="237993" y="1662402"/>
                  </a:cubicBezTo>
                </a:path>
              </a:pathLst>
            </a:custGeom>
            <a:noFill/>
            <a:ln w="7103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2" name="Freeform: Shape 81">
              <a:extLst>
                <a:ext uri="{FF2B5EF4-FFF2-40B4-BE49-F238E27FC236}">
                  <a16:creationId xmlns:a16="http://schemas.microsoft.com/office/drawing/2014/main" id="{5527D0EC-3F82-724B-B1A9-D2924136B081}"/>
                </a:ext>
              </a:extLst>
            </p:cNvPr>
            <p:cNvSpPr/>
            <p:nvPr/>
          </p:nvSpPr>
          <p:spPr>
            <a:xfrm>
              <a:off x="4541451" y="2342992"/>
              <a:ext cx="265674" cy="398982"/>
            </a:xfrm>
            <a:custGeom>
              <a:avLst/>
              <a:gdLst>
                <a:gd name="connsiteX0" fmla="*/ 0 w 265674"/>
                <a:gd name="connsiteY0" fmla="*/ 240835 h 398982"/>
                <a:gd name="connsiteX1" fmla="*/ 14919 w 265674"/>
                <a:gd name="connsiteY1" fmla="*/ 333191 h 398982"/>
                <a:gd name="connsiteX2" fmla="*/ 49730 w 265674"/>
                <a:gd name="connsiteY2" fmla="*/ 382921 h 398982"/>
                <a:gd name="connsiteX3" fmla="*/ 164819 w 265674"/>
                <a:gd name="connsiteY3" fmla="*/ 387183 h 398982"/>
                <a:gd name="connsiteX4" fmla="*/ 256464 w 265674"/>
                <a:gd name="connsiteY4" fmla="*/ 312588 h 398982"/>
                <a:gd name="connsiteX5" fmla="*/ 264990 w 265674"/>
                <a:gd name="connsiteY5" fmla="*/ 268542 h 398982"/>
                <a:gd name="connsiteX6" fmla="*/ 230179 w 265674"/>
                <a:gd name="connsiteY6" fmla="*/ 0 h 398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674" h="398982">
                  <a:moveTo>
                    <a:pt x="0" y="240835"/>
                  </a:moveTo>
                  <a:lnTo>
                    <a:pt x="14919" y="333191"/>
                  </a:lnTo>
                  <a:cubicBezTo>
                    <a:pt x="18471" y="354504"/>
                    <a:pt x="31259" y="372975"/>
                    <a:pt x="49730" y="382921"/>
                  </a:cubicBezTo>
                  <a:cubicBezTo>
                    <a:pt x="75305" y="397130"/>
                    <a:pt x="115089" y="408496"/>
                    <a:pt x="164819" y="387183"/>
                  </a:cubicBezTo>
                  <a:cubicBezTo>
                    <a:pt x="217391" y="365160"/>
                    <a:pt x="243677" y="333901"/>
                    <a:pt x="256464" y="312588"/>
                  </a:cubicBezTo>
                  <a:cubicBezTo>
                    <a:pt x="264279" y="299801"/>
                    <a:pt x="267121" y="284171"/>
                    <a:pt x="264990" y="268542"/>
                  </a:cubicBezTo>
                  <a:lnTo>
                    <a:pt x="230179" y="0"/>
                  </a:lnTo>
                </a:path>
              </a:pathLst>
            </a:custGeom>
            <a:noFill/>
            <a:ln w="7103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3" name="Freeform: Shape 82">
              <a:extLst>
                <a:ext uri="{FF2B5EF4-FFF2-40B4-BE49-F238E27FC236}">
                  <a16:creationId xmlns:a16="http://schemas.microsoft.com/office/drawing/2014/main" id="{95E54CCB-2972-4946-9DC5-41FCAD983B5A}"/>
                </a:ext>
              </a:extLst>
            </p:cNvPr>
            <p:cNvSpPr/>
            <p:nvPr/>
          </p:nvSpPr>
          <p:spPr>
            <a:xfrm>
              <a:off x="6626557" y="3356062"/>
              <a:ext cx="160556" cy="19259"/>
            </a:xfrm>
            <a:custGeom>
              <a:avLst/>
              <a:gdLst>
                <a:gd name="connsiteX0" fmla="*/ 0 w 160556"/>
                <a:gd name="connsiteY0" fmla="*/ 11367 h 19259"/>
                <a:gd name="connsiteX1" fmla="*/ 160557 w 160556"/>
                <a:gd name="connsiteY1" fmla="*/ 0 h 19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0556" h="19259">
                  <a:moveTo>
                    <a:pt x="0" y="11367"/>
                  </a:moveTo>
                  <a:cubicBezTo>
                    <a:pt x="54703" y="25575"/>
                    <a:pt x="120062" y="19892"/>
                    <a:pt x="160557" y="0"/>
                  </a:cubicBezTo>
                </a:path>
              </a:pathLst>
            </a:custGeom>
            <a:noFill/>
            <a:ln w="7103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735979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aphic 6">
            <a:extLst>
              <a:ext uri="{FF2B5EF4-FFF2-40B4-BE49-F238E27FC236}">
                <a16:creationId xmlns:a16="http://schemas.microsoft.com/office/drawing/2014/main" id="{FA3C0EB8-5DBE-DCB7-DDA3-5ADDE8461585}"/>
              </a:ext>
            </a:extLst>
          </p:cNvPr>
          <p:cNvGrpSpPr/>
          <p:nvPr/>
        </p:nvGrpSpPr>
        <p:grpSpPr>
          <a:xfrm>
            <a:off x="0" y="-171450"/>
            <a:ext cx="9337846" cy="5329093"/>
            <a:chOff x="-322433" y="0"/>
            <a:chExt cx="9009233" cy="5141554"/>
          </a:xfrm>
          <a:solidFill>
            <a:schemeClr val="bg2">
              <a:alpha val="69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6B41E00-590B-F5A5-6BAA-2D3BC0C32C6D}"/>
                </a:ext>
              </a:extLst>
            </p:cNvPr>
            <p:cNvSpPr/>
            <p:nvPr/>
          </p:nvSpPr>
          <p:spPr>
            <a:xfrm>
              <a:off x="3798204" y="2417380"/>
              <a:ext cx="56429" cy="18809"/>
            </a:xfrm>
            <a:custGeom>
              <a:avLst/>
              <a:gdLst>
                <a:gd name="connsiteX0" fmla="*/ 56429 w 56429"/>
                <a:gd name="connsiteY0" fmla="*/ 0 h 18809"/>
                <a:gd name="connsiteX1" fmla="*/ 0 w 56429"/>
                <a:gd name="connsiteY1" fmla="*/ 18810 h 18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429" h="18809">
                  <a:moveTo>
                    <a:pt x="56429" y="0"/>
                  </a:moveTo>
                  <a:cubicBezTo>
                    <a:pt x="56429" y="0"/>
                    <a:pt x="31782" y="0"/>
                    <a:pt x="0" y="18810"/>
                  </a:cubicBezTo>
                </a:path>
              </a:pathLst>
            </a:custGeom>
            <a:grpFill/>
            <a:ln w="64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E6E9437-D07E-2942-D117-C42CD2E4D87E}"/>
                </a:ext>
              </a:extLst>
            </p:cNvPr>
            <p:cNvSpPr/>
            <p:nvPr/>
          </p:nvSpPr>
          <p:spPr>
            <a:xfrm>
              <a:off x="1911389" y="2568506"/>
              <a:ext cx="439759" cy="2573047"/>
            </a:xfrm>
            <a:custGeom>
              <a:avLst/>
              <a:gdLst>
                <a:gd name="connsiteX0" fmla="*/ 439760 w 439759"/>
                <a:gd name="connsiteY0" fmla="*/ 0 h 2573047"/>
                <a:gd name="connsiteX1" fmla="*/ 0 w 439759"/>
                <a:gd name="connsiteY1" fmla="*/ 2573047 h 2573047"/>
                <a:gd name="connsiteX2" fmla="*/ 203016 w 439759"/>
                <a:gd name="connsiteY2" fmla="*/ 2573047 h 2573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9759" h="2573047">
                  <a:moveTo>
                    <a:pt x="439760" y="0"/>
                  </a:moveTo>
                  <a:lnTo>
                    <a:pt x="0" y="2573047"/>
                  </a:lnTo>
                  <a:lnTo>
                    <a:pt x="203016" y="2573047"/>
                  </a:lnTo>
                  <a:close/>
                </a:path>
              </a:pathLst>
            </a:custGeom>
            <a:grpFill/>
            <a:ln w="64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01BA3BC-B126-1C8D-D7AD-09CE9C2A4573}"/>
                </a:ext>
              </a:extLst>
            </p:cNvPr>
            <p:cNvSpPr/>
            <p:nvPr/>
          </p:nvSpPr>
          <p:spPr>
            <a:xfrm>
              <a:off x="2595027" y="2421271"/>
              <a:ext cx="502674" cy="2720282"/>
            </a:xfrm>
            <a:custGeom>
              <a:avLst/>
              <a:gdLst>
                <a:gd name="connsiteX0" fmla="*/ 0 w 502674"/>
                <a:gd name="connsiteY0" fmla="*/ 0 h 2720282"/>
                <a:gd name="connsiteX1" fmla="*/ 0 w 502674"/>
                <a:gd name="connsiteY1" fmla="*/ 2720283 h 2720282"/>
                <a:gd name="connsiteX2" fmla="*/ 502675 w 502674"/>
                <a:gd name="connsiteY2" fmla="*/ 2720283 h 2720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2674" h="2720282">
                  <a:moveTo>
                    <a:pt x="0" y="0"/>
                  </a:moveTo>
                  <a:lnTo>
                    <a:pt x="0" y="2720283"/>
                  </a:lnTo>
                  <a:lnTo>
                    <a:pt x="502675" y="2720283"/>
                  </a:lnTo>
                  <a:close/>
                </a:path>
              </a:pathLst>
            </a:custGeom>
            <a:grpFill/>
            <a:ln w="64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E36A76C-17AE-052A-A286-9D8DDEE97E08}"/>
                </a:ext>
              </a:extLst>
            </p:cNvPr>
            <p:cNvSpPr/>
            <p:nvPr/>
          </p:nvSpPr>
          <p:spPr>
            <a:xfrm>
              <a:off x="2796097" y="2993997"/>
              <a:ext cx="898328" cy="2147557"/>
            </a:xfrm>
            <a:custGeom>
              <a:avLst/>
              <a:gdLst>
                <a:gd name="connsiteX0" fmla="*/ 0 w 898328"/>
                <a:gd name="connsiteY0" fmla="*/ 0 h 2147557"/>
                <a:gd name="connsiteX1" fmla="*/ 506567 w 898328"/>
                <a:gd name="connsiteY1" fmla="*/ 2147557 h 2147557"/>
                <a:gd name="connsiteX2" fmla="*/ 898329 w 898328"/>
                <a:gd name="connsiteY2" fmla="*/ 2147557 h 2147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8328" h="2147557">
                  <a:moveTo>
                    <a:pt x="0" y="0"/>
                  </a:moveTo>
                  <a:lnTo>
                    <a:pt x="506567" y="2147557"/>
                  </a:lnTo>
                  <a:lnTo>
                    <a:pt x="898329" y="2147557"/>
                  </a:lnTo>
                  <a:close/>
                </a:path>
              </a:pathLst>
            </a:custGeom>
            <a:grpFill/>
            <a:ln w="64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D5F24EF-2FBA-9D90-A2DC-407AB8EE66AD}"/>
                </a:ext>
              </a:extLst>
            </p:cNvPr>
            <p:cNvSpPr/>
            <p:nvPr/>
          </p:nvSpPr>
          <p:spPr>
            <a:xfrm>
              <a:off x="3185914" y="2891516"/>
              <a:ext cx="2672285" cy="2250038"/>
            </a:xfrm>
            <a:custGeom>
              <a:avLst/>
              <a:gdLst>
                <a:gd name="connsiteX0" fmla="*/ 0 w 2672285"/>
                <a:gd name="connsiteY0" fmla="*/ 0 h 2250038"/>
                <a:gd name="connsiteX1" fmla="*/ 2376518 w 2672285"/>
                <a:gd name="connsiteY1" fmla="*/ 2250038 h 2250038"/>
                <a:gd name="connsiteX2" fmla="*/ 2672285 w 2672285"/>
                <a:gd name="connsiteY2" fmla="*/ 2250038 h 225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2285" h="2250038">
                  <a:moveTo>
                    <a:pt x="0" y="0"/>
                  </a:moveTo>
                  <a:lnTo>
                    <a:pt x="2376518" y="2250038"/>
                  </a:lnTo>
                  <a:lnTo>
                    <a:pt x="2672285" y="2250038"/>
                  </a:lnTo>
                  <a:close/>
                </a:path>
              </a:pathLst>
            </a:custGeom>
            <a:grpFill/>
            <a:ln w="64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4F694B9-B24C-FE3E-D1B9-C15022519ABE}"/>
                </a:ext>
              </a:extLst>
            </p:cNvPr>
            <p:cNvSpPr/>
            <p:nvPr/>
          </p:nvSpPr>
          <p:spPr>
            <a:xfrm>
              <a:off x="3156077" y="828278"/>
              <a:ext cx="5530722" cy="1149341"/>
            </a:xfrm>
            <a:custGeom>
              <a:avLst/>
              <a:gdLst>
                <a:gd name="connsiteX0" fmla="*/ 0 w 5530722"/>
                <a:gd name="connsiteY0" fmla="*/ 1149342 h 1149341"/>
                <a:gd name="connsiteX1" fmla="*/ 5530722 w 5530722"/>
                <a:gd name="connsiteY1" fmla="*/ 0 h 1149341"/>
                <a:gd name="connsiteX2" fmla="*/ 5530722 w 5530722"/>
                <a:gd name="connsiteY2" fmla="*/ 419004 h 1149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30722" h="1149341">
                  <a:moveTo>
                    <a:pt x="0" y="1149342"/>
                  </a:moveTo>
                  <a:lnTo>
                    <a:pt x="5530722" y="0"/>
                  </a:lnTo>
                  <a:lnTo>
                    <a:pt x="5530722" y="419004"/>
                  </a:lnTo>
                  <a:close/>
                </a:path>
              </a:pathLst>
            </a:custGeom>
            <a:grpFill/>
            <a:ln w="64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FAA57A7-CD7E-7CFF-D8FB-6D7CB59DD2D0}"/>
                </a:ext>
              </a:extLst>
            </p:cNvPr>
            <p:cNvSpPr/>
            <p:nvPr/>
          </p:nvSpPr>
          <p:spPr>
            <a:xfrm>
              <a:off x="3359742" y="2710553"/>
              <a:ext cx="5327057" cy="1980863"/>
            </a:xfrm>
            <a:custGeom>
              <a:avLst/>
              <a:gdLst>
                <a:gd name="connsiteX0" fmla="*/ 0 w 5327057"/>
                <a:gd name="connsiteY0" fmla="*/ 0 h 1980863"/>
                <a:gd name="connsiteX1" fmla="*/ 5327058 w 5327057"/>
                <a:gd name="connsiteY1" fmla="*/ 1980864 h 1980863"/>
                <a:gd name="connsiteX2" fmla="*/ 5327058 w 5327057"/>
                <a:gd name="connsiteY2" fmla="*/ 1676665 h 1980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27057" h="1980863">
                  <a:moveTo>
                    <a:pt x="0" y="0"/>
                  </a:moveTo>
                  <a:lnTo>
                    <a:pt x="5327058" y="1980864"/>
                  </a:lnTo>
                  <a:lnTo>
                    <a:pt x="5327058" y="1676665"/>
                  </a:lnTo>
                  <a:close/>
                </a:path>
              </a:pathLst>
            </a:custGeom>
            <a:grpFill/>
            <a:ln w="64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A196E8E-D187-7DB3-0916-46DEBD03DF82}"/>
                </a:ext>
              </a:extLst>
            </p:cNvPr>
            <p:cNvSpPr/>
            <p:nvPr/>
          </p:nvSpPr>
          <p:spPr>
            <a:xfrm>
              <a:off x="3205372" y="1842060"/>
              <a:ext cx="5481427" cy="391762"/>
            </a:xfrm>
            <a:custGeom>
              <a:avLst/>
              <a:gdLst>
                <a:gd name="connsiteX0" fmla="*/ 0 w 5481427"/>
                <a:gd name="connsiteY0" fmla="*/ 391762 h 391762"/>
                <a:gd name="connsiteX1" fmla="*/ 5481428 w 5481427"/>
                <a:gd name="connsiteY1" fmla="*/ 0 h 391762"/>
                <a:gd name="connsiteX2" fmla="*/ 5481428 w 5481427"/>
                <a:gd name="connsiteY2" fmla="*/ 106372 h 391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81427" h="391762">
                  <a:moveTo>
                    <a:pt x="0" y="391762"/>
                  </a:moveTo>
                  <a:lnTo>
                    <a:pt x="5481428" y="0"/>
                  </a:lnTo>
                  <a:lnTo>
                    <a:pt x="5481428" y="106372"/>
                  </a:lnTo>
                  <a:close/>
                </a:path>
              </a:pathLst>
            </a:custGeom>
            <a:grpFill/>
            <a:ln w="64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13B1A44-5EF3-630D-3FAE-7610631A3DC6}"/>
                </a:ext>
              </a:extLst>
            </p:cNvPr>
            <p:cNvSpPr/>
            <p:nvPr/>
          </p:nvSpPr>
          <p:spPr>
            <a:xfrm>
              <a:off x="3761233" y="2677473"/>
              <a:ext cx="4925566" cy="962541"/>
            </a:xfrm>
            <a:custGeom>
              <a:avLst/>
              <a:gdLst>
                <a:gd name="connsiteX0" fmla="*/ 0 w 4925566"/>
                <a:gd name="connsiteY0" fmla="*/ 0 h 962541"/>
                <a:gd name="connsiteX1" fmla="*/ 4925567 w 4925566"/>
                <a:gd name="connsiteY1" fmla="*/ 962542 h 962541"/>
                <a:gd name="connsiteX2" fmla="*/ 4925567 w 4925566"/>
                <a:gd name="connsiteY2" fmla="*/ 740716 h 962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25566" h="962541">
                  <a:moveTo>
                    <a:pt x="0" y="0"/>
                  </a:moveTo>
                  <a:lnTo>
                    <a:pt x="4925567" y="962542"/>
                  </a:lnTo>
                  <a:lnTo>
                    <a:pt x="4925567" y="740716"/>
                  </a:lnTo>
                  <a:close/>
                </a:path>
              </a:pathLst>
            </a:custGeom>
            <a:grpFill/>
            <a:ln w="64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FF3E24B-C2DF-CE89-0429-DD6D466EBCC6}"/>
                </a:ext>
              </a:extLst>
            </p:cNvPr>
            <p:cNvSpPr/>
            <p:nvPr/>
          </p:nvSpPr>
          <p:spPr>
            <a:xfrm>
              <a:off x="3023761" y="3131502"/>
              <a:ext cx="1241444" cy="2010051"/>
            </a:xfrm>
            <a:custGeom>
              <a:avLst/>
              <a:gdLst>
                <a:gd name="connsiteX0" fmla="*/ 951515 w 1241444"/>
                <a:gd name="connsiteY0" fmla="*/ 2010051 h 2010051"/>
                <a:gd name="connsiteX1" fmla="*/ 0 w 1241444"/>
                <a:gd name="connsiteY1" fmla="*/ 0 h 2010051"/>
                <a:gd name="connsiteX2" fmla="*/ 1241445 w 1241444"/>
                <a:gd name="connsiteY2" fmla="*/ 2010051 h 2010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1444" h="2010051">
                  <a:moveTo>
                    <a:pt x="951515" y="2010051"/>
                  </a:moveTo>
                  <a:lnTo>
                    <a:pt x="0" y="0"/>
                  </a:lnTo>
                  <a:lnTo>
                    <a:pt x="1241445" y="2010051"/>
                  </a:lnTo>
                  <a:close/>
                </a:path>
              </a:pathLst>
            </a:custGeom>
            <a:grpFill/>
            <a:ln w="64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B949ECC-16E3-7411-841C-81B018CBCEA0}"/>
                </a:ext>
              </a:extLst>
            </p:cNvPr>
            <p:cNvSpPr/>
            <p:nvPr/>
          </p:nvSpPr>
          <p:spPr>
            <a:xfrm>
              <a:off x="2561299" y="49943"/>
              <a:ext cx="361277" cy="1216797"/>
            </a:xfrm>
            <a:custGeom>
              <a:avLst/>
              <a:gdLst>
                <a:gd name="connsiteX0" fmla="*/ 0 w 361277"/>
                <a:gd name="connsiteY0" fmla="*/ 1216798 h 1216797"/>
                <a:gd name="connsiteX1" fmla="*/ 136209 w 361277"/>
                <a:gd name="connsiteY1" fmla="*/ 0 h 1216797"/>
                <a:gd name="connsiteX2" fmla="*/ 361277 w 361277"/>
                <a:gd name="connsiteY2" fmla="*/ 0 h 1216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1277" h="1216797">
                  <a:moveTo>
                    <a:pt x="0" y="1216798"/>
                  </a:moveTo>
                  <a:lnTo>
                    <a:pt x="136209" y="0"/>
                  </a:lnTo>
                  <a:lnTo>
                    <a:pt x="361277" y="0"/>
                  </a:lnTo>
                  <a:close/>
                </a:path>
              </a:pathLst>
            </a:custGeom>
            <a:grpFill/>
            <a:ln w="64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597D78C-2E2C-4A4C-3A57-A1F4F00BD4FA}"/>
                </a:ext>
              </a:extLst>
            </p:cNvPr>
            <p:cNvSpPr/>
            <p:nvPr/>
          </p:nvSpPr>
          <p:spPr>
            <a:xfrm>
              <a:off x="2761072" y="49943"/>
              <a:ext cx="745256" cy="1546293"/>
            </a:xfrm>
            <a:custGeom>
              <a:avLst/>
              <a:gdLst>
                <a:gd name="connsiteX0" fmla="*/ 0 w 745256"/>
                <a:gd name="connsiteY0" fmla="*/ 1546293 h 1546293"/>
                <a:gd name="connsiteX1" fmla="*/ 583752 w 745256"/>
                <a:gd name="connsiteY1" fmla="*/ 0 h 1546293"/>
                <a:gd name="connsiteX2" fmla="*/ 745256 w 745256"/>
                <a:gd name="connsiteY2" fmla="*/ 0 h 1546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5256" h="1546293">
                  <a:moveTo>
                    <a:pt x="0" y="1546293"/>
                  </a:moveTo>
                  <a:lnTo>
                    <a:pt x="583752" y="0"/>
                  </a:lnTo>
                  <a:lnTo>
                    <a:pt x="745256" y="0"/>
                  </a:lnTo>
                  <a:close/>
                </a:path>
              </a:pathLst>
            </a:custGeom>
            <a:grpFill/>
            <a:ln w="64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CF1D27B-4BFB-3392-58FB-8B8E70E80EF5}"/>
                </a:ext>
              </a:extLst>
            </p:cNvPr>
            <p:cNvSpPr/>
            <p:nvPr/>
          </p:nvSpPr>
          <p:spPr>
            <a:xfrm>
              <a:off x="2899227" y="0"/>
              <a:ext cx="2788386" cy="1762929"/>
            </a:xfrm>
            <a:custGeom>
              <a:avLst/>
              <a:gdLst>
                <a:gd name="connsiteX0" fmla="*/ 0 w 2788386"/>
                <a:gd name="connsiteY0" fmla="*/ 1762930 h 1762929"/>
                <a:gd name="connsiteX1" fmla="*/ 2788387 w 2788386"/>
                <a:gd name="connsiteY1" fmla="*/ 0 h 1762929"/>
                <a:gd name="connsiteX2" fmla="*/ 2048968 w 2788386"/>
                <a:gd name="connsiteY2" fmla="*/ 0 h 1762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88386" h="1762929">
                  <a:moveTo>
                    <a:pt x="0" y="1762930"/>
                  </a:moveTo>
                  <a:lnTo>
                    <a:pt x="2788387" y="0"/>
                  </a:lnTo>
                  <a:lnTo>
                    <a:pt x="2048968" y="0"/>
                  </a:lnTo>
                  <a:close/>
                </a:path>
              </a:pathLst>
            </a:custGeom>
            <a:grpFill/>
            <a:ln w="64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1A8504D-11E3-7A92-4D64-25E47AB9C2B7}"/>
                </a:ext>
              </a:extLst>
            </p:cNvPr>
            <p:cNvSpPr/>
            <p:nvPr/>
          </p:nvSpPr>
          <p:spPr>
            <a:xfrm>
              <a:off x="3034787" y="49943"/>
              <a:ext cx="813360" cy="1351709"/>
            </a:xfrm>
            <a:custGeom>
              <a:avLst/>
              <a:gdLst>
                <a:gd name="connsiteX0" fmla="*/ 688827 w 813360"/>
                <a:gd name="connsiteY0" fmla="*/ 0 h 1351709"/>
                <a:gd name="connsiteX1" fmla="*/ 0 w 813360"/>
                <a:gd name="connsiteY1" fmla="*/ 1351709 h 1351709"/>
                <a:gd name="connsiteX2" fmla="*/ 813361 w 813360"/>
                <a:gd name="connsiteY2" fmla="*/ 0 h 1351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13360" h="1351709">
                  <a:moveTo>
                    <a:pt x="688827" y="0"/>
                  </a:moveTo>
                  <a:lnTo>
                    <a:pt x="0" y="1351709"/>
                  </a:lnTo>
                  <a:lnTo>
                    <a:pt x="813361" y="0"/>
                  </a:lnTo>
                  <a:close/>
                </a:path>
              </a:pathLst>
            </a:custGeom>
            <a:grpFill/>
            <a:ln w="64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51E7ED9-466B-0DDE-CF91-8F288EC50EC7}"/>
                </a:ext>
              </a:extLst>
            </p:cNvPr>
            <p:cNvSpPr/>
            <p:nvPr/>
          </p:nvSpPr>
          <p:spPr>
            <a:xfrm>
              <a:off x="3084730" y="49943"/>
              <a:ext cx="1578075" cy="1445109"/>
            </a:xfrm>
            <a:custGeom>
              <a:avLst/>
              <a:gdLst>
                <a:gd name="connsiteX0" fmla="*/ 1208366 w 1578075"/>
                <a:gd name="connsiteY0" fmla="*/ 0 h 1445109"/>
                <a:gd name="connsiteX1" fmla="*/ 0 w 1578075"/>
                <a:gd name="connsiteY1" fmla="*/ 1445110 h 1445109"/>
                <a:gd name="connsiteX2" fmla="*/ 1578075 w 1578075"/>
                <a:gd name="connsiteY2" fmla="*/ 0 h 1445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78075" h="1445109">
                  <a:moveTo>
                    <a:pt x="1208366" y="0"/>
                  </a:moveTo>
                  <a:lnTo>
                    <a:pt x="0" y="1445110"/>
                  </a:lnTo>
                  <a:lnTo>
                    <a:pt x="1578075" y="0"/>
                  </a:lnTo>
                  <a:close/>
                </a:path>
              </a:pathLst>
            </a:custGeom>
            <a:grpFill/>
            <a:ln w="64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D5C08B4-0982-0266-C76A-6B50B52BC760}"/>
                </a:ext>
              </a:extLst>
            </p:cNvPr>
            <p:cNvSpPr/>
            <p:nvPr/>
          </p:nvSpPr>
          <p:spPr>
            <a:xfrm>
              <a:off x="3644483" y="49943"/>
              <a:ext cx="2817574" cy="1378950"/>
            </a:xfrm>
            <a:custGeom>
              <a:avLst/>
              <a:gdLst>
                <a:gd name="connsiteX0" fmla="*/ 2447865 w 2817574"/>
                <a:gd name="connsiteY0" fmla="*/ 0 h 1378950"/>
                <a:gd name="connsiteX1" fmla="*/ 0 w 2817574"/>
                <a:gd name="connsiteY1" fmla="*/ 1378951 h 1378950"/>
                <a:gd name="connsiteX2" fmla="*/ 2817575 w 2817574"/>
                <a:gd name="connsiteY2" fmla="*/ 0 h 137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7574" h="1378950">
                  <a:moveTo>
                    <a:pt x="2447865" y="0"/>
                  </a:moveTo>
                  <a:lnTo>
                    <a:pt x="0" y="1378951"/>
                  </a:lnTo>
                  <a:lnTo>
                    <a:pt x="2817575" y="0"/>
                  </a:lnTo>
                  <a:close/>
                </a:path>
              </a:pathLst>
            </a:custGeom>
            <a:grpFill/>
            <a:ln w="64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9FFE42F-F02B-12C5-A1ED-A224E65381A0}"/>
                </a:ext>
              </a:extLst>
            </p:cNvPr>
            <p:cNvSpPr/>
            <p:nvPr/>
          </p:nvSpPr>
          <p:spPr>
            <a:xfrm>
              <a:off x="3156077" y="49943"/>
              <a:ext cx="5530722" cy="1780442"/>
            </a:xfrm>
            <a:custGeom>
              <a:avLst/>
              <a:gdLst>
                <a:gd name="connsiteX0" fmla="*/ 3879354 w 5530722"/>
                <a:gd name="connsiteY0" fmla="*/ 0 h 1780442"/>
                <a:gd name="connsiteX1" fmla="*/ 0 w 5530722"/>
                <a:gd name="connsiteY1" fmla="*/ 1780442 h 1780442"/>
                <a:gd name="connsiteX2" fmla="*/ 5530722 w 5530722"/>
                <a:gd name="connsiteY2" fmla="*/ 241933 h 1780442"/>
                <a:gd name="connsiteX3" fmla="*/ 5476887 w 5530722"/>
                <a:gd name="connsiteY3" fmla="*/ 0 h 1780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30722" h="1780442">
                  <a:moveTo>
                    <a:pt x="3879354" y="0"/>
                  </a:moveTo>
                  <a:lnTo>
                    <a:pt x="0" y="1780442"/>
                  </a:lnTo>
                  <a:lnTo>
                    <a:pt x="5530722" y="241933"/>
                  </a:lnTo>
                  <a:lnTo>
                    <a:pt x="5476887" y="0"/>
                  </a:lnTo>
                  <a:close/>
                </a:path>
              </a:pathLst>
            </a:custGeom>
            <a:grpFill/>
            <a:ln w="64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070E3AC-3691-CDA4-866A-31B71E7B8B53}"/>
                </a:ext>
              </a:extLst>
            </p:cNvPr>
            <p:cNvSpPr/>
            <p:nvPr/>
          </p:nvSpPr>
          <p:spPr>
            <a:xfrm>
              <a:off x="3205372" y="2426460"/>
              <a:ext cx="5481427" cy="707636"/>
            </a:xfrm>
            <a:custGeom>
              <a:avLst/>
              <a:gdLst>
                <a:gd name="connsiteX0" fmla="*/ 0 w 5481427"/>
                <a:gd name="connsiteY0" fmla="*/ 0 h 707636"/>
                <a:gd name="connsiteX1" fmla="*/ 5481428 w 5481427"/>
                <a:gd name="connsiteY1" fmla="*/ 707637 h 707636"/>
                <a:gd name="connsiteX2" fmla="*/ 5481428 w 5481427"/>
                <a:gd name="connsiteY2" fmla="*/ 419004 h 707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81427" h="707636">
                  <a:moveTo>
                    <a:pt x="0" y="0"/>
                  </a:moveTo>
                  <a:lnTo>
                    <a:pt x="5481428" y="707637"/>
                  </a:lnTo>
                  <a:lnTo>
                    <a:pt x="5481428" y="419004"/>
                  </a:lnTo>
                  <a:close/>
                </a:path>
              </a:pathLst>
            </a:custGeom>
            <a:grpFill/>
            <a:ln w="64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6067BD0-C408-CCF3-B4EB-7EDFA978A94F}"/>
                </a:ext>
              </a:extLst>
            </p:cNvPr>
            <p:cNvSpPr/>
            <p:nvPr/>
          </p:nvSpPr>
          <p:spPr>
            <a:xfrm>
              <a:off x="4277529" y="2205283"/>
              <a:ext cx="4409270" cy="213393"/>
            </a:xfrm>
            <a:custGeom>
              <a:avLst/>
              <a:gdLst>
                <a:gd name="connsiteX0" fmla="*/ 4409271 w 4409270"/>
                <a:gd name="connsiteY0" fmla="*/ 0 h 213393"/>
                <a:gd name="connsiteX1" fmla="*/ 0 w 4409270"/>
                <a:gd name="connsiteY1" fmla="*/ 134263 h 213393"/>
                <a:gd name="connsiteX2" fmla="*/ 4409271 w 4409270"/>
                <a:gd name="connsiteY2" fmla="*/ 213394 h 21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09270" h="213393">
                  <a:moveTo>
                    <a:pt x="4409271" y="0"/>
                  </a:moveTo>
                  <a:lnTo>
                    <a:pt x="0" y="134263"/>
                  </a:lnTo>
                  <a:lnTo>
                    <a:pt x="4409271" y="213394"/>
                  </a:lnTo>
                  <a:close/>
                </a:path>
              </a:pathLst>
            </a:custGeom>
            <a:grpFill/>
            <a:ln w="64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B030555-7345-192F-646A-2E8451BC4FCF}"/>
                </a:ext>
              </a:extLst>
            </p:cNvPr>
            <p:cNvSpPr/>
            <p:nvPr/>
          </p:nvSpPr>
          <p:spPr>
            <a:xfrm>
              <a:off x="1024087" y="2417380"/>
              <a:ext cx="56429" cy="18809"/>
            </a:xfrm>
            <a:custGeom>
              <a:avLst/>
              <a:gdLst>
                <a:gd name="connsiteX0" fmla="*/ 0 w 56429"/>
                <a:gd name="connsiteY0" fmla="*/ 0 h 18809"/>
                <a:gd name="connsiteX1" fmla="*/ 56429 w 56429"/>
                <a:gd name="connsiteY1" fmla="*/ 18810 h 18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429" h="18809">
                  <a:moveTo>
                    <a:pt x="0" y="0"/>
                  </a:moveTo>
                  <a:cubicBezTo>
                    <a:pt x="0" y="0"/>
                    <a:pt x="24647" y="0"/>
                    <a:pt x="56429" y="18810"/>
                  </a:cubicBezTo>
                </a:path>
              </a:pathLst>
            </a:custGeom>
            <a:grpFill/>
            <a:ln w="64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A519533-C47E-0754-F644-F93F96B6F363}"/>
                </a:ext>
              </a:extLst>
            </p:cNvPr>
            <p:cNvSpPr/>
            <p:nvPr/>
          </p:nvSpPr>
          <p:spPr>
            <a:xfrm>
              <a:off x="1184294" y="2512077"/>
              <a:ext cx="1030645" cy="2629476"/>
            </a:xfrm>
            <a:custGeom>
              <a:avLst/>
              <a:gdLst>
                <a:gd name="connsiteX0" fmla="*/ 1030646 w 1030645"/>
                <a:gd name="connsiteY0" fmla="*/ 0 h 2629476"/>
                <a:gd name="connsiteX1" fmla="*/ 391762 w 1030645"/>
                <a:gd name="connsiteY1" fmla="*/ 2629477 h 2629476"/>
                <a:gd name="connsiteX2" fmla="*/ 0 w 1030645"/>
                <a:gd name="connsiteY2" fmla="*/ 2629477 h 2629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0645" h="2629476">
                  <a:moveTo>
                    <a:pt x="1030646" y="0"/>
                  </a:moveTo>
                  <a:lnTo>
                    <a:pt x="391762" y="2629477"/>
                  </a:lnTo>
                  <a:lnTo>
                    <a:pt x="0" y="2629477"/>
                  </a:lnTo>
                  <a:close/>
                </a:path>
              </a:pathLst>
            </a:custGeom>
            <a:grpFill/>
            <a:ln w="64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06F1935-DD3D-A650-0DEA-1BB5EC43D82A}"/>
                </a:ext>
              </a:extLst>
            </p:cNvPr>
            <p:cNvSpPr/>
            <p:nvPr/>
          </p:nvSpPr>
          <p:spPr>
            <a:xfrm>
              <a:off x="614163" y="2824060"/>
              <a:ext cx="1241445" cy="2317493"/>
            </a:xfrm>
            <a:custGeom>
              <a:avLst/>
              <a:gdLst>
                <a:gd name="connsiteX0" fmla="*/ 289281 w 1241445"/>
                <a:gd name="connsiteY0" fmla="*/ 2317494 h 2317493"/>
                <a:gd name="connsiteX1" fmla="*/ 1241445 w 1241445"/>
                <a:gd name="connsiteY1" fmla="*/ 0 h 2317493"/>
                <a:gd name="connsiteX2" fmla="*/ 0 w 1241445"/>
                <a:gd name="connsiteY2" fmla="*/ 2317494 h 231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1445" h="2317493">
                  <a:moveTo>
                    <a:pt x="289281" y="2317494"/>
                  </a:moveTo>
                  <a:lnTo>
                    <a:pt x="1241445" y="0"/>
                  </a:lnTo>
                  <a:lnTo>
                    <a:pt x="0" y="2317494"/>
                  </a:lnTo>
                  <a:close/>
                </a:path>
              </a:pathLst>
            </a:custGeom>
            <a:grpFill/>
            <a:ln w="64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3166F35-3C9D-5A75-B230-0E673184B206}"/>
                </a:ext>
              </a:extLst>
            </p:cNvPr>
            <p:cNvSpPr/>
            <p:nvPr/>
          </p:nvSpPr>
          <p:spPr>
            <a:xfrm>
              <a:off x="1372392" y="49943"/>
              <a:ext cx="777687" cy="1361438"/>
            </a:xfrm>
            <a:custGeom>
              <a:avLst/>
              <a:gdLst>
                <a:gd name="connsiteX0" fmla="*/ 777687 w 777687"/>
                <a:gd name="connsiteY0" fmla="*/ 1361439 h 1361438"/>
                <a:gd name="connsiteX1" fmla="*/ 162153 w 777687"/>
                <a:gd name="connsiteY1" fmla="*/ 0 h 1361438"/>
                <a:gd name="connsiteX2" fmla="*/ 0 w 777687"/>
                <a:gd name="connsiteY2" fmla="*/ 0 h 136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7687" h="1361438">
                  <a:moveTo>
                    <a:pt x="777687" y="1361439"/>
                  </a:moveTo>
                  <a:lnTo>
                    <a:pt x="16215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4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825C9B8-A028-F34A-F427-A7E6E3C2CFA4}"/>
                </a:ext>
              </a:extLst>
            </p:cNvPr>
            <p:cNvSpPr/>
            <p:nvPr/>
          </p:nvSpPr>
          <p:spPr>
            <a:xfrm>
              <a:off x="1030573" y="49943"/>
              <a:ext cx="969676" cy="1238201"/>
            </a:xfrm>
            <a:custGeom>
              <a:avLst/>
              <a:gdLst>
                <a:gd name="connsiteX0" fmla="*/ 124534 w 969676"/>
                <a:gd name="connsiteY0" fmla="*/ 0 h 1238201"/>
                <a:gd name="connsiteX1" fmla="*/ 969676 w 969676"/>
                <a:gd name="connsiteY1" fmla="*/ 1238202 h 1238201"/>
                <a:gd name="connsiteX2" fmla="*/ 0 w 969676"/>
                <a:gd name="connsiteY2" fmla="*/ 0 h 123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9676" h="1238201">
                  <a:moveTo>
                    <a:pt x="124534" y="0"/>
                  </a:moveTo>
                  <a:lnTo>
                    <a:pt x="969676" y="123820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4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1A64C3FD-F0D3-5EC2-2B92-87430506E7B4}"/>
                </a:ext>
              </a:extLst>
            </p:cNvPr>
            <p:cNvSpPr/>
            <p:nvPr/>
          </p:nvSpPr>
          <p:spPr>
            <a:xfrm>
              <a:off x="215915" y="49943"/>
              <a:ext cx="1884220" cy="1581318"/>
            </a:xfrm>
            <a:custGeom>
              <a:avLst/>
              <a:gdLst>
                <a:gd name="connsiteX0" fmla="*/ 369709 w 1884220"/>
                <a:gd name="connsiteY0" fmla="*/ 0 h 1581318"/>
                <a:gd name="connsiteX1" fmla="*/ 1884220 w 1884220"/>
                <a:gd name="connsiteY1" fmla="*/ 1581318 h 1581318"/>
                <a:gd name="connsiteX2" fmla="*/ 0 w 1884220"/>
                <a:gd name="connsiteY2" fmla="*/ 0 h 1581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4220" h="1581318">
                  <a:moveTo>
                    <a:pt x="369709" y="0"/>
                  </a:moveTo>
                  <a:lnTo>
                    <a:pt x="1884220" y="15813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4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8EC773AD-93C9-5061-EB8A-684F4EC214DB}"/>
                </a:ext>
              </a:extLst>
            </p:cNvPr>
            <p:cNvSpPr/>
            <p:nvPr/>
          </p:nvSpPr>
          <p:spPr>
            <a:xfrm>
              <a:off x="1781667" y="49943"/>
              <a:ext cx="581805" cy="1321873"/>
            </a:xfrm>
            <a:custGeom>
              <a:avLst/>
              <a:gdLst>
                <a:gd name="connsiteX0" fmla="*/ 0 w 581805"/>
                <a:gd name="connsiteY0" fmla="*/ 0 h 1321873"/>
                <a:gd name="connsiteX1" fmla="*/ 581806 w 581805"/>
                <a:gd name="connsiteY1" fmla="*/ 1321873 h 1321873"/>
                <a:gd name="connsiteX2" fmla="*/ 441057 w 581805"/>
                <a:gd name="connsiteY2" fmla="*/ 0 h 132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1805" h="1321873">
                  <a:moveTo>
                    <a:pt x="0" y="0"/>
                  </a:moveTo>
                  <a:lnTo>
                    <a:pt x="581806" y="1321873"/>
                  </a:lnTo>
                  <a:lnTo>
                    <a:pt x="441057" y="0"/>
                  </a:lnTo>
                  <a:close/>
                </a:path>
              </a:pathLst>
            </a:custGeom>
            <a:grpFill/>
            <a:ln w="64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1E5A40B-005F-E6D4-1A68-673B5EC6ADEF}"/>
                </a:ext>
              </a:extLst>
            </p:cNvPr>
            <p:cNvSpPr/>
            <p:nvPr/>
          </p:nvSpPr>
          <p:spPr>
            <a:xfrm>
              <a:off x="-97364" y="2900596"/>
              <a:ext cx="1672772" cy="2240957"/>
            </a:xfrm>
            <a:custGeom>
              <a:avLst/>
              <a:gdLst>
                <a:gd name="connsiteX0" fmla="*/ 0 w 1672772"/>
                <a:gd name="connsiteY0" fmla="*/ 2240958 h 2240957"/>
                <a:gd name="connsiteX1" fmla="*/ 1672773 w 1672772"/>
                <a:gd name="connsiteY1" fmla="*/ 0 h 2240957"/>
                <a:gd name="connsiteX2" fmla="*/ 239338 w 1672772"/>
                <a:gd name="connsiteY2" fmla="*/ 2240958 h 2240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2772" h="2240957">
                  <a:moveTo>
                    <a:pt x="0" y="2240958"/>
                  </a:moveTo>
                  <a:lnTo>
                    <a:pt x="1672773" y="0"/>
                  </a:lnTo>
                  <a:lnTo>
                    <a:pt x="239338" y="2240958"/>
                  </a:lnTo>
                  <a:close/>
                </a:path>
              </a:pathLst>
            </a:custGeom>
            <a:grpFill/>
            <a:ln w="64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26BAE11-782B-38DA-D86A-960B587ADC26}"/>
                </a:ext>
              </a:extLst>
            </p:cNvPr>
            <p:cNvSpPr/>
            <p:nvPr/>
          </p:nvSpPr>
          <p:spPr>
            <a:xfrm>
              <a:off x="2307043" y="2887624"/>
              <a:ext cx="166693" cy="2253929"/>
            </a:xfrm>
            <a:custGeom>
              <a:avLst/>
              <a:gdLst>
                <a:gd name="connsiteX0" fmla="*/ 166694 w 166693"/>
                <a:gd name="connsiteY0" fmla="*/ 0 h 2253929"/>
                <a:gd name="connsiteX1" fmla="*/ 0 w 166693"/>
                <a:gd name="connsiteY1" fmla="*/ 2253930 h 2253929"/>
                <a:gd name="connsiteX2" fmla="*/ 112210 w 166693"/>
                <a:gd name="connsiteY2" fmla="*/ 2253930 h 2253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693" h="2253929">
                  <a:moveTo>
                    <a:pt x="166694" y="0"/>
                  </a:moveTo>
                  <a:lnTo>
                    <a:pt x="0" y="2253930"/>
                  </a:lnTo>
                  <a:lnTo>
                    <a:pt x="112210" y="2253930"/>
                  </a:lnTo>
                  <a:close/>
                </a:path>
              </a:pathLst>
            </a:custGeom>
            <a:grpFill/>
            <a:ln w="64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5B75898-963D-9889-E7B7-8E6B823B6CBE}"/>
                </a:ext>
              </a:extLst>
            </p:cNvPr>
            <p:cNvSpPr/>
            <p:nvPr/>
          </p:nvSpPr>
          <p:spPr>
            <a:xfrm>
              <a:off x="2962142" y="2891516"/>
              <a:ext cx="1928974" cy="2250038"/>
            </a:xfrm>
            <a:custGeom>
              <a:avLst/>
              <a:gdLst>
                <a:gd name="connsiteX0" fmla="*/ 1598182 w 1928974"/>
                <a:gd name="connsiteY0" fmla="*/ 2250038 h 2250038"/>
                <a:gd name="connsiteX1" fmla="*/ 0 w 1928974"/>
                <a:gd name="connsiteY1" fmla="*/ 0 h 2250038"/>
                <a:gd name="connsiteX2" fmla="*/ 1928975 w 1928974"/>
                <a:gd name="connsiteY2" fmla="*/ 2250038 h 225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28974" h="2250038">
                  <a:moveTo>
                    <a:pt x="1598182" y="2250038"/>
                  </a:moveTo>
                  <a:lnTo>
                    <a:pt x="0" y="0"/>
                  </a:lnTo>
                  <a:lnTo>
                    <a:pt x="1928975" y="2250038"/>
                  </a:lnTo>
                  <a:close/>
                </a:path>
              </a:pathLst>
            </a:custGeom>
            <a:grpFill/>
            <a:ln w="64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9997B69-8A93-E4E0-4C29-A33D38F42A35}"/>
                </a:ext>
              </a:extLst>
            </p:cNvPr>
            <p:cNvSpPr/>
            <p:nvPr/>
          </p:nvSpPr>
          <p:spPr>
            <a:xfrm>
              <a:off x="3377903" y="2842870"/>
              <a:ext cx="5308896" cy="2298684"/>
            </a:xfrm>
            <a:custGeom>
              <a:avLst/>
              <a:gdLst>
                <a:gd name="connsiteX0" fmla="*/ 5308897 w 5308896"/>
                <a:gd name="connsiteY0" fmla="*/ 2026915 h 2298684"/>
                <a:gd name="connsiteX1" fmla="*/ 0 w 5308896"/>
                <a:gd name="connsiteY1" fmla="*/ 0 h 2298684"/>
                <a:gd name="connsiteX2" fmla="*/ 5308897 w 5308896"/>
                <a:gd name="connsiteY2" fmla="*/ 2298684 h 2298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08896" h="2298684">
                  <a:moveTo>
                    <a:pt x="5308897" y="2026915"/>
                  </a:moveTo>
                  <a:lnTo>
                    <a:pt x="0" y="0"/>
                  </a:lnTo>
                  <a:lnTo>
                    <a:pt x="5308897" y="2298684"/>
                  </a:lnTo>
                  <a:close/>
                </a:path>
              </a:pathLst>
            </a:custGeom>
            <a:grpFill/>
            <a:ln w="64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F184A4D-499A-0C4E-FB91-0BEF8F6801F2}"/>
                </a:ext>
              </a:extLst>
            </p:cNvPr>
            <p:cNvSpPr/>
            <p:nvPr/>
          </p:nvSpPr>
          <p:spPr>
            <a:xfrm>
              <a:off x="3550434" y="3026427"/>
              <a:ext cx="4577910" cy="2115126"/>
            </a:xfrm>
            <a:custGeom>
              <a:avLst/>
              <a:gdLst>
                <a:gd name="connsiteX0" fmla="*/ 4577910 w 4577910"/>
                <a:gd name="connsiteY0" fmla="*/ 2115127 h 2115126"/>
                <a:gd name="connsiteX1" fmla="*/ 0 w 4577910"/>
                <a:gd name="connsiteY1" fmla="*/ 0 h 2115126"/>
                <a:gd name="connsiteX2" fmla="*/ 3994807 w 4577910"/>
                <a:gd name="connsiteY2" fmla="*/ 2115127 h 2115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77910" h="2115126">
                  <a:moveTo>
                    <a:pt x="4577910" y="2115127"/>
                  </a:moveTo>
                  <a:lnTo>
                    <a:pt x="0" y="0"/>
                  </a:lnTo>
                  <a:lnTo>
                    <a:pt x="3994807" y="2115127"/>
                  </a:lnTo>
                  <a:close/>
                </a:path>
              </a:pathLst>
            </a:custGeom>
            <a:grpFill/>
            <a:ln w="64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3880D01-F3A7-F58B-94D3-1F242345C19B}"/>
                </a:ext>
              </a:extLst>
            </p:cNvPr>
            <p:cNvSpPr/>
            <p:nvPr/>
          </p:nvSpPr>
          <p:spPr>
            <a:xfrm>
              <a:off x="3694426" y="3158744"/>
              <a:ext cx="2682663" cy="1982809"/>
            </a:xfrm>
            <a:custGeom>
              <a:avLst/>
              <a:gdLst>
                <a:gd name="connsiteX0" fmla="*/ 2682663 w 2682663"/>
                <a:gd name="connsiteY0" fmla="*/ 1982810 h 1982809"/>
                <a:gd name="connsiteX1" fmla="*/ 0 w 2682663"/>
                <a:gd name="connsiteY1" fmla="*/ 0 h 1982809"/>
                <a:gd name="connsiteX2" fmla="*/ 2547103 w 2682663"/>
                <a:gd name="connsiteY2" fmla="*/ 1982810 h 1982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82663" h="1982809">
                  <a:moveTo>
                    <a:pt x="2682663" y="1982810"/>
                  </a:moveTo>
                  <a:lnTo>
                    <a:pt x="0" y="0"/>
                  </a:lnTo>
                  <a:lnTo>
                    <a:pt x="2547103" y="1982810"/>
                  </a:lnTo>
                  <a:close/>
                </a:path>
              </a:pathLst>
            </a:custGeom>
            <a:grpFill/>
            <a:ln w="64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7A059F-3BF9-F7D5-6C00-B58B09AA9920}"/>
                </a:ext>
              </a:extLst>
            </p:cNvPr>
            <p:cNvSpPr/>
            <p:nvPr/>
          </p:nvSpPr>
          <p:spPr>
            <a:xfrm>
              <a:off x="4522056" y="3640015"/>
              <a:ext cx="2554237" cy="1501538"/>
            </a:xfrm>
            <a:custGeom>
              <a:avLst/>
              <a:gdLst>
                <a:gd name="connsiteX0" fmla="*/ 2554237 w 2554237"/>
                <a:gd name="connsiteY0" fmla="*/ 1501539 h 1501538"/>
                <a:gd name="connsiteX1" fmla="*/ 0 w 2554237"/>
                <a:gd name="connsiteY1" fmla="*/ 0 h 1501538"/>
                <a:gd name="connsiteX2" fmla="*/ 2072318 w 2554237"/>
                <a:gd name="connsiteY2" fmla="*/ 1501539 h 1501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54237" h="1501538">
                  <a:moveTo>
                    <a:pt x="2554237" y="1501539"/>
                  </a:moveTo>
                  <a:lnTo>
                    <a:pt x="0" y="0"/>
                  </a:lnTo>
                  <a:lnTo>
                    <a:pt x="2072318" y="1501539"/>
                  </a:lnTo>
                  <a:close/>
                </a:path>
              </a:pathLst>
            </a:custGeom>
            <a:grpFill/>
            <a:ln w="64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0A5F44F0-2C17-26FE-8CD6-77C698D2A963}"/>
                </a:ext>
              </a:extLst>
            </p:cNvPr>
            <p:cNvSpPr/>
            <p:nvPr/>
          </p:nvSpPr>
          <p:spPr>
            <a:xfrm>
              <a:off x="4342390" y="2993997"/>
              <a:ext cx="4344409" cy="987188"/>
            </a:xfrm>
            <a:custGeom>
              <a:avLst/>
              <a:gdLst>
                <a:gd name="connsiteX0" fmla="*/ 4344409 w 4344409"/>
                <a:gd name="connsiteY0" fmla="*/ 808820 h 987188"/>
                <a:gd name="connsiteX1" fmla="*/ 0 w 4344409"/>
                <a:gd name="connsiteY1" fmla="*/ 0 h 987188"/>
                <a:gd name="connsiteX2" fmla="*/ 4344409 w 4344409"/>
                <a:gd name="connsiteY2" fmla="*/ 987189 h 987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44409" h="987188">
                  <a:moveTo>
                    <a:pt x="4344409" y="808820"/>
                  </a:moveTo>
                  <a:lnTo>
                    <a:pt x="0" y="0"/>
                  </a:lnTo>
                  <a:lnTo>
                    <a:pt x="4344409" y="987189"/>
                  </a:lnTo>
                  <a:close/>
                </a:path>
              </a:pathLst>
            </a:custGeom>
            <a:grpFill/>
            <a:ln w="64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232B734-3040-4336-EAD3-36DB9D84ECCF}"/>
                </a:ext>
              </a:extLst>
            </p:cNvPr>
            <p:cNvSpPr/>
            <p:nvPr/>
          </p:nvSpPr>
          <p:spPr>
            <a:xfrm>
              <a:off x="3761233" y="1415921"/>
              <a:ext cx="4925566" cy="622019"/>
            </a:xfrm>
            <a:custGeom>
              <a:avLst/>
              <a:gdLst>
                <a:gd name="connsiteX0" fmla="*/ 4925567 w 4925566"/>
                <a:gd name="connsiteY0" fmla="*/ 0 h 622019"/>
                <a:gd name="connsiteX1" fmla="*/ 0 w 4925566"/>
                <a:gd name="connsiteY1" fmla="*/ 622020 h 622019"/>
                <a:gd name="connsiteX2" fmla="*/ 4925567 w 4925566"/>
                <a:gd name="connsiteY2" fmla="*/ 136209 h 622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25566" h="622019">
                  <a:moveTo>
                    <a:pt x="4925567" y="0"/>
                  </a:moveTo>
                  <a:lnTo>
                    <a:pt x="0" y="622020"/>
                  </a:lnTo>
                  <a:lnTo>
                    <a:pt x="4925567" y="136209"/>
                  </a:lnTo>
                  <a:close/>
                </a:path>
              </a:pathLst>
            </a:custGeom>
            <a:grpFill/>
            <a:ln w="64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11158D38-467E-49E2-B5A8-6F950B8A58FE}"/>
                </a:ext>
              </a:extLst>
            </p:cNvPr>
            <p:cNvSpPr/>
            <p:nvPr/>
          </p:nvSpPr>
          <p:spPr>
            <a:xfrm>
              <a:off x="5086350" y="403437"/>
              <a:ext cx="3600449" cy="1041023"/>
            </a:xfrm>
            <a:custGeom>
              <a:avLst/>
              <a:gdLst>
                <a:gd name="connsiteX0" fmla="*/ 3600450 w 3600449"/>
                <a:gd name="connsiteY0" fmla="*/ 0 h 1041023"/>
                <a:gd name="connsiteX1" fmla="*/ 0 w 3600449"/>
                <a:gd name="connsiteY1" fmla="*/ 1041024 h 1041023"/>
                <a:gd name="connsiteX2" fmla="*/ 3600450 w 3600449"/>
                <a:gd name="connsiteY2" fmla="*/ 197827 h 1041023"/>
                <a:gd name="connsiteX3" fmla="*/ 3600450 w 3600449"/>
                <a:gd name="connsiteY3" fmla="*/ 0 h 1041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49" h="1041023">
                  <a:moveTo>
                    <a:pt x="3600450" y="0"/>
                  </a:moveTo>
                  <a:cubicBezTo>
                    <a:pt x="3556993" y="16215"/>
                    <a:pt x="0" y="1041024"/>
                    <a:pt x="0" y="1041024"/>
                  </a:cubicBezTo>
                  <a:lnTo>
                    <a:pt x="3600450" y="197827"/>
                  </a:lnTo>
                  <a:lnTo>
                    <a:pt x="3600450" y="0"/>
                  </a:lnTo>
                  <a:close/>
                </a:path>
              </a:pathLst>
            </a:custGeom>
            <a:grpFill/>
            <a:ln w="64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C4C0FE7-C9B9-E44D-F5D8-44F475CFAC7F}"/>
                </a:ext>
              </a:extLst>
            </p:cNvPr>
            <p:cNvSpPr/>
            <p:nvPr/>
          </p:nvSpPr>
          <p:spPr>
            <a:xfrm>
              <a:off x="-322433" y="2931730"/>
              <a:ext cx="1733742" cy="1904976"/>
            </a:xfrm>
            <a:custGeom>
              <a:avLst/>
              <a:gdLst>
                <a:gd name="connsiteX0" fmla="*/ 0 w 1733742"/>
                <a:gd name="connsiteY0" fmla="*/ 1669530 h 1904976"/>
                <a:gd name="connsiteX1" fmla="*/ 0 w 1733742"/>
                <a:gd name="connsiteY1" fmla="*/ 1904976 h 1904976"/>
                <a:gd name="connsiteX2" fmla="*/ 1733742 w 1733742"/>
                <a:gd name="connsiteY2" fmla="*/ 0 h 1904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33742" h="1904976">
                  <a:moveTo>
                    <a:pt x="0" y="1669530"/>
                  </a:moveTo>
                  <a:lnTo>
                    <a:pt x="0" y="1904976"/>
                  </a:lnTo>
                  <a:lnTo>
                    <a:pt x="1733742" y="0"/>
                  </a:lnTo>
                  <a:close/>
                </a:path>
              </a:pathLst>
            </a:custGeom>
            <a:grpFill/>
            <a:ln w="64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3CF6765-881F-7C63-5B8C-DCD39D461C16}"/>
                </a:ext>
              </a:extLst>
            </p:cNvPr>
            <p:cNvSpPr/>
            <p:nvPr/>
          </p:nvSpPr>
          <p:spPr>
            <a:xfrm>
              <a:off x="-322433" y="3802817"/>
              <a:ext cx="378141" cy="311983"/>
            </a:xfrm>
            <a:custGeom>
              <a:avLst/>
              <a:gdLst>
                <a:gd name="connsiteX0" fmla="*/ 0 w 378141"/>
                <a:gd name="connsiteY0" fmla="*/ 228960 h 311983"/>
                <a:gd name="connsiteX1" fmla="*/ 0 w 378141"/>
                <a:gd name="connsiteY1" fmla="*/ 311983 h 311983"/>
                <a:gd name="connsiteX2" fmla="*/ 378141 w 378141"/>
                <a:gd name="connsiteY2" fmla="*/ 0 h 311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141" h="311983">
                  <a:moveTo>
                    <a:pt x="0" y="228960"/>
                  </a:moveTo>
                  <a:lnTo>
                    <a:pt x="0" y="311983"/>
                  </a:lnTo>
                  <a:lnTo>
                    <a:pt x="378141" y="0"/>
                  </a:lnTo>
                  <a:close/>
                </a:path>
              </a:pathLst>
            </a:custGeom>
            <a:grpFill/>
            <a:ln w="64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8527F20-E150-FAB6-249C-DAD7CF77EAC1}"/>
                </a:ext>
              </a:extLst>
            </p:cNvPr>
            <p:cNvSpPr/>
            <p:nvPr/>
          </p:nvSpPr>
          <p:spPr>
            <a:xfrm>
              <a:off x="-322433" y="2855842"/>
              <a:ext cx="1733742" cy="854871"/>
            </a:xfrm>
            <a:custGeom>
              <a:avLst/>
              <a:gdLst>
                <a:gd name="connsiteX0" fmla="*/ 0 w 1733742"/>
                <a:gd name="connsiteY0" fmla="*/ 713474 h 854871"/>
                <a:gd name="connsiteX1" fmla="*/ 0 w 1733742"/>
                <a:gd name="connsiteY1" fmla="*/ 854872 h 854871"/>
                <a:gd name="connsiteX2" fmla="*/ 1733742 w 1733742"/>
                <a:gd name="connsiteY2" fmla="*/ 0 h 854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33742" h="854871">
                  <a:moveTo>
                    <a:pt x="0" y="713474"/>
                  </a:moveTo>
                  <a:lnTo>
                    <a:pt x="0" y="854872"/>
                  </a:lnTo>
                  <a:lnTo>
                    <a:pt x="1733742" y="0"/>
                  </a:lnTo>
                  <a:close/>
                </a:path>
              </a:pathLst>
            </a:custGeom>
            <a:grpFill/>
            <a:ln w="64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35472DA-2F57-97BC-6986-2A9CCBFB820A}"/>
                </a:ext>
              </a:extLst>
            </p:cNvPr>
            <p:cNvSpPr/>
            <p:nvPr/>
          </p:nvSpPr>
          <p:spPr>
            <a:xfrm>
              <a:off x="-322433" y="2900596"/>
              <a:ext cx="1027402" cy="388519"/>
            </a:xfrm>
            <a:custGeom>
              <a:avLst/>
              <a:gdLst>
                <a:gd name="connsiteX0" fmla="*/ 0 w 1027402"/>
                <a:gd name="connsiteY0" fmla="*/ 287335 h 388519"/>
                <a:gd name="connsiteX1" fmla="*/ 0 w 1027402"/>
                <a:gd name="connsiteY1" fmla="*/ 388519 h 388519"/>
                <a:gd name="connsiteX2" fmla="*/ 1027403 w 1027402"/>
                <a:gd name="connsiteY2" fmla="*/ 0 h 38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7402" h="388519">
                  <a:moveTo>
                    <a:pt x="0" y="287335"/>
                  </a:moveTo>
                  <a:lnTo>
                    <a:pt x="0" y="388519"/>
                  </a:lnTo>
                  <a:lnTo>
                    <a:pt x="1027403" y="0"/>
                  </a:lnTo>
                  <a:close/>
                </a:path>
              </a:pathLst>
            </a:custGeom>
            <a:grpFill/>
            <a:ln w="64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4F323D0-7D50-1FBE-614C-B0F26D7AA300}"/>
                </a:ext>
              </a:extLst>
            </p:cNvPr>
            <p:cNvSpPr/>
            <p:nvPr/>
          </p:nvSpPr>
          <p:spPr>
            <a:xfrm>
              <a:off x="-322433" y="2611315"/>
              <a:ext cx="1666935" cy="469595"/>
            </a:xfrm>
            <a:custGeom>
              <a:avLst/>
              <a:gdLst>
                <a:gd name="connsiteX0" fmla="*/ 0 w 1666935"/>
                <a:gd name="connsiteY0" fmla="*/ 368412 h 469595"/>
                <a:gd name="connsiteX1" fmla="*/ 0 w 1666935"/>
                <a:gd name="connsiteY1" fmla="*/ 469596 h 469595"/>
                <a:gd name="connsiteX2" fmla="*/ 1666935 w 1666935"/>
                <a:gd name="connsiteY2" fmla="*/ 0 h 46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6935" h="469595">
                  <a:moveTo>
                    <a:pt x="0" y="368412"/>
                  </a:moveTo>
                  <a:lnTo>
                    <a:pt x="0" y="469596"/>
                  </a:lnTo>
                  <a:lnTo>
                    <a:pt x="1666935" y="0"/>
                  </a:lnTo>
                  <a:close/>
                </a:path>
              </a:pathLst>
            </a:custGeom>
            <a:grpFill/>
            <a:ln w="64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E617315-3BA8-EA21-5E5C-CEB751414C20}"/>
                </a:ext>
              </a:extLst>
            </p:cNvPr>
            <p:cNvSpPr/>
            <p:nvPr/>
          </p:nvSpPr>
          <p:spPr>
            <a:xfrm>
              <a:off x="-322433" y="2426460"/>
              <a:ext cx="1996430" cy="354791"/>
            </a:xfrm>
            <a:custGeom>
              <a:avLst/>
              <a:gdLst>
                <a:gd name="connsiteX0" fmla="*/ 0 w 1996430"/>
                <a:gd name="connsiteY0" fmla="*/ 210151 h 354791"/>
                <a:gd name="connsiteX1" fmla="*/ 0 w 1996430"/>
                <a:gd name="connsiteY1" fmla="*/ 354791 h 354791"/>
                <a:gd name="connsiteX2" fmla="*/ 1996430 w 1996430"/>
                <a:gd name="connsiteY2" fmla="*/ 0 h 354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96430" h="354791">
                  <a:moveTo>
                    <a:pt x="0" y="210151"/>
                  </a:moveTo>
                  <a:lnTo>
                    <a:pt x="0" y="354791"/>
                  </a:lnTo>
                  <a:lnTo>
                    <a:pt x="1996430" y="0"/>
                  </a:lnTo>
                  <a:close/>
                </a:path>
              </a:pathLst>
            </a:custGeom>
            <a:grpFill/>
            <a:ln w="64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0C4C506-CAB3-9B52-92E6-7887CA57B08E}"/>
                </a:ext>
              </a:extLst>
            </p:cNvPr>
            <p:cNvSpPr/>
            <p:nvPr/>
          </p:nvSpPr>
          <p:spPr>
            <a:xfrm>
              <a:off x="-322433" y="2296738"/>
              <a:ext cx="923624" cy="68104"/>
            </a:xfrm>
            <a:custGeom>
              <a:avLst/>
              <a:gdLst>
                <a:gd name="connsiteX0" fmla="*/ 0 w 923624"/>
                <a:gd name="connsiteY0" fmla="*/ 0 h 68104"/>
                <a:gd name="connsiteX1" fmla="*/ 0 w 923624"/>
                <a:gd name="connsiteY1" fmla="*/ 68104 h 68104"/>
                <a:gd name="connsiteX2" fmla="*/ 923625 w 923624"/>
                <a:gd name="connsiteY2" fmla="*/ 42808 h 68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3624" h="68104">
                  <a:moveTo>
                    <a:pt x="0" y="0"/>
                  </a:moveTo>
                  <a:lnTo>
                    <a:pt x="0" y="68104"/>
                  </a:lnTo>
                  <a:lnTo>
                    <a:pt x="923625" y="42808"/>
                  </a:lnTo>
                  <a:close/>
                </a:path>
              </a:pathLst>
            </a:custGeom>
            <a:grpFill/>
            <a:ln w="64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FE9812B-9609-8088-493B-6A657A0760E4}"/>
                </a:ext>
              </a:extLst>
            </p:cNvPr>
            <p:cNvSpPr/>
            <p:nvPr/>
          </p:nvSpPr>
          <p:spPr>
            <a:xfrm>
              <a:off x="-322433" y="2050265"/>
              <a:ext cx="2058697" cy="215988"/>
            </a:xfrm>
            <a:custGeom>
              <a:avLst/>
              <a:gdLst>
                <a:gd name="connsiteX0" fmla="*/ 0 w 2058697"/>
                <a:gd name="connsiteY0" fmla="*/ 0 h 215988"/>
                <a:gd name="connsiteX1" fmla="*/ 0 w 2058697"/>
                <a:gd name="connsiteY1" fmla="*/ 54483 h 215988"/>
                <a:gd name="connsiteX2" fmla="*/ 2058697 w 2058697"/>
                <a:gd name="connsiteY2" fmla="*/ 215988 h 215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58697" h="215988">
                  <a:moveTo>
                    <a:pt x="0" y="0"/>
                  </a:moveTo>
                  <a:lnTo>
                    <a:pt x="0" y="54483"/>
                  </a:lnTo>
                  <a:lnTo>
                    <a:pt x="2058697" y="215988"/>
                  </a:lnTo>
                  <a:close/>
                </a:path>
              </a:pathLst>
            </a:custGeom>
            <a:grpFill/>
            <a:ln w="64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F393710F-895A-4337-CDB3-45BFDA789F6C}"/>
                </a:ext>
              </a:extLst>
            </p:cNvPr>
            <p:cNvSpPr/>
            <p:nvPr/>
          </p:nvSpPr>
          <p:spPr>
            <a:xfrm>
              <a:off x="-322433" y="1880977"/>
              <a:ext cx="601912" cy="127128"/>
            </a:xfrm>
            <a:custGeom>
              <a:avLst/>
              <a:gdLst>
                <a:gd name="connsiteX0" fmla="*/ 0 w 601912"/>
                <a:gd name="connsiteY0" fmla="*/ 0 h 127128"/>
                <a:gd name="connsiteX1" fmla="*/ 0 w 601912"/>
                <a:gd name="connsiteY1" fmla="*/ 58375 h 127128"/>
                <a:gd name="connsiteX2" fmla="*/ 601913 w 601912"/>
                <a:gd name="connsiteY2" fmla="*/ 127128 h 12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1912" h="127128">
                  <a:moveTo>
                    <a:pt x="0" y="0"/>
                  </a:moveTo>
                  <a:lnTo>
                    <a:pt x="0" y="58375"/>
                  </a:lnTo>
                  <a:lnTo>
                    <a:pt x="601913" y="127128"/>
                  </a:lnTo>
                  <a:close/>
                </a:path>
              </a:pathLst>
            </a:custGeom>
            <a:grpFill/>
            <a:ln w="64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709DC1E4-554B-CA7D-B744-42815467E4D2}"/>
                </a:ext>
              </a:extLst>
            </p:cNvPr>
            <p:cNvSpPr/>
            <p:nvPr/>
          </p:nvSpPr>
          <p:spPr>
            <a:xfrm>
              <a:off x="-322433" y="1492458"/>
              <a:ext cx="2026915" cy="677151"/>
            </a:xfrm>
            <a:custGeom>
              <a:avLst/>
              <a:gdLst>
                <a:gd name="connsiteX0" fmla="*/ 0 w 2026915"/>
                <a:gd name="connsiteY0" fmla="*/ 0 h 677151"/>
                <a:gd name="connsiteX1" fmla="*/ 0 w 2026915"/>
                <a:gd name="connsiteY1" fmla="*/ 211448 h 677151"/>
                <a:gd name="connsiteX2" fmla="*/ 2026915 w 2026915"/>
                <a:gd name="connsiteY2" fmla="*/ 677152 h 677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26915" h="677151">
                  <a:moveTo>
                    <a:pt x="0" y="0"/>
                  </a:moveTo>
                  <a:lnTo>
                    <a:pt x="0" y="211448"/>
                  </a:lnTo>
                  <a:lnTo>
                    <a:pt x="2026915" y="677152"/>
                  </a:lnTo>
                  <a:close/>
                </a:path>
              </a:pathLst>
            </a:custGeom>
            <a:grpFill/>
            <a:ln w="64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751D7348-899D-B1FD-50EC-5C06CC82E14D}"/>
                </a:ext>
              </a:extLst>
            </p:cNvPr>
            <p:cNvSpPr/>
            <p:nvPr/>
          </p:nvSpPr>
          <p:spPr>
            <a:xfrm>
              <a:off x="-322433" y="627857"/>
              <a:ext cx="1782388" cy="954109"/>
            </a:xfrm>
            <a:custGeom>
              <a:avLst/>
              <a:gdLst>
                <a:gd name="connsiteX0" fmla="*/ 0 w 1782388"/>
                <a:gd name="connsiteY0" fmla="*/ 0 h 954109"/>
                <a:gd name="connsiteX1" fmla="*/ 0 w 1782388"/>
                <a:gd name="connsiteY1" fmla="*/ 344413 h 954109"/>
                <a:gd name="connsiteX2" fmla="*/ 1782388 w 1782388"/>
                <a:gd name="connsiteY2" fmla="*/ 954109 h 954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82388" h="954109">
                  <a:moveTo>
                    <a:pt x="0" y="0"/>
                  </a:moveTo>
                  <a:lnTo>
                    <a:pt x="0" y="344413"/>
                  </a:lnTo>
                  <a:lnTo>
                    <a:pt x="1782388" y="954109"/>
                  </a:lnTo>
                  <a:close/>
                </a:path>
              </a:pathLst>
            </a:custGeom>
            <a:grpFill/>
            <a:ln w="64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460F3C9-DBAB-0382-079B-35EA860A9A4D}"/>
                </a:ext>
              </a:extLst>
            </p:cNvPr>
            <p:cNvSpPr/>
            <p:nvPr/>
          </p:nvSpPr>
          <p:spPr>
            <a:xfrm>
              <a:off x="-322433" y="49943"/>
              <a:ext cx="2174150" cy="1499592"/>
            </a:xfrm>
            <a:custGeom>
              <a:avLst/>
              <a:gdLst>
                <a:gd name="connsiteX0" fmla="*/ 0 w 2174150"/>
                <a:gd name="connsiteY0" fmla="*/ 0 h 1499592"/>
                <a:gd name="connsiteX1" fmla="*/ 0 w 2174150"/>
                <a:gd name="connsiteY1" fmla="*/ 265931 h 1499592"/>
                <a:gd name="connsiteX2" fmla="*/ 2174151 w 2174150"/>
                <a:gd name="connsiteY2" fmla="*/ 1499593 h 1499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4150" h="1499592">
                  <a:moveTo>
                    <a:pt x="0" y="0"/>
                  </a:moveTo>
                  <a:lnTo>
                    <a:pt x="0" y="265931"/>
                  </a:lnTo>
                  <a:lnTo>
                    <a:pt x="2174151" y="1499593"/>
                  </a:lnTo>
                  <a:close/>
                </a:path>
              </a:pathLst>
            </a:custGeom>
            <a:grpFill/>
            <a:ln w="64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0649F189-F950-F54B-B062-DA21DE79DDC9}"/>
              </a:ext>
            </a:extLst>
          </p:cNvPr>
          <p:cNvSpPr txBox="1"/>
          <p:nvPr/>
        </p:nvSpPr>
        <p:spPr>
          <a:xfrm>
            <a:off x="5487130" y="2157653"/>
            <a:ext cx="2421205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NAME HERE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BBC5FFBE-D738-8B4A-BA4D-22AAAE67B6B7}"/>
              </a:ext>
            </a:extLst>
          </p:cNvPr>
          <p:cNvGrpSpPr/>
          <p:nvPr/>
        </p:nvGrpSpPr>
        <p:grpSpPr>
          <a:xfrm>
            <a:off x="310132" y="202593"/>
            <a:ext cx="7956424" cy="3340092"/>
            <a:chOff x="310132" y="202593"/>
            <a:chExt cx="7956424" cy="3340092"/>
          </a:xfrm>
        </p:grpSpPr>
        <p:sp>
          <p:nvSpPr>
            <p:cNvPr id="102" name="Freeform: Shape 41">
              <a:extLst>
                <a:ext uri="{FF2B5EF4-FFF2-40B4-BE49-F238E27FC236}">
                  <a16:creationId xmlns:a16="http://schemas.microsoft.com/office/drawing/2014/main" id="{B18C7FD2-B115-654B-A4C3-BC721B4695C6}"/>
                </a:ext>
              </a:extLst>
            </p:cNvPr>
            <p:cNvSpPr/>
            <p:nvPr/>
          </p:nvSpPr>
          <p:spPr>
            <a:xfrm>
              <a:off x="5033332" y="1382261"/>
              <a:ext cx="367624" cy="367624"/>
            </a:xfrm>
            <a:custGeom>
              <a:avLst/>
              <a:gdLst>
                <a:gd name="connsiteX0" fmla="*/ 77437 w 154873"/>
                <a:gd name="connsiteY0" fmla="*/ 154873 h 154873"/>
                <a:gd name="connsiteX1" fmla="*/ 0 w 154873"/>
                <a:gd name="connsiteY1" fmla="*/ 77437 h 154873"/>
                <a:gd name="connsiteX2" fmla="*/ 77437 w 154873"/>
                <a:gd name="connsiteY2" fmla="*/ 0 h 154873"/>
                <a:gd name="connsiteX3" fmla="*/ 154873 w 154873"/>
                <a:gd name="connsiteY3" fmla="*/ 77437 h 154873"/>
                <a:gd name="connsiteX4" fmla="*/ 77437 w 154873"/>
                <a:gd name="connsiteY4" fmla="*/ 154873 h 154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873" h="154873">
                  <a:moveTo>
                    <a:pt x="77437" y="154873"/>
                  </a:moveTo>
                  <a:cubicBezTo>
                    <a:pt x="77437" y="107985"/>
                    <a:pt x="46178" y="77437"/>
                    <a:pt x="0" y="77437"/>
                  </a:cubicBezTo>
                  <a:cubicBezTo>
                    <a:pt x="46888" y="77437"/>
                    <a:pt x="77437" y="46178"/>
                    <a:pt x="77437" y="0"/>
                  </a:cubicBezTo>
                  <a:cubicBezTo>
                    <a:pt x="77437" y="46888"/>
                    <a:pt x="108696" y="77437"/>
                    <a:pt x="154873" y="77437"/>
                  </a:cubicBezTo>
                  <a:cubicBezTo>
                    <a:pt x="108696" y="77437"/>
                    <a:pt x="77437" y="107985"/>
                    <a:pt x="77437" y="154873"/>
                  </a:cubicBezTo>
                  <a:close/>
                </a:path>
              </a:pathLst>
            </a:custGeom>
            <a:solidFill>
              <a:schemeClr val="accent1"/>
            </a:solidFill>
            <a:ln w="71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3" name="Freeform: Shape 41">
              <a:extLst>
                <a:ext uri="{FF2B5EF4-FFF2-40B4-BE49-F238E27FC236}">
                  <a16:creationId xmlns:a16="http://schemas.microsoft.com/office/drawing/2014/main" id="{D3D9F543-EB98-C643-AAE4-1E6D4F4313ED}"/>
                </a:ext>
              </a:extLst>
            </p:cNvPr>
            <p:cNvSpPr/>
            <p:nvPr/>
          </p:nvSpPr>
          <p:spPr>
            <a:xfrm>
              <a:off x="4421332" y="568661"/>
              <a:ext cx="367624" cy="367624"/>
            </a:xfrm>
            <a:custGeom>
              <a:avLst/>
              <a:gdLst>
                <a:gd name="connsiteX0" fmla="*/ 77437 w 154873"/>
                <a:gd name="connsiteY0" fmla="*/ 154873 h 154873"/>
                <a:gd name="connsiteX1" fmla="*/ 0 w 154873"/>
                <a:gd name="connsiteY1" fmla="*/ 77437 h 154873"/>
                <a:gd name="connsiteX2" fmla="*/ 77437 w 154873"/>
                <a:gd name="connsiteY2" fmla="*/ 0 h 154873"/>
                <a:gd name="connsiteX3" fmla="*/ 154873 w 154873"/>
                <a:gd name="connsiteY3" fmla="*/ 77437 h 154873"/>
                <a:gd name="connsiteX4" fmla="*/ 77437 w 154873"/>
                <a:gd name="connsiteY4" fmla="*/ 154873 h 154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873" h="154873">
                  <a:moveTo>
                    <a:pt x="77437" y="154873"/>
                  </a:moveTo>
                  <a:cubicBezTo>
                    <a:pt x="77437" y="107985"/>
                    <a:pt x="46178" y="77437"/>
                    <a:pt x="0" y="77437"/>
                  </a:cubicBezTo>
                  <a:cubicBezTo>
                    <a:pt x="46888" y="77437"/>
                    <a:pt x="77437" y="46178"/>
                    <a:pt x="77437" y="0"/>
                  </a:cubicBezTo>
                  <a:cubicBezTo>
                    <a:pt x="77437" y="46888"/>
                    <a:pt x="108696" y="77437"/>
                    <a:pt x="154873" y="77437"/>
                  </a:cubicBezTo>
                  <a:cubicBezTo>
                    <a:pt x="108696" y="77437"/>
                    <a:pt x="77437" y="107985"/>
                    <a:pt x="77437" y="154873"/>
                  </a:cubicBezTo>
                  <a:close/>
                </a:path>
              </a:pathLst>
            </a:custGeom>
            <a:solidFill>
              <a:schemeClr val="accent1"/>
            </a:solidFill>
            <a:ln w="71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4" name="Freeform: Shape 41">
              <a:extLst>
                <a:ext uri="{FF2B5EF4-FFF2-40B4-BE49-F238E27FC236}">
                  <a16:creationId xmlns:a16="http://schemas.microsoft.com/office/drawing/2014/main" id="{DEBBE61C-DB67-614A-8823-ABDAF12D08ED}"/>
                </a:ext>
              </a:extLst>
            </p:cNvPr>
            <p:cNvSpPr/>
            <p:nvPr/>
          </p:nvSpPr>
          <p:spPr>
            <a:xfrm>
              <a:off x="972532" y="316661"/>
              <a:ext cx="367624" cy="367624"/>
            </a:xfrm>
            <a:custGeom>
              <a:avLst/>
              <a:gdLst>
                <a:gd name="connsiteX0" fmla="*/ 77437 w 154873"/>
                <a:gd name="connsiteY0" fmla="*/ 154873 h 154873"/>
                <a:gd name="connsiteX1" fmla="*/ 0 w 154873"/>
                <a:gd name="connsiteY1" fmla="*/ 77437 h 154873"/>
                <a:gd name="connsiteX2" fmla="*/ 77437 w 154873"/>
                <a:gd name="connsiteY2" fmla="*/ 0 h 154873"/>
                <a:gd name="connsiteX3" fmla="*/ 154873 w 154873"/>
                <a:gd name="connsiteY3" fmla="*/ 77437 h 154873"/>
                <a:gd name="connsiteX4" fmla="*/ 77437 w 154873"/>
                <a:gd name="connsiteY4" fmla="*/ 154873 h 154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873" h="154873">
                  <a:moveTo>
                    <a:pt x="77437" y="154873"/>
                  </a:moveTo>
                  <a:cubicBezTo>
                    <a:pt x="77437" y="107985"/>
                    <a:pt x="46178" y="77437"/>
                    <a:pt x="0" y="77437"/>
                  </a:cubicBezTo>
                  <a:cubicBezTo>
                    <a:pt x="46888" y="77437"/>
                    <a:pt x="77437" y="46178"/>
                    <a:pt x="77437" y="0"/>
                  </a:cubicBezTo>
                  <a:cubicBezTo>
                    <a:pt x="77437" y="46888"/>
                    <a:pt x="108696" y="77437"/>
                    <a:pt x="154873" y="77437"/>
                  </a:cubicBezTo>
                  <a:cubicBezTo>
                    <a:pt x="108696" y="77437"/>
                    <a:pt x="77437" y="107985"/>
                    <a:pt x="77437" y="154873"/>
                  </a:cubicBezTo>
                  <a:close/>
                </a:path>
              </a:pathLst>
            </a:custGeom>
            <a:solidFill>
              <a:schemeClr val="accent1"/>
            </a:solidFill>
            <a:ln w="71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5" name="Freeform: Shape 41">
              <a:extLst>
                <a:ext uri="{FF2B5EF4-FFF2-40B4-BE49-F238E27FC236}">
                  <a16:creationId xmlns:a16="http://schemas.microsoft.com/office/drawing/2014/main" id="{68AF547D-60EA-544B-82D3-2A686DE7E8A4}"/>
                </a:ext>
              </a:extLst>
            </p:cNvPr>
            <p:cNvSpPr/>
            <p:nvPr/>
          </p:nvSpPr>
          <p:spPr>
            <a:xfrm>
              <a:off x="684532" y="1151861"/>
              <a:ext cx="367624" cy="367624"/>
            </a:xfrm>
            <a:custGeom>
              <a:avLst/>
              <a:gdLst>
                <a:gd name="connsiteX0" fmla="*/ 77437 w 154873"/>
                <a:gd name="connsiteY0" fmla="*/ 154873 h 154873"/>
                <a:gd name="connsiteX1" fmla="*/ 0 w 154873"/>
                <a:gd name="connsiteY1" fmla="*/ 77437 h 154873"/>
                <a:gd name="connsiteX2" fmla="*/ 77437 w 154873"/>
                <a:gd name="connsiteY2" fmla="*/ 0 h 154873"/>
                <a:gd name="connsiteX3" fmla="*/ 154873 w 154873"/>
                <a:gd name="connsiteY3" fmla="*/ 77437 h 154873"/>
                <a:gd name="connsiteX4" fmla="*/ 77437 w 154873"/>
                <a:gd name="connsiteY4" fmla="*/ 154873 h 154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873" h="154873">
                  <a:moveTo>
                    <a:pt x="77437" y="154873"/>
                  </a:moveTo>
                  <a:cubicBezTo>
                    <a:pt x="77437" y="107985"/>
                    <a:pt x="46178" y="77437"/>
                    <a:pt x="0" y="77437"/>
                  </a:cubicBezTo>
                  <a:cubicBezTo>
                    <a:pt x="46888" y="77437"/>
                    <a:pt x="77437" y="46178"/>
                    <a:pt x="77437" y="0"/>
                  </a:cubicBezTo>
                  <a:cubicBezTo>
                    <a:pt x="77437" y="46888"/>
                    <a:pt x="108696" y="77437"/>
                    <a:pt x="154873" y="77437"/>
                  </a:cubicBezTo>
                  <a:cubicBezTo>
                    <a:pt x="108696" y="77437"/>
                    <a:pt x="77437" y="107985"/>
                    <a:pt x="77437" y="154873"/>
                  </a:cubicBezTo>
                  <a:close/>
                </a:path>
              </a:pathLst>
            </a:custGeom>
            <a:solidFill>
              <a:schemeClr val="accent1"/>
            </a:solidFill>
            <a:ln w="71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6" name="Freeform: Shape 41">
              <a:extLst>
                <a:ext uri="{FF2B5EF4-FFF2-40B4-BE49-F238E27FC236}">
                  <a16:creationId xmlns:a16="http://schemas.microsoft.com/office/drawing/2014/main" id="{D178F6E5-C46E-204F-B98D-D7E34FD45B26}"/>
                </a:ext>
              </a:extLst>
            </p:cNvPr>
            <p:cNvSpPr/>
            <p:nvPr/>
          </p:nvSpPr>
          <p:spPr>
            <a:xfrm>
              <a:off x="310132" y="2491061"/>
              <a:ext cx="367624" cy="367624"/>
            </a:xfrm>
            <a:custGeom>
              <a:avLst/>
              <a:gdLst>
                <a:gd name="connsiteX0" fmla="*/ 77437 w 154873"/>
                <a:gd name="connsiteY0" fmla="*/ 154873 h 154873"/>
                <a:gd name="connsiteX1" fmla="*/ 0 w 154873"/>
                <a:gd name="connsiteY1" fmla="*/ 77437 h 154873"/>
                <a:gd name="connsiteX2" fmla="*/ 77437 w 154873"/>
                <a:gd name="connsiteY2" fmla="*/ 0 h 154873"/>
                <a:gd name="connsiteX3" fmla="*/ 154873 w 154873"/>
                <a:gd name="connsiteY3" fmla="*/ 77437 h 154873"/>
                <a:gd name="connsiteX4" fmla="*/ 77437 w 154873"/>
                <a:gd name="connsiteY4" fmla="*/ 154873 h 154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873" h="154873">
                  <a:moveTo>
                    <a:pt x="77437" y="154873"/>
                  </a:moveTo>
                  <a:cubicBezTo>
                    <a:pt x="77437" y="107985"/>
                    <a:pt x="46178" y="77437"/>
                    <a:pt x="0" y="77437"/>
                  </a:cubicBezTo>
                  <a:cubicBezTo>
                    <a:pt x="46888" y="77437"/>
                    <a:pt x="77437" y="46178"/>
                    <a:pt x="77437" y="0"/>
                  </a:cubicBezTo>
                  <a:cubicBezTo>
                    <a:pt x="77437" y="46888"/>
                    <a:pt x="108696" y="77437"/>
                    <a:pt x="154873" y="77437"/>
                  </a:cubicBezTo>
                  <a:cubicBezTo>
                    <a:pt x="108696" y="77437"/>
                    <a:pt x="77437" y="107985"/>
                    <a:pt x="77437" y="154873"/>
                  </a:cubicBezTo>
                  <a:close/>
                </a:path>
              </a:pathLst>
            </a:custGeom>
            <a:solidFill>
              <a:schemeClr val="accent1"/>
            </a:solidFill>
            <a:ln w="71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7" name="Freeform: Shape 41">
              <a:extLst>
                <a:ext uri="{FF2B5EF4-FFF2-40B4-BE49-F238E27FC236}">
                  <a16:creationId xmlns:a16="http://schemas.microsoft.com/office/drawing/2014/main" id="{D3AD0245-E3DF-5844-871D-AAAE0E10F3FD}"/>
                </a:ext>
              </a:extLst>
            </p:cNvPr>
            <p:cNvSpPr/>
            <p:nvPr/>
          </p:nvSpPr>
          <p:spPr>
            <a:xfrm>
              <a:off x="670132" y="3175061"/>
              <a:ext cx="367624" cy="367624"/>
            </a:xfrm>
            <a:custGeom>
              <a:avLst/>
              <a:gdLst>
                <a:gd name="connsiteX0" fmla="*/ 77437 w 154873"/>
                <a:gd name="connsiteY0" fmla="*/ 154873 h 154873"/>
                <a:gd name="connsiteX1" fmla="*/ 0 w 154873"/>
                <a:gd name="connsiteY1" fmla="*/ 77437 h 154873"/>
                <a:gd name="connsiteX2" fmla="*/ 77437 w 154873"/>
                <a:gd name="connsiteY2" fmla="*/ 0 h 154873"/>
                <a:gd name="connsiteX3" fmla="*/ 154873 w 154873"/>
                <a:gd name="connsiteY3" fmla="*/ 77437 h 154873"/>
                <a:gd name="connsiteX4" fmla="*/ 77437 w 154873"/>
                <a:gd name="connsiteY4" fmla="*/ 154873 h 154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873" h="154873">
                  <a:moveTo>
                    <a:pt x="77437" y="154873"/>
                  </a:moveTo>
                  <a:cubicBezTo>
                    <a:pt x="77437" y="107985"/>
                    <a:pt x="46178" y="77437"/>
                    <a:pt x="0" y="77437"/>
                  </a:cubicBezTo>
                  <a:cubicBezTo>
                    <a:pt x="46888" y="77437"/>
                    <a:pt x="77437" y="46178"/>
                    <a:pt x="77437" y="0"/>
                  </a:cubicBezTo>
                  <a:cubicBezTo>
                    <a:pt x="77437" y="46888"/>
                    <a:pt x="108696" y="77437"/>
                    <a:pt x="154873" y="77437"/>
                  </a:cubicBezTo>
                  <a:cubicBezTo>
                    <a:pt x="108696" y="77437"/>
                    <a:pt x="77437" y="107985"/>
                    <a:pt x="77437" y="154873"/>
                  </a:cubicBezTo>
                  <a:close/>
                </a:path>
              </a:pathLst>
            </a:custGeom>
            <a:solidFill>
              <a:schemeClr val="accent1"/>
            </a:solidFill>
            <a:ln w="71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8" name="Freeform: Shape 41">
              <a:extLst>
                <a:ext uri="{FF2B5EF4-FFF2-40B4-BE49-F238E27FC236}">
                  <a16:creationId xmlns:a16="http://schemas.microsoft.com/office/drawing/2014/main" id="{9F2EB271-CCD6-1243-AF37-8D6A56E5C6B5}"/>
                </a:ext>
              </a:extLst>
            </p:cNvPr>
            <p:cNvSpPr/>
            <p:nvPr/>
          </p:nvSpPr>
          <p:spPr>
            <a:xfrm>
              <a:off x="7898932" y="1144661"/>
              <a:ext cx="367624" cy="367624"/>
            </a:xfrm>
            <a:custGeom>
              <a:avLst/>
              <a:gdLst>
                <a:gd name="connsiteX0" fmla="*/ 77437 w 154873"/>
                <a:gd name="connsiteY0" fmla="*/ 154873 h 154873"/>
                <a:gd name="connsiteX1" fmla="*/ 0 w 154873"/>
                <a:gd name="connsiteY1" fmla="*/ 77437 h 154873"/>
                <a:gd name="connsiteX2" fmla="*/ 77437 w 154873"/>
                <a:gd name="connsiteY2" fmla="*/ 0 h 154873"/>
                <a:gd name="connsiteX3" fmla="*/ 154873 w 154873"/>
                <a:gd name="connsiteY3" fmla="*/ 77437 h 154873"/>
                <a:gd name="connsiteX4" fmla="*/ 77437 w 154873"/>
                <a:gd name="connsiteY4" fmla="*/ 154873 h 154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873" h="154873">
                  <a:moveTo>
                    <a:pt x="77437" y="154873"/>
                  </a:moveTo>
                  <a:cubicBezTo>
                    <a:pt x="77437" y="107985"/>
                    <a:pt x="46178" y="77437"/>
                    <a:pt x="0" y="77437"/>
                  </a:cubicBezTo>
                  <a:cubicBezTo>
                    <a:pt x="46888" y="77437"/>
                    <a:pt x="77437" y="46178"/>
                    <a:pt x="77437" y="0"/>
                  </a:cubicBezTo>
                  <a:cubicBezTo>
                    <a:pt x="77437" y="46888"/>
                    <a:pt x="108696" y="77437"/>
                    <a:pt x="154873" y="77437"/>
                  </a:cubicBezTo>
                  <a:cubicBezTo>
                    <a:pt x="108696" y="77437"/>
                    <a:pt x="77437" y="107985"/>
                    <a:pt x="77437" y="154873"/>
                  </a:cubicBezTo>
                  <a:close/>
                </a:path>
              </a:pathLst>
            </a:custGeom>
            <a:solidFill>
              <a:schemeClr val="accent1"/>
            </a:solidFill>
            <a:ln w="71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9" name="Freeform: Shape 41">
              <a:extLst>
                <a:ext uri="{FF2B5EF4-FFF2-40B4-BE49-F238E27FC236}">
                  <a16:creationId xmlns:a16="http://schemas.microsoft.com/office/drawing/2014/main" id="{80BCAD90-A319-684F-BE94-F9379E8939FE}"/>
                </a:ext>
              </a:extLst>
            </p:cNvPr>
            <p:cNvSpPr/>
            <p:nvPr/>
          </p:nvSpPr>
          <p:spPr>
            <a:xfrm>
              <a:off x="7654132" y="3175061"/>
              <a:ext cx="367624" cy="367624"/>
            </a:xfrm>
            <a:custGeom>
              <a:avLst/>
              <a:gdLst>
                <a:gd name="connsiteX0" fmla="*/ 77437 w 154873"/>
                <a:gd name="connsiteY0" fmla="*/ 154873 h 154873"/>
                <a:gd name="connsiteX1" fmla="*/ 0 w 154873"/>
                <a:gd name="connsiteY1" fmla="*/ 77437 h 154873"/>
                <a:gd name="connsiteX2" fmla="*/ 77437 w 154873"/>
                <a:gd name="connsiteY2" fmla="*/ 0 h 154873"/>
                <a:gd name="connsiteX3" fmla="*/ 154873 w 154873"/>
                <a:gd name="connsiteY3" fmla="*/ 77437 h 154873"/>
                <a:gd name="connsiteX4" fmla="*/ 77437 w 154873"/>
                <a:gd name="connsiteY4" fmla="*/ 154873 h 154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873" h="154873">
                  <a:moveTo>
                    <a:pt x="77437" y="154873"/>
                  </a:moveTo>
                  <a:cubicBezTo>
                    <a:pt x="77437" y="107985"/>
                    <a:pt x="46178" y="77437"/>
                    <a:pt x="0" y="77437"/>
                  </a:cubicBezTo>
                  <a:cubicBezTo>
                    <a:pt x="46888" y="77437"/>
                    <a:pt x="77437" y="46178"/>
                    <a:pt x="77437" y="0"/>
                  </a:cubicBezTo>
                  <a:cubicBezTo>
                    <a:pt x="77437" y="46888"/>
                    <a:pt x="108696" y="77437"/>
                    <a:pt x="154873" y="77437"/>
                  </a:cubicBezTo>
                  <a:cubicBezTo>
                    <a:pt x="108696" y="77437"/>
                    <a:pt x="77437" y="107985"/>
                    <a:pt x="77437" y="154873"/>
                  </a:cubicBezTo>
                  <a:close/>
                </a:path>
              </a:pathLst>
            </a:custGeom>
            <a:solidFill>
              <a:schemeClr val="accent1"/>
            </a:solidFill>
            <a:ln w="71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0" name="Freeform: Shape 41">
              <a:extLst>
                <a:ext uri="{FF2B5EF4-FFF2-40B4-BE49-F238E27FC236}">
                  <a16:creationId xmlns:a16="http://schemas.microsoft.com/office/drawing/2014/main" id="{233DF3B5-BA01-9F46-88A5-0F1385D5DE12}"/>
                </a:ext>
              </a:extLst>
            </p:cNvPr>
            <p:cNvSpPr/>
            <p:nvPr/>
          </p:nvSpPr>
          <p:spPr>
            <a:xfrm>
              <a:off x="4074346" y="1174593"/>
              <a:ext cx="258668" cy="258668"/>
            </a:xfrm>
            <a:custGeom>
              <a:avLst/>
              <a:gdLst>
                <a:gd name="connsiteX0" fmla="*/ 77437 w 154873"/>
                <a:gd name="connsiteY0" fmla="*/ 154873 h 154873"/>
                <a:gd name="connsiteX1" fmla="*/ 0 w 154873"/>
                <a:gd name="connsiteY1" fmla="*/ 77437 h 154873"/>
                <a:gd name="connsiteX2" fmla="*/ 77437 w 154873"/>
                <a:gd name="connsiteY2" fmla="*/ 0 h 154873"/>
                <a:gd name="connsiteX3" fmla="*/ 154873 w 154873"/>
                <a:gd name="connsiteY3" fmla="*/ 77437 h 154873"/>
                <a:gd name="connsiteX4" fmla="*/ 77437 w 154873"/>
                <a:gd name="connsiteY4" fmla="*/ 154873 h 154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873" h="154873">
                  <a:moveTo>
                    <a:pt x="77437" y="154873"/>
                  </a:moveTo>
                  <a:cubicBezTo>
                    <a:pt x="77437" y="107985"/>
                    <a:pt x="46178" y="77437"/>
                    <a:pt x="0" y="77437"/>
                  </a:cubicBezTo>
                  <a:cubicBezTo>
                    <a:pt x="46888" y="77437"/>
                    <a:pt x="77437" y="46178"/>
                    <a:pt x="77437" y="0"/>
                  </a:cubicBezTo>
                  <a:cubicBezTo>
                    <a:pt x="77437" y="46888"/>
                    <a:pt x="108696" y="77437"/>
                    <a:pt x="154873" y="77437"/>
                  </a:cubicBezTo>
                  <a:cubicBezTo>
                    <a:pt x="108696" y="77437"/>
                    <a:pt x="77437" y="107985"/>
                    <a:pt x="77437" y="154873"/>
                  </a:cubicBezTo>
                  <a:close/>
                </a:path>
              </a:pathLst>
            </a:custGeom>
            <a:solidFill>
              <a:schemeClr val="accent1"/>
            </a:solidFill>
            <a:ln w="71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1" name="Freeform: Shape 41">
              <a:extLst>
                <a:ext uri="{FF2B5EF4-FFF2-40B4-BE49-F238E27FC236}">
                  <a16:creationId xmlns:a16="http://schemas.microsoft.com/office/drawing/2014/main" id="{8AED774C-1F5C-C34F-A55B-D591A426EA33}"/>
                </a:ext>
              </a:extLst>
            </p:cNvPr>
            <p:cNvSpPr/>
            <p:nvPr/>
          </p:nvSpPr>
          <p:spPr>
            <a:xfrm>
              <a:off x="1849546" y="202593"/>
              <a:ext cx="258668" cy="258668"/>
            </a:xfrm>
            <a:custGeom>
              <a:avLst/>
              <a:gdLst>
                <a:gd name="connsiteX0" fmla="*/ 77437 w 154873"/>
                <a:gd name="connsiteY0" fmla="*/ 154873 h 154873"/>
                <a:gd name="connsiteX1" fmla="*/ 0 w 154873"/>
                <a:gd name="connsiteY1" fmla="*/ 77437 h 154873"/>
                <a:gd name="connsiteX2" fmla="*/ 77437 w 154873"/>
                <a:gd name="connsiteY2" fmla="*/ 0 h 154873"/>
                <a:gd name="connsiteX3" fmla="*/ 154873 w 154873"/>
                <a:gd name="connsiteY3" fmla="*/ 77437 h 154873"/>
                <a:gd name="connsiteX4" fmla="*/ 77437 w 154873"/>
                <a:gd name="connsiteY4" fmla="*/ 154873 h 154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873" h="154873">
                  <a:moveTo>
                    <a:pt x="77437" y="154873"/>
                  </a:moveTo>
                  <a:cubicBezTo>
                    <a:pt x="77437" y="107985"/>
                    <a:pt x="46178" y="77437"/>
                    <a:pt x="0" y="77437"/>
                  </a:cubicBezTo>
                  <a:cubicBezTo>
                    <a:pt x="46888" y="77437"/>
                    <a:pt x="77437" y="46178"/>
                    <a:pt x="77437" y="0"/>
                  </a:cubicBezTo>
                  <a:cubicBezTo>
                    <a:pt x="77437" y="46888"/>
                    <a:pt x="108696" y="77437"/>
                    <a:pt x="154873" y="77437"/>
                  </a:cubicBezTo>
                  <a:cubicBezTo>
                    <a:pt x="108696" y="77437"/>
                    <a:pt x="77437" y="107985"/>
                    <a:pt x="77437" y="154873"/>
                  </a:cubicBezTo>
                  <a:close/>
                </a:path>
              </a:pathLst>
            </a:custGeom>
            <a:solidFill>
              <a:schemeClr val="accent1"/>
            </a:solidFill>
            <a:ln w="71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2" name="Freeform: Shape 41">
              <a:extLst>
                <a:ext uri="{FF2B5EF4-FFF2-40B4-BE49-F238E27FC236}">
                  <a16:creationId xmlns:a16="http://schemas.microsoft.com/office/drawing/2014/main" id="{08D59B4F-67D9-C948-8959-1FCB67BACCE6}"/>
                </a:ext>
              </a:extLst>
            </p:cNvPr>
            <p:cNvSpPr/>
            <p:nvPr/>
          </p:nvSpPr>
          <p:spPr>
            <a:xfrm>
              <a:off x="3815146" y="3240993"/>
              <a:ext cx="258668" cy="258668"/>
            </a:xfrm>
            <a:custGeom>
              <a:avLst/>
              <a:gdLst>
                <a:gd name="connsiteX0" fmla="*/ 77437 w 154873"/>
                <a:gd name="connsiteY0" fmla="*/ 154873 h 154873"/>
                <a:gd name="connsiteX1" fmla="*/ 0 w 154873"/>
                <a:gd name="connsiteY1" fmla="*/ 77437 h 154873"/>
                <a:gd name="connsiteX2" fmla="*/ 77437 w 154873"/>
                <a:gd name="connsiteY2" fmla="*/ 0 h 154873"/>
                <a:gd name="connsiteX3" fmla="*/ 154873 w 154873"/>
                <a:gd name="connsiteY3" fmla="*/ 77437 h 154873"/>
                <a:gd name="connsiteX4" fmla="*/ 77437 w 154873"/>
                <a:gd name="connsiteY4" fmla="*/ 154873 h 154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873" h="154873">
                  <a:moveTo>
                    <a:pt x="77437" y="154873"/>
                  </a:moveTo>
                  <a:cubicBezTo>
                    <a:pt x="77437" y="107985"/>
                    <a:pt x="46178" y="77437"/>
                    <a:pt x="0" y="77437"/>
                  </a:cubicBezTo>
                  <a:cubicBezTo>
                    <a:pt x="46888" y="77437"/>
                    <a:pt x="77437" y="46178"/>
                    <a:pt x="77437" y="0"/>
                  </a:cubicBezTo>
                  <a:cubicBezTo>
                    <a:pt x="77437" y="46888"/>
                    <a:pt x="108696" y="77437"/>
                    <a:pt x="154873" y="77437"/>
                  </a:cubicBezTo>
                  <a:cubicBezTo>
                    <a:pt x="108696" y="77437"/>
                    <a:pt x="77437" y="107985"/>
                    <a:pt x="77437" y="154873"/>
                  </a:cubicBezTo>
                  <a:close/>
                </a:path>
              </a:pathLst>
            </a:custGeom>
            <a:solidFill>
              <a:schemeClr val="accent1"/>
            </a:solidFill>
            <a:ln w="71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3" name="Freeform: Shape 41">
              <a:extLst>
                <a:ext uri="{FF2B5EF4-FFF2-40B4-BE49-F238E27FC236}">
                  <a16:creationId xmlns:a16="http://schemas.microsoft.com/office/drawing/2014/main" id="{5F00A888-3D28-AE4C-8DA0-FE87C29EEAB8}"/>
                </a:ext>
              </a:extLst>
            </p:cNvPr>
            <p:cNvSpPr/>
            <p:nvPr/>
          </p:nvSpPr>
          <p:spPr>
            <a:xfrm>
              <a:off x="4756648" y="2541526"/>
              <a:ext cx="209654" cy="209654"/>
            </a:xfrm>
            <a:custGeom>
              <a:avLst/>
              <a:gdLst>
                <a:gd name="connsiteX0" fmla="*/ 77437 w 154873"/>
                <a:gd name="connsiteY0" fmla="*/ 154873 h 154873"/>
                <a:gd name="connsiteX1" fmla="*/ 0 w 154873"/>
                <a:gd name="connsiteY1" fmla="*/ 77437 h 154873"/>
                <a:gd name="connsiteX2" fmla="*/ 77437 w 154873"/>
                <a:gd name="connsiteY2" fmla="*/ 0 h 154873"/>
                <a:gd name="connsiteX3" fmla="*/ 154873 w 154873"/>
                <a:gd name="connsiteY3" fmla="*/ 77437 h 154873"/>
                <a:gd name="connsiteX4" fmla="*/ 77437 w 154873"/>
                <a:gd name="connsiteY4" fmla="*/ 154873 h 154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873" h="154873">
                  <a:moveTo>
                    <a:pt x="77437" y="154873"/>
                  </a:moveTo>
                  <a:cubicBezTo>
                    <a:pt x="77437" y="107985"/>
                    <a:pt x="46178" y="77437"/>
                    <a:pt x="0" y="77437"/>
                  </a:cubicBezTo>
                  <a:cubicBezTo>
                    <a:pt x="46888" y="77437"/>
                    <a:pt x="77437" y="46178"/>
                    <a:pt x="77437" y="0"/>
                  </a:cubicBezTo>
                  <a:cubicBezTo>
                    <a:pt x="77437" y="46888"/>
                    <a:pt x="108696" y="77437"/>
                    <a:pt x="154873" y="77437"/>
                  </a:cubicBezTo>
                  <a:cubicBezTo>
                    <a:pt x="108696" y="77437"/>
                    <a:pt x="77437" y="107985"/>
                    <a:pt x="77437" y="154873"/>
                  </a:cubicBezTo>
                  <a:close/>
                </a:path>
              </a:pathLst>
            </a:custGeom>
            <a:solidFill>
              <a:schemeClr val="accent1"/>
            </a:solidFill>
            <a:ln w="71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4" name="Freeform: Shape 41">
              <a:extLst>
                <a:ext uri="{FF2B5EF4-FFF2-40B4-BE49-F238E27FC236}">
                  <a16:creationId xmlns:a16="http://schemas.microsoft.com/office/drawing/2014/main" id="{AFAEDF5F-5CF6-0741-A70D-E61A4BF6B0BF}"/>
                </a:ext>
              </a:extLst>
            </p:cNvPr>
            <p:cNvSpPr/>
            <p:nvPr/>
          </p:nvSpPr>
          <p:spPr>
            <a:xfrm>
              <a:off x="3734248" y="367126"/>
              <a:ext cx="209654" cy="209654"/>
            </a:xfrm>
            <a:custGeom>
              <a:avLst/>
              <a:gdLst>
                <a:gd name="connsiteX0" fmla="*/ 77437 w 154873"/>
                <a:gd name="connsiteY0" fmla="*/ 154873 h 154873"/>
                <a:gd name="connsiteX1" fmla="*/ 0 w 154873"/>
                <a:gd name="connsiteY1" fmla="*/ 77437 h 154873"/>
                <a:gd name="connsiteX2" fmla="*/ 77437 w 154873"/>
                <a:gd name="connsiteY2" fmla="*/ 0 h 154873"/>
                <a:gd name="connsiteX3" fmla="*/ 154873 w 154873"/>
                <a:gd name="connsiteY3" fmla="*/ 77437 h 154873"/>
                <a:gd name="connsiteX4" fmla="*/ 77437 w 154873"/>
                <a:gd name="connsiteY4" fmla="*/ 154873 h 154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873" h="154873">
                  <a:moveTo>
                    <a:pt x="77437" y="154873"/>
                  </a:moveTo>
                  <a:cubicBezTo>
                    <a:pt x="77437" y="107985"/>
                    <a:pt x="46178" y="77437"/>
                    <a:pt x="0" y="77437"/>
                  </a:cubicBezTo>
                  <a:cubicBezTo>
                    <a:pt x="46888" y="77437"/>
                    <a:pt x="77437" y="46178"/>
                    <a:pt x="77437" y="0"/>
                  </a:cubicBezTo>
                  <a:cubicBezTo>
                    <a:pt x="77437" y="46888"/>
                    <a:pt x="108696" y="77437"/>
                    <a:pt x="154873" y="77437"/>
                  </a:cubicBezTo>
                  <a:cubicBezTo>
                    <a:pt x="108696" y="77437"/>
                    <a:pt x="77437" y="107985"/>
                    <a:pt x="77437" y="154873"/>
                  </a:cubicBezTo>
                  <a:close/>
                </a:path>
              </a:pathLst>
            </a:custGeom>
            <a:solidFill>
              <a:schemeClr val="accent1"/>
            </a:solidFill>
            <a:ln w="71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5" name="Freeform: Shape 41">
              <a:extLst>
                <a:ext uri="{FF2B5EF4-FFF2-40B4-BE49-F238E27FC236}">
                  <a16:creationId xmlns:a16="http://schemas.microsoft.com/office/drawing/2014/main" id="{07095D89-BCBC-AE43-A087-B6B4A4619E4E}"/>
                </a:ext>
              </a:extLst>
            </p:cNvPr>
            <p:cNvSpPr/>
            <p:nvPr/>
          </p:nvSpPr>
          <p:spPr>
            <a:xfrm>
              <a:off x="1279048" y="871126"/>
              <a:ext cx="209654" cy="209654"/>
            </a:xfrm>
            <a:custGeom>
              <a:avLst/>
              <a:gdLst>
                <a:gd name="connsiteX0" fmla="*/ 77437 w 154873"/>
                <a:gd name="connsiteY0" fmla="*/ 154873 h 154873"/>
                <a:gd name="connsiteX1" fmla="*/ 0 w 154873"/>
                <a:gd name="connsiteY1" fmla="*/ 77437 h 154873"/>
                <a:gd name="connsiteX2" fmla="*/ 77437 w 154873"/>
                <a:gd name="connsiteY2" fmla="*/ 0 h 154873"/>
                <a:gd name="connsiteX3" fmla="*/ 154873 w 154873"/>
                <a:gd name="connsiteY3" fmla="*/ 77437 h 154873"/>
                <a:gd name="connsiteX4" fmla="*/ 77437 w 154873"/>
                <a:gd name="connsiteY4" fmla="*/ 154873 h 154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873" h="154873">
                  <a:moveTo>
                    <a:pt x="77437" y="154873"/>
                  </a:moveTo>
                  <a:cubicBezTo>
                    <a:pt x="77437" y="107985"/>
                    <a:pt x="46178" y="77437"/>
                    <a:pt x="0" y="77437"/>
                  </a:cubicBezTo>
                  <a:cubicBezTo>
                    <a:pt x="46888" y="77437"/>
                    <a:pt x="77437" y="46178"/>
                    <a:pt x="77437" y="0"/>
                  </a:cubicBezTo>
                  <a:cubicBezTo>
                    <a:pt x="77437" y="46888"/>
                    <a:pt x="108696" y="77437"/>
                    <a:pt x="154873" y="77437"/>
                  </a:cubicBezTo>
                  <a:cubicBezTo>
                    <a:pt x="108696" y="77437"/>
                    <a:pt x="77437" y="107985"/>
                    <a:pt x="77437" y="154873"/>
                  </a:cubicBezTo>
                  <a:close/>
                </a:path>
              </a:pathLst>
            </a:custGeom>
            <a:solidFill>
              <a:schemeClr val="accent1"/>
            </a:solidFill>
            <a:ln w="71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pic>
        <p:nvPicPr>
          <p:cNvPr id="118" name="Picture 117">
            <a:extLst>
              <a:ext uri="{FF2B5EF4-FFF2-40B4-BE49-F238E27FC236}">
                <a16:creationId xmlns:a16="http://schemas.microsoft.com/office/drawing/2014/main" id="{E33EEB03-95C4-6646-A7A4-816862C14A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784" y="585398"/>
            <a:ext cx="2246360" cy="2246360"/>
          </a:xfrm>
          <a:prstGeom prst="rect">
            <a:avLst/>
          </a:prstGeom>
        </p:spPr>
      </p:pic>
      <p:grpSp>
        <p:nvGrpSpPr>
          <p:cNvPr id="63" name="Graphic 4">
            <a:extLst>
              <a:ext uri="{FF2B5EF4-FFF2-40B4-BE49-F238E27FC236}">
                <a16:creationId xmlns:a16="http://schemas.microsoft.com/office/drawing/2014/main" id="{A9197822-69FA-DC1E-FCDE-836601FB3E4B}"/>
              </a:ext>
            </a:extLst>
          </p:cNvPr>
          <p:cNvGrpSpPr/>
          <p:nvPr/>
        </p:nvGrpSpPr>
        <p:grpSpPr>
          <a:xfrm>
            <a:off x="730001" y="450614"/>
            <a:ext cx="3841525" cy="4200546"/>
            <a:chOff x="3805923" y="205542"/>
            <a:chExt cx="4705362" cy="5145115"/>
          </a:xfrm>
        </p:grpSpPr>
        <p:grpSp>
          <p:nvGrpSpPr>
            <p:cNvPr id="64" name="Graphic 4">
              <a:extLst>
                <a:ext uri="{FF2B5EF4-FFF2-40B4-BE49-F238E27FC236}">
                  <a16:creationId xmlns:a16="http://schemas.microsoft.com/office/drawing/2014/main" id="{6B4CCC14-159A-A4DF-11AA-A80E0686CB2A}"/>
                </a:ext>
              </a:extLst>
            </p:cNvPr>
            <p:cNvGrpSpPr/>
            <p:nvPr/>
          </p:nvGrpSpPr>
          <p:grpSpPr>
            <a:xfrm>
              <a:off x="3805923" y="205542"/>
              <a:ext cx="4705362" cy="5145115"/>
              <a:chOff x="3805923" y="205542"/>
              <a:chExt cx="4705362" cy="5145115"/>
            </a:xfrm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D2A0FEEC-5D77-A993-A54F-78281234C351}"/>
                  </a:ext>
                </a:extLst>
              </p:cNvPr>
              <p:cNvSpPr/>
              <p:nvPr/>
            </p:nvSpPr>
            <p:spPr>
              <a:xfrm>
                <a:off x="4591393" y="205542"/>
                <a:ext cx="3131146" cy="3118915"/>
              </a:xfrm>
              <a:custGeom>
                <a:avLst/>
                <a:gdLst>
                  <a:gd name="connsiteX0" fmla="*/ 3122547 w 3131146"/>
                  <a:gd name="connsiteY0" fmla="*/ 1581162 h 3118915"/>
                  <a:gd name="connsiteX1" fmla="*/ 3122547 w 3131146"/>
                  <a:gd name="connsiteY1" fmla="*/ 1537754 h 3118915"/>
                  <a:gd name="connsiteX2" fmla="*/ 3032454 w 3131146"/>
                  <a:gd name="connsiteY2" fmla="*/ 1442746 h 3118915"/>
                  <a:gd name="connsiteX3" fmla="*/ 3029178 w 3131146"/>
                  <a:gd name="connsiteY3" fmla="*/ 1404252 h 3118915"/>
                  <a:gd name="connsiteX4" fmla="*/ 3100433 w 3131146"/>
                  <a:gd name="connsiteY4" fmla="*/ 1294502 h 3118915"/>
                  <a:gd name="connsiteX5" fmla="*/ 3092243 w 3131146"/>
                  <a:gd name="connsiteY5" fmla="*/ 1251913 h 3118915"/>
                  <a:gd name="connsiteX6" fmla="*/ 2985769 w 3131146"/>
                  <a:gd name="connsiteY6" fmla="*/ 1175743 h 3118915"/>
                  <a:gd name="connsiteX7" fmla="*/ 2975122 w 3131146"/>
                  <a:gd name="connsiteY7" fmla="*/ 1138068 h 3118915"/>
                  <a:gd name="connsiteX8" fmla="*/ 3025083 w 3131146"/>
                  <a:gd name="connsiteY8" fmla="*/ 1016851 h 3118915"/>
                  <a:gd name="connsiteX9" fmla="*/ 3009521 w 3131146"/>
                  <a:gd name="connsiteY9" fmla="*/ 976719 h 3118915"/>
                  <a:gd name="connsiteX10" fmla="*/ 2890762 w 3131146"/>
                  <a:gd name="connsiteY10" fmla="*/ 921025 h 3118915"/>
                  <a:gd name="connsiteX11" fmla="*/ 2873562 w 3131146"/>
                  <a:gd name="connsiteY11" fmla="*/ 885807 h 3118915"/>
                  <a:gd name="connsiteX12" fmla="*/ 2900590 w 3131146"/>
                  <a:gd name="connsiteY12" fmla="*/ 758038 h 3118915"/>
                  <a:gd name="connsiteX13" fmla="*/ 2877658 w 3131146"/>
                  <a:gd name="connsiteY13" fmla="*/ 721182 h 3118915"/>
                  <a:gd name="connsiteX14" fmla="*/ 2750708 w 3131146"/>
                  <a:gd name="connsiteY14" fmla="*/ 688421 h 3118915"/>
                  <a:gd name="connsiteX15" fmla="*/ 2726956 w 3131146"/>
                  <a:gd name="connsiteY15" fmla="*/ 657298 h 3118915"/>
                  <a:gd name="connsiteX16" fmla="*/ 2730232 w 3131146"/>
                  <a:gd name="connsiteY16" fmla="*/ 526253 h 3118915"/>
                  <a:gd name="connsiteX17" fmla="*/ 2700747 w 3131146"/>
                  <a:gd name="connsiteY17" fmla="*/ 494311 h 3118915"/>
                  <a:gd name="connsiteX18" fmla="*/ 2570522 w 3131146"/>
                  <a:gd name="connsiteY18" fmla="*/ 485302 h 3118915"/>
                  <a:gd name="connsiteX19" fmla="*/ 2541856 w 3131146"/>
                  <a:gd name="connsiteY19" fmla="*/ 459093 h 3118915"/>
                  <a:gd name="connsiteX20" fmla="*/ 2520561 w 3131146"/>
                  <a:gd name="connsiteY20" fmla="*/ 329686 h 3118915"/>
                  <a:gd name="connsiteX21" fmla="*/ 2486162 w 3131146"/>
                  <a:gd name="connsiteY21" fmla="*/ 303477 h 3118915"/>
                  <a:gd name="connsiteX22" fmla="*/ 2355936 w 3131146"/>
                  <a:gd name="connsiteY22" fmla="*/ 318220 h 3118915"/>
                  <a:gd name="connsiteX23" fmla="*/ 2323175 w 3131146"/>
                  <a:gd name="connsiteY23" fmla="*/ 297744 h 3118915"/>
                  <a:gd name="connsiteX24" fmla="*/ 2278948 w 3131146"/>
                  <a:gd name="connsiteY24" fmla="*/ 174890 h 3118915"/>
                  <a:gd name="connsiteX25" fmla="*/ 2240453 w 3131146"/>
                  <a:gd name="connsiteY25" fmla="*/ 155233 h 3118915"/>
                  <a:gd name="connsiteX26" fmla="*/ 2115142 w 3131146"/>
                  <a:gd name="connsiteY26" fmla="*/ 193727 h 3118915"/>
                  <a:gd name="connsiteX27" fmla="*/ 2079105 w 3131146"/>
                  <a:gd name="connsiteY27" fmla="*/ 179804 h 3118915"/>
                  <a:gd name="connsiteX28" fmla="*/ 2012763 w 3131146"/>
                  <a:gd name="connsiteY28" fmla="*/ 66778 h 3118915"/>
                  <a:gd name="connsiteX29" fmla="*/ 1970993 w 3131146"/>
                  <a:gd name="connsiteY29" fmla="*/ 55312 h 3118915"/>
                  <a:gd name="connsiteX30" fmla="*/ 1855510 w 3131146"/>
                  <a:gd name="connsiteY30" fmla="*/ 116739 h 3118915"/>
                  <a:gd name="connsiteX31" fmla="*/ 1817015 w 3131146"/>
                  <a:gd name="connsiteY31" fmla="*/ 109368 h 3118915"/>
                  <a:gd name="connsiteX32" fmla="*/ 1731017 w 3131146"/>
                  <a:gd name="connsiteY32" fmla="*/ 11084 h 3118915"/>
                  <a:gd name="connsiteX33" fmla="*/ 1687609 w 3131146"/>
                  <a:gd name="connsiteY33" fmla="*/ 6989 h 3118915"/>
                  <a:gd name="connsiteX34" fmla="*/ 1585230 w 3131146"/>
                  <a:gd name="connsiteY34" fmla="*/ 88073 h 3118915"/>
                  <a:gd name="connsiteX35" fmla="*/ 1545917 w 3131146"/>
                  <a:gd name="connsiteY35" fmla="*/ 88073 h 3118915"/>
                  <a:gd name="connsiteX36" fmla="*/ 1443538 w 3131146"/>
                  <a:gd name="connsiteY36" fmla="*/ 6989 h 3118915"/>
                  <a:gd name="connsiteX37" fmla="*/ 1400130 w 3131146"/>
                  <a:gd name="connsiteY37" fmla="*/ 11084 h 3118915"/>
                  <a:gd name="connsiteX38" fmla="*/ 1314132 w 3131146"/>
                  <a:gd name="connsiteY38" fmla="*/ 109368 h 3118915"/>
                  <a:gd name="connsiteX39" fmla="*/ 1275637 w 3131146"/>
                  <a:gd name="connsiteY39" fmla="*/ 116739 h 3118915"/>
                  <a:gd name="connsiteX40" fmla="*/ 1160154 w 3131146"/>
                  <a:gd name="connsiteY40" fmla="*/ 56131 h 3118915"/>
                  <a:gd name="connsiteX41" fmla="*/ 1118384 w 3131146"/>
                  <a:gd name="connsiteY41" fmla="*/ 67597 h 3118915"/>
                  <a:gd name="connsiteX42" fmla="*/ 1052042 w 3131146"/>
                  <a:gd name="connsiteY42" fmla="*/ 180623 h 3118915"/>
                  <a:gd name="connsiteX43" fmla="*/ 1016005 w 3131146"/>
                  <a:gd name="connsiteY43" fmla="*/ 194547 h 3118915"/>
                  <a:gd name="connsiteX44" fmla="*/ 890694 w 3131146"/>
                  <a:gd name="connsiteY44" fmla="*/ 156052 h 3118915"/>
                  <a:gd name="connsiteX45" fmla="*/ 852199 w 3131146"/>
                  <a:gd name="connsiteY45" fmla="*/ 175709 h 3118915"/>
                  <a:gd name="connsiteX46" fmla="*/ 807972 w 3131146"/>
                  <a:gd name="connsiteY46" fmla="*/ 298563 h 3118915"/>
                  <a:gd name="connsiteX47" fmla="*/ 775211 w 3131146"/>
                  <a:gd name="connsiteY47" fmla="*/ 319039 h 3118915"/>
                  <a:gd name="connsiteX48" fmla="*/ 644985 w 3131146"/>
                  <a:gd name="connsiteY48" fmla="*/ 304296 h 3118915"/>
                  <a:gd name="connsiteX49" fmla="*/ 610586 w 3131146"/>
                  <a:gd name="connsiteY49" fmla="*/ 330505 h 3118915"/>
                  <a:gd name="connsiteX50" fmla="*/ 589291 w 3131146"/>
                  <a:gd name="connsiteY50" fmla="*/ 459093 h 3118915"/>
                  <a:gd name="connsiteX51" fmla="*/ 560625 w 3131146"/>
                  <a:gd name="connsiteY51" fmla="*/ 485302 h 3118915"/>
                  <a:gd name="connsiteX52" fmla="*/ 430400 w 3131146"/>
                  <a:gd name="connsiteY52" fmla="*/ 494311 h 3118915"/>
                  <a:gd name="connsiteX53" fmla="*/ 400915 w 3131146"/>
                  <a:gd name="connsiteY53" fmla="*/ 526253 h 3118915"/>
                  <a:gd name="connsiteX54" fmla="*/ 404191 w 3131146"/>
                  <a:gd name="connsiteY54" fmla="*/ 657298 h 3118915"/>
                  <a:gd name="connsiteX55" fmla="*/ 380439 w 3131146"/>
                  <a:gd name="connsiteY55" fmla="*/ 688421 h 3118915"/>
                  <a:gd name="connsiteX56" fmla="*/ 253489 w 3131146"/>
                  <a:gd name="connsiteY56" fmla="*/ 721182 h 3118915"/>
                  <a:gd name="connsiteX57" fmla="*/ 230557 w 3131146"/>
                  <a:gd name="connsiteY57" fmla="*/ 758038 h 3118915"/>
                  <a:gd name="connsiteX58" fmla="*/ 257585 w 3131146"/>
                  <a:gd name="connsiteY58" fmla="*/ 885807 h 3118915"/>
                  <a:gd name="connsiteX59" fmla="*/ 240385 w 3131146"/>
                  <a:gd name="connsiteY59" fmla="*/ 921025 h 3118915"/>
                  <a:gd name="connsiteX60" fmla="*/ 121626 w 3131146"/>
                  <a:gd name="connsiteY60" fmla="*/ 976719 h 3118915"/>
                  <a:gd name="connsiteX61" fmla="*/ 106064 w 3131146"/>
                  <a:gd name="connsiteY61" fmla="*/ 1016851 h 3118915"/>
                  <a:gd name="connsiteX62" fmla="*/ 156025 w 3131146"/>
                  <a:gd name="connsiteY62" fmla="*/ 1138068 h 3118915"/>
                  <a:gd name="connsiteX63" fmla="*/ 145378 w 3131146"/>
                  <a:gd name="connsiteY63" fmla="*/ 1175743 h 3118915"/>
                  <a:gd name="connsiteX64" fmla="*/ 38904 w 3131146"/>
                  <a:gd name="connsiteY64" fmla="*/ 1251913 h 3118915"/>
                  <a:gd name="connsiteX65" fmla="*/ 30714 w 3131146"/>
                  <a:gd name="connsiteY65" fmla="*/ 1294502 h 3118915"/>
                  <a:gd name="connsiteX66" fmla="*/ 101969 w 3131146"/>
                  <a:gd name="connsiteY66" fmla="*/ 1404252 h 3118915"/>
                  <a:gd name="connsiteX67" fmla="*/ 98693 w 3131146"/>
                  <a:gd name="connsiteY67" fmla="*/ 1442746 h 3118915"/>
                  <a:gd name="connsiteX68" fmla="*/ 8600 w 3131146"/>
                  <a:gd name="connsiteY68" fmla="*/ 1537754 h 3118915"/>
                  <a:gd name="connsiteX69" fmla="*/ 8600 w 3131146"/>
                  <a:gd name="connsiteY69" fmla="*/ 1581162 h 3118915"/>
                  <a:gd name="connsiteX70" fmla="*/ 98693 w 3131146"/>
                  <a:gd name="connsiteY70" fmla="*/ 1676169 h 3118915"/>
                  <a:gd name="connsiteX71" fmla="*/ 101969 w 3131146"/>
                  <a:gd name="connsiteY71" fmla="*/ 1714664 h 3118915"/>
                  <a:gd name="connsiteX72" fmla="*/ 30714 w 3131146"/>
                  <a:gd name="connsiteY72" fmla="*/ 1824414 h 3118915"/>
                  <a:gd name="connsiteX73" fmla="*/ 38904 w 3131146"/>
                  <a:gd name="connsiteY73" fmla="*/ 1867003 h 3118915"/>
                  <a:gd name="connsiteX74" fmla="*/ 145378 w 3131146"/>
                  <a:gd name="connsiteY74" fmla="*/ 1943173 h 3118915"/>
                  <a:gd name="connsiteX75" fmla="*/ 156025 w 3131146"/>
                  <a:gd name="connsiteY75" fmla="*/ 1980848 h 3118915"/>
                  <a:gd name="connsiteX76" fmla="*/ 106064 w 3131146"/>
                  <a:gd name="connsiteY76" fmla="*/ 2102064 h 3118915"/>
                  <a:gd name="connsiteX77" fmla="*/ 121626 w 3131146"/>
                  <a:gd name="connsiteY77" fmla="*/ 2142197 h 3118915"/>
                  <a:gd name="connsiteX78" fmla="*/ 240385 w 3131146"/>
                  <a:gd name="connsiteY78" fmla="*/ 2197891 h 3118915"/>
                  <a:gd name="connsiteX79" fmla="*/ 257585 w 3131146"/>
                  <a:gd name="connsiteY79" fmla="*/ 2233109 h 3118915"/>
                  <a:gd name="connsiteX80" fmla="*/ 230557 w 3131146"/>
                  <a:gd name="connsiteY80" fmla="*/ 2360878 h 3118915"/>
                  <a:gd name="connsiteX81" fmla="*/ 253489 w 3131146"/>
                  <a:gd name="connsiteY81" fmla="*/ 2397734 h 3118915"/>
                  <a:gd name="connsiteX82" fmla="*/ 380439 w 3131146"/>
                  <a:gd name="connsiteY82" fmla="*/ 2430495 h 3118915"/>
                  <a:gd name="connsiteX83" fmla="*/ 404191 w 3131146"/>
                  <a:gd name="connsiteY83" fmla="*/ 2461618 h 3118915"/>
                  <a:gd name="connsiteX84" fmla="*/ 400915 w 3131146"/>
                  <a:gd name="connsiteY84" fmla="*/ 2592663 h 3118915"/>
                  <a:gd name="connsiteX85" fmla="*/ 430400 w 3131146"/>
                  <a:gd name="connsiteY85" fmla="*/ 2624605 h 3118915"/>
                  <a:gd name="connsiteX86" fmla="*/ 560625 w 3131146"/>
                  <a:gd name="connsiteY86" fmla="*/ 2633614 h 3118915"/>
                  <a:gd name="connsiteX87" fmla="*/ 589291 w 3131146"/>
                  <a:gd name="connsiteY87" fmla="*/ 2659823 h 3118915"/>
                  <a:gd name="connsiteX88" fmla="*/ 610586 w 3131146"/>
                  <a:gd name="connsiteY88" fmla="*/ 2789229 h 3118915"/>
                  <a:gd name="connsiteX89" fmla="*/ 644985 w 3131146"/>
                  <a:gd name="connsiteY89" fmla="*/ 2815438 h 3118915"/>
                  <a:gd name="connsiteX90" fmla="*/ 775211 w 3131146"/>
                  <a:gd name="connsiteY90" fmla="*/ 2800696 h 3118915"/>
                  <a:gd name="connsiteX91" fmla="*/ 807972 w 3131146"/>
                  <a:gd name="connsiteY91" fmla="*/ 2821171 h 3118915"/>
                  <a:gd name="connsiteX92" fmla="*/ 852199 w 3131146"/>
                  <a:gd name="connsiteY92" fmla="*/ 2944026 h 3118915"/>
                  <a:gd name="connsiteX93" fmla="*/ 890694 w 3131146"/>
                  <a:gd name="connsiteY93" fmla="*/ 2963682 h 3118915"/>
                  <a:gd name="connsiteX94" fmla="*/ 1016005 w 3131146"/>
                  <a:gd name="connsiteY94" fmla="*/ 2925188 h 3118915"/>
                  <a:gd name="connsiteX95" fmla="*/ 1052042 w 3131146"/>
                  <a:gd name="connsiteY95" fmla="*/ 2939112 h 3118915"/>
                  <a:gd name="connsiteX96" fmla="*/ 1118384 w 3131146"/>
                  <a:gd name="connsiteY96" fmla="*/ 3052138 h 3118915"/>
                  <a:gd name="connsiteX97" fmla="*/ 1160154 w 3131146"/>
                  <a:gd name="connsiteY97" fmla="*/ 3063604 h 3118915"/>
                  <a:gd name="connsiteX98" fmla="*/ 1275637 w 3131146"/>
                  <a:gd name="connsiteY98" fmla="*/ 3002177 h 3118915"/>
                  <a:gd name="connsiteX99" fmla="*/ 1314132 w 3131146"/>
                  <a:gd name="connsiteY99" fmla="*/ 3009548 h 3118915"/>
                  <a:gd name="connsiteX100" fmla="*/ 1400130 w 3131146"/>
                  <a:gd name="connsiteY100" fmla="*/ 3107832 h 3118915"/>
                  <a:gd name="connsiteX101" fmla="*/ 1443538 w 3131146"/>
                  <a:gd name="connsiteY101" fmla="*/ 3111927 h 3118915"/>
                  <a:gd name="connsiteX102" fmla="*/ 1545917 w 3131146"/>
                  <a:gd name="connsiteY102" fmla="*/ 3030843 h 3118915"/>
                  <a:gd name="connsiteX103" fmla="*/ 1585230 w 3131146"/>
                  <a:gd name="connsiteY103" fmla="*/ 3030843 h 3118915"/>
                  <a:gd name="connsiteX104" fmla="*/ 1687609 w 3131146"/>
                  <a:gd name="connsiteY104" fmla="*/ 3111927 h 3118915"/>
                  <a:gd name="connsiteX105" fmla="*/ 1731017 w 3131146"/>
                  <a:gd name="connsiteY105" fmla="*/ 3107832 h 3118915"/>
                  <a:gd name="connsiteX106" fmla="*/ 1817015 w 3131146"/>
                  <a:gd name="connsiteY106" fmla="*/ 3009548 h 3118915"/>
                  <a:gd name="connsiteX107" fmla="*/ 1855510 w 3131146"/>
                  <a:gd name="connsiteY107" fmla="*/ 3002177 h 3118915"/>
                  <a:gd name="connsiteX108" fmla="*/ 1970993 w 3131146"/>
                  <a:gd name="connsiteY108" fmla="*/ 3063604 h 3118915"/>
                  <a:gd name="connsiteX109" fmla="*/ 2012763 w 3131146"/>
                  <a:gd name="connsiteY109" fmla="*/ 3052138 h 3118915"/>
                  <a:gd name="connsiteX110" fmla="*/ 2079105 w 3131146"/>
                  <a:gd name="connsiteY110" fmla="*/ 2939112 h 3118915"/>
                  <a:gd name="connsiteX111" fmla="*/ 2115142 w 3131146"/>
                  <a:gd name="connsiteY111" fmla="*/ 2925188 h 3118915"/>
                  <a:gd name="connsiteX112" fmla="*/ 2240453 w 3131146"/>
                  <a:gd name="connsiteY112" fmla="*/ 2963682 h 3118915"/>
                  <a:gd name="connsiteX113" fmla="*/ 2278948 w 3131146"/>
                  <a:gd name="connsiteY113" fmla="*/ 2944026 h 3118915"/>
                  <a:gd name="connsiteX114" fmla="*/ 2323175 w 3131146"/>
                  <a:gd name="connsiteY114" fmla="*/ 2821171 h 3118915"/>
                  <a:gd name="connsiteX115" fmla="*/ 2355936 w 3131146"/>
                  <a:gd name="connsiteY115" fmla="*/ 2800696 h 3118915"/>
                  <a:gd name="connsiteX116" fmla="*/ 2486162 w 3131146"/>
                  <a:gd name="connsiteY116" fmla="*/ 2815438 h 3118915"/>
                  <a:gd name="connsiteX117" fmla="*/ 2520561 w 3131146"/>
                  <a:gd name="connsiteY117" fmla="*/ 2789229 h 3118915"/>
                  <a:gd name="connsiteX118" fmla="*/ 2541856 w 3131146"/>
                  <a:gd name="connsiteY118" fmla="*/ 2659823 h 3118915"/>
                  <a:gd name="connsiteX119" fmla="*/ 2570522 w 3131146"/>
                  <a:gd name="connsiteY119" fmla="*/ 2633614 h 3118915"/>
                  <a:gd name="connsiteX120" fmla="*/ 2700747 w 3131146"/>
                  <a:gd name="connsiteY120" fmla="*/ 2624605 h 3118915"/>
                  <a:gd name="connsiteX121" fmla="*/ 2730232 w 3131146"/>
                  <a:gd name="connsiteY121" fmla="*/ 2592663 h 3118915"/>
                  <a:gd name="connsiteX122" fmla="*/ 2726956 w 3131146"/>
                  <a:gd name="connsiteY122" fmla="*/ 2461618 h 3118915"/>
                  <a:gd name="connsiteX123" fmla="*/ 2750708 w 3131146"/>
                  <a:gd name="connsiteY123" fmla="*/ 2430495 h 3118915"/>
                  <a:gd name="connsiteX124" fmla="*/ 2877658 w 3131146"/>
                  <a:gd name="connsiteY124" fmla="*/ 2397734 h 3118915"/>
                  <a:gd name="connsiteX125" fmla="*/ 2900590 w 3131146"/>
                  <a:gd name="connsiteY125" fmla="*/ 2360878 h 3118915"/>
                  <a:gd name="connsiteX126" fmla="*/ 2873562 w 3131146"/>
                  <a:gd name="connsiteY126" fmla="*/ 2233109 h 3118915"/>
                  <a:gd name="connsiteX127" fmla="*/ 2890762 w 3131146"/>
                  <a:gd name="connsiteY127" fmla="*/ 2197891 h 3118915"/>
                  <a:gd name="connsiteX128" fmla="*/ 3009521 w 3131146"/>
                  <a:gd name="connsiteY128" fmla="*/ 2142197 h 3118915"/>
                  <a:gd name="connsiteX129" fmla="*/ 3025083 w 3131146"/>
                  <a:gd name="connsiteY129" fmla="*/ 2102064 h 3118915"/>
                  <a:gd name="connsiteX130" fmla="*/ 2975122 w 3131146"/>
                  <a:gd name="connsiteY130" fmla="*/ 1980848 h 3118915"/>
                  <a:gd name="connsiteX131" fmla="*/ 2985769 w 3131146"/>
                  <a:gd name="connsiteY131" fmla="*/ 1943173 h 3118915"/>
                  <a:gd name="connsiteX132" fmla="*/ 3092243 w 3131146"/>
                  <a:gd name="connsiteY132" fmla="*/ 1867003 h 3118915"/>
                  <a:gd name="connsiteX133" fmla="*/ 3100433 w 3131146"/>
                  <a:gd name="connsiteY133" fmla="*/ 1824414 h 3118915"/>
                  <a:gd name="connsiteX134" fmla="*/ 3029178 w 3131146"/>
                  <a:gd name="connsiteY134" fmla="*/ 1714664 h 3118915"/>
                  <a:gd name="connsiteX135" fmla="*/ 3032454 w 3131146"/>
                  <a:gd name="connsiteY135" fmla="*/ 1676169 h 3118915"/>
                  <a:gd name="connsiteX136" fmla="*/ 3122547 w 3131146"/>
                  <a:gd name="connsiteY136" fmla="*/ 1581162 h 3118915"/>
                  <a:gd name="connsiteX137" fmla="*/ 1565573 w 3131146"/>
                  <a:gd name="connsiteY137" fmla="*/ 2791686 h 3118915"/>
                  <a:gd name="connsiteX138" fmla="*/ 332935 w 3131146"/>
                  <a:gd name="connsiteY138" fmla="*/ 1559048 h 3118915"/>
                  <a:gd name="connsiteX139" fmla="*/ 1565573 w 3131146"/>
                  <a:gd name="connsiteY139" fmla="*/ 327229 h 3118915"/>
                  <a:gd name="connsiteX140" fmla="*/ 2798212 w 3131146"/>
                  <a:gd name="connsiteY140" fmla="*/ 1559867 h 3118915"/>
                  <a:gd name="connsiteX141" fmla="*/ 1565573 w 3131146"/>
                  <a:gd name="connsiteY141" fmla="*/ 2791686 h 3118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</a:cxnLst>
                <a:rect l="l" t="t" r="r" b="b"/>
                <a:pathLst>
                  <a:path w="3131146" h="3118915">
                    <a:moveTo>
                      <a:pt x="3122547" y="1581162"/>
                    </a:moveTo>
                    <a:cubicBezTo>
                      <a:pt x="3134013" y="1568877"/>
                      <a:pt x="3134013" y="1550039"/>
                      <a:pt x="3122547" y="1537754"/>
                    </a:cubicBezTo>
                    <a:lnTo>
                      <a:pt x="3032454" y="1442746"/>
                    </a:lnTo>
                    <a:cubicBezTo>
                      <a:pt x="3022625" y="1432099"/>
                      <a:pt x="3020988" y="1415718"/>
                      <a:pt x="3029178" y="1404252"/>
                    </a:cubicBezTo>
                    <a:lnTo>
                      <a:pt x="3100433" y="1294502"/>
                    </a:lnTo>
                    <a:cubicBezTo>
                      <a:pt x="3109443" y="1280579"/>
                      <a:pt x="3106167" y="1261741"/>
                      <a:pt x="3092243" y="1251913"/>
                    </a:cubicBezTo>
                    <a:lnTo>
                      <a:pt x="2985769" y="1175743"/>
                    </a:lnTo>
                    <a:cubicBezTo>
                      <a:pt x="2974303" y="1167553"/>
                      <a:pt x="2969389" y="1151991"/>
                      <a:pt x="2975122" y="1138068"/>
                    </a:cubicBezTo>
                    <a:lnTo>
                      <a:pt x="3025083" y="1016851"/>
                    </a:lnTo>
                    <a:cubicBezTo>
                      <a:pt x="3031635" y="1001290"/>
                      <a:pt x="3024264" y="983271"/>
                      <a:pt x="3009521" y="976719"/>
                    </a:cubicBezTo>
                    <a:lnTo>
                      <a:pt x="2890762" y="921025"/>
                    </a:lnTo>
                    <a:cubicBezTo>
                      <a:pt x="2877658" y="914473"/>
                      <a:pt x="2870286" y="900549"/>
                      <a:pt x="2873562" y="885807"/>
                    </a:cubicBezTo>
                    <a:lnTo>
                      <a:pt x="2900590" y="758038"/>
                    </a:lnTo>
                    <a:cubicBezTo>
                      <a:pt x="2903866" y="741658"/>
                      <a:pt x="2894038" y="725277"/>
                      <a:pt x="2877658" y="721182"/>
                    </a:cubicBezTo>
                    <a:lnTo>
                      <a:pt x="2750708" y="688421"/>
                    </a:lnTo>
                    <a:cubicBezTo>
                      <a:pt x="2736785" y="685145"/>
                      <a:pt x="2726956" y="672040"/>
                      <a:pt x="2726956" y="657298"/>
                    </a:cubicBezTo>
                    <a:lnTo>
                      <a:pt x="2730232" y="526253"/>
                    </a:lnTo>
                    <a:cubicBezTo>
                      <a:pt x="2730232" y="509873"/>
                      <a:pt x="2717947" y="495130"/>
                      <a:pt x="2700747" y="494311"/>
                    </a:cubicBezTo>
                    <a:lnTo>
                      <a:pt x="2570522" y="485302"/>
                    </a:lnTo>
                    <a:cubicBezTo>
                      <a:pt x="2555779" y="484483"/>
                      <a:pt x="2544313" y="473016"/>
                      <a:pt x="2541856" y="459093"/>
                    </a:cubicBezTo>
                    <a:lnTo>
                      <a:pt x="2520561" y="329686"/>
                    </a:lnTo>
                    <a:cubicBezTo>
                      <a:pt x="2518104" y="313306"/>
                      <a:pt x="2502542" y="301839"/>
                      <a:pt x="2486162" y="303477"/>
                    </a:cubicBezTo>
                    <a:lnTo>
                      <a:pt x="2355936" y="318220"/>
                    </a:lnTo>
                    <a:cubicBezTo>
                      <a:pt x="2341194" y="319858"/>
                      <a:pt x="2328089" y="311668"/>
                      <a:pt x="2323175" y="297744"/>
                    </a:cubicBezTo>
                    <a:lnTo>
                      <a:pt x="2278948" y="174890"/>
                    </a:lnTo>
                    <a:cubicBezTo>
                      <a:pt x="2273214" y="159328"/>
                      <a:pt x="2256015" y="150319"/>
                      <a:pt x="2240453" y="155233"/>
                    </a:cubicBezTo>
                    <a:lnTo>
                      <a:pt x="2115142" y="193727"/>
                    </a:lnTo>
                    <a:cubicBezTo>
                      <a:pt x="2101218" y="197823"/>
                      <a:pt x="2086476" y="192089"/>
                      <a:pt x="2079105" y="179804"/>
                    </a:cubicBezTo>
                    <a:lnTo>
                      <a:pt x="2012763" y="66778"/>
                    </a:lnTo>
                    <a:cubicBezTo>
                      <a:pt x="2004573" y="52036"/>
                      <a:pt x="1985735" y="47121"/>
                      <a:pt x="1970993" y="55312"/>
                    </a:cubicBezTo>
                    <a:lnTo>
                      <a:pt x="1855510" y="116739"/>
                    </a:lnTo>
                    <a:cubicBezTo>
                      <a:pt x="1842405" y="123291"/>
                      <a:pt x="1826844" y="120834"/>
                      <a:pt x="1817015" y="109368"/>
                    </a:cubicBezTo>
                    <a:lnTo>
                      <a:pt x="1731017" y="11084"/>
                    </a:lnTo>
                    <a:cubicBezTo>
                      <a:pt x="1720370" y="-1201"/>
                      <a:pt x="1700713" y="-3658"/>
                      <a:pt x="1687609" y="6989"/>
                    </a:cubicBezTo>
                    <a:lnTo>
                      <a:pt x="1585230" y="88073"/>
                    </a:lnTo>
                    <a:cubicBezTo>
                      <a:pt x="1573764" y="97082"/>
                      <a:pt x="1557383" y="97082"/>
                      <a:pt x="1545917" y="88073"/>
                    </a:cubicBezTo>
                    <a:lnTo>
                      <a:pt x="1443538" y="6989"/>
                    </a:lnTo>
                    <a:cubicBezTo>
                      <a:pt x="1430434" y="-3658"/>
                      <a:pt x="1411596" y="-2020"/>
                      <a:pt x="1400130" y="11084"/>
                    </a:cubicBezTo>
                    <a:lnTo>
                      <a:pt x="1314132" y="109368"/>
                    </a:lnTo>
                    <a:cubicBezTo>
                      <a:pt x="1304303" y="120015"/>
                      <a:pt x="1288742" y="123291"/>
                      <a:pt x="1275637" y="116739"/>
                    </a:cubicBezTo>
                    <a:lnTo>
                      <a:pt x="1160154" y="56131"/>
                    </a:lnTo>
                    <a:cubicBezTo>
                      <a:pt x="1145412" y="47940"/>
                      <a:pt x="1126574" y="53674"/>
                      <a:pt x="1118384" y="67597"/>
                    </a:cubicBezTo>
                    <a:lnTo>
                      <a:pt x="1052042" y="180623"/>
                    </a:lnTo>
                    <a:cubicBezTo>
                      <a:pt x="1044671" y="192908"/>
                      <a:pt x="1029929" y="198642"/>
                      <a:pt x="1016005" y="194547"/>
                    </a:cubicBezTo>
                    <a:lnTo>
                      <a:pt x="890694" y="156052"/>
                    </a:lnTo>
                    <a:cubicBezTo>
                      <a:pt x="874313" y="151138"/>
                      <a:pt x="857933" y="159328"/>
                      <a:pt x="852199" y="175709"/>
                    </a:cubicBezTo>
                    <a:lnTo>
                      <a:pt x="807972" y="298563"/>
                    </a:lnTo>
                    <a:cubicBezTo>
                      <a:pt x="803058" y="312487"/>
                      <a:pt x="789134" y="320677"/>
                      <a:pt x="775211" y="319039"/>
                    </a:cubicBezTo>
                    <a:lnTo>
                      <a:pt x="644985" y="304296"/>
                    </a:lnTo>
                    <a:cubicBezTo>
                      <a:pt x="628605" y="302658"/>
                      <a:pt x="613043" y="314125"/>
                      <a:pt x="610586" y="330505"/>
                    </a:cubicBezTo>
                    <a:lnTo>
                      <a:pt x="589291" y="459093"/>
                    </a:lnTo>
                    <a:cubicBezTo>
                      <a:pt x="586834" y="473835"/>
                      <a:pt x="575368" y="484483"/>
                      <a:pt x="560625" y="485302"/>
                    </a:cubicBezTo>
                    <a:lnTo>
                      <a:pt x="430400" y="494311"/>
                    </a:lnTo>
                    <a:cubicBezTo>
                      <a:pt x="414019" y="495130"/>
                      <a:pt x="400915" y="509873"/>
                      <a:pt x="400915" y="526253"/>
                    </a:cubicBezTo>
                    <a:lnTo>
                      <a:pt x="404191" y="657298"/>
                    </a:lnTo>
                    <a:cubicBezTo>
                      <a:pt x="404191" y="672040"/>
                      <a:pt x="395181" y="685145"/>
                      <a:pt x="380439" y="688421"/>
                    </a:cubicBezTo>
                    <a:lnTo>
                      <a:pt x="253489" y="721182"/>
                    </a:lnTo>
                    <a:cubicBezTo>
                      <a:pt x="237109" y="725277"/>
                      <a:pt x="227280" y="741658"/>
                      <a:pt x="230557" y="758038"/>
                    </a:cubicBezTo>
                    <a:lnTo>
                      <a:pt x="257585" y="885807"/>
                    </a:lnTo>
                    <a:cubicBezTo>
                      <a:pt x="260861" y="899730"/>
                      <a:pt x="253489" y="914473"/>
                      <a:pt x="240385" y="921025"/>
                    </a:cubicBezTo>
                    <a:lnTo>
                      <a:pt x="121626" y="976719"/>
                    </a:lnTo>
                    <a:cubicBezTo>
                      <a:pt x="106064" y="984090"/>
                      <a:pt x="99512" y="1001290"/>
                      <a:pt x="106064" y="1016851"/>
                    </a:cubicBezTo>
                    <a:lnTo>
                      <a:pt x="156025" y="1138068"/>
                    </a:lnTo>
                    <a:cubicBezTo>
                      <a:pt x="161758" y="1151172"/>
                      <a:pt x="156844" y="1166734"/>
                      <a:pt x="145378" y="1175743"/>
                    </a:cubicBezTo>
                    <a:lnTo>
                      <a:pt x="38904" y="1251913"/>
                    </a:lnTo>
                    <a:cubicBezTo>
                      <a:pt x="24980" y="1261741"/>
                      <a:pt x="21704" y="1280579"/>
                      <a:pt x="30714" y="1294502"/>
                    </a:cubicBezTo>
                    <a:lnTo>
                      <a:pt x="101969" y="1404252"/>
                    </a:lnTo>
                    <a:cubicBezTo>
                      <a:pt x="110159" y="1416537"/>
                      <a:pt x="108521" y="1432918"/>
                      <a:pt x="98693" y="1442746"/>
                    </a:cubicBezTo>
                    <a:lnTo>
                      <a:pt x="8600" y="1537754"/>
                    </a:lnTo>
                    <a:cubicBezTo>
                      <a:pt x="-2867" y="1550039"/>
                      <a:pt x="-2867" y="1568877"/>
                      <a:pt x="8600" y="1581162"/>
                    </a:cubicBezTo>
                    <a:lnTo>
                      <a:pt x="98693" y="1676169"/>
                    </a:lnTo>
                    <a:cubicBezTo>
                      <a:pt x="108521" y="1686817"/>
                      <a:pt x="110159" y="1703197"/>
                      <a:pt x="101969" y="1714664"/>
                    </a:cubicBezTo>
                    <a:lnTo>
                      <a:pt x="30714" y="1824414"/>
                    </a:lnTo>
                    <a:cubicBezTo>
                      <a:pt x="21704" y="1838337"/>
                      <a:pt x="24980" y="1857175"/>
                      <a:pt x="38904" y="1867003"/>
                    </a:cubicBezTo>
                    <a:lnTo>
                      <a:pt x="145378" y="1943173"/>
                    </a:lnTo>
                    <a:cubicBezTo>
                      <a:pt x="156844" y="1951363"/>
                      <a:pt x="161758" y="1966925"/>
                      <a:pt x="156025" y="1980848"/>
                    </a:cubicBezTo>
                    <a:lnTo>
                      <a:pt x="106064" y="2102064"/>
                    </a:lnTo>
                    <a:cubicBezTo>
                      <a:pt x="99512" y="2117626"/>
                      <a:pt x="106883" y="2135645"/>
                      <a:pt x="121626" y="2142197"/>
                    </a:cubicBezTo>
                    <a:lnTo>
                      <a:pt x="240385" y="2197891"/>
                    </a:lnTo>
                    <a:cubicBezTo>
                      <a:pt x="253489" y="2204443"/>
                      <a:pt x="260861" y="2218366"/>
                      <a:pt x="257585" y="2233109"/>
                    </a:cubicBezTo>
                    <a:lnTo>
                      <a:pt x="230557" y="2360878"/>
                    </a:lnTo>
                    <a:cubicBezTo>
                      <a:pt x="227280" y="2377258"/>
                      <a:pt x="237109" y="2393639"/>
                      <a:pt x="253489" y="2397734"/>
                    </a:cubicBezTo>
                    <a:lnTo>
                      <a:pt x="380439" y="2430495"/>
                    </a:lnTo>
                    <a:cubicBezTo>
                      <a:pt x="394362" y="2433771"/>
                      <a:pt x="404191" y="2446876"/>
                      <a:pt x="404191" y="2461618"/>
                    </a:cubicBezTo>
                    <a:lnTo>
                      <a:pt x="400915" y="2592663"/>
                    </a:lnTo>
                    <a:cubicBezTo>
                      <a:pt x="400915" y="2609043"/>
                      <a:pt x="413200" y="2623786"/>
                      <a:pt x="430400" y="2624605"/>
                    </a:cubicBezTo>
                    <a:lnTo>
                      <a:pt x="560625" y="2633614"/>
                    </a:lnTo>
                    <a:cubicBezTo>
                      <a:pt x="575368" y="2634433"/>
                      <a:pt x="586834" y="2645899"/>
                      <a:pt x="589291" y="2659823"/>
                    </a:cubicBezTo>
                    <a:lnTo>
                      <a:pt x="610586" y="2789229"/>
                    </a:lnTo>
                    <a:cubicBezTo>
                      <a:pt x="613043" y="2805610"/>
                      <a:pt x="628605" y="2817076"/>
                      <a:pt x="644985" y="2815438"/>
                    </a:cubicBezTo>
                    <a:lnTo>
                      <a:pt x="775211" y="2800696"/>
                    </a:lnTo>
                    <a:cubicBezTo>
                      <a:pt x="789953" y="2799058"/>
                      <a:pt x="803058" y="2807248"/>
                      <a:pt x="807972" y="2821171"/>
                    </a:cubicBezTo>
                    <a:lnTo>
                      <a:pt x="852199" y="2944026"/>
                    </a:lnTo>
                    <a:cubicBezTo>
                      <a:pt x="857933" y="2959587"/>
                      <a:pt x="875132" y="2968597"/>
                      <a:pt x="890694" y="2963682"/>
                    </a:cubicBezTo>
                    <a:lnTo>
                      <a:pt x="1016005" y="2925188"/>
                    </a:lnTo>
                    <a:cubicBezTo>
                      <a:pt x="1029929" y="2921093"/>
                      <a:pt x="1044671" y="2926826"/>
                      <a:pt x="1052042" y="2939112"/>
                    </a:cubicBezTo>
                    <a:lnTo>
                      <a:pt x="1118384" y="3052138"/>
                    </a:lnTo>
                    <a:cubicBezTo>
                      <a:pt x="1126574" y="3066880"/>
                      <a:pt x="1145412" y="3071794"/>
                      <a:pt x="1160154" y="3063604"/>
                    </a:cubicBezTo>
                    <a:lnTo>
                      <a:pt x="1275637" y="3002177"/>
                    </a:lnTo>
                    <a:cubicBezTo>
                      <a:pt x="1288742" y="2995625"/>
                      <a:pt x="1304303" y="2998082"/>
                      <a:pt x="1314132" y="3009548"/>
                    </a:cubicBezTo>
                    <a:lnTo>
                      <a:pt x="1400130" y="3107832"/>
                    </a:lnTo>
                    <a:cubicBezTo>
                      <a:pt x="1410777" y="3120117"/>
                      <a:pt x="1430434" y="3122574"/>
                      <a:pt x="1443538" y="3111927"/>
                    </a:cubicBezTo>
                    <a:lnTo>
                      <a:pt x="1545917" y="3030843"/>
                    </a:lnTo>
                    <a:cubicBezTo>
                      <a:pt x="1557383" y="3021834"/>
                      <a:pt x="1573764" y="3021834"/>
                      <a:pt x="1585230" y="3030843"/>
                    </a:cubicBezTo>
                    <a:lnTo>
                      <a:pt x="1687609" y="3111927"/>
                    </a:lnTo>
                    <a:cubicBezTo>
                      <a:pt x="1700713" y="3122574"/>
                      <a:pt x="1719551" y="3120936"/>
                      <a:pt x="1731017" y="3107832"/>
                    </a:cubicBezTo>
                    <a:lnTo>
                      <a:pt x="1817015" y="3009548"/>
                    </a:lnTo>
                    <a:cubicBezTo>
                      <a:pt x="1826844" y="2998901"/>
                      <a:pt x="1842405" y="2995625"/>
                      <a:pt x="1855510" y="3002177"/>
                    </a:cubicBezTo>
                    <a:lnTo>
                      <a:pt x="1970993" y="3063604"/>
                    </a:lnTo>
                    <a:cubicBezTo>
                      <a:pt x="1985735" y="3071794"/>
                      <a:pt x="2004573" y="3066061"/>
                      <a:pt x="2012763" y="3052138"/>
                    </a:cubicBezTo>
                    <a:lnTo>
                      <a:pt x="2079105" y="2939112"/>
                    </a:lnTo>
                    <a:cubicBezTo>
                      <a:pt x="2086476" y="2926826"/>
                      <a:pt x="2101218" y="2921093"/>
                      <a:pt x="2115142" y="2925188"/>
                    </a:cubicBezTo>
                    <a:lnTo>
                      <a:pt x="2240453" y="2963682"/>
                    </a:lnTo>
                    <a:cubicBezTo>
                      <a:pt x="2256834" y="2968597"/>
                      <a:pt x="2273214" y="2960406"/>
                      <a:pt x="2278948" y="2944026"/>
                    </a:cubicBezTo>
                    <a:lnTo>
                      <a:pt x="2323175" y="2821171"/>
                    </a:lnTo>
                    <a:cubicBezTo>
                      <a:pt x="2328089" y="2807248"/>
                      <a:pt x="2342013" y="2799058"/>
                      <a:pt x="2355936" y="2800696"/>
                    </a:cubicBezTo>
                    <a:lnTo>
                      <a:pt x="2486162" y="2815438"/>
                    </a:lnTo>
                    <a:cubicBezTo>
                      <a:pt x="2502542" y="2817076"/>
                      <a:pt x="2518104" y="2805610"/>
                      <a:pt x="2520561" y="2789229"/>
                    </a:cubicBezTo>
                    <a:lnTo>
                      <a:pt x="2541856" y="2659823"/>
                    </a:lnTo>
                    <a:cubicBezTo>
                      <a:pt x="2544313" y="2645080"/>
                      <a:pt x="2555779" y="2634433"/>
                      <a:pt x="2570522" y="2633614"/>
                    </a:cubicBezTo>
                    <a:lnTo>
                      <a:pt x="2700747" y="2624605"/>
                    </a:lnTo>
                    <a:cubicBezTo>
                      <a:pt x="2717128" y="2623786"/>
                      <a:pt x="2730232" y="2609043"/>
                      <a:pt x="2730232" y="2592663"/>
                    </a:cubicBezTo>
                    <a:lnTo>
                      <a:pt x="2726956" y="2461618"/>
                    </a:lnTo>
                    <a:cubicBezTo>
                      <a:pt x="2726956" y="2446876"/>
                      <a:pt x="2735965" y="2433771"/>
                      <a:pt x="2750708" y="2430495"/>
                    </a:cubicBezTo>
                    <a:lnTo>
                      <a:pt x="2877658" y="2397734"/>
                    </a:lnTo>
                    <a:cubicBezTo>
                      <a:pt x="2894038" y="2393639"/>
                      <a:pt x="2903866" y="2377258"/>
                      <a:pt x="2900590" y="2360878"/>
                    </a:cubicBezTo>
                    <a:lnTo>
                      <a:pt x="2873562" y="2233109"/>
                    </a:lnTo>
                    <a:cubicBezTo>
                      <a:pt x="2870286" y="2219185"/>
                      <a:pt x="2877658" y="2204443"/>
                      <a:pt x="2890762" y="2197891"/>
                    </a:cubicBezTo>
                    <a:lnTo>
                      <a:pt x="3009521" y="2142197"/>
                    </a:lnTo>
                    <a:cubicBezTo>
                      <a:pt x="3025083" y="2134826"/>
                      <a:pt x="3031635" y="2117626"/>
                      <a:pt x="3025083" y="2102064"/>
                    </a:cubicBezTo>
                    <a:lnTo>
                      <a:pt x="2975122" y="1980848"/>
                    </a:lnTo>
                    <a:cubicBezTo>
                      <a:pt x="2969389" y="1967744"/>
                      <a:pt x="2974303" y="1952182"/>
                      <a:pt x="2985769" y="1943173"/>
                    </a:cubicBezTo>
                    <a:lnTo>
                      <a:pt x="3092243" y="1867003"/>
                    </a:lnTo>
                    <a:cubicBezTo>
                      <a:pt x="3106167" y="1857175"/>
                      <a:pt x="3109443" y="1838337"/>
                      <a:pt x="3100433" y="1824414"/>
                    </a:cubicBezTo>
                    <a:lnTo>
                      <a:pt x="3029178" y="1714664"/>
                    </a:lnTo>
                    <a:cubicBezTo>
                      <a:pt x="3020988" y="1702378"/>
                      <a:pt x="3022625" y="1685998"/>
                      <a:pt x="3032454" y="1676169"/>
                    </a:cubicBezTo>
                    <a:lnTo>
                      <a:pt x="3122547" y="1581162"/>
                    </a:lnTo>
                    <a:close/>
                    <a:moveTo>
                      <a:pt x="1565573" y="2791686"/>
                    </a:moveTo>
                    <a:cubicBezTo>
                      <a:pt x="884960" y="2791686"/>
                      <a:pt x="332935" y="2239661"/>
                      <a:pt x="332935" y="1559048"/>
                    </a:cubicBezTo>
                    <a:cubicBezTo>
                      <a:pt x="332935" y="878435"/>
                      <a:pt x="884960" y="327229"/>
                      <a:pt x="1565573" y="327229"/>
                    </a:cubicBezTo>
                    <a:cubicBezTo>
                      <a:pt x="2246186" y="327229"/>
                      <a:pt x="2798212" y="879255"/>
                      <a:pt x="2798212" y="1559867"/>
                    </a:cubicBezTo>
                    <a:cubicBezTo>
                      <a:pt x="2798212" y="2240480"/>
                      <a:pt x="2246186" y="2791686"/>
                      <a:pt x="1565573" y="279168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81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58FCB09E-2B0D-F13F-EAF4-001633550378}"/>
                  </a:ext>
                </a:extLst>
              </p:cNvPr>
              <p:cNvSpPr/>
              <p:nvPr/>
            </p:nvSpPr>
            <p:spPr>
              <a:xfrm>
                <a:off x="4829320" y="437764"/>
                <a:ext cx="2655291" cy="2655290"/>
              </a:xfrm>
              <a:custGeom>
                <a:avLst/>
                <a:gdLst>
                  <a:gd name="connsiteX0" fmla="*/ 1327646 w 2655291"/>
                  <a:gd name="connsiteY0" fmla="*/ 2655291 h 2655290"/>
                  <a:gd name="connsiteX1" fmla="*/ 0 w 2655291"/>
                  <a:gd name="connsiteY1" fmla="*/ 1327645 h 2655290"/>
                  <a:gd name="connsiteX2" fmla="*/ 1327646 w 2655291"/>
                  <a:gd name="connsiteY2" fmla="*/ 0 h 2655290"/>
                  <a:gd name="connsiteX3" fmla="*/ 2655291 w 2655291"/>
                  <a:gd name="connsiteY3" fmla="*/ 1327645 h 2655290"/>
                  <a:gd name="connsiteX4" fmla="*/ 1327646 w 2655291"/>
                  <a:gd name="connsiteY4" fmla="*/ 2655291 h 2655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55291" h="2655290">
                    <a:moveTo>
                      <a:pt x="1327646" y="2655291"/>
                    </a:moveTo>
                    <a:cubicBezTo>
                      <a:pt x="594615" y="2655291"/>
                      <a:pt x="0" y="2060676"/>
                      <a:pt x="0" y="1327645"/>
                    </a:cubicBezTo>
                    <a:cubicBezTo>
                      <a:pt x="0" y="594615"/>
                      <a:pt x="594615" y="0"/>
                      <a:pt x="1327646" y="0"/>
                    </a:cubicBezTo>
                    <a:cubicBezTo>
                      <a:pt x="2060676" y="0"/>
                      <a:pt x="2655291" y="594615"/>
                      <a:pt x="2655291" y="1327645"/>
                    </a:cubicBezTo>
                    <a:cubicBezTo>
                      <a:pt x="2655291" y="2060676"/>
                      <a:pt x="2060676" y="2655291"/>
                      <a:pt x="1327646" y="2655291"/>
                    </a:cubicBezTo>
                    <a:close/>
                  </a:path>
                </a:pathLst>
              </a:custGeom>
              <a:noFill/>
              <a:ln w="8183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DBA05349-5F83-7496-DB9A-54E00292B61F}"/>
                  </a:ext>
                </a:extLst>
              </p:cNvPr>
              <p:cNvSpPr/>
              <p:nvPr/>
            </p:nvSpPr>
            <p:spPr>
              <a:xfrm>
                <a:off x="6147197" y="2920239"/>
                <a:ext cx="1523593" cy="2430418"/>
              </a:xfrm>
              <a:custGeom>
                <a:avLst/>
                <a:gdLst>
                  <a:gd name="connsiteX0" fmla="*/ 9769 w 1523593"/>
                  <a:gd name="connsiteY0" fmla="*/ 207214 h 2430418"/>
                  <a:gd name="connsiteX1" fmla="*/ 281687 w 1523593"/>
                  <a:gd name="connsiteY1" fmla="*/ 1235095 h 2430418"/>
                  <a:gd name="connsiteX2" fmla="*/ 809141 w 1523593"/>
                  <a:gd name="connsiteY2" fmla="*/ 2009896 h 2430418"/>
                  <a:gd name="connsiteX3" fmla="*/ 915615 w 1523593"/>
                  <a:gd name="connsiteY3" fmla="*/ 2430058 h 2430418"/>
                  <a:gd name="connsiteX4" fmla="*/ 1010623 w 1523593"/>
                  <a:gd name="connsiteY4" fmla="*/ 1697027 h 2430418"/>
                  <a:gd name="connsiteX5" fmla="*/ 1484021 w 1523593"/>
                  <a:gd name="connsiteY5" fmla="*/ 2187626 h 2430418"/>
                  <a:gd name="connsiteX6" fmla="*/ 1452898 w 1523593"/>
                  <a:gd name="connsiteY6" fmla="*/ 1671638 h 2430418"/>
                  <a:gd name="connsiteX7" fmla="*/ 864835 w 1523593"/>
                  <a:gd name="connsiteY7" fmla="*/ 913217 h 2430418"/>
                  <a:gd name="connsiteX8" fmla="*/ 658440 w 1523593"/>
                  <a:gd name="connsiteY8" fmla="*/ 0 h 2430418"/>
                  <a:gd name="connsiteX9" fmla="*/ 9769 w 1523593"/>
                  <a:gd name="connsiteY9" fmla="*/ 207214 h 2430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23593" h="2430418">
                    <a:moveTo>
                      <a:pt x="9769" y="207214"/>
                    </a:moveTo>
                    <a:cubicBezTo>
                      <a:pt x="9769" y="207214"/>
                      <a:pt x="-79505" y="680613"/>
                      <a:pt x="281687" y="1235095"/>
                    </a:cubicBezTo>
                    <a:cubicBezTo>
                      <a:pt x="472521" y="1527489"/>
                      <a:pt x="683011" y="1781388"/>
                      <a:pt x="809141" y="2009896"/>
                    </a:cubicBezTo>
                    <a:cubicBezTo>
                      <a:pt x="921348" y="2213835"/>
                      <a:pt x="901692" y="2440706"/>
                      <a:pt x="915615" y="2430058"/>
                    </a:cubicBezTo>
                    <a:cubicBezTo>
                      <a:pt x="945100" y="2408763"/>
                      <a:pt x="1124468" y="2171245"/>
                      <a:pt x="1010623" y="1697027"/>
                    </a:cubicBezTo>
                    <a:cubicBezTo>
                      <a:pt x="1508592" y="1970583"/>
                      <a:pt x="1444708" y="2273624"/>
                      <a:pt x="1484021" y="2187626"/>
                    </a:cubicBezTo>
                    <a:cubicBezTo>
                      <a:pt x="1533982" y="2077057"/>
                      <a:pt x="1549543" y="1866566"/>
                      <a:pt x="1452898" y="1671638"/>
                    </a:cubicBezTo>
                    <a:cubicBezTo>
                      <a:pt x="1355433" y="1473433"/>
                      <a:pt x="1132658" y="1310446"/>
                      <a:pt x="864835" y="913217"/>
                    </a:cubicBezTo>
                    <a:cubicBezTo>
                      <a:pt x="587185" y="500427"/>
                      <a:pt x="658440" y="0"/>
                      <a:pt x="658440" y="0"/>
                    </a:cubicBezTo>
                    <a:lnTo>
                      <a:pt x="9769" y="207214"/>
                    </a:lnTo>
                    <a:close/>
                  </a:path>
                </a:pathLst>
              </a:custGeom>
              <a:solidFill>
                <a:schemeClr val="accent1"/>
              </a:solidFill>
              <a:ln w="81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8E92F65A-6045-DCBB-0DB7-526F90605BFA}"/>
                  </a:ext>
                </a:extLst>
              </p:cNvPr>
              <p:cNvSpPr/>
              <p:nvPr/>
            </p:nvSpPr>
            <p:spPr>
              <a:xfrm>
                <a:off x="4633314" y="2920239"/>
                <a:ext cx="1523593" cy="2430418"/>
              </a:xfrm>
              <a:custGeom>
                <a:avLst/>
                <a:gdLst>
                  <a:gd name="connsiteX0" fmla="*/ 1513824 w 1523593"/>
                  <a:gd name="connsiteY0" fmla="*/ 207214 h 2430418"/>
                  <a:gd name="connsiteX1" fmla="*/ 1241906 w 1523593"/>
                  <a:gd name="connsiteY1" fmla="*/ 1235095 h 2430418"/>
                  <a:gd name="connsiteX2" fmla="*/ 714452 w 1523593"/>
                  <a:gd name="connsiteY2" fmla="*/ 2009896 h 2430418"/>
                  <a:gd name="connsiteX3" fmla="*/ 607978 w 1523593"/>
                  <a:gd name="connsiteY3" fmla="*/ 2430058 h 2430418"/>
                  <a:gd name="connsiteX4" fmla="*/ 512971 w 1523593"/>
                  <a:gd name="connsiteY4" fmla="*/ 1697027 h 2430418"/>
                  <a:gd name="connsiteX5" fmla="*/ 39572 w 1523593"/>
                  <a:gd name="connsiteY5" fmla="*/ 2187626 h 2430418"/>
                  <a:gd name="connsiteX6" fmla="*/ 70695 w 1523593"/>
                  <a:gd name="connsiteY6" fmla="*/ 1671638 h 2430418"/>
                  <a:gd name="connsiteX7" fmla="*/ 658758 w 1523593"/>
                  <a:gd name="connsiteY7" fmla="*/ 913217 h 2430418"/>
                  <a:gd name="connsiteX8" fmla="*/ 865153 w 1523593"/>
                  <a:gd name="connsiteY8" fmla="*/ 0 h 2430418"/>
                  <a:gd name="connsiteX9" fmla="*/ 1513824 w 1523593"/>
                  <a:gd name="connsiteY9" fmla="*/ 207214 h 2430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23593" h="2430418">
                    <a:moveTo>
                      <a:pt x="1513824" y="207214"/>
                    </a:moveTo>
                    <a:cubicBezTo>
                      <a:pt x="1513824" y="207214"/>
                      <a:pt x="1603098" y="680613"/>
                      <a:pt x="1241906" y="1235095"/>
                    </a:cubicBezTo>
                    <a:cubicBezTo>
                      <a:pt x="1051073" y="1527489"/>
                      <a:pt x="840582" y="1781388"/>
                      <a:pt x="714452" y="2009896"/>
                    </a:cubicBezTo>
                    <a:cubicBezTo>
                      <a:pt x="602245" y="2213835"/>
                      <a:pt x="621901" y="2440706"/>
                      <a:pt x="607978" y="2430058"/>
                    </a:cubicBezTo>
                    <a:cubicBezTo>
                      <a:pt x="578493" y="2408763"/>
                      <a:pt x="399126" y="2171245"/>
                      <a:pt x="512971" y="1697027"/>
                    </a:cubicBezTo>
                    <a:cubicBezTo>
                      <a:pt x="15001" y="1970583"/>
                      <a:pt x="78885" y="2273624"/>
                      <a:pt x="39572" y="2187626"/>
                    </a:cubicBezTo>
                    <a:cubicBezTo>
                      <a:pt x="-10389" y="2077057"/>
                      <a:pt x="-25950" y="1866566"/>
                      <a:pt x="70695" y="1671638"/>
                    </a:cubicBezTo>
                    <a:cubicBezTo>
                      <a:pt x="168160" y="1473433"/>
                      <a:pt x="390935" y="1310446"/>
                      <a:pt x="658758" y="913217"/>
                    </a:cubicBezTo>
                    <a:cubicBezTo>
                      <a:pt x="936409" y="500427"/>
                      <a:pt x="865153" y="0"/>
                      <a:pt x="865153" y="0"/>
                    </a:cubicBezTo>
                    <a:lnTo>
                      <a:pt x="1513824" y="207214"/>
                    </a:lnTo>
                    <a:close/>
                  </a:path>
                </a:pathLst>
              </a:custGeom>
              <a:solidFill>
                <a:schemeClr val="accent1"/>
              </a:solidFill>
              <a:ln w="81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69" name="Graphic 4">
                <a:extLst>
                  <a:ext uri="{FF2B5EF4-FFF2-40B4-BE49-F238E27FC236}">
                    <a16:creationId xmlns:a16="http://schemas.microsoft.com/office/drawing/2014/main" id="{F5062FDD-E227-B04F-062A-7083534034D5}"/>
                  </a:ext>
                </a:extLst>
              </p:cNvPr>
              <p:cNvGrpSpPr/>
              <p:nvPr/>
            </p:nvGrpSpPr>
            <p:grpSpPr>
              <a:xfrm>
                <a:off x="3805923" y="1912240"/>
                <a:ext cx="4705362" cy="1627184"/>
                <a:chOff x="3805923" y="1912240"/>
                <a:chExt cx="4705362" cy="1627184"/>
              </a:xfrm>
            </p:grpSpPr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id="{0A5F63CA-06DA-A5A9-38BE-CCAAF6D7F73F}"/>
                    </a:ext>
                  </a:extLst>
                </p:cNvPr>
                <p:cNvSpPr/>
                <p:nvPr/>
              </p:nvSpPr>
              <p:spPr>
                <a:xfrm>
                  <a:off x="7248731" y="1912240"/>
                  <a:ext cx="1262554" cy="1527032"/>
                </a:xfrm>
                <a:custGeom>
                  <a:avLst/>
                  <a:gdLst>
                    <a:gd name="connsiteX0" fmla="*/ 0 w 1262554"/>
                    <a:gd name="connsiteY0" fmla="*/ 1499416 h 1527032"/>
                    <a:gd name="connsiteX1" fmla="*/ 751868 w 1262554"/>
                    <a:gd name="connsiteY1" fmla="*/ 1044036 h 1527032"/>
                    <a:gd name="connsiteX2" fmla="*/ 1258847 w 1262554"/>
                    <a:gd name="connsiteY2" fmla="*/ 322472 h 1527032"/>
                    <a:gd name="connsiteX3" fmla="*/ 1201515 w 1262554"/>
                    <a:gd name="connsiteY3" fmla="*/ 283159 h 1527032"/>
                    <a:gd name="connsiteX4" fmla="*/ 796096 w 1262554"/>
                    <a:gd name="connsiteY4" fmla="*/ 630427 h 1527032"/>
                    <a:gd name="connsiteX5" fmla="*/ 780534 w 1262554"/>
                    <a:gd name="connsiteY5" fmla="*/ 613228 h 1527032"/>
                    <a:gd name="connsiteX6" fmla="*/ 1091765 w 1262554"/>
                    <a:gd name="connsiteY6" fmla="*/ 43184 h 1527032"/>
                    <a:gd name="connsiteX7" fmla="*/ 1034433 w 1262554"/>
                    <a:gd name="connsiteY7" fmla="*/ 12060 h 1527032"/>
                    <a:gd name="connsiteX8" fmla="*/ 271918 w 1262554"/>
                    <a:gd name="connsiteY8" fmla="*/ 733625 h 1527032"/>
                    <a:gd name="connsiteX9" fmla="*/ 0 w 1262554"/>
                    <a:gd name="connsiteY9" fmla="*/ 1499416 h 15270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62554" h="1527032">
                      <a:moveTo>
                        <a:pt x="0" y="1499416"/>
                      </a:moveTo>
                      <a:cubicBezTo>
                        <a:pt x="46685" y="1595243"/>
                        <a:pt x="334164" y="1441265"/>
                        <a:pt x="751868" y="1044036"/>
                      </a:cubicBezTo>
                      <a:cubicBezTo>
                        <a:pt x="1010682" y="797509"/>
                        <a:pt x="1172849" y="507573"/>
                        <a:pt x="1258847" y="322472"/>
                      </a:cubicBezTo>
                      <a:cubicBezTo>
                        <a:pt x="1276047" y="286435"/>
                        <a:pt x="1229362" y="254493"/>
                        <a:pt x="1201515" y="283159"/>
                      </a:cubicBezTo>
                      <a:cubicBezTo>
                        <a:pt x="1099137" y="389633"/>
                        <a:pt x="924684" y="555076"/>
                        <a:pt x="796096" y="630427"/>
                      </a:cubicBezTo>
                      <a:cubicBezTo>
                        <a:pt x="784629" y="636979"/>
                        <a:pt x="773163" y="623875"/>
                        <a:pt x="780534" y="613228"/>
                      </a:cubicBezTo>
                      <a:cubicBezTo>
                        <a:pt x="936150" y="401918"/>
                        <a:pt x="1050814" y="171771"/>
                        <a:pt x="1091765" y="43184"/>
                      </a:cubicBezTo>
                      <a:cubicBezTo>
                        <a:pt x="1102413" y="8784"/>
                        <a:pt x="1057366" y="-15787"/>
                        <a:pt x="1034433" y="12060"/>
                      </a:cubicBezTo>
                      <a:cubicBezTo>
                        <a:pt x="869809" y="207808"/>
                        <a:pt x="527455" y="594390"/>
                        <a:pt x="271918" y="733625"/>
                      </a:cubicBezTo>
                      <a:lnTo>
                        <a:pt x="0" y="1499416"/>
                      </a:lnTo>
                    </a:path>
                  </a:pathLst>
                </a:custGeom>
                <a:solidFill>
                  <a:schemeClr val="bg1"/>
                </a:solidFill>
                <a:ln w="81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id="{20235592-CFA8-0EF5-3096-46C953C9B1DF}"/>
                    </a:ext>
                  </a:extLst>
                </p:cNvPr>
                <p:cNvSpPr/>
                <p:nvPr/>
              </p:nvSpPr>
              <p:spPr>
                <a:xfrm>
                  <a:off x="4754637" y="2218772"/>
                  <a:ext cx="2804658" cy="1320652"/>
                </a:xfrm>
                <a:custGeom>
                  <a:avLst/>
                  <a:gdLst>
                    <a:gd name="connsiteX0" fmla="*/ 1402329 w 2804658"/>
                    <a:gd name="connsiteY0" fmla="*/ 671163 h 1320652"/>
                    <a:gd name="connsiteX1" fmla="*/ 114816 w 2804658"/>
                    <a:gd name="connsiteY1" fmla="*/ 11026 h 1320652"/>
                    <a:gd name="connsiteX2" fmla="*/ 58303 w 2804658"/>
                    <a:gd name="connsiteY2" fmla="*/ 29045 h 1320652"/>
                    <a:gd name="connsiteX3" fmla="*/ 152 w 2804658"/>
                    <a:gd name="connsiteY3" fmla="*/ 613831 h 1320652"/>
                    <a:gd name="connsiteX4" fmla="*/ 8342 w 2804658"/>
                    <a:gd name="connsiteY4" fmla="*/ 638402 h 1320652"/>
                    <a:gd name="connsiteX5" fmla="*/ 1402329 w 2804658"/>
                    <a:gd name="connsiteY5" fmla="*/ 1320653 h 1320652"/>
                    <a:gd name="connsiteX6" fmla="*/ 2796316 w 2804658"/>
                    <a:gd name="connsiteY6" fmla="*/ 638402 h 1320652"/>
                    <a:gd name="connsiteX7" fmla="*/ 2804506 w 2804658"/>
                    <a:gd name="connsiteY7" fmla="*/ 613831 h 1320652"/>
                    <a:gd name="connsiteX8" fmla="*/ 2746355 w 2804658"/>
                    <a:gd name="connsiteY8" fmla="*/ 29045 h 1320652"/>
                    <a:gd name="connsiteX9" fmla="*/ 2689842 w 2804658"/>
                    <a:gd name="connsiteY9" fmla="*/ 11026 h 1320652"/>
                    <a:gd name="connsiteX10" fmla="*/ 1402329 w 2804658"/>
                    <a:gd name="connsiteY10" fmla="*/ 671163 h 13206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804658" h="1320652">
                      <a:moveTo>
                        <a:pt x="1402329" y="671163"/>
                      </a:moveTo>
                      <a:cubicBezTo>
                        <a:pt x="747925" y="671163"/>
                        <a:pt x="264698" y="183022"/>
                        <a:pt x="114816" y="11026"/>
                      </a:cubicBezTo>
                      <a:cubicBezTo>
                        <a:pt x="95978" y="-10269"/>
                        <a:pt x="60760" y="1197"/>
                        <a:pt x="58303" y="29045"/>
                      </a:cubicBezTo>
                      <a:lnTo>
                        <a:pt x="152" y="613831"/>
                      </a:lnTo>
                      <a:cubicBezTo>
                        <a:pt x="-667" y="622840"/>
                        <a:pt x="1790" y="631850"/>
                        <a:pt x="8342" y="638402"/>
                      </a:cubicBezTo>
                      <a:cubicBezTo>
                        <a:pt x="87788" y="726038"/>
                        <a:pt x="656194" y="1320653"/>
                        <a:pt x="1402329" y="1320653"/>
                      </a:cubicBezTo>
                      <a:cubicBezTo>
                        <a:pt x="2148464" y="1320653"/>
                        <a:pt x="2716870" y="726038"/>
                        <a:pt x="2796316" y="638402"/>
                      </a:cubicBezTo>
                      <a:cubicBezTo>
                        <a:pt x="2802868" y="631850"/>
                        <a:pt x="2805325" y="622840"/>
                        <a:pt x="2804506" y="613831"/>
                      </a:cubicBezTo>
                      <a:lnTo>
                        <a:pt x="2746355" y="29045"/>
                      </a:lnTo>
                      <a:cubicBezTo>
                        <a:pt x="2743898" y="1197"/>
                        <a:pt x="2708680" y="-10269"/>
                        <a:pt x="2689842" y="11026"/>
                      </a:cubicBezTo>
                      <a:cubicBezTo>
                        <a:pt x="2539960" y="183022"/>
                        <a:pt x="2056733" y="671163"/>
                        <a:pt x="1402329" y="6711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81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65C7CA97-A6A2-5055-CF04-A75470FD96A3}"/>
                    </a:ext>
                  </a:extLst>
                </p:cNvPr>
                <p:cNvSpPr/>
                <p:nvPr/>
              </p:nvSpPr>
              <p:spPr>
                <a:xfrm>
                  <a:off x="7128334" y="2832604"/>
                  <a:ext cx="430809" cy="579053"/>
                </a:xfrm>
                <a:custGeom>
                  <a:avLst/>
                  <a:gdLst>
                    <a:gd name="connsiteX0" fmla="*/ 430809 w 430809"/>
                    <a:gd name="connsiteY0" fmla="*/ 0 h 579053"/>
                    <a:gd name="connsiteX1" fmla="*/ 120397 w 430809"/>
                    <a:gd name="connsiteY1" fmla="*/ 579053 h 579053"/>
                    <a:gd name="connsiteX2" fmla="*/ 0 w 430809"/>
                    <a:gd name="connsiteY2" fmla="*/ 307136 h 5790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30809" h="579053">
                      <a:moveTo>
                        <a:pt x="430809" y="0"/>
                      </a:moveTo>
                      <a:lnTo>
                        <a:pt x="120397" y="579053"/>
                      </a:lnTo>
                      <a:lnTo>
                        <a:pt x="0" y="30713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81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3ED42C8E-BA93-8C3D-2147-FE447682B08B}"/>
                    </a:ext>
                  </a:extLst>
                </p:cNvPr>
                <p:cNvSpPr/>
                <p:nvPr/>
              </p:nvSpPr>
              <p:spPr>
                <a:xfrm>
                  <a:off x="7152905" y="2864682"/>
                  <a:ext cx="376717" cy="339760"/>
                </a:xfrm>
                <a:custGeom>
                  <a:avLst/>
                  <a:gdLst>
                    <a:gd name="connsiteX0" fmla="*/ 0 w 376717"/>
                    <a:gd name="connsiteY0" fmla="*/ 339761 h 339760"/>
                    <a:gd name="connsiteX1" fmla="*/ 343173 w 376717"/>
                    <a:gd name="connsiteY1" fmla="*/ 15425 h 339760"/>
                    <a:gd name="connsiteX2" fmla="*/ 371020 w 376717"/>
                    <a:gd name="connsiteY2" fmla="*/ 34263 h 339760"/>
                    <a:gd name="connsiteX3" fmla="*/ 321059 w 376717"/>
                    <a:gd name="connsiteY3" fmla="*/ 115347 h 3397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6717" h="339760">
                      <a:moveTo>
                        <a:pt x="0" y="339761"/>
                      </a:moveTo>
                      <a:cubicBezTo>
                        <a:pt x="0" y="339761"/>
                        <a:pt x="208852" y="189878"/>
                        <a:pt x="343173" y="15425"/>
                      </a:cubicBezTo>
                      <a:cubicBezTo>
                        <a:pt x="362830" y="-9965"/>
                        <a:pt x="388220" y="-4231"/>
                        <a:pt x="371020" y="34263"/>
                      </a:cubicBezTo>
                      <a:cubicBezTo>
                        <a:pt x="362830" y="53101"/>
                        <a:pt x="343992" y="86681"/>
                        <a:pt x="321059" y="115347"/>
                      </a:cubicBezTo>
                    </a:path>
                  </a:pathLst>
                </a:custGeom>
                <a:noFill/>
                <a:ln w="8183" cap="rnd">
                  <a:solidFill>
                    <a:schemeClr val="tx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B777FB46-B4A9-84D0-52C5-10C6AF43906B}"/>
                    </a:ext>
                  </a:extLst>
                </p:cNvPr>
                <p:cNvSpPr/>
                <p:nvPr/>
              </p:nvSpPr>
              <p:spPr>
                <a:xfrm>
                  <a:off x="7247302" y="2627027"/>
                  <a:ext cx="314386" cy="783810"/>
                </a:xfrm>
                <a:custGeom>
                  <a:avLst/>
                  <a:gdLst>
                    <a:gd name="connsiteX0" fmla="*/ 296280 w 314386"/>
                    <a:gd name="connsiteY0" fmla="*/ 0 h 783810"/>
                    <a:gd name="connsiteX1" fmla="*/ 311842 w 314386"/>
                    <a:gd name="connsiteY1" fmla="*/ 257994 h 783810"/>
                    <a:gd name="connsiteX2" fmla="*/ 1429 w 314386"/>
                    <a:gd name="connsiteY2" fmla="*/ 783810 h 7838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14386" h="783810">
                      <a:moveTo>
                        <a:pt x="296280" y="0"/>
                      </a:moveTo>
                      <a:cubicBezTo>
                        <a:pt x="296280" y="63065"/>
                        <a:pt x="322489" y="205576"/>
                        <a:pt x="311842" y="257994"/>
                      </a:cubicBezTo>
                      <a:cubicBezTo>
                        <a:pt x="297099" y="328431"/>
                        <a:pt x="-23960" y="718288"/>
                        <a:pt x="1429" y="783810"/>
                      </a:cubicBezTo>
                    </a:path>
                  </a:pathLst>
                </a:custGeom>
                <a:noFill/>
                <a:ln w="8183" cap="rnd">
                  <a:solidFill>
                    <a:schemeClr val="tx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4FB6AB60-82BC-C8FA-2C54-A80B5067F0B3}"/>
                    </a:ext>
                  </a:extLst>
                </p:cNvPr>
                <p:cNvSpPr/>
                <p:nvPr/>
              </p:nvSpPr>
              <p:spPr>
                <a:xfrm>
                  <a:off x="3805923" y="1912240"/>
                  <a:ext cx="1262554" cy="1527032"/>
                </a:xfrm>
                <a:custGeom>
                  <a:avLst/>
                  <a:gdLst>
                    <a:gd name="connsiteX0" fmla="*/ 1262554 w 1262554"/>
                    <a:gd name="connsiteY0" fmla="*/ 1499416 h 1527032"/>
                    <a:gd name="connsiteX1" fmla="*/ 510686 w 1262554"/>
                    <a:gd name="connsiteY1" fmla="*/ 1044036 h 1527032"/>
                    <a:gd name="connsiteX2" fmla="*/ 3707 w 1262554"/>
                    <a:gd name="connsiteY2" fmla="*/ 322472 h 1527032"/>
                    <a:gd name="connsiteX3" fmla="*/ 61039 w 1262554"/>
                    <a:gd name="connsiteY3" fmla="*/ 283159 h 1527032"/>
                    <a:gd name="connsiteX4" fmla="*/ 466458 w 1262554"/>
                    <a:gd name="connsiteY4" fmla="*/ 630427 h 1527032"/>
                    <a:gd name="connsiteX5" fmla="*/ 482020 w 1262554"/>
                    <a:gd name="connsiteY5" fmla="*/ 613228 h 1527032"/>
                    <a:gd name="connsiteX6" fmla="*/ 170789 w 1262554"/>
                    <a:gd name="connsiteY6" fmla="*/ 43184 h 1527032"/>
                    <a:gd name="connsiteX7" fmla="*/ 228121 w 1262554"/>
                    <a:gd name="connsiteY7" fmla="*/ 12060 h 1527032"/>
                    <a:gd name="connsiteX8" fmla="*/ 990637 w 1262554"/>
                    <a:gd name="connsiteY8" fmla="*/ 733625 h 1527032"/>
                    <a:gd name="connsiteX9" fmla="*/ 1262554 w 1262554"/>
                    <a:gd name="connsiteY9" fmla="*/ 1499416 h 15270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62554" h="1527032">
                      <a:moveTo>
                        <a:pt x="1262554" y="1499416"/>
                      </a:moveTo>
                      <a:cubicBezTo>
                        <a:pt x="1215869" y="1595243"/>
                        <a:pt x="928390" y="1441265"/>
                        <a:pt x="510686" y="1044036"/>
                      </a:cubicBezTo>
                      <a:cubicBezTo>
                        <a:pt x="251873" y="797509"/>
                        <a:pt x="89705" y="507573"/>
                        <a:pt x="3707" y="322472"/>
                      </a:cubicBezTo>
                      <a:cubicBezTo>
                        <a:pt x="-13493" y="286435"/>
                        <a:pt x="33192" y="254493"/>
                        <a:pt x="61039" y="283159"/>
                      </a:cubicBezTo>
                      <a:cubicBezTo>
                        <a:pt x="163418" y="389633"/>
                        <a:pt x="337871" y="555076"/>
                        <a:pt x="466458" y="630427"/>
                      </a:cubicBezTo>
                      <a:cubicBezTo>
                        <a:pt x="477925" y="636979"/>
                        <a:pt x="489391" y="623875"/>
                        <a:pt x="482020" y="613228"/>
                      </a:cubicBezTo>
                      <a:cubicBezTo>
                        <a:pt x="326404" y="401918"/>
                        <a:pt x="211740" y="171771"/>
                        <a:pt x="170789" y="43184"/>
                      </a:cubicBezTo>
                      <a:cubicBezTo>
                        <a:pt x="160141" y="8784"/>
                        <a:pt x="205188" y="-15787"/>
                        <a:pt x="228121" y="12060"/>
                      </a:cubicBezTo>
                      <a:cubicBezTo>
                        <a:pt x="392746" y="207808"/>
                        <a:pt x="735100" y="594390"/>
                        <a:pt x="990637" y="733625"/>
                      </a:cubicBezTo>
                      <a:lnTo>
                        <a:pt x="1262554" y="1499416"/>
                      </a:lnTo>
                    </a:path>
                  </a:pathLst>
                </a:custGeom>
                <a:solidFill>
                  <a:schemeClr val="bg1"/>
                </a:solidFill>
                <a:ln w="81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A86B6E1A-3ADE-2D37-8AA2-BDCEF27B47BF}"/>
                    </a:ext>
                  </a:extLst>
                </p:cNvPr>
                <p:cNvSpPr/>
                <p:nvPr/>
              </p:nvSpPr>
              <p:spPr>
                <a:xfrm>
                  <a:off x="4757246" y="2832604"/>
                  <a:ext cx="431628" cy="579053"/>
                </a:xfrm>
                <a:custGeom>
                  <a:avLst/>
                  <a:gdLst>
                    <a:gd name="connsiteX0" fmla="*/ 0 w 431628"/>
                    <a:gd name="connsiteY0" fmla="*/ 0 h 579053"/>
                    <a:gd name="connsiteX1" fmla="*/ 311231 w 431628"/>
                    <a:gd name="connsiteY1" fmla="*/ 579053 h 579053"/>
                    <a:gd name="connsiteX2" fmla="*/ 431628 w 431628"/>
                    <a:gd name="connsiteY2" fmla="*/ 307136 h 5790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31628" h="579053">
                      <a:moveTo>
                        <a:pt x="0" y="0"/>
                      </a:moveTo>
                      <a:lnTo>
                        <a:pt x="311231" y="579053"/>
                      </a:lnTo>
                      <a:lnTo>
                        <a:pt x="431628" y="30713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818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6E027E94-CBAB-C7DC-9206-B68C5C609884}"/>
                    </a:ext>
                  </a:extLst>
                </p:cNvPr>
                <p:cNvSpPr/>
                <p:nvPr/>
              </p:nvSpPr>
              <p:spPr>
                <a:xfrm>
                  <a:off x="4787586" y="2864682"/>
                  <a:ext cx="376717" cy="339760"/>
                </a:xfrm>
                <a:custGeom>
                  <a:avLst/>
                  <a:gdLst>
                    <a:gd name="connsiteX0" fmla="*/ 376717 w 376717"/>
                    <a:gd name="connsiteY0" fmla="*/ 339761 h 339760"/>
                    <a:gd name="connsiteX1" fmla="*/ 33544 w 376717"/>
                    <a:gd name="connsiteY1" fmla="*/ 15425 h 339760"/>
                    <a:gd name="connsiteX2" fmla="*/ 5697 w 376717"/>
                    <a:gd name="connsiteY2" fmla="*/ 34263 h 339760"/>
                    <a:gd name="connsiteX3" fmla="*/ 55658 w 376717"/>
                    <a:gd name="connsiteY3" fmla="*/ 115347 h 3397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6717" h="339760">
                      <a:moveTo>
                        <a:pt x="376717" y="339761"/>
                      </a:moveTo>
                      <a:cubicBezTo>
                        <a:pt x="376717" y="339761"/>
                        <a:pt x="167865" y="189878"/>
                        <a:pt x="33544" y="15425"/>
                      </a:cubicBezTo>
                      <a:cubicBezTo>
                        <a:pt x="13888" y="-9965"/>
                        <a:pt x="-11502" y="-4231"/>
                        <a:pt x="5697" y="34263"/>
                      </a:cubicBezTo>
                      <a:cubicBezTo>
                        <a:pt x="13888" y="53101"/>
                        <a:pt x="32725" y="86681"/>
                        <a:pt x="55658" y="115347"/>
                      </a:cubicBezTo>
                    </a:path>
                  </a:pathLst>
                </a:custGeom>
                <a:noFill/>
                <a:ln w="8183" cap="rnd">
                  <a:solidFill>
                    <a:schemeClr val="tx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BD753D10-7982-7A57-1336-60F393CC6F61}"/>
                    </a:ext>
                  </a:extLst>
                </p:cNvPr>
                <p:cNvSpPr/>
                <p:nvPr/>
              </p:nvSpPr>
              <p:spPr>
                <a:xfrm>
                  <a:off x="4755520" y="2627027"/>
                  <a:ext cx="315579" cy="783810"/>
                </a:xfrm>
                <a:custGeom>
                  <a:avLst/>
                  <a:gdLst>
                    <a:gd name="connsiteX0" fmla="*/ 18106 w 315579"/>
                    <a:gd name="connsiteY0" fmla="*/ 0 h 783810"/>
                    <a:gd name="connsiteX1" fmla="*/ 2545 w 315579"/>
                    <a:gd name="connsiteY1" fmla="*/ 257994 h 783810"/>
                    <a:gd name="connsiteX2" fmla="*/ 312957 w 315579"/>
                    <a:gd name="connsiteY2" fmla="*/ 783810 h 7838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15579" h="783810">
                      <a:moveTo>
                        <a:pt x="18106" y="0"/>
                      </a:moveTo>
                      <a:cubicBezTo>
                        <a:pt x="18106" y="63065"/>
                        <a:pt x="-8103" y="205576"/>
                        <a:pt x="2545" y="257994"/>
                      </a:cubicBezTo>
                      <a:cubicBezTo>
                        <a:pt x="17287" y="328431"/>
                        <a:pt x="348175" y="709279"/>
                        <a:pt x="312957" y="783810"/>
                      </a:cubicBezTo>
                    </a:path>
                  </a:pathLst>
                </a:custGeom>
                <a:noFill/>
                <a:ln w="8183" cap="rnd">
                  <a:solidFill>
                    <a:schemeClr val="tx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0B67C832-CC93-61F8-3B1B-81B2BBB57EEF}"/>
                    </a:ext>
                  </a:extLst>
                </p:cNvPr>
                <p:cNvSpPr/>
                <p:nvPr/>
              </p:nvSpPr>
              <p:spPr>
                <a:xfrm>
                  <a:off x="3805923" y="1912240"/>
                  <a:ext cx="4705053" cy="1627184"/>
                </a:xfrm>
                <a:custGeom>
                  <a:avLst/>
                  <a:gdLst>
                    <a:gd name="connsiteX0" fmla="*/ 4643505 w 4705053"/>
                    <a:gd name="connsiteY0" fmla="*/ 283159 h 1627184"/>
                    <a:gd name="connsiteX1" fmla="*/ 4238086 w 4705053"/>
                    <a:gd name="connsiteY1" fmla="*/ 630427 h 1627184"/>
                    <a:gd name="connsiteX2" fmla="*/ 4222524 w 4705053"/>
                    <a:gd name="connsiteY2" fmla="*/ 613228 h 1627184"/>
                    <a:gd name="connsiteX3" fmla="*/ 4533755 w 4705053"/>
                    <a:gd name="connsiteY3" fmla="*/ 43184 h 1627184"/>
                    <a:gd name="connsiteX4" fmla="*/ 4476423 w 4705053"/>
                    <a:gd name="connsiteY4" fmla="*/ 12060 h 1627184"/>
                    <a:gd name="connsiteX5" fmla="*/ 3733564 w 4705053"/>
                    <a:gd name="connsiteY5" fmla="*/ 722158 h 1627184"/>
                    <a:gd name="connsiteX6" fmla="*/ 3695069 w 4705053"/>
                    <a:gd name="connsiteY6" fmla="*/ 336396 h 1627184"/>
                    <a:gd name="connsiteX7" fmla="*/ 3638557 w 4705053"/>
                    <a:gd name="connsiteY7" fmla="*/ 318377 h 1627184"/>
                    <a:gd name="connsiteX8" fmla="*/ 2351043 w 4705053"/>
                    <a:gd name="connsiteY8" fmla="*/ 978514 h 1627184"/>
                    <a:gd name="connsiteX9" fmla="*/ 1063530 w 4705053"/>
                    <a:gd name="connsiteY9" fmla="*/ 318377 h 1627184"/>
                    <a:gd name="connsiteX10" fmla="*/ 1007017 w 4705053"/>
                    <a:gd name="connsiteY10" fmla="*/ 336396 h 1627184"/>
                    <a:gd name="connsiteX11" fmla="*/ 968523 w 4705053"/>
                    <a:gd name="connsiteY11" fmla="*/ 720520 h 1627184"/>
                    <a:gd name="connsiteX12" fmla="*/ 228121 w 4705053"/>
                    <a:gd name="connsiteY12" fmla="*/ 12060 h 1627184"/>
                    <a:gd name="connsiteX13" fmla="*/ 170789 w 4705053"/>
                    <a:gd name="connsiteY13" fmla="*/ 43184 h 1627184"/>
                    <a:gd name="connsiteX14" fmla="*/ 482020 w 4705053"/>
                    <a:gd name="connsiteY14" fmla="*/ 613228 h 1627184"/>
                    <a:gd name="connsiteX15" fmla="*/ 466458 w 4705053"/>
                    <a:gd name="connsiteY15" fmla="*/ 630427 h 1627184"/>
                    <a:gd name="connsiteX16" fmla="*/ 61039 w 4705053"/>
                    <a:gd name="connsiteY16" fmla="*/ 283159 h 1627184"/>
                    <a:gd name="connsiteX17" fmla="*/ 3707 w 4705053"/>
                    <a:gd name="connsiteY17" fmla="*/ 322472 h 1627184"/>
                    <a:gd name="connsiteX18" fmla="*/ 510686 w 4705053"/>
                    <a:gd name="connsiteY18" fmla="*/ 1044036 h 1627184"/>
                    <a:gd name="connsiteX19" fmla="*/ 1262554 w 4705053"/>
                    <a:gd name="connsiteY19" fmla="*/ 1499416 h 1627184"/>
                    <a:gd name="connsiteX20" fmla="*/ 1358381 w 4705053"/>
                    <a:gd name="connsiteY20" fmla="*/ 1292202 h 1627184"/>
                    <a:gd name="connsiteX21" fmla="*/ 2351043 w 4705053"/>
                    <a:gd name="connsiteY21" fmla="*/ 1627185 h 1627184"/>
                    <a:gd name="connsiteX22" fmla="*/ 3346982 w 4705053"/>
                    <a:gd name="connsiteY22" fmla="*/ 1292202 h 1627184"/>
                    <a:gd name="connsiteX23" fmla="*/ 3442808 w 4705053"/>
                    <a:gd name="connsiteY23" fmla="*/ 1499416 h 1627184"/>
                    <a:gd name="connsiteX24" fmla="*/ 4194677 w 4705053"/>
                    <a:gd name="connsiteY24" fmla="*/ 1044036 h 1627184"/>
                    <a:gd name="connsiteX25" fmla="*/ 4701656 w 4705053"/>
                    <a:gd name="connsiteY25" fmla="*/ 322472 h 1627184"/>
                    <a:gd name="connsiteX26" fmla="*/ 4643505 w 4705053"/>
                    <a:gd name="connsiteY26" fmla="*/ 283159 h 162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4705053" h="1627184">
                      <a:moveTo>
                        <a:pt x="4643505" y="283159"/>
                      </a:moveTo>
                      <a:cubicBezTo>
                        <a:pt x="4541126" y="389633"/>
                        <a:pt x="4366673" y="555076"/>
                        <a:pt x="4238086" y="630427"/>
                      </a:cubicBezTo>
                      <a:cubicBezTo>
                        <a:pt x="4226619" y="636979"/>
                        <a:pt x="4215153" y="623875"/>
                        <a:pt x="4222524" y="613228"/>
                      </a:cubicBezTo>
                      <a:cubicBezTo>
                        <a:pt x="4378139" y="401918"/>
                        <a:pt x="4492804" y="171771"/>
                        <a:pt x="4533755" y="43184"/>
                      </a:cubicBezTo>
                      <a:cubicBezTo>
                        <a:pt x="4544402" y="8784"/>
                        <a:pt x="4499356" y="-15787"/>
                        <a:pt x="4476423" y="12060"/>
                      </a:cubicBezTo>
                      <a:cubicBezTo>
                        <a:pt x="4316712" y="202894"/>
                        <a:pt x="3986644" y="574733"/>
                        <a:pt x="3733564" y="722158"/>
                      </a:cubicBezTo>
                      <a:lnTo>
                        <a:pt x="3695069" y="336396"/>
                      </a:lnTo>
                      <a:cubicBezTo>
                        <a:pt x="3692612" y="308549"/>
                        <a:pt x="3657394" y="297082"/>
                        <a:pt x="3638557" y="318377"/>
                      </a:cubicBezTo>
                      <a:cubicBezTo>
                        <a:pt x="3488674" y="490373"/>
                        <a:pt x="3005447" y="978514"/>
                        <a:pt x="2351043" y="978514"/>
                      </a:cubicBezTo>
                      <a:cubicBezTo>
                        <a:pt x="1696639" y="978514"/>
                        <a:pt x="1213412" y="490373"/>
                        <a:pt x="1063530" y="318377"/>
                      </a:cubicBezTo>
                      <a:cubicBezTo>
                        <a:pt x="1044692" y="297082"/>
                        <a:pt x="1009474" y="308549"/>
                        <a:pt x="1007017" y="336396"/>
                      </a:cubicBezTo>
                      <a:lnTo>
                        <a:pt x="968523" y="720520"/>
                      </a:lnTo>
                      <a:cubicBezTo>
                        <a:pt x="716262" y="572276"/>
                        <a:pt x="387831" y="202075"/>
                        <a:pt x="228121" y="12060"/>
                      </a:cubicBezTo>
                      <a:cubicBezTo>
                        <a:pt x="204369" y="-15787"/>
                        <a:pt x="159322" y="8784"/>
                        <a:pt x="170789" y="43184"/>
                      </a:cubicBezTo>
                      <a:cubicBezTo>
                        <a:pt x="211740" y="172590"/>
                        <a:pt x="326404" y="402737"/>
                        <a:pt x="482020" y="613228"/>
                      </a:cubicBezTo>
                      <a:cubicBezTo>
                        <a:pt x="489391" y="623875"/>
                        <a:pt x="477925" y="636979"/>
                        <a:pt x="466458" y="630427"/>
                      </a:cubicBezTo>
                      <a:cubicBezTo>
                        <a:pt x="337871" y="555076"/>
                        <a:pt x="163418" y="389633"/>
                        <a:pt x="61039" y="283159"/>
                      </a:cubicBezTo>
                      <a:cubicBezTo>
                        <a:pt x="33192" y="254493"/>
                        <a:pt x="-13493" y="286435"/>
                        <a:pt x="3707" y="322472"/>
                      </a:cubicBezTo>
                      <a:cubicBezTo>
                        <a:pt x="89705" y="506754"/>
                        <a:pt x="251873" y="797509"/>
                        <a:pt x="510686" y="1044036"/>
                      </a:cubicBezTo>
                      <a:cubicBezTo>
                        <a:pt x="928390" y="1441265"/>
                        <a:pt x="1215869" y="1595243"/>
                        <a:pt x="1262554" y="1499416"/>
                      </a:cubicBezTo>
                      <a:lnTo>
                        <a:pt x="1358381" y="1292202"/>
                      </a:lnTo>
                      <a:cubicBezTo>
                        <a:pt x="1608184" y="1463379"/>
                        <a:pt x="1952995" y="1627185"/>
                        <a:pt x="2351043" y="1627185"/>
                      </a:cubicBezTo>
                      <a:cubicBezTo>
                        <a:pt x="2750729" y="1627185"/>
                        <a:pt x="3097179" y="1463379"/>
                        <a:pt x="3346982" y="1292202"/>
                      </a:cubicBezTo>
                      <a:lnTo>
                        <a:pt x="3442808" y="1499416"/>
                      </a:lnTo>
                      <a:cubicBezTo>
                        <a:pt x="3489493" y="1595243"/>
                        <a:pt x="3776972" y="1441265"/>
                        <a:pt x="4194677" y="1044036"/>
                      </a:cubicBezTo>
                      <a:cubicBezTo>
                        <a:pt x="4453490" y="797509"/>
                        <a:pt x="4615658" y="507573"/>
                        <a:pt x="4701656" y="322472"/>
                      </a:cubicBezTo>
                      <a:cubicBezTo>
                        <a:pt x="4718036" y="286435"/>
                        <a:pt x="4671352" y="253674"/>
                        <a:pt x="4643505" y="283159"/>
                      </a:cubicBezTo>
                      <a:close/>
                    </a:path>
                  </a:pathLst>
                </a:custGeom>
                <a:noFill/>
                <a:ln w="8183" cap="rnd">
                  <a:solidFill>
                    <a:schemeClr val="tx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  <p:grpSp>
          <p:nvGrpSpPr>
            <p:cNvPr id="80" name="Graphic 4">
              <a:extLst>
                <a:ext uri="{FF2B5EF4-FFF2-40B4-BE49-F238E27FC236}">
                  <a16:creationId xmlns:a16="http://schemas.microsoft.com/office/drawing/2014/main" id="{7B9A9C45-D53B-F238-36FE-6D6AAA6ABA52}"/>
                </a:ext>
              </a:extLst>
            </p:cNvPr>
            <p:cNvGrpSpPr/>
            <p:nvPr/>
          </p:nvGrpSpPr>
          <p:grpSpPr>
            <a:xfrm>
              <a:off x="5527133" y="2876831"/>
              <a:ext cx="1245742" cy="293212"/>
              <a:chOff x="5527133" y="2876831"/>
              <a:chExt cx="1245742" cy="293212"/>
            </a:xfrm>
            <a:solidFill>
              <a:srgbClr val="100942"/>
            </a:solidFill>
          </p:grpSpPr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B99A9324-5658-FC06-0B8A-89470C500AC4}"/>
                  </a:ext>
                </a:extLst>
              </p:cNvPr>
              <p:cNvSpPr/>
              <p:nvPr/>
            </p:nvSpPr>
            <p:spPr>
              <a:xfrm>
                <a:off x="5527133" y="2877650"/>
                <a:ext cx="156434" cy="198204"/>
              </a:xfrm>
              <a:custGeom>
                <a:avLst/>
                <a:gdLst>
                  <a:gd name="connsiteX0" fmla="*/ 95826 w 156434"/>
                  <a:gd name="connsiteY0" fmla="*/ 198205 h 198204"/>
                  <a:gd name="connsiteX1" fmla="*/ 0 w 156434"/>
                  <a:gd name="connsiteY1" fmla="*/ 159711 h 198204"/>
                  <a:gd name="connsiteX2" fmla="*/ 63884 w 156434"/>
                  <a:gd name="connsiteY2" fmla="*/ 0 h 198204"/>
                  <a:gd name="connsiteX3" fmla="*/ 156434 w 156434"/>
                  <a:gd name="connsiteY3" fmla="*/ 36856 h 198204"/>
                  <a:gd name="connsiteX4" fmla="*/ 144968 w 156434"/>
                  <a:gd name="connsiteY4" fmla="*/ 66341 h 198204"/>
                  <a:gd name="connsiteX5" fmla="*/ 88455 w 156434"/>
                  <a:gd name="connsiteY5" fmla="*/ 44227 h 198204"/>
                  <a:gd name="connsiteX6" fmla="*/ 74532 w 156434"/>
                  <a:gd name="connsiteY6" fmla="*/ 79446 h 198204"/>
                  <a:gd name="connsiteX7" fmla="*/ 126949 w 156434"/>
                  <a:gd name="connsiteY7" fmla="*/ 99921 h 198204"/>
                  <a:gd name="connsiteX8" fmla="*/ 115483 w 156434"/>
                  <a:gd name="connsiteY8" fmla="*/ 129406 h 198204"/>
                  <a:gd name="connsiteX9" fmla="*/ 63065 w 156434"/>
                  <a:gd name="connsiteY9" fmla="*/ 108931 h 198204"/>
                  <a:gd name="connsiteX10" fmla="*/ 48323 w 156434"/>
                  <a:gd name="connsiteY10" fmla="*/ 145787 h 198204"/>
                  <a:gd name="connsiteX11" fmla="*/ 108112 w 156434"/>
                  <a:gd name="connsiteY11" fmla="*/ 169539 h 198204"/>
                  <a:gd name="connsiteX12" fmla="*/ 95826 w 156434"/>
                  <a:gd name="connsiteY12" fmla="*/ 198205 h 198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6434" h="198204">
                    <a:moveTo>
                      <a:pt x="95826" y="198205"/>
                    </a:moveTo>
                    <a:lnTo>
                      <a:pt x="0" y="159711"/>
                    </a:lnTo>
                    <a:lnTo>
                      <a:pt x="63884" y="0"/>
                    </a:lnTo>
                    <a:lnTo>
                      <a:pt x="156434" y="36856"/>
                    </a:lnTo>
                    <a:lnTo>
                      <a:pt x="144968" y="66341"/>
                    </a:lnTo>
                    <a:lnTo>
                      <a:pt x="88455" y="44227"/>
                    </a:lnTo>
                    <a:lnTo>
                      <a:pt x="74532" y="79446"/>
                    </a:lnTo>
                    <a:lnTo>
                      <a:pt x="126949" y="99921"/>
                    </a:lnTo>
                    <a:lnTo>
                      <a:pt x="115483" y="129406"/>
                    </a:lnTo>
                    <a:lnTo>
                      <a:pt x="63065" y="108931"/>
                    </a:lnTo>
                    <a:lnTo>
                      <a:pt x="48323" y="145787"/>
                    </a:lnTo>
                    <a:lnTo>
                      <a:pt x="108112" y="169539"/>
                    </a:lnTo>
                    <a:lnTo>
                      <a:pt x="95826" y="198205"/>
                    </a:lnTo>
                    <a:close/>
                  </a:path>
                </a:pathLst>
              </a:custGeom>
              <a:solidFill>
                <a:schemeClr val="tx2"/>
              </a:solidFill>
              <a:ln w="81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7E132126-D3C7-4480-43CF-B94F7A333AC0}"/>
                  </a:ext>
                </a:extLst>
              </p:cNvPr>
              <p:cNvSpPr/>
              <p:nvPr/>
            </p:nvSpPr>
            <p:spPr>
              <a:xfrm>
                <a:off x="5660635" y="2925154"/>
                <a:ext cx="233423" cy="217042"/>
              </a:xfrm>
              <a:custGeom>
                <a:avLst/>
                <a:gdLst>
                  <a:gd name="connsiteX0" fmla="*/ 189196 w 233423"/>
                  <a:gd name="connsiteY0" fmla="*/ 217043 h 217042"/>
                  <a:gd name="connsiteX1" fmla="*/ 152339 w 233423"/>
                  <a:gd name="connsiteY1" fmla="*/ 207214 h 217042"/>
                  <a:gd name="connsiteX2" fmla="*/ 179367 w 233423"/>
                  <a:gd name="connsiteY2" fmla="*/ 108112 h 217042"/>
                  <a:gd name="connsiteX3" fmla="*/ 190015 w 233423"/>
                  <a:gd name="connsiteY3" fmla="*/ 72894 h 217042"/>
                  <a:gd name="connsiteX4" fmla="*/ 189196 w 233423"/>
                  <a:gd name="connsiteY4" fmla="*/ 72894 h 217042"/>
                  <a:gd name="connsiteX5" fmla="*/ 177729 w 233423"/>
                  <a:gd name="connsiteY5" fmla="*/ 93369 h 217042"/>
                  <a:gd name="connsiteX6" fmla="*/ 108112 w 233423"/>
                  <a:gd name="connsiteY6" fmla="*/ 195748 h 217042"/>
                  <a:gd name="connsiteX7" fmla="*/ 77808 w 233423"/>
                  <a:gd name="connsiteY7" fmla="*/ 187558 h 217042"/>
                  <a:gd name="connsiteX8" fmla="*/ 67979 w 233423"/>
                  <a:gd name="connsiteY8" fmla="*/ 64703 h 217042"/>
                  <a:gd name="connsiteX9" fmla="*/ 68798 w 233423"/>
                  <a:gd name="connsiteY9" fmla="*/ 40132 h 217042"/>
                  <a:gd name="connsiteX10" fmla="*/ 67979 w 233423"/>
                  <a:gd name="connsiteY10" fmla="*/ 40132 h 217042"/>
                  <a:gd name="connsiteX11" fmla="*/ 58151 w 233423"/>
                  <a:gd name="connsiteY11" fmla="*/ 83541 h 217042"/>
                  <a:gd name="connsiteX12" fmla="*/ 33580 w 233423"/>
                  <a:gd name="connsiteY12" fmla="*/ 175272 h 217042"/>
                  <a:gd name="connsiteX13" fmla="*/ 0 w 233423"/>
                  <a:gd name="connsiteY13" fmla="*/ 166263 h 217042"/>
                  <a:gd name="connsiteX14" fmla="*/ 44228 w 233423"/>
                  <a:gd name="connsiteY14" fmla="*/ 0 h 217042"/>
                  <a:gd name="connsiteX15" fmla="*/ 99103 w 233423"/>
                  <a:gd name="connsiteY15" fmla="*/ 14742 h 217042"/>
                  <a:gd name="connsiteX16" fmla="*/ 106474 w 233423"/>
                  <a:gd name="connsiteY16" fmla="*/ 122035 h 217042"/>
                  <a:gd name="connsiteX17" fmla="*/ 105655 w 233423"/>
                  <a:gd name="connsiteY17" fmla="*/ 147425 h 217042"/>
                  <a:gd name="connsiteX18" fmla="*/ 106474 w 233423"/>
                  <a:gd name="connsiteY18" fmla="*/ 147425 h 217042"/>
                  <a:gd name="connsiteX19" fmla="*/ 119578 w 233423"/>
                  <a:gd name="connsiteY19" fmla="*/ 125311 h 217042"/>
                  <a:gd name="connsiteX20" fmla="*/ 180186 w 233423"/>
                  <a:gd name="connsiteY20" fmla="*/ 36037 h 217042"/>
                  <a:gd name="connsiteX21" fmla="*/ 233423 w 233423"/>
                  <a:gd name="connsiteY21" fmla="*/ 50780 h 217042"/>
                  <a:gd name="connsiteX22" fmla="*/ 189196 w 233423"/>
                  <a:gd name="connsiteY22" fmla="*/ 217043 h 217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33423" h="217042">
                    <a:moveTo>
                      <a:pt x="189196" y="217043"/>
                    </a:moveTo>
                    <a:lnTo>
                      <a:pt x="152339" y="207214"/>
                    </a:lnTo>
                    <a:lnTo>
                      <a:pt x="179367" y="108112"/>
                    </a:lnTo>
                    <a:cubicBezTo>
                      <a:pt x="182643" y="97464"/>
                      <a:pt x="185920" y="85998"/>
                      <a:pt x="190015" y="72894"/>
                    </a:cubicBezTo>
                    <a:lnTo>
                      <a:pt x="189196" y="72894"/>
                    </a:lnTo>
                    <a:cubicBezTo>
                      <a:pt x="184281" y="82722"/>
                      <a:pt x="181005" y="89274"/>
                      <a:pt x="177729" y="93369"/>
                    </a:cubicBezTo>
                    <a:lnTo>
                      <a:pt x="108112" y="195748"/>
                    </a:lnTo>
                    <a:lnTo>
                      <a:pt x="77808" y="187558"/>
                    </a:lnTo>
                    <a:lnTo>
                      <a:pt x="67979" y="64703"/>
                    </a:lnTo>
                    <a:cubicBezTo>
                      <a:pt x="67979" y="61427"/>
                      <a:pt x="67979" y="53237"/>
                      <a:pt x="68798" y="40132"/>
                    </a:cubicBezTo>
                    <a:lnTo>
                      <a:pt x="67979" y="40132"/>
                    </a:lnTo>
                    <a:cubicBezTo>
                      <a:pt x="64703" y="56513"/>
                      <a:pt x="61427" y="71256"/>
                      <a:pt x="58151" y="83541"/>
                    </a:cubicBezTo>
                    <a:lnTo>
                      <a:pt x="33580" y="175272"/>
                    </a:lnTo>
                    <a:lnTo>
                      <a:pt x="0" y="166263"/>
                    </a:lnTo>
                    <a:lnTo>
                      <a:pt x="44228" y="0"/>
                    </a:lnTo>
                    <a:lnTo>
                      <a:pt x="99103" y="14742"/>
                    </a:lnTo>
                    <a:lnTo>
                      <a:pt x="106474" y="122035"/>
                    </a:lnTo>
                    <a:cubicBezTo>
                      <a:pt x="107293" y="131045"/>
                      <a:pt x="107293" y="139235"/>
                      <a:pt x="105655" y="147425"/>
                    </a:cubicBezTo>
                    <a:lnTo>
                      <a:pt x="106474" y="147425"/>
                    </a:lnTo>
                    <a:cubicBezTo>
                      <a:pt x="111388" y="138416"/>
                      <a:pt x="115483" y="131045"/>
                      <a:pt x="119578" y="125311"/>
                    </a:cubicBezTo>
                    <a:lnTo>
                      <a:pt x="180186" y="36037"/>
                    </a:lnTo>
                    <a:lnTo>
                      <a:pt x="233423" y="50780"/>
                    </a:lnTo>
                    <a:lnTo>
                      <a:pt x="189196" y="217043"/>
                    </a:lnTo>
                    <a:close/>
                  </a:path>
                </a:pathLst>
              </a:custGeom>
              <a:solidFill>
                <a:schemeClr val="tx2"/>
              </a:solidFill>
              <a:ln w="81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838663A3-347D-6B49-CB6A-A86E2A8E9094}"/>
                  </a:ext>
                </a:extLst>
              </p:cNvPr>
              <p:cNvSpPr/>
              <p:nvPr/>
            </p:nvSpPr>
            <p:spPr>
              <a:xfrm>
                <a:off x="5903067" y="2979210"/>
                <a:ext cx="140792" cy="175272"/>
              </a:xfrm>
              <a:custGeom>
                <a:avLst/>
                <a:gdLst>
                  <a:gd name="connsiteX0" fmla="*/ 45866 w 140792"/>
                  <a:gd name="connsiteY0" fmla="*/ 116302 h 175272"/>
                  <a:gd name="connsiteX1" fmla="*/ 38494 w 140792"/>
                  <a:gd name="connsiteY1" fmla="*/ 175272 h 175272"/>
                  <a:gd name="connsiteX2" fmla="*/ 0 w 140792"/>
                  <a:gd name="connsiteY2" fmla="*/ 170358 h 175272"/>
                  <a:gd name="connsiteX3" fmla="*/ 22114 w 140792"/>
                  <a:gd name="connsiteY3" fmla="*/ 0 h 175272"/>
                  <a:gd name="connsiteX4" fmla="*/ 82722 w 140792"/>
                  <a:gd name="connsiteY4" fmla="*/ 7371 h 175272"/>
                  <a:gd name="connsiteX5" fmla="*/ 140054 w 140792"/>
                  <a:gd name="connsiteY5" fmla="*/ 70437 h 175272"/>
                  <a:gd name="connsiteX6" fmla="*/ 116302 w 140792"/>
                  <a:gd name="connsiteY6" fmla="*/ 109750 h 175272"/>
                  <a:gd name="connsiteX7" fmla="*/ 64703 w 140792"/>
                  <a:gd name="connsiteY7" fmla="*/ 119578 h 175272"/>
                  <a:gd name="connsiteX8" fmla="*/ 45866 w 140792"/>
                  <a:gd name="connsiteY8" fmla="*/ 116302 h 175272"/>
                  <a:gd name="connsiteX9" fmla="*/ 56513 w 140792"/>
                  <a:gd name="connsiteY9" fmla="*/ 34399 h 175272"/>
                  <a:gd name="connsiteX10" fmla="*/ 49961 w 140792"/>
                  <a:gd name="connsiteY10" fmla="*/ 87636 h 175272"/>
                  <a:gd name="connsiteX11" fmla="*/ 64703 w 140792"/>
                  <a:gd name="connsiteY11" fmla="*/ 89274 h 175272"/>
                  <a:gd name="connsiteX12" fmla="*/ 99103 w 140792"/>
                  <a:gd name="connsiteY12" fmla="*/ 66341 h 175272"/>
                  <a:gd name="connsiteX13" fmla="*/ 72074 w 140792"/>
                  <a:gd name="connsiteY13" fmla="*/ 36037 h 175272"/>
                  <a:gd name="connsiteX14" fmla="*/ 56513 w 140792"/>
                  <a:gd name="connsiteY14" fmla="*/ 34399 h 175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40792" h="175272">
                    <a:moveTo>
                      <a:pt x="45866" y="116302"/>
                    </a:moveTo>
                    <a:lnTo>
                      <a:pt x="38494" y="175272"/>
                    </a:lnTo>
                    <a:lnTo>
                      <a:pt x="0" y="170358"/>
                    </a:lnTo>
                    <a:lnTo>
                      <a:pt x="22114" y="0"/>
                    </a:lnTo>
                    <a:lnTo>
                      <a:pt x="82722" y="7371"/>
                    </a:lnTo>
                    <a:cubicBezTo>
                      <a:pt x="125311" y="13105"/>
                      <a:pt x="144968" y="33580"/>
                      <a:pt x="140054" y="70437"/>
                    </a:cubicBezTo>
                    <a:cubicBezTo>
                      <a:pt x="137597" y="87636"/>
                      <a:pt x="130226" y="100740"/>
                      <a:pt x="116302" y="109750"/>
                    </a:cubicBezTo>
                    <a:cubicBezTo>
                      <a:pt x="102379" y="118759"/>
                      <a:pt x="85179" y="122035"/>
                      <a:pt x="64703" y="119578"/>
                    </a:cubicBezTo>
                    <a:lnTo>
                      <a:pt x="45866" y="116302"/>
                    </a:lnTo>
                    <a:close/>
                    <a:moveTo>
                      <a:pt x="56513" y="34399"/>
                    </a:moveTo>
                    <a:lnTo>
                      <a:pt x="49961" y="87636"/>
                    </a:lnTo>
                    <a:lnTo>
                      <a:pt x="64703" y="89274"/>
                    </a:lnTo>
                    <a:cubicBezTo>
                      <a:pt x="85179" y="91731"/>
                      <a:pt x="96645" y="84360"/>
                      <a:pt x="99103" y="66341"/>
                    </a:cubicBezTo>
                    <a:cubicBezTo>
                      <a:pt x="101560" y="49142"/>
                      <a:pt x="92550" y="38494"/>
                      <a:pt x="72074" y="36037"/>
                    </a:cubicBezTo>
                    <a:lnTo>
                      <a:pt x="56513" y="34399"/>
                    </a:lnTo>
                    <a:close/>
                  </a:path>
                </a:pathLst>
              </a:custGeom>
              <a:solidFill>
                <a:schemeClr val="tx2"/>
              </a:solidFill>
              <a:ln w="81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50FAF3E2-6B40-D8C5-14C3-E8CD8011F954}"/>
                  </a:ext>
                </a:extLst>
              </p:cNvPr>
              <p:cNvSpPr/>
              <p:nvPr/>
            </p:nvSpPr>
            <p:spPr>
              <a:xfrm>
                <a:off x="6063597" y="2995590"/>
                <a:ext cx="103197" cy="174453"/>
              </a:xfrm>
              <a:custGeom>
                <a:avLst/>
                <a:gdLst>
                  <a:gd name="connsiteX0" fmla="*/ 102379 w 103197"/>
                  <a:gd name="connsiteY0" fmla="*/ 174453 h 174453"/>
                  <a:gd name="connsiteX1" fmla="*/ 0 w 103197"/>
                  <a:gd name="connsiteY1" fmla="*/ 171996 h 174453"/>
                  <a:gd name="connsiteX2" fmla="*/ 4914 w 103197"/>
                  <a:gd name="connsiteY2" fmla="*/ 0 h 174453"/>
                  <a:gd name="connsiteX3" fmla="*/ 43408 w 103197"/>
                  <a:gd name="connsiteY3" fmla="*/ 819 h 174453"/>
                  <a:gd name="connsiteX4" fmla="*/ 39313 w 103197"/>
                  <a:gd name="connsiteY4" fmla="*/ 141692 h 174453"/>
                  <a:gd name="connsiteX5" fmla="*/ 103198 w 103197"/>
                  <a:gd name="connsiteY5" fmla="*/ 143330 h 174453"/>
                  <a:gd name="connsiteX6" fmla="*/ 102379 w 103197"/>
                  <a:gd name="connsiteY6" fmla="*/ 174453 h 174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3197" h="174453">
                    <a:moveTo>
                      <a:pt x="102379" y="174453"/>
                    </a:moveTo>
                    <a:lnTo>
                      <a:pt x="0" y="171996"/>
                    </a:lnTo>
                    <a:lnTo>
                      <a:pt x="4914" y="0"/>
                    </a:lnTo>
                    <a:lnTo>
                      <a:pt x="43408" y="819"/>
                    </a:lnTo>
                    <a:lnTo>
                      <a:pt x="39313" y="141692"/>
                    </a:lnTo>
                    <a:lnTo>
                      <a:pt x="103198" y="143330"/>
                    </a:lnTo>
                    <a:lnTo>
                      <a:pt x="102379" y="174453"/>
                    </a:lnTo>
                    <a:close/>
                  </a:path>
                </a:pathLst>
              </a:custGeom>
              <a:solidFill>
                <a:schemeClr val="tx2"/>
              </a:solidFill>
              <a:ln w="81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1E5144F4-A249-FBD9-1A02-99688B692938}"/>
                  </a:ext>
                </a:extLst>
              </p:cNvPr>
              <p:cNvSpPr/>
              <p:nvPr/>
            </p:nvSpPr>
            <p:spPr>
              <a:xfrm>
                <a:off x="6176116" y="2988767"/>
                <a:ext cx="168914" cy="178270"/>
              </a:xfrm>
              <a:custGeom>
                <a:avLst/>
                <a:gdLst>
                  <a:gd name="connsiteX0" fmla="*/ 91419 w 168914"/>
                  <a:gd name="connsiteY0" fmla="*/ 178000 h 178270"/>
                  <a:gd name="connsiteX1" fmla="*/ 29173 w 168914"/>
                  <a:gd name="connsiteY1" fmla="*/ 159163 h 178270"/>
                  <a:gd name="connsiteX2" fmla="*/ 507 w 168914"/>
                  <a:gd name="connsiteY2" fmla="*/ 98554 h 178270"/>
                  <a:gd name="connsiteX3" fmla="*/ 18526 w 168914"/>
                  <a:gd name="connsiteY3" fmla="*/ 30575 h 178270"/>
                  <a:gd name="connsiteX4" fmla="*/ 79134 w 168914"/>
                  <a:gd name="connsiteY4" fmla="*/ 271 h 178270"/>
                  <a:gd name="connsiteX5" fmla="*/ 140561 w 168914"/>
                  <a:gd name="connsiteY5" fmla="*/ 19109 h 178270"/>
                  <a:gd name="connsiteX6" fmla="*/ 168408 w 168914"/>
                  <a:gd name="connsiteY6" fmla="*/ 80536 h 178270"/>
                  <a:gd name="connsiteX7" fmla="*/ 150389 w 168914"/>
                  <a:gd name="connsiteY7" fmla="*/ 147696 h 178270"/>
                  <a:gd name="connsiteX8" fmla="*/ 91419 w 168914"/>
                  <a:gd name="connsiteY8" fmla="*/ 178000 h 178270"/>
                  <a:gd name="connsiteX9" fmla="*/ 81591 w 168914"/>
                  <a:gd name="connsiteY9" fmla="*/ 33851 h 178270"/>
                  <a:gd name="connsiteX10" fmla="*/ 50468 w 168914"/>
                  <a:gd name="connsiteY10" fmla="*/ 51870 h 178270"/>
                  <a:gd name="connsiteX11" fmla="*/ 41458 w 168914"/>
                  <a:gd name="connsiteY11" fmla="*/ 92821 h 178270"/>
                  <a:gd name="connsiteX12" fmla="*/ 57020 w 168914"/>
                  <a:gd name="connsiteY12" fmla="*/ 132134 h 178270"/>
                  <a:gd name="connsiteX13" fmla="*/ 89781 w 168914"/>
                  <a:gd name="connsiteY13" fmla="*/ 144420 h 178270"/>
                  <a:gd name="connsiteX14" fmla="*/ 120085 w 168914"/>
                  <a:gd name="connsiteY14" fmla="*/ 127220 h 178270"/>
                  <a:gd name="connsiteX15" fmla="*/ 128275 w 168914"/>
                  <a:gd name="connsiteY15" fmla="*/ 86269 h 178270"/>
                  <a:gd name="connsiteX16" fmla="*/ 113533 w 168914"/>
                  <a:gd name="connsiteY16" fmla="*/ 45317 h 178270"/>
                  <a:gd name="connsiteX17" fmla="*/ 81591 w 168914"/>
                  <a:gd name="connsiteY17" fmla="*/ 33851 h 178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68914" h="178270">
                    <a:moveTo>
                      <a:pt x="91419" y="178000"/>
                    </a:moveTo>
                    <a:cubicBezTo>
                      <a:pt x="66848" y="179638"/>
                      <a:pt x="46372" y="173905"/>
                      <a:pt x="29173" y="159163"/>
                    </a:cubicBezTo>
                    <a:cubicBezTo>
                      <a:pt x="12792" y="144420"/>
                      <a:pt x="2964" y="123944"/>
                      <a:pt x="507" y="98554"/>
                    </a:cubicBezTo>
                    <a:cubicBezTo>
                      <a:pt x="-1950" y="71526"/>
                      <a:pt x="4602" y="48594"/>
                      <a:pt x="18526" y="30575"/>
                    </a:cubicBezTo>
                    <a:cubicBezTo>
                      <a:pt x="32449" y="12556"/>
                      <a:pt x="52925" y="2728"/>
                      <a:pt x="79134" y="271"/>
                    </a:cubicBezTo>
                    <a:cubicBezTo>
                      <a:pt x="103704" y="-1367"/>
                      <a:pt x="124180" y="4366"/>
                      <a:pt x="140561" y="19109"/>
                    </a:cubicBezTo>
                    <a:cubicBezTo>
                      <a:pt x="156941" y="33851"/>
                      <a:pt x="165951" y="54327"/>
                      <a:pt x="168408" y="80536"/>
                    </a:cubicBezTo>
                    <a:cubicBezTo>
                      <a:pt x="170865" y="107564"/>
                      <a:pt x="164313" y="129677"/>
                      <a:pt x="150389" y="147696"/>
                    </a:cubicBezTo>
                    <a:cubicBezTo>
                      <a:pt x="136466" y="166534"/>
                      <a:pt x="116809" y="176362"/>
                      <a:pt x="91419" y="178000"/>
                    </a:cubicBezTo>
                    <a:close/>
                    <a:moveTo>
                      <a:pt x="81591" y="33851"/>
                    </a:moveTo>
                    <a:cubicBezTo>
                      <a:pt x="67667" y="34670"/>
                      <a:pt x="57839" y="41222"/>
                      <a:pt x="50468" y="51870"/>
                    </a:cubicBezTo>
                    <a:cubicBezTo>
                      <a:pt x="43096" y="62517"/>
                      <a:pt x="40639" y="76441"/>
                      <a:pt x="41458" y="92821"/>
                    </a:cubicBezTo>
                    <a:cubicBezTo>
                      <a:pt x="43096" y="110021"/>
                      <a:pt x="48011" y="123125"/>
                      <a:pt x="57020" y="132134"/>
                    </a:cubicBezTo>
                    <a:cubicBezTo>
                      <a:pt x="66029" y="141144"/>
                      <a:pt x="76677" y="145239"/>
                      <a:pt x="89781" y="144420"/>
                    </a:cubicBezTo>
                    <a:cubicBezTo>
                      <a:pt x="102885" y="143601"/>
                      <a:pt x="113533" y="137868"/>
                      <a:pt x="120085" y="127220"/>
                    </a:cubicBezTo>
                    <a:cubicBezTo>
                      <a:pt x="127456" y="116573"/>
                      <a:pt x="129913" y="103468"/>
                      <a:pt x="128275" y="86269"/>
                    </a:cubicBezTo>
                    <a:cubicBezTo>
                      <a:pt x="126637" y="68250"/>
                      <a:pt x="121723" y="55146"/>
                      <a:pt x="113533" y="45317"/>
                    </a:cubicBezTo>
                    <a:cubicBezTo>
                      <a:pt x="105343" y="37127"/>
                      <a:pt x="94695" y="33032"/>
                      <a:pt x="81591" y="33851"/>
                    </a:cubicBezTo>
                    <a:close/>
                  </a:path>
                </a:pathLst>
              </a:custGeom>
              <a:solidFill>
                <a:schemeClr val="tx2"/>
              </a:solidFill>
              <a:ln w="81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593AF40B-88AB-43B6-390A-A0CD37AE9EB8}"/>
                  </a:ext>
                </a:extLst>
              </p:cNvPr>
              <p:cNvSpPr/>
              <p:nvPr/>
            </p:nvSpPr>
            <p:spPr>
              <a:xfrm>
                <a:off x="6335514" y="2956277"/>
                <a:ext cx="145787" cy="186738"/>
              </a:xfrm>
              <a:custGeom>
                <a:avLst/>
                <a:gdLst>
                  <a:gd name="connsiteX0" fmla="*/ 145787 w 145787"/>
                  <a:gd name="connsiteY0" fmla="*/ 0 h 186738"/>
                  <a:gd name="connsiteX1" fmla="*/ 113026 w 145787"/>
                  <a:gd name="connsiteY1" fmla="*/ 119578 h 186738"/>
                  <a:gd name="connsiteX2" fmla="*/ 125312 w 145787"/>
                  <a:gd name="connsiteY2" fmla="*/ 179367 h 186738"/>
                  <a:gd name="connsiteX3" fmla="*/ 87636 w 145787"/>
                  <a:gd name="connsiteY3" fmla="*/ 186739 h 186738"/>
                  <a:gd name="connsiteX4" fmla="*/ 75351 w 145787"/>
                  <a:gd name="connsiteY4" fmla="*/ 127769 h 186738"/>
                  <a:gd name="connsiteX5" fmla="*/ 0 w 145787"/>
                  <a:gd name="connsiteY5" fmla="*/ 29485 h 186738"/>
                  <a:gd name="connsiteX6" fmla="*/ 43409 w 145787"/>
                  <a:gd name="connsiteY6" fmla="*/ 20476 h 186738"/>
                  <a:gd name="connsiteX7" fmla="*/ 83541 w 145787"/>
                  <a:gd name="connsiteY7" fmla="*/ 77808 h 186738"/>
                  <a:gd name="connsiteX8" fmla="*/ 90093 w 145787"/>
                  <a:gd name="connsiteY8" fmla="*/ 90912 h 186738"/>
                  <a:gd name="connsiteX9" fmla="*/ 90912 w 145787"/>
                  <a:gd name="connsiteY9" fmla="*/ 90912 h 186738"/>
                  <a:gd name="connsiteX10" fmla="*/ 91731 w 145787"/>
                  <a:gd name="connsiteY10" fmla="*/ 76989 h 186738"/>
                  <a:gd name="connsiteX11" fmla="*/ 106474 w 145787"/>
                  <a:gd name="connsiteY11" fmla="*/ 8190 h 186738"/>
                  <a:gd name="connsiteX12" fmla="*/ 145787 w 145787"/>
                  <a:gd name="connsiteY12" fmla="*/ 0 h 186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5787" h="186738">
                    <a:moveTo>
                      <a:pt x="145787" y="0"/>
                    </a:moveTo>
                    <a:lnTo>
                      <a:pt x="113026" y="119578"/>
                    </a:lnTo>
                    <a:lnTo>
                      <a:pt x="125312" y="179367"/>
                    </a:lnTo>
                    <a:lnTo>
                      <a:pt x="87636" y="186739"/>
                    </a:lnTo>
                    <a:lnTo>
                      <a:pt x="75351" y="127769"/>
                    </a:lnTo>
                    <a:lnTo>
                      <a:pt x="0" y="29485"/>
                    </a:lnTo>
                    <a:lnTo>
                      <a:pt x="43409" y="20476"/>
                    </a:lnTo>
                    <a:lnTo>
                      <a:pt x="83541" y="77808"/>
                    </a:lnTo>
                    <a:cubicBezTo>
                      <a:pt x="84360" y="78627"/>
                      <a:pt x="86817" y="83541"/>
                      <a:pt x="90093" y="90912"/>
                    </a:cubicBezTo>
                    <a:lnTo>
                      <a:pt x="90912" y="90912"/>
                    </a:lnTo>
                    <a:cubicBezTo>
                      <a:pt x="90912" y="85179"/>
                      <a:pt x="90912" y="80265"/>
                      <a:pt x="91731" y="76989"/>
                    </a:cubicBezTo>
                    <a:lnTo>
                      <a:pt x="106474" y="8190"/>
                    </a:lnTo>
                    <a:lnTo>
                      <a:pt x="145787" y="0"/>
                    </a:lnTo>
                    <a:close/>
                  </a:path>
                </a:pathLst>
              </a:custGeom>
              <a:solidFill>
                <a:schemeClr val="tx2"/>
              </a:solidFill>
              <a:ln w="81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324F536C-083C-EE8C-05E9-44461F7F95D5}"/>
                  </a:ext>
                </a:extLst>
              </p:cNvPr>
              <p:cNvSpPr/>
              <p:nvPr/>
            </p:nvSpPr>
            <p:spPr>
              <a:xfrm>
                <a:off x="6493587" y="2922697"/>
                <a:ext cx="149063" cy="193290"/>
              </a:xfrm>
              <a:custGeom>
                <a:avLst/>
                <a:gdLst>
                  <a:gd name="connsiteX0" fmla="*/ 149063 w 149063"/>
                  <a:gd name="connsiteY0" fmla="*/ 163806 h 193290"/>
                  <a:gd name="connsiteX1" fmla="*/ 49961 w 149063"/>
                  <a:gd name="connsiteY1" fmla="*/ 193291 h 193290"/>
                  <a:gd name="connsiteX2" fmla="*/ 0 w 149063"/>
                  <a:gd name="connsiteY2" fmla="*/ 28666 h 193290"/>
                  <a:gd name="connsiteX3" fmla="*/ 95007 w 149063"/>
                  <a:gd name="connsiteY3" fmla="*/ 0 h 193290"/>
                  <a:gd name="connsiteX4" fmla="*/ 104016 w 149063"/>
                  <a:gd name="connsiteY4" fmla="*/ 30304 h 193290"/>
                  <a:gd name="connsiteX5" fmla="*/ 45866 w 149063"/>
                  <a:gd name="connsiteY5" fmla="*/ 47504 h 193290"/>
                  <a:gd name="connsiteX6" fmla="*/ 57332 w 149063"/>
                  <a:gd name="connsiteY6" fmla="*/ 84360 h 193290"/>
                  <a:gd name="connsiteX7" fmla="*/ 111388 w 149063"/>
                  <a:gd name="connsiteY7" fmla="*/ 67979 h 193290"/>
                  <a:gd name="connsiteX8" fmla="*/ 120397 w 149063"/>
                  <a:gd name="connsiteY8" fmla="*/ 98283 h 193290"/>
                  <a:gd name="connsiteX9" fmla="*/ 66341 w 149063"/>
                  <a:gd name="connsiteY9" fmla="*/ 114664 h 193290"/>
                  <a:gd name="connsiteX10" fmla="*/ 77808 w 149063"/>
                  <a:gd name="connsiteY10" fmla="*/ 152339 h 193290"/>
                  <a:gd name="connsiteX11" fmla="*/ 139235 w 149063"/>
                  <a:gd name="connsiteY11" fmla="*/ 133502 h 193290"/>
                  <a:gd name="connsiteX12" fmla="*/ 149063 w 149063"/>
                  <a:gd name="connsiteY12" fmla="*/ 163806 h 193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9063" h="193290">
                    <a:moveTo>
                      <a:pt x="149063" y="163806"/>
                    </a:moveTo>
                    <a:lnTo>
                      <a:pt x="49961" y="193291"/>
                    </a:lnTo>
                    <a:lnTo>
                      <a:pt x="0" y="28666"/>
                    </a:lnTo>
                    <a:lnTo>
                      <a:pt x="95007" y="0"/>
                    </a:lnTo>
                    <a:lnTo>
                      <a:pt x="104016" y="30304"/>
                    </a:lnTo>
                    <a:lnTo>
                      <a:pt x="45866" y="47504"/>
                    </a:lnTo>
                    <a:lnTo>
                      <a:pt x="57332" y="84360"/>
                    </a:lnTo>
                    <a:lnTo>
                      <a:pt x="111388" y="67979"/>
                    </a:lnTo>
                    <a:lnTo>
                      <a:pt x="120397" y="98283"/>
                    </a:lnTo>
                    <a:lnTo>
                      <a:pt x="66341" y="114664"/>
                    </a:lnTo>
                    <a:lnTo>
                      <a:pt x="77808" y="152339"/>
                    </a:lnTo>
                    <a:lnTo>
                      <a:pt x="139235" y="133502"/>
                    </a:lnTo>
                    <a:lnTo>
                      <a:pt x="149063" y="163806"/>
                    </a:lnTo>
                    <a:close/>
                  </a:path>
                </a:pathLst>
              </a:custGeom>
              <a:solidFill>
                <a:schemeClr val="tx2"/>
              </a:solidFill>
              <a:ln w="81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67DD7701-17F5-5497-8FD1-6605881A2BF7}"/>
                  </a:ext>
                </a:extLst>
              </p:cNvPr>
              <p:cNvSpPr/>
              <p:nvPr/>
            </p:nvSpPr>
            <p:spPr>
              <a:xfrm>
                <a:off x="6613984" y="2876831"/>
                <a:ext cx="158891" cy="196566"/>
              </a:xfrm>
              <a:custGeom>
                <a:avLst/>
                <a:gdLst>
                  <a:gd name="connsiteX0" fmla="*/ 158892 w 158891"/>
                  <a:gd name="connsiteY0" fmla="*/ 158892 h 196566"/>
                  <a:gd name="connsiteX1" fmla="*/ 63065 w 158891"/>
                  <a:gd name="connsiteY1" fmla="*/ 196567 h 196566"/>
                  <a:gd name="connsiteX2" fmla="*/ 0 w 158891"/>
                  <a:gd name="connsiteY2" fmla="*/ 36856 h 196566"/>
                  <a:gd name="connsiteX3" fmla="*/ 92550 w 158891"/>
                  <a:gd name="connsiteY3" fmla="*/ 0 h 196566"/>
                  <a:gd name="connsiteX4" fmla="*/ 104017 w 158891"/>
                  <a:gd name="connsiteY4" fmla="*/ 29485 h 196566"/>
                  <a:gd name="connsiteX5" fmla="*/ 47504 w 158891"/>
                  <a:gd name="connsiteY5" fmla="*/ 51599 h 196566"/>
                  <a:gd name="connsiteX6" fmla="*/ 61427 w 158891"/>
                  <a:gd name="connsiteY6" fmla="*/ 86817 h 196566"/>
                  <a:gd name="connsiteX7" fmla="*/ 113845 w 158891"/>
                  <a:gd name="connsiteY7" fmla="*/ 66341 h 196566"/>
                  <a:gd name="connsiteX8" fmla="*/ 125312 w 158891"/>
                  <a:gd name="connsiteY8" fmla="*/ 95826 h 196566"/>
                  <a:gd name="connsiteX9" fmla="*/ 72894 w 158891"/>
                  <a:gd name="connsiteY9" fmla="*/ 116302 h 196566"/>
                  <a:gd name="connsiteX10" fmla="*/ 87636 w 158891"/>
                  <a:gd name="connsiteY10" fmla="*/ 153158 h 196566"/>
                  <a:gd name="connsiteX11" fmla="*/ 147425 w 158891"/>
                  <a:gd name="connsiteY11" fmla="*/ 129406 h 196566"/>
                  <a:gd name="connsiteX12" fmla="*/ 158892 w 158891"/>
                  <a:gd name="connsiteY12" fmla="*/ 158892 h 196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8891" h="196566">
                    <a:moveTo>
                      <a:pt x="158892" y="158892"/>
                    </a:moveTo>
                    <a:lnTo>
                      <a:pt x="63065" y="196567"/>
                    </a:lnTo>
                    <a:lnTo>
                      <a:pt x="0" y="36856"/>
                    </a:lnTo>
                    <a:lnTo>
                      <a:pt x="92550" y="0"/>
                    </a:lnTo>
                    <a:lnTo>
                      <a:pt x="104017" y="29485"/>
                    </a:lnTo>
                    <a:lnTo>
                      <a:pt x="47504" y="51599"/>
                    </a:lnTo>
                    <a:lnTo>
                      <a:pt x="61427" y="86817"/>
                    </a:lnTo>
                    <a:lnTo>
                      <a:pt x="113845" y="66341"/>
                    </a:lnTo>
                    <a:lnTo>
                      <a:pt x="125312" y="95826"/>
                    </a:lnTo>
                    <a:lnTo>
                      <a:pt x="72894" y="116302"/>
                    </a:lnTo>
                    <a:lnTo>
                      <a:pt x="87636" y="153158"/>
                    </a:lnTo>
                    <a:lnTo>
                      <a:pt x="147425" y="129406"/>
                    </a:lnTo>
                    <a:lnTo>
                      <a:pt x="158892" y="158892"/>
                    </a:lnTo>
                    <a:close/>
                  </a:path>
                </a:pathLst>
              </a:custGeom>
              <a:solidFill>
                <a:schemeClr val="tx2"/>
              </a:solidFill>
              <a:ln w="81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89" name="Graphic 4">
              <a:extLst>
                <a:ext uri="{FF2B5EF4-FFF2-40B4-BE49-F238E27FC236}">
                  <a16:creationId xmlns:a16="http://schemas.microsoft.com/office/drawing/2014/main" id="{FDE22A5D-767E-5232-356A-41D104EE4C08}"/>
                </a:ext>
              </a:extLst>
            </p:cNvPr>
            <p:cNvGrpSpPr/>
            <p:nvPr/>
          </p:nvGrpSpPr>
          <p:grpSpPr>
            <a:xfrm>
              <a:off x="5492176" y="3138101"/>
              <a:ext cx="1342126" cy="276012"/>
              <a:chOff x="5492176" y="3138101"/>
              <a:chExt cx="1342126" cy="276012"/>
            </a:xfrm>
            <a:solidFill>
              <a:srgbClr val="100942"/>
            </a:solidFill>
          </p:grpSpPr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EC2ADDC3-0CB1-4C79-DC25-6D3EB5F2D315}"/>
                  </a:ext>
                </a:extLst>
              </p:cNvPr>
              <p:cNvSpPr/>
              <p:nvPr/>
            </p:nvSpPr>
            <p:spPr>
              <a:xfrm>
                <a:off x="5492176" y="3160313"/>
                <a:ext cx="126355" cy="130848"/>
              </a:xfrm>
              <a:custGeom>
                <a:avLst/>
                <a:gdLst>
                  <a:gd name="connsiteX0" fmla="*/ 37414 w 126355"/>
                  <a:gd name="connsiteY0" fmla="*/ 125214 h 130848"/>
                  <a:gd name="connsiteX1" fmla="*/ 3834 w 126355"/>
                  <a:gd name="connsiteY1" fmla="*/ 91633 h 130848"/>
                  <a:gd name="connsiteX2" fmla="*/ 5472 w 126355"/>
                  <a:gd name="connsiteY2" fmla="*/ 42492 h 130848"/>
                  <a:gd name="connsiteX3" fmla="*/ 39871 w 126355"/>
                  <a:gd name="connsiteY3" fmla="*/ 4816 h 130848"/>
                  <a:gd name="connsiteX4" fmla="*/ 89013 w 126355"/>
                  <a:gd name="connsiteY4" fmla="*/ 5635 h 130848"/>
                  <a:gd name="connsiteX5" fmla="*/ 122593 w 126355"/>
                  <a:gd name="connsiteY5" fmla="*/ 39216 h 130848"/>
                  <a:gd name="connsiteX6" fmla="*/ 120136 w 126355"/>
                  <a:gd name="connsiteY6" fmla="*/ 88357 h 130848"/>
                  <a:gd name="connsiteX7" fmla="*/ 85737 w 126355"/>
                  <a:gd name="connsiteY7" fmla="*/ 126033 h 130848"/>
                  <a:gd name="connsiteX8" fmla="*/ 37414 w 126355"/>
                  <a:gd name="connsiteY8" fmla="*/ 125214 h 130848"/>
                  <a:gd name="connsiteX9" fmla="*/ 79185 w 126355"/>
                  <a:gd name="connsiteY9" fmla="*/ 27749 h 130848"/>
                  <a:gd name="connsiteX10" fmla="*/ 52976 w 126355"/>
                  <a:gd name="connsiteY10" fmla="*/ 28568 h 130848"/>
                  <a:gd name="connsiteX11" fmla="*/ 33319 w 126355"/>
                  <a:gd name="connsiteY11" fmla="*/ 52320 h 130848"/>
                  <a:gd name="connsiteX12" fmla="*/ 30043 w 126355"/>
                  <a:gd name="connsiteY12" fmla="*/ 83443 h 130848"/>
                  <a:gd name="connsiteX13" fmla="*/ 47243 w 126355"/>
                  <a:gd name="connsiteY13" fmla="*/ 102281 h 130848"/>
                  <a:gd name="connsiteX14" fmla="*/ 72632 w 126355"/>
                  <a:gd name="connsiteY14" fmla="*/ 101462 h 130848"/>
                  <a:gd name="connsiteX15" fmla="*/ 92289 w 126355"/>
                  <a:gd name="connsiteY15" fmla="*/ 77710 h 130848"/>
                  <a:gd name="connsiteX16" fmla="*/ 96384 w 126355"/>
                  <a:gd name="connsiteY16" fmla="*/ 46587 h 130848"/>
                  <a:gd name="connsiteX17" fmla="*/ 79185 w 126355"/>
                  <a:gd name="connsiteY17" fmla="*/ 27749 h 130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6355" h="130848">
                    <a:moveTo>
                      <a:pt x="37414" y="125214"/>
                    </a:moveTo>
                    <a:cubicBezTo>
                      <a:pt x="21034" y="117842"/>
                      <a:pt x="9567" y="107195"/>
                      <a:pt x="3834" y="91633"/>
                    </a:cubicBezTo>
                    <a:cubicBezTo>
                      <a:pt x="-1899" y="76072"/>
                      <a:pt x="-1080" y="59691"/>
                      <a:pt x="5472" y="42492"/>
                    </a:cubicBezTo>
                    <a:cubicBezTo>
                      <a:pt x="12843" y="24473"/>
                      <a:pt x="25129" y="11369"/>
                      <a:pt x="39871" y="4816"/>
                    </a:cubicBezTo>
                    <a:cubicBezTo>
                      <a:pt x="55433" y="-1736"/>
                      <a:pt x="71813" y="-1736"/>
                      <a:pt x="89013" y="5635"/>
                    </a:cubicBezTo>
                    <a:cubicBezTo>
                      <a:pt x="105393" y="12188"/>
                      <a:pt x="116860" y="23654"/>
                      <a:pt x="122593" y="39216"/>
                    </a:cubicBezTo>
                    <a:cubicBezTo>
                      <a:pt x="128326" y="54777"/>
                      <a:pt x="127507" y="71158"/>
                      <a:pt x="120136" y="88357"/>
                    </a:cubicBezTo>
                    <a:cubicBezTo>
                      <a:pt x="112765" y="106376"/>
                      <a:pt x="101298" y="119480"/>
                      <a:pt x="85737" y="126033"/>
                    </a:cubicBezTo>
                    <a:cubicBezTo>
                      <a:pt x="70175" y="132585"/>
                      <a:pt x="54614" y="132585"/>
                      <a:pt x="37414" y="125214"/>
                    </a:cubicBezTo>
                    <a:close/>
                    <a:moveTo>
                      <a:pt x="79185" y="27749"/>
                    </a:moveTo>
                    <a:cubicBezTo>
                      <a:pt x="70175" y="23654"/>
                      <a:pt x="61166" y="24473"/>
                      <a:pt x="52976" y="28568"/>
                    </a:cubicBezTo>
                    <a:cubicBezTo>
                      <a:pt x="44785" y="32663"/>
                      <a:pt x="38233" y="40854"/>
                      <a:pt x="33319" y="52320"/>
                    </a:cubicBezTo>
                    <a:cubicBezTo>
                      <a:pt x="28405" y="63786"/>
                      <a:pt x="27586" y="74434"/>
                      <a:pt x="30043" y="83443"/>
                    </a:cubicBezTo>
                    <a:cubicBezTo>
                      <a:pt x="32500" y="92452"/>
                      <a:pt x="38233" y="99005"/>
                      <a:pt x="47243" y="102281"/>
                    </a:cubicBezTo>
                    <a:cubicBezTo>
                      <a:pt x="56252" y="106376"/>
                      <a:pt x="64442" y="105557"/>
                      <a:pt x="72632" y="101462"/>
                    </a:cubicBezTo>
                    <a:cubicBezTo>
                      <a:pt x="80823" y="97367"/>
                      <a:pt x="87375" y="89176"/>
                      <a:pt x="92289" y="77710"/>
                    </a:cubicBezTo>
                    <a:cubicBezTo>
                      <a:pt x="97203" y="65425"/>
                      <a:pt x="98841" y="54777"/>
                      <a:pt x="96384" y="46587"/>
                    </a:cubicBezTo>
                    <a:cubicBezTo>
                      <a:pt x="93927" y="38396"/>
                      <a:pt x="88194" y="31844"/>
                      <a:pt x="79185" y="27749"/>
                    </a:cubicBezTo>
                    <a:close/>
                  </a:path>
                </a:pathLst>
              </a:custGeom>
              <a:solidFill>
                <a:schemeClr val="tx2"/>
              </a:solidFill>
              <a:ln w="81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B0704EB7-25E2-E1C8-1636-1517C996A35E}"/>
                  </a:ext>
                </a:extLst>
              </p:cNvPr>
              <p:cNvSpPr/>
              <p:nvPr/>
            </p:nvSpPr>
            <p:spPr>
              <a:xfrm>
                <a:off x="5613131" y="3197890"/>
                <a:ext cx="109749" cy="128587"/>
              </a:xfrm>
              <a:custGeom>
                <a:avLst/>
                <a:gdLst>
                  <a:gd name="connsiteX0" fmla="*/ 101560 w 109749"/>
                  <a:gd name="connsiteY0" fmla="*/ 44228 h 128587"/>
                  <a:gd name="connsiteX1" fmla="*/ 59789 w 109749"/>
                  <a:gd name="connsiteY1" fmla="*/ 30304 h 128587"/>
                  <a:gd name="connsiteX2" fmla="*/ 49961 w 109749"/>
                  <a:gd name="connsiteY2" fmla="*/ 59789 h 128587"/>
                  <a:gd name="connsiteX3" fmla="*/ 88455 w 109749"/>
                  <a:gd name="connsiteY3" fmla="*/ 72894 h 128587"/>
                  <a:gd name="connsiteX4" fmla="*/ 81084 w 109749"/>
                  <a:gd name="connsiteY4" fmla="*/ 95007 h 128587"/>
                  <a:gd name="connsiteX5" fmla="*/ 42589 w 109749"/>
                  <a:gd name="connsiteY5" fmla="*/ 81903 h 128587"/>
                  <a:gd name="connsiteX6" fmla="*/ 27028 w 109749"/>
                  <a:gd name="connsiteY6" fmla="*/ 128588 h 128587"/>
                  <a:gd name="connsiteX7" fmla="*/ 0 w 109749"/>
                  <a:gd name="connsiteY7" fmla="*/ 119578 h 128587"/>
                  <a:gd name="connsiteX8" fmla="*/ 40951 w 109749"/>
                  <a:gd name="connsiteY8" fmla="*/ 0 h 128587"/>
                  <a:gd name="connsiteX9" fmla="*/ 109750 w 109749"/>
                  <a:gd name="connsiteY9" fmla="*/ 23752 h 128587"/>
                  <a:gd name="connsiteX10" fmla="*/ 101560 w 109749"/>
                  <a:gd name="connsiteY10" fmla="*/ 44228 h 128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9749" h="128587">
                    <a:moveTo>
                      <a:pt x="101560" y="44228"/>
                    </a:moveTo>
                    <a:lnTo>
                      <a:pt x="59789" y="30304"/>
                    </a:lnTo>
                    <a:lnTo>
                      <a:pt x="49961" y="59789"/>
                    </a:lnTo>
                    <a:lnTo>
                      <a:pt x="88455" y="72894"/>
                    </a:lnTo>
                    <a:lnTo>
                      <a:pt x="81084" y="95007"/>
                    </a:lnTo>
                    <a:lnTo>
                      <a:pt x="42589" y="81903"/>
                    </a:lnTo>
                    <a:lnTo>
                      <a:pt x="27028" y="128588"/>
                    </a:lnTo>
                    <a:lnTo>
                      <a:pt x="0" y="119578"/>
                    </a:lnTo>
                    <a:lnTo>
                      <a:pt x="40951" y="0"/>
                    </a:lnTo>
                    <a:lnTo>
                      <a:pt x="109750" y="23752"/>
                    </a:lnTo>
                    <a:lnTo>
                      <a:pt x="101560" y="44228"/>
                    </a:lnTo>
                    <a:close/>
                  </a:path>
                </a:pathLst>
              </a:custGeom>
              <a:solidFill>
                <a:schemeClr val="tx2"/>
              </a:solidFill>
              <a:ln w="81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1A73EB66-7F70-1180-34B7-B45BFCE68779}"/>
                  </a:ext>
                </a:extLst>
              </p:cNvPr>
              <p:cNvSpPr/>
              <p:nvPr/>
            </p:nvSpPr>
            <p:spPr>
              <a:xfrm>
                <a:off x="5768746" y="3236385"/>
                <a:ext cx="102378" cy="136777"/>
              </a:xfrm>
              <a:custGeom>
                <a:avLst/>
                <a:gdLst>
                  <a:gd name="connsiteX0" fmla="*/ 98283 w 102378"/>
                  <a:gd name="connsiteY0" fmla="*/ 45047 h 136777"/>
                  <a:gd name="connsiteX1" fmla="*/ 63065 w 102378"/>
                  <a:gd name="connsiteY1" fmla="*/ 36856 h 136777"/>
                  <a:gd name="connsiteX2" fmla="*/ 39313 w 102378"/>
                  <a:gd name="connsiteY2" fmla="*/ 136778 h 136777"/>
                  <a:gd name="connsiteX3" fmla="*/ 11466 w 102378"/>
                  <a:gd name="connsiteY3" fmla="*/ 130226 h 136777"/>
                  <a:gd name="connsiteX4" fmla="*/ 35218 w 102378"/>
                  <a:gd name="connsiteY4" fmla="*/ 30304 h 136777"/>
                  <a:gd name="connsiteX5" fmla="*/ 0 w 102378"/>
                  <a:gd name="connsiteY5" fmla="*/ 22114 h 136777"/>
                  <a:gd name="connsiteX6" fmla="*/ 4914 w 102378"/>
                  <a:gd name="connsiteY6" fmla="*/ 0 h 136777"/>
                  <a:gd name="connsiteX7" fmla="*/ 102379 w 102378"/>
                  <a:gd name="connsiteY7" fmla="*/ 22933 h 136777"/>
                  <a:gd name="connsiteX8" fmla="*/ 98283 w 102378"/>
                  <a:gd name="connsiteY8" fmla="*/ 45047 h 136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2378" h="136777">
                    <a:moveTo>
                      <a:pt x="98283" y="45047"/>
                    </a:moveTo>
                    <a:lnTo>
                      <a:pt x="63065" y="36856"/>
                    </a:lnTo>
                    <a:lnTo>
                      <a:pt x="39313" y="136778"/>
                    </a:lnTo>
                    <a:lnTo>
                      <a:pt x="11466" y="130226"/>
                    </a:lnTo>
                    <a:lnTo>
                      <a:pt x="35218" y="30304"/>
                    </a:lnTo>
                    <a:lnTo>
                      <a:pt x="0" y="22114"/>
                    </a:lnTo>
                    <a:lnTo>
                      <a:pt x="4914" y="0"/>
                    </a:lnTo>
                    <a:lnTo>
                      <a:pt x="102379" y="22933"/>
                    </a:lnTo>
                    <a:lnTo>
                      <a:pt x="98283" y="45047"/>
                    </a:lnTo>
                    <a:close/>
                  </a:path>
                </a:pathLst>
              </a:custGeom>
              <a:solidFill>
                <a:schemeClr val="tx2"/>
              </a:solidFill>
              <a:ln w="81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C53111A9-99F2-1A6F-330E-824F5521B61B}"/>
                  </a:ext>
                </a:extLst>
              </p:cNvPr>
              <p:cNvSpPr/>
              <p:nvPr/>
            </p:nvSpPr>
            <p:spPr>
              <a:xfrm>
                <a:off x="5867030" y="3261774"/>
                <a:ext cx="126130" cy="140872"/>
              </a:xfrm>
              <a:custGeom>
                <a:avLst/>
                <a:gdLst>
                  <a:gd name="connsiteX0" fmla="*/ 107293 w 126130"/>
                  <a:gd name="connsiteY0" fmla="*/ 140873 h 140872"/>
                  <a:gd name="connsiteX1" fmla="*/ 79446 w 126130"/>
                  <a:gd name="connsiteY1" fmla="*/ 136778 h 140872"/>
                  <a:gd name="connsiteX2" fmla="*/ 86817 w 126130"/>
                  <a:gd name="connsiteY2" fmla="*/ 85998 h 140872"/>
                  <a:gd name="connsiteX3" fmla="*/ 35218 w 126130"/>
                  <a:gd name="connsiteY3" fmla="*/ 77808 h 140872"/>
                  <a:gd name="connsiteX4" fmla="*/ 27847 w 126130"/>
                  <a:gd name="connsiteY4" fmla="*/ 128587 h 140872"/>
                  <a:gd name="connsiteX5" fmla="*/ 0 w 126130"/>
                  <a:gd name="connsiteY5" fmla="*/ 124492 h 140872"/>
                  <a:gd name="connsiteX6" fmla="*/ 18838 w 126130"/>
                  <a:gd name="connsiteY6" fmla="*/ 0 h 140872"/>
                  <a:gd name="connsiteX7" fmla="*/ 46684 w 126130"/>
                  <a:gd name="connsiteY7" fmla="*/ 4095 h 140872"/>
                  <a:gd name="connsiteX8" fmla="*/ 39313 w 126130"/>
                  <a:gd name="connsiteY8" fmla="*/ 54056 h 140872"/>
                  <a:gd name="connsiteX9" fmla="*/ 90912 w 126130"/>
                  <a:gd name="connsiteY9" fmla="*/ 62246 h 140872"/>
                  <a:gd name="connsiteX10" fmla="*/ 98283 w 126130"/>
                  <a:gd name="connsiteY10" fmla="*/ 12285 h 140872"/>
                  <a:gd name="connsiteX11" fmla="*/ 126130 w 126130"/>
                  <a:gd name="connsiteY11" fmla="*/ 16381 h 140872"/>
                  <a:gd name="connsiteX12" fmla="*/ 107293 w 126130"/>
                  <a:gd name="connsiteY12" fmla="*/ 140873 h 140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6130" h="140872">
                    <a:moveTo>
                      <a:pt x="107293" y="140873"/>
                    </a:moveTo>
                    <a:lnTo>
                      <a:pt x="79446" y="136778"/>
                    </a:lnTo>
                    <a:lnTo>
                      <a:pt x="86817" y="85998"/>
                    </a:lnTo>
                    <a:lnTo>
                      <a:pt x="35218" y="77808"/>
                    </a:lnTo>
                    <a:lnTo>
                      <a:pt x="27847" y="128587"/>
                    </a:lnTo>
                    <a:lnTo>
                      <a:pt x="0" y="124492"/>
                    </a:lnTo>
                    <a:lnTo>
                      <a:pt x="18838" y="0"/>
                    </a:lnTo>
                    <a:lnTo>
                      <a:pt x="46684" y="4095"/>
                    </a:lnTo>
                    <a:lnTo>
                      <a:pt x="39313" y="54056"/>
                    </a:lnTo>
                    <a:lnTo>
                      <a:pt x="90912" y="62246"/>
                    </a:lnTo>
                    <a:lnTo>
                      <a:pt x="98283" y="12285"/>
                    </a:lnTo>
                    <a:lnTo>
                      <a:pt x="126130" y="16381"/>
                    </a:lnTo>
                    <a:lnTo>
                      <a:pt x="107293" y="140873"/>
                    </a:lnTo>
                    <a:close/>
                  </a:path>
                </a:pathLst>
              </a:custGeom>
              <a:solidFill>
                <a:schemeClr val="tx2"/>
              </a:solidFill>
              <a:ln w="81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D863559B-A40D-D1AD-DCB3-FAEF190CB41E}"/>
                  </a:ext>
                </a:extLst>
              </p:cNvPr>
              <p:cNvSpPr/>
              <p:nvPr/>
            </p:nvSpPr>
            <p:spPr>
              <a:xfrm>
                <a:off x="6008722" y="3279793"/>
                <a:ext cx="81902" cy="131044"/>
              </a:xfrm>
              <a:custGeom>
                <a:avLst/>
                <a:gdLst>
                  <a:gd name="connsiteX0" fmla="*/ 75351 w 81902"/>
                  <a:gd name="connsiteY0" fmla="*/ 131045 h 131044"/>
                  <a:gd name="connsiteX1" fmla="*/ 0 w 81902"/>
                  <a:gd name="connsiteY1" fmla="*/ 126131 h 131044"/>
                  <a:gd name="connsiteX2" fmla="*/ 9009 w 81902"/>
                  <a:gd name="connsiteY2" fmla="*/ 0 h 131044"/>
                  <a:gd name="connsiteX3" fmla="*/ 81903 w 81902"/>
                  <a:gd name="connsiteY3" fmla="*/ 4914 h 131044"/>
                  <a:gd name="connsiteX4" fmla="*/ 80265 w 81902"/>
                  <a:gd name="connsiteY4" fmla="*/ 27847 h 131044"/>
                  <a:gd name="connsiteX5" fmla="*/ 36037 w 81902"/>
                  <a:gd name="connsiteY5" fmla="*/ 24571 h 131044"/>
                  <a:gd name="connsiteX6" fmla="*/ 34399 w 81902"/>
                  <a:gd name="connsiteY6" fmla="*/ 52418 h 131044"/>
                  <a:gd name="connsiteX7" fmla="*/ 75351 w 81902"/>
                  <a:gd name="connsiteY7" fmla="*/ 55694 h 131044"/>
                  <a:gd name="connsiteX8" fmla="*/ 73713 w 81902"/>
                  <a:gd name="connsiteY8" fmla="*/ 78627 h 131044"/>
                  <a:gd name="connsiteX9" fmla="*/ 32761 w 81902"/>
                  <a:gd name="connsiteY9" fmla="*/ 75351 h 131044"/>
                  <a:gd name="connsiteX10" fmla="*/ 31123 w 81902"/>
                  <a:gd name="connsiteY10" fmla="*/ 104017 h 131044"/>
                  <a:gd name="connsiteX11" fmla="*/ 78627 w 81902"/>
                  <a:gd name="connsiteY11" fmla="*/ 107293 h 131044"/>
                  <a:gd name="connsiteX12" fmla="*/ 75351 w 81902"/>
                  <a:gd name="connsiteY12" fmla="*/ 131045 h 131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1902" h="131044">
                    <a:moveTo>
                      <a:pt x="75351" y="131045"/>
                    </a:moveTo>
                    <a:lnTo>
                      <a:pt x="0" y="126131"/>
                    </a:lnTo>
                    <a:lnTo>
                      <a:pt x="9009" y="0"/>
                    </a:lnTo>
                    <a:lnTo>
                      <a:pt x="81903" y="4914"/>
                    </a:lnTo>
                    <a:lnTo>
                      <a:pt x="80265" y="27847"/>
                    </a:lnTo>
                    <a:lnTo>
                      <a:pt x="36037" y="24571"/>
                    </a:lnTo>
                    <a:lnTo>
                      <a:pt x="34399" y="52418"/>
                    </a:lnTo>
                    <a:lnTo>
                      <a:pt x="75351" y="55694"/>
                    </a:lnTo>
                    <a:lnTo>
                      <a:pt x="73713" y="78627"/>
                    </a:lnTo>
                    <a:lnTo>
                      <a:pt x="32761" y="75351"/>
                    </a:lnTo>
                    <a:lnTo>
                      <a:pt x="31123" y="104017"/>
                    </a:lnTo>
                    <a:lnTo>
                      <a:pt x="78627" y="107293"/>
                    </a:lnTo>
                    <a:lnTo>
                      <a:pt x="75351" y="131045"/>
                    </a:lnTo>
                    <a:close/>
                  </a:path>
                </a:pathLst>
              </a:custGeom>
              <a:solidFill>
                <a:schemeClr val="tx2"/>
              </a:solidFill>
              <a:ln w="81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00A13B32-4221-8E99-3EBF-C114F537E666}"/>
                  </a:ext>
                </a:extLst>
              </p:cNvPr>
              <p:cNvSpPr/>
              <p:nvPr/>
            </p:nvSpPr>
            <p:spPr>
              <a:xfrm>
                <a:off x="6156966" y="3278974"/>
                <a:ext cx="150701" cy="135139"/>
              </a:xfrm>
              <a:custGeom>
                <a:avLst/>
                <a:gdLst>
                  <a:gd name="connsiteX0" fmla="*/ 150701 w 150701"/>
                  <a:gd name="connsiteY0" fmla="*/ 125311 h 135139"/>
                  <a:gd name="connsiteX1" fmla="*/ 122854 w 150701"/>
                  <a:gd name="connsiteY1" fmla="*/ 126949 h 135139"/>
                  <a:gd name="connsiteX2" fmla="*/ 118759 w 150701"/>
                  <a:gd name="connsiteY2" fmla="*/ 51599 h 135139"/>
                  <a:gd name="connsiteX3" fmla="*/ 117940 w 150701"/>
                  <a:gd name="connsiteY3" fmla="*/ 24571 h 135139"/>
                  <a:gd name="connsiteX4" fmla="*/ 117121 w 150701"/>
                  <a:gd name="connsiteY4" fmla="*/ 24571 h 135139"/>
                  <a:gd name="connsiteX5" fmla="*/ 113845 w 150701"/>
                  <a:gd name="connsiteY5" fmla="*/ 41770 h 135139"/>
                  <a:gd name="connsiteX6" fmla="*/ 89274 w 150701"/>
                  <a:gd name="connsiteY6" fmla="*/ 129406 h 135139"/>
                  <a:gd name="connsiteX7" fmla="*/ 66341 w 150701"/>
                  <a:gd name="connsiteY7" fmla="*/ 131045 h 135139"/>
                  <a:gd name="connsiteX8" fmla="*/ 31123 w 150701"/>
                  <a:gd name="connsiteY8" fmla="*/ 48323 h 135139"/>
                  <a:gd name="connsiteX9" fmla="*/ 26209 w 150701"/>
                  <a:gd name="connsiteY9" fmla="*/ 31123 h 135139"/>
                  <a:gd name="connsiteX10" fmla="*/ 25390 w 150701"/>
                  <a:gd name="connsiteY10" fmla="*/ 31123 h 135139"/>
                  <a:gd name="connsiteX11" fmla="*/ 28666 w 150701"/>
                  <a:gd name="connsiteY11" fmla="*/ 63884 h 135139"/>
                  <a:gd name="connsiteX12" fmla="*/ 32761 w 150701"/>
                  <a:gd name="connsiteY12" fmla="*/ 133502 h 135139"/>
                  <a:gd name="connsiteX13" fmla="*/ 7371 w 150701"/>
                  <a:gd name="connsiteY13" fmla="*/ 135140 h 135139"/>
                  <a:gd name="connsiteX14" fmla="*/ 0 w 150701"/>
                  <a:gd name="connsiteY14" fmla="*/ 9009 h 135139"/>
                  <a:gd name="connsiteX15" fmla="*/ 41771 w 150701"/>
                  <a:gd name="connsiteY15" fmla="*/ 6552 h 135139"/>
                  <a:gd name="connsiteX16" fmla="*/ 72074 w 150701"/>
                  <a:gd name="connsiteY16" fmla="*/ 79446 h 135139"/>
                  <a:gd name="connsiteX17" fmla="*/ 77808 w 150701"/>
                  <a:gd name="connsiteY17" fmla="*/ 97464 h 135139"/>
                  <a:gd name="connsiteX18" fmla="*/ 78627 w 150701"/>
                  <a:gd name="connsiteY18" fmla="*/ 97464 h 135139"/>
                  <a:gd name="connsiteX19" fmla="*/ 82722 w 150701"/>
                  <a:gd name="connsiteY19" fmla="*/ 78627 h 135139"/>
                  <a:gd name="connsiteX20" fmla="*/ 104017 w 150701"/>
                  <a:gd name="connsiteY20" fmla="*/ 2457 h 135139"/>
                  <a:gd name="connsiteX21" fmla="*/ 144149 w 150701"/>
                  <a:gd name="connsiteY21" fmla="*/ 0 h 135139"/>
                  <a:gd name="connsiteX22" fmla="*/ 150701 w 150701"/>
                  <a:gd name="connsiteY22" fmla="*/ 125311 h 135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50701" h="135139">
                    <a:moveTo>
                      <a:pt x="150701" y="125311"/>
                    </a:moveTo>
                    <a:lnTo>
                      <a:pt x="122854" y="126949"/>
                    </a:lnTo>
                    <a:lnTo>
                      <a:pt x="118759" y="51599"/>
                    </a:lnTo>
                    <a:cubicBezTo>
                      <a:pt x="117940" y="43408"/>
                      <a:pt x="117940" y="34399"/>
                      <a:pt x="117940" y="24571"/>
                    </a:cubicBezTo>
                    <a:lnTo>
                      <a:pt x="117121" y="24571"/>
                    </a:lnTo>
                    <a:cubicBezTo>
                      <a:pt x="116302" y="32761"/>
                      <a:pt x="115483" y="37675"/>
                      <a:pt x="113845" y="41770"/>
                    </a:cubicBezTo>
                    <a:lnTo>
                      <a:pt x="89274" y="129406"/>
                    </a:lnTo>
                    <a:lnTo>
                      <a:pt x="66341" y="131045"/>
                    </a:lnTo>
                    <a:lnTo>
                      <a:pt x="31123" y="48323"/>
                    </a:lnTo>
                    <a:cubicBezTo>
                      <a:pt x="30304" y="45865"/>
                      <a:pt x="28666" y="40132"/>
                      <a:pt x="26209" y="31123"/>
                    </a:cubicBezTo>
                    <a:lnTo>
                      <a:pt x="25390" y="31123"/>
                    </a:lnTo>
                    <a:cubicBezTo>
                      <a:pt x="27028" y="43408"/>
                      <a:pt x="27847" y="54056"/>
                      <a:pt x="28666" y="63884"/>
                    </a:cubicBezTo>
                    <a:lnTo>
                      <a:pt x="32761" y="133502"/>
                    </a:lnTo>
                    <a:lnTo>
                      <a:pt x="7371" y="135140"/>
                    </a:lnTo>
                    <a:lnTo>
                      <a:pt x="0" y="9009"/>
                    </a:lnTo>
                    <a:lnTo>
                      <a:pt x="41771" y="6552"/>
                    </a:lnTo>
                    <a:lnTo>
                      <a:pt x="72074" y="79446"/>
                    </a:lnTo>
                    <a:cubicBezTo>
                      <a:pt x="74532" y="85179"/>
                      <a:pt x="76170" y="90912"/>
                      <a:pt x="77808" y="97464"/>
                    </a:cubicBezTo>
                    <a:lnTo>
                      <a:pt x="78627" y="97464"/>
                    </a:lnTo>
                    <a:cubicBezTo>
                      <a:pt x="79446" y="90093"/>
                      <a:pt x="81084" y="84360"/>
                      <a:pt x="82722" y="78627"/>
                    </a:cubicBezTo>
                    <a:lnTo>
                      <a:pt x="104017" y="2457"/>
                    </a:lnTo>
                    <a:lnTo>
                      <a:pt x="144149" y="0"/>
                    </a:lnTo>
                    <a:lnTo>
                      <a:pt x="150701" y="125311"/>
                    </a:lnTo>
                    <a:close/>
                  </a:path>
                </a:pathLst>
              </a:custGeom>
              <a:solidFill>
                <a:schemeClr val="tx2"/>
              </a:solidFill>
              <a:ln w="81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C0A66095-E60C-6DA4-D910-97F67760458A}"/>
                  </a:ext>
                </a:extLst>
              </p:cNvPr>
              <p:cNvSpPr/>
              <p:nvPr/>
            </p:nvSpPr>
            <p:spPr>
              <a:xfrm>
                <a:off x="6324444" y="3263121"/>
                <a:ext cx="123699" cy="130926"/>
              </a:xfrm>
              <a:custGeom>
                <a:avLst/>
                <a:gdLst>
                  <a:gd name="connsiteX0" fmla="*/ 72497 w 123699"/>
                  <a:gd name="connsiteY0" fmla="*/ 129698 h 130926"/>
                  <a:gd name="connsiteX1" fmla="*/ 25812 w 123699"/>
                  <a:gd name="connsiteY1" fmla="*/ 119870 h 130926"/>
                  <a:gd name="connsiteX2" fmla="*/ 1242 w 123699"/>
                  <a:gd name="connsiteY2" fmla="*/ 77281 h 130926"/>
                  <a:gd name="connsiteX3" fmla="*/ 10251 w 123699"/>
                  <a:gd name="connsiteY3" fmla="*/ 26501 h 130926"/>
                  <a:gd name="connsiteX4" fmla="*/ 52840 w 123699"/>
                  <a:gd name="connsiteY4" fmla="*/ 1111 h 130926"/>
                  <a:gd name="connsiteX5" fmla="*/ 98706 w 123699"/>
                  <a:gd name="connsiteY5" fmla="*/ 11758 h 130926"/>
                  <a:gd name="connsiteX6" fmla="*/ 122458 w 123699"/>
                  <a:gd name="connsiteY6" fmla="*/ 55167 h 130926"/>
                  <a:gd name="connsiteX7" fmla="*/ 113448 w 123699"/>
                  <a:gd name="connsiteY7" fmla="*/ 105127 h 130926"/>
                  <a:gd name="connsiteX8" fmla="*/ 72497 w 123699"/>
                  <a:gd name="connsiteY8" fmla="*/ 129698 h 130926"/>
                  <a:gd name="connsiteX9" fmla="*/ 56935 w 123699"/>
                  <a:gd name="connsiteY9" fmla="*/ 24862 h 130926"/>
                  <a:gd name="connsiteX10" fmla="*/ 35641 w 123699"/>
                  <a:gd name="connsiteY10" fmla="*/ 39605 h 130926"/>
                  <a:gd name="connsiteX11" fmla="*/ 31546 w 123699"/>
                  <a:gd name="connsiteY11" fmla="*/ 70728 h 130926"/>
                  <a:gd name="connsiteX12" fmla="*/ 45469 w 123699"/>
                  <a:gd name="connsiteY12" fmla="*/ 98575 h 130926"/>
                  <a:gd name="connsiteX13" fmla="*/ 70040 w 123699"/>
                  <a:gd name="connsiteY13" fmla="*/ 105127 h 130926"/>
                  <a:gd name="connsiteX14" fmla="*/ 91335 w 123699"/>
                  <a:gd name="connsiteY14" fmla="*/ 91204 h 130926"/>
                  <a:gd name="connsiteX15" fmla="*/ 94611 w 123699"/>
                  <a:gd name="connsiteY15" fmla="*/ 60900 h 130926"/>
                  <a:gd name="connsiteX16" fmla="*/ 81506 w 123699"/>
                  <a:gd name="connsiteY16" fmla="*/ 32234 h 130926"/>
                  <a:gd name="connsiteX17" fmla="*/ 56935 w 123699"/>
                  <a:gd name="connsiteY17" fmla="*/ 24862 h 130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3699" h="130926">
                    <a:moveTo>
                      <a:pt x="72497" y="129698"/>
                    </a:moveTo>
                    <a:cubicBezTo>
                      <a:pt x="54478" y="132974"/>
                      <a:pt x="38917" y="129698"/>
                      <a:pt x="25812" y="119870"/>
                    </a:cubicBezTo>
                    <a:cubicBezTo>
                      <a:pt x="12708" y="110042"/>
                      <a:pt x="4518" y="96118"/>
                      <a:pt x="1242" y="77281"/>
                    </a:cubicBezTo>
                    <a:cubicBezTo>
                      <a:pt x="-2034" y="57624"/>
                      <a:pt x="1242" y="40424"/>
                      <a:pt x="10251" y="26501"/>
                    </a:cubicBezTo>
                    <a:cubicBezTo>
                      <a:pt x="19260" y="12577"/>
                      <a:pt x="34003" y="3568"/>
                      <a:pt x="52840" y="1111"/>
                    </a:cubicBezTo>
                    <a:cubicBezTo>
                      <a:pt x="70859" y="-2165"/>
                      <a:pt x="85601" y="1930"/>
                      <a:pt x="98706" y="11758"/>
                    </a:cubicBezTo>
                    <a:cubicBezTo>
                      <a:pt x="111811" y="21586"/>
                      <a:pt x="120001" y="36329"/>
                      <a:pt x="122458" y="55167"/>
                    </a:cubicBezTo>
                    <a:cubicBezTo>
                      <a:pt x="125734" y="74823"/>
                      <a:pt x="122458" y="91204"/>
                      <a:pt x="113448" y="105127"/>
                    </a:cubicBezTo>
                    <a:cubicBezTo>
                      <a:pt x="105258" y="118232"/>
                      <a:pt x="91335" y="126422"/>
                      <a:pt x="72497" y="129698"/>
                    </a:cubicBezTo>
                    <a:close/>
                    <a:moveTo>
                      <a:pt x="56935" y="24862"/>
                    </a:moveTo>
                    <a:cubicBezTo>
                      <a:pt x="47107" y="26501"/>
                      <a:pt x="39736" y="31415"/>
                      <a:pt x="35641" y="39605"/>
                    </a:cubicBezTo>
                    <a:cubicBezTo>
                      <a:pt x="31546" y="47795"/>
                      <a:pt x="29908" y="58443"/>
                      <a:pt x="31546" y="70728"/>
                    </a:cubicBezTo>
                    <a:cubicBezTo>
                      <a:pt x="34003" y="83014"/>
                      <a:pt x="38098" y="92023"/>
                      <a:pt x="45469" y="98575"/>
                    </a:cubicBezTo>
                    <a:cubicBezTo>
                      <a:pt x="52840" y="105127"/>
                      <a:pt x="61031" y="106765"/>
                      <a:pt x="70040" y="105127"/>
                    </a:cubicBezTo>
                    <a:cubicBezTo>
                      <a:pt x="79868" y="103489"/>
                      <a:pt x="86421" y="98575"/>
                      <a:pt x="91335" y="91204"/>
                    </a:cubicBezTo>
                    <a:cubicBezTo>
                      <a:pt x="96249" y="83014"/>
                      <a:pt x="97068" y="73185"/>
                      <a:pt x="94611" y="60900"/>
                    </a:cubicBezTo>
                    <a:cubicBezTo>
                      <a:pt x="92154" y="47795"/>
                      <a:pt x="88059" y="38786"/>
                      <a:pt x="81506" y="32234"/>
                    </a:cubicBezTo>
                    <a:cubicBezTo>
                      <a:pt x="74135" y="25682"/>
                      <a:pt x="65945" y="23225"/>
                      <a:pt x="56935" y="24862"/>
                    </a:cubicBezTo>
                    <a:close/>
                  </a:path>
                </a:pathLst>
              </a:custGeom>
              <a:solidFill>
                <a:schemeClr val="tx2"/>
              </a:solidFill>
              <a:ln w="81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1CBEA3A7-40D6-DA2F-6824-B46FACBBA249}"/>
                  </a:ext>
                </a:extLst>
              </p:cNvPr>
              <p:cNvSpPr/>
              <p:nvPr/>
            </p:nvSpPr>
            <p:spPr>
              <a:xfrm>
                <a:off x="6454273" y="3224099"/>
                <a:ext cx="141692" cy="150701"/>
              </a:xfrm>
              <a:custGeom>
                <a:avLst/>
                <a:gdLst>
                  <a:gd name="connsiteX0" fmla="*/ 141692 w 141692"/>
                  <a:gd name="connsiteY0" fmla="*/ 121216 h 150701"/>
                  <a:gd name="connsiteX1" fmla="*/ 113845 w 141692"/>
                  <a:gd name="connsiteY1" fmla="*/ 128588 h 150701"/>
                  <a:gd name="connsiteX2" fmla="*/ 43409 w 141692"/>
                  <a:gd name="connsiteY2" fmla="*/ 65522 h 150701"/>
                  <a:gd name="connsiteX3" fmla="*/ 34399 w 141692"/>
                  <a:gd name="connsiteY3" fmla="*/ 57332 h 150701"/>
                  <a:gd name="connsiteX4" fmla="*/ 34399 w 141692"/>
                  <a:gd name="connsiteY4" fmla="*/ 57332 h 150701"/>
                  <a:gd name="connsiteX5" fmla="*/ 40133 w 141692"/>
                  <a:gd name="connsiteY5" fmla="*/ 76989 h 150701"/>
                  <a:gd name="connsiteX6" fmla="*/ 58151 w 141692"/>
                  <a:gd name="connsiteY6" fmla="*/ 144149 h 150701"/>
                  <a:gd name="connsiteX7" fmla="*/ 31942 w 141692"/>
                  <a:gd name="connsiteY7" fmla="*/ 150701 h 150701"/>
                  <a:gd name="connsiteX8" fmla="*/ 0 w 141692"/>
                  <a:gd name="connsiteY8" fmla="*/ 28666 h 150701"/>
                  <a:gd name="connsiteX9" fmla="*/ 29485 w 141692"/>
                  <a:gd name="connsiteY9" fmla="*/ 20476 h 150701"/>
                  <a:gd name="connsiteX10" fmla="*/ 97465 w 141692"/>
                  <a:gd name="connsiteY10" fmla="*/ 81903 h 150701"/>
                  <a:gd name="connsiteX11" fmla="*/ 106474 w 141692"/>
                  <a:gd name="connsiteY11" fmla="*/ 90093 h 150701"/>
                  <a:gd name="connsiteX12" fmla="*/ 106474 w 141692"/>
                  <a:gd name="connsiteY12" fmla="*/ 90093 h 150701"/>
                  <a:gd name="connsiteX13" fmla="*/ 101560 w 141692"/>
                  <a:gd name="connsiteY13" fmla="*/ 73713 h 150701"/>
                  <a:gd name="connsiteX14" fmla="*/ 83541 w 141692"/>
                  <a:gd name="connsiteY14" fmla="*/ 6552 h 150701"/>
                  <a:gd name="connsiteX15" fmla="*/ 109750 w 141692"/>
                  <a:gd name="connsiteY15" fmla="*/ 0 h 150701"/>
                  <a:gd name="connsiteX16" fmla="*/ 141692 w 141692"/>
                  <a:gd name="connsiteY16" fmla="*/ 121216 h 1507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41692" h="150701">
                    <a:moveTo>
                      <a:pt x="141692" y="121216"/>
                    </a:moveTo>
                    <a:lnTo>
                      <a:pt x="113845" y="128588"/>
                    </a:lnTo>
                    <a:lnTo>
                      <a:pt x="43409" y="65522"/>
                    </a:lnTo>
                    <a:cubicBezTo>
                      <a:pt x="39314" y="61427"/>
                      <a:pt x="36037" y="58970"/>
                      <a:pt x="34399" y="57332"/>
                    </a:cubicBezTo>
                    <a:lnTo>
                      <a:pt x="34399" y="57332"/>
                    </a:lnTo>
                    <a:cubicBezTo>
                      <a:pt x="36037" y="61427"/>
                      <a:pt x="37675" y="67979"/>
                      <a:pt x="40133" y="76989"/>
                    </a:cubicBezTo>
                    <a:lnTo>
                      <a:pt x="58151" y="144149"/>
                    </a:lnTo>
                    <a:lnTo>
                      <a:pt x="31942" y="150701"/>
                    </a:lnTo>
                    <a:lnTo>
                      <a:pt x="0" y="28666"/>
                    </a:lnTo>
                    <a:lnTo>
                      <a:pt x="29485" y="20476"/>
                    </a:lnTo>
                    <a:lnTo>
                      <a:pt x="97465" y="81903"/>
                    </a:lnTo>
                    <a:cubicBezTo>
                      <a:pt x="100741" y="84360"/>
                      <a:pt x="103198" y="87636"/>
                      <a:pt x="106474" y="90093"/>
                    </a:cubicBezTo>
                    <a:lnTo>
                      <a:pt x="106474" y="90093"/>
                    </a:lnTo>
                    <a:cubicBezTo>
                      <a:pt x="105655" y="87636"/>
                      <a:pt x="103198" y="81903"/>
                      <a:pt x="101560" y="73713"/>
                    </a:cubicBezTo>
                    <a:lnTo>
                      <a:pt x="83541" y="6552"/>
                    </a:lnTo>
                    <a:lnTo>
                      <a:pt x="109750" y="0"/>
                    </a:lnTo>
                    <a:lnTo>
                      <a:pt x="141692" y="121216"/>
                    </a:lnTo>
                    <a:close/>
                  </a:path>
                </a:pathLst>
              </a:custGeom>
              <a:solidFill>
                <a:schemeClr val="tx2"/>
              </a:solidFill>
              <a:ln w="81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7C4AC21E-F966-AB7B-517C-315980AC2C30}"/>
                  </a:ext>
                </a:extLst>
              </p:cNvPr>
              <p:cNvSpPr/>
              <p:nvPr/>
            </p:nvSpPr>
            <p:spPr>
              <a:xfrm>
                <a:off x="6577128" y="3185605"/>
                <a:ext cx="102378" cy="140873"/>
              </a:xfrm>
              <a:custGeom>
                <a:avLst/>
                <a:gdLst>
                  <a:gd name="connsiteX0" fmla="*/ 101560 w 102378"/>
                  <a:gd name="connsiteY0" fmla="*/ 22114 h 140873"/>
                  <a:gd name="connsiteX1" fmla="*/ 67980 w 102378"/>
                  <a:gd name="connsiteY1" fmla="*/ 34399 h 140873"/>
                  <a:gd name="connsiteX2" fmla="*/ 102379 w 102378"/>
                  <a:gd name="connsiteY2" fmla="*/ 131864 h 140873"/>
                  <a:gd name="connsiteX3" fmla="*/ 75351 w 102378"/>
                  <a:gd name="connsiteY3" fmla="*/ 140873 h 140873"/>
                  <a:gd name="connsiteX4" fmla="*/ 40951 w 102378"/>
                  <a:gd name="connsiteY4" fmla="*/ 43409 h 140873"/>
                  <a:gd name="connsiteX5" fmla="*/ 7371 w 102378"/>
                  <a:gd name="connsiteY5" fmla="*/ 54875 h 140873"/>
                  <a:gd name="connsiteX6" fmla="*/ 0 w 102378"/>
                  <a:gd name="connsiteY6" fmla="*/ 32761 h 140873"/>
                  <a:gd name="connsiteX7" fmla="*/ 95007 w 102378"/>
                  <a:gd name="connsiteY7" fmla="*/ 0 h 140873"/>
                  <a:gd name="connsiteX8" fmla="*/ 101560 w 102378"/>
                  <a:gd name="connsiteY8" fmla="*/ 22114 h 140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2378" h="140873">
                    <a:moveTo>
                      <a:pt x="101560" y="22114"/>
                    </a:moveTo>
                    <a:lnTo>
                      <a:pt x="67980" y="34399"/>
                    </a:lnTo>
                    <a:lnTo>
                      <a:pt x="102379" y="131864"/>
                    </a:lnTo>
                    <a:lnTo>
                      <a:pt x="75351" y="140873"/>
                    </a:lnTo>
                    <a:lnTo>
                      <a:pt x="40951" y="43409"/>
                    </a:lnTo>
                    <a:lnTo>
                      <a:pt x="7371" y="54875"/>
                    </a:lnTo>
                    <a:lnTo>
                      <a:pt x="0" y="32761"/>
                    </a:lnTo>
                    <a:lnTo>
                      <a:pt x="95007" y="0"/>
                    </a:lnTo>
                    <a:lnTo>
                      <a:pt x="101560" y="22114"/>
                    </a:lnTo>
                    <a:close/>
                  </a:path>
                </a:pathLst>
              </a:custGeom>
              <a:solidFill>
                <a:schemeClr val="tx2"/>
              </a:solidFill>
              <a:ln w="81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68ADD0FC-A335-4F59-EF27-E60280D737DD}"/>
                  </a:ext>
                </a:extLst>
              </p:cNvPr>
              <p:cNvSpPr/>
              <p:nvPr/>
            </p:nvSpPr>
            <p:spPr>
              <a:xfrm>
                <a:off x="6683601" y="3138101"/>
                <a:ext cx="150701" cy="158891"/>
              </a:xfrm>
              <a:custGeom>
                <a:avLst/>
                <a:gdLst>
                  <a:gd name="connsiteX0" fmla="*/ 150701 w 150701"/>
                  <a:gd name="connsiteY0" fmla="*/ 115483 h 158891"/>
                  <a:gd name="connsiteX1" fmla="*/ 124492 w 150701"/>
                  <a:gd name="connsiteY1" fmla="*/ 126949 h 158891"/>
                  <a:gd name="connsiteX2" fmla="*/ 104017 w 150701"/>
                  <a:gd name="connsiteY2" fmla="*/ 79446 h 158891"/>
                  <a:gd name="connsiteX3" fmla="*/ 55694 w 150701"/>
                  <a:gd name="connsiteY3" fmla="*/ 99922 h 158891"/>
                  <a:gd name="connsiteX4" fmla="*/ 76170 w 150701"/>
                  <a:gd name="connsiteY4" fmla="*/ 147425 h 158891"/>
                  <a:gd name="connsiteX5" fmla="*/ 49961 w 150701"/>
                  <a:gd name="connsiteY5" fmla="*/ 158892 h 158891"/>
                  <a:gd name="connsiteX6" fmla="*/ 0 w 150701"/>
                  <a:gd name="connsiteY6" fmla="*/ 43408 h 158891"/>
                  <a:gd name="connsiteX7" fmla="*/ 26209 w 150701"/>
                  <a:gd name="connsiteY7" fmla="*/ 31942 h 158891"/>
                  <a:gd name="connsiteX8" fmla="*/ 45866 w 150701"/>
                  <a:gd name="connsiteY8" fmla="*/ 77808 h 158891"/>
                  <a:gd name="connsiteX9" fmla="*/ 94188 w 150701"/>
                  <a:gd name="connsiteY9" fmla="*/ 57332 h 158891"/>
                  <a:gd name="connsiteX10" fmla="*/ 74532 w 150701"/>
                  <a:gd name="connsiteY10" fmla="*/ 11466 h 158891"/>
                  <a:gd name="connsiteX11" fmla="*/ 100741 w 150701"/>
                  <a:gd name="connsiteY11" fmla="*/ 0 h 158891"/>
                  <a:gd name="connsiteX12" fmla="*/ 150701 w 150701"/>
                  <a:gd name="connsiteY12" fmla="*/ 115483 h 158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0701" h="158891">
                    <a:moveTo>
                      <a:pt x="150701" y="115483"/>
                    </a:moveTo>
                    <a:lnTo>
                      <a:pt x="124492" y="126949"/>
                    </a:lnTo>
                    <a:lnTo>
                      <a:pt x="104017" y="79446"/>
                    </a:lnTo>
                    <a:lnTo>
                      <a:pt x="55694" y="99922"/>
                    </a:lnTo>
                    <a:lnTo>
                      <a:pt x="76170" y="147425"/>
                    </a:lnTo>
                    <a:lnTo>
                      <a:pt x="49961" y="158892"/>
                    </a:lnTo>
                    <a:lnTo>
                      <a:pt x="0" y="43408"/>
                    </a:lnTo>
                    <a:lnTo>
                      <a:pt x="26209" y="31942"/>
                    </a:lnTo>
                    <a:lnTo>
                      <a:pt x="45866" y="77808"/>
                    </a:lnTo>
                    <a:lnTo>
                      <a:pt x="94188" y="57332"/>
                    </a:lnTo>
                    <a:lnTo>
                      <a:pt x="74532" y="11466"/>
                    </a:lnTo>
                    <a:lnTo>
                      <a:pt x="100741" y="0"/>
                    </a:lnTo>
                    <a:lnTo>
                      <a:pt x="150701" y="115483"/>
                    </a:lnTo>
                    <a:close/>
                  </a:path>
                </a:pathLst>
              </a:custGeom>
              <a:solidFill>
                <a:schemeClr val="tx2"/>
              </a:solidFill>
              <a:ln w="81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8930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aphic 4">
            <a:extLst>
              <a:ext uri="{FF2B5EF4-FFF2-40B4-BE49-F238E27FC236}">
                <a16:creationId xmlns:a16="http://schemas.microsoft.com/office/drawing/2014/main" id="{D789F44C-CCD4-E49B-2729-8FBE832F0606}"/>
              </a:ext>
            </a:extLst>
          </p:cNvPr>
          <p:cNvGrpSpPr/>
          <p:nvPr/>
        </p:nvGrpSpPr>
        <p:grpSpPr>
          <a:xfrm>
            <a:off x="184663" y="118286"/>
            <a:ext cx="8397737" cy="4590514"/>
            <a:chOff x="-148778" y="478085"/>
            <a:chExt cx="9135301" cy="4993687"/>
          </a:xfrm>
          <a:noFill/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EAC2716-689F-5483-51A8-5BB0F5703706}"/>
                </a:ext>
              </a:extLst>
            </p:cNvPr>
            <p:cNvSpPr/>
            <p:nvPr/>
          </p:nvSpPr>
          <p:spPr>
            <a:xfrm>
              <a:off x="6486777" y="855582"/>
              <a:ext cx="757169" cy="331125"/>
            </a:xfrm>
            <a:custGeom>
              <a:avLst/>
              <a:gdLst>
                <a:gd name="connsiteX0" fmla="*/ 719492 w 757169"/>
                <a:gd name="connsiteY0" fmla="*/ 331126 h 331125"/>
                <a:gd name="connsiteX1" fmla="*/ 37677 w 757169"/>
                <a:gd name="connsiteY1" fmla="*/ 331126 h 331125"/>
                <a:gd name="connsiteX2" fmla="*/ 0 w 757169"/>
                <a:gd name="connsiteY2" fmla="*/ 293449 h 331125"/>
                <a:gd name="connsiteX3" fmla="*/ 0 w 757169"/>
                <a:gd name="connsiteY3" fmla="*/ 37677 h 331125"/>
                <a:gd name="connsiteX4" fmla="*/ 37677 w 757169"/>
                <a:gd name="connsiteY4" fmla="*/ 0 h 331125"/>
                <a:gd name="connsiteX5" fmla="*/ 719492 w 757169"/>
                <a:gd name="connsiteY5" fmla="*/ 0 h 331125"/>
                <a:gd name="connsiteX6" fmla="*/ 757170 w 757169"/>
                <a:gd name="connsiteY6" fmla="*/ 37677 h 331125"/>
                <a:gd name="connsiteX7" fmla="*/ 757170 w 757169"/>
                <a:gd name="connsiteY7" fmla="*/ 293449 h 331125"/>
                <a:gd name="connsiteX8" fmla="*/ 719492 w 757169"/>
                <a:gd name="connsiteY8" fmla="*/ 331126 h 33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7169" h="331125">
                  <a:moveTo>
                    <a:pt x="719492" y="331126"/>
                  </a:moveTo>
                  <a:lnTo>
                    <a:pt x="37677" y="331126"/>
                  </a:lnTo>
                  <a:cubicBezTo>
                    <a:pt x="16665" y="331126"/>
                    <a:pt x="0" y="314461"/>
                    <a:pt x="0" y="293449"/>
                  </a:cubicBezTo>
                  <a:lnTo>
                    <a:pt x="0" y="37677"/>
                  </a:lnTo>
                  <a:cubicBezTo>
                    <a:pt x="0" y="16665"/>
                    <a:pt x="16665" y="0"/>
                    <a:pt x="37677" y="0"/>
                  </a:cubicBezTo>
                  <a:lnTo>
                    <a:pt x="719492" y="0"/>
                  </a:lnTo>
                  <a:cubicBezTo>
                    <a:pt x="740505" y="0"/>
                    <a:pt x="757170" y="16665"/>
                    <a:pt x="757170" y="37677"/>
                  </a:cubicBezTo>
                  <a:lnTo>
                    <a:pt x="757170" y="293449"/>
                  </a:lnTo>
                  <a:cubicBezTo>
                    <a:pt x="757170" y="314461"/>
                    <a:pt x="740505" y="331126"/>
                    <a:pt x="719492" y="331126"/>
                  </a:cubicBezTo>
                  <a:close/>
                </a:path>
              </a:pathLst>
            </a:custGeom>
            <a:noFill/>
            <a:ln w="724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42280D1-D97A-CC48-1306-8DF44717B7E6}"/>
                </a:ext>
              </a:extLst>
            </p:cNvPr>
            <p:cNvSpPr/>
            <p:nvPr/>
          </p:nvSpPr>
          <p:spPr>
            <a:xfrm>
              <a:off x="7243947" y="1186708"/>
              <a:ext cx="757169" cy="331125"/>
            </a:xfrm>
            <a:custGeom>
              <a:avLst/>
              <a:gdLst>
                <a:gd name="connsiteX0" fmla="*/ 718768 w 757170"/>
                <a:gd name="connsiteY0" fmla="*/ 331126 h 331125"/>
                <a:gd name="connsiteX1" fmla="*/ 37677 w 757170"/>
                <a:gd name="connsiteY1" fmla="*/ 331126 h 331125"/>
                <a:gd name="connsiteX2" fmla="*/ 0 w 757170"/>
                <a:gd name="connsiteY2" fmla="*/ 293449 h 331125"/>
                <a:gd name="connsiteX3" fmla="*/ 0 w 757170"/>
                <a:gd name="connsiteY3" fmla="*/ 37677 h 331125"/>
                <a:gd name="connsiteX4" fmla="*/ 37677 w 757170"/>
                <a:gd name="connsiteY4" fmla="*/ 0 h 331125"/>
                <a:gd name="connsiteX5" fmla="*/ 719492 w 757170"/>
                <a:gd name="connsiteY5" fmla="*/ 0 h 331125"/>
                <a:gd name="connsiteX6" fmla="*/ 757170 w 757170"/>
                <a:gd name="connsiteY6" fmla="*/ 37677 h 331125"/>
                <a:gd name="connsiteX7" fmla="*/ 757170 w 757170"/>
                <a:gd name="connsiteY7" fmla="*/ 293449 h 331125"/>
                <a:gd name="connsiteX8" fmla="*/ 718768 w 757170"/>
                <a:gd name="connsiteY8" fmla="*/ 331126 h 33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7170" h="331125">
                  <a:moveTo>
                    <a:pt x="718768" y="331126"/>
                  </a:moveTo>
                  <a:lnTo>
                    <a:pt x="37677" y="331126"/>
                  </a:lnTo>
                  <a:cubicBezTo>
                    <a:pt x="16665" y="331126"/>
                    <a:pt x="0" y="314461"/>
                    <a:pt x="0" y="293449"/>
                  </a:cubicBezTo>
                  <a:lnTo>
                    <a:pt x="0" y="37677"/>
                  </a:lnTo>
                  <a:cubicBezTo>
                    <a:pt x="0" y="16665"/>
                    <a:pt x="16665" y="0"/>
                    <a:pt x="37677" y="0"/>
                  </a:cubicBezTo>
                  <a:lnTo>
                    <a:pt x="719492" y="0"/>
                  </a:lnTo>
                  <a:cubicBezTo>
                    <a:pt x="740505" y="0"/>
                    <a:pt x="757170" y="16665"/>
                    <a:pt x="757170" y="37677"/>
                  </a:cubicBezTo>
                  <a:lnTo>
                    <a:pt x="757170" y="293449"/>
                  </a:lnTo>
                  <a:cubicBezTo>
                    <a:pt x="756445" y="314461"/>
                    <a:pt x="739780" y="331126"/>
                    <a:pt x="718768" y="331126"/>
                  </a:cubicBezTo>
                  <a:close/>
                </a:path>
              </a:pathLst>
            </a:custGeom>
            <a:noFill/>
            <a:ln w="724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B697DEF-FE9A-7EB8-0C94-0C2E128F137D}"/>
                </a:ext>
              </a:extLst>
            </p:cNvPr>
            <p:cNvSpPr/>
            <p:nvPr/>
          </p:nvSpPr>
          <p:spPr>
            <a:xfrm>
              <a:off x="8001116" y="2613372"/>
              <a:ext cx="757169" cy="331125"/>
            </a:xfrm>
            <a:custGeom>
              <a:avLst/>
              <a:gdLst>
                <a:gd name="connsiteX0" fmla="*/ 719492 w 757169"/>
                <a:gd name="connsiteY0" fmla="*/ 331126 h 331125"/>
                <a:gd name="connsiteX1" fmla="*/ 37677 w 757169"/>
                <a:gd name="connsiteY1" fmla="*/ 331126 h 331125"/>
                <a:gd name="connsiteX2" fmla="*/ 0 w 757169"/>
                <a:gd name="connsiteY2" fmla="*/ 293449 h 331125"/>
                <a:gd name="connsiteX3" fmla="*/ 0 w 757169"/>
                <a:gd name="connsiteY3" fmla="*/ 37677 h 331125"/>
                <a:gd name="connsiteX4" fmla="*/ 37677 w 757169"/>
                <a:gd name="connsiteY4" fmla="*/ 0 h 331125"/>
                <a:gd name="connsiteX5" fmla="*/ 719492 w 757169"/>
                <a:gd name="connsiteY5" fmla="*/ 0 h 331125"/>
                <a:gd name="connsiteX6" fmla="*/ 757170 w 757169"/>
                <a:gd name="connsiteY6" fmla="*/ 37677 h 331125"/>
                <a:gd name="connsiteX7" fmla="*/ 757170 w 757169"/>
                <a:gd name="connsiteY7" fmla="*/ 293449 h 331125"/>
                <a:gd name="connsiteX8" fmla="*/ 719492 w 757169"/>
                <a:gd name="connsiteY8" fmla="*/ 331126 h 33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7169" h="331125">
                  <a:moveTo>
                    <a:pt x="719492" y="331126"/>
                  </a:moveTo>
                  <a:lnTo>
                    <a:pt x="37677" y="331126"/>
                  </a:lnTo>
                  <a:cubicBezTo>
                    <a:pt x="16664" y="331126"/>
                    <a:pt x="0" y="314461"/>
                    <a:pt x="0" y="293449"/>
                  </a:cubicBezTo>
                  <a:lnTo>
                    <a:pt x="0" y="37677"/>
                  </a:lnTo>
                  <a:cubicBezTo>
                    <a:pt x="0" y="16665"/>
                    <a:pt x="16664" y="0"/>
                    <a:pt x="37677" y="0"/>
                  </a:cubicBezTo>
                  <a:lnTo>
                    <a:pt x="719492" y="0"/>
                  </a:lnTo>
                  <a:cubicBezTo>
                    <a:pt x="740504" y="0"/>
                    <a:pt x="757170" y="16665"/>
                    <a:pt x="757170" y="37677"/>
                  </a:cubicBezTo>
                  <a:lnTo>
                    <a:pt x="757170" y="293449"/>
                  </a:lnTo>
                  <a:cubicBezTo>
                    <a:pt x="757170" y="313736"/>
                    <a:pt x="740504" y="331126"/>
                    <a:pt x="719492" y="331126"/>
                  </a:cubicBezTo>
                  <a:close/>
                </a:path>
              </a:pathLst>
            </a:custGeom>
            <a:noFill/>
            <a:ln w="724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7EB86EE-A276-0A1B-4966-479221516A9B}"/>
                </a:ext>
              </a:extLst>
            </p:cNvPr>
            <p:cNvSpPr/>
            <p:nvPr/>
          </p:nvSpPr>
          <p:spPr>
            <a:xfrm>
              <a:off x="-148778" y="3273449"/>
              <a:ext cx="757169" cy="331125"/>
            </a:xfrm>
            <a:custGeom>
              <a:avLst/>
              <a:gdLst>
                <a:gd name="connsiteX0" fmla="*/ 719492 w 757169"/>
                <a:gd name="connsiteY0" fmla="*/ 331126 h 331125"/>
                <a:gd name="connsiteX1" fmla="*/ 37677 w 757169"/>
                <a:gd name="connsiteY1" fmla="*/ 331126 h 331125"/>
                <a:gd name="connsiteX2" fmla="*/ 0 w 757169"/>
                <a:gd name="connsiteY2" fmla="*/ 293449 h 331125"/>
                <a:gd name="connsiteX3" fmla="*/ 0 w 757169"/>
                <a:gd name="connsiteY3" fmla="*/ 37677 h 331125"/>
                <a:gd name="connsiteX4" fmla="*/ 37677 w 757169"/>
                <a:gd name="connsiteY4" fmla="*/ 0 h 331125"/>
                <a:gd name="connsiteX5" fmla="*/ 719492 w 757169"/>
                <a:gd name="connsiteY5" fmla="*/ 0 h 331125"/>
                <a:gd name="connsiteX6" fmla="*/ 757170 w 757169"/>
                <a:gd name="connsiteY6" fmla="*/ 37677 h 331125"/>
                <a:gd name="connsiteX7" fmla="*/ 757170 w 757169"/>
                <a:gd name="connsiteY7" fmla="*/ 293449 h 331125"/>
                <a:gd name="connsiteX8" fmla="*/ 719492 w 757169"/>
                <a:gd name="connsiteY8" fmla="*/ 331126 h 33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7169" h="331125">
                  <a:moveTo>
                    <a:pt x="719492" y="331126"/>
                  </a:moveTo>
                  <a:lnTo>
                    <a:pt x="37677" y="331126"/>
                  </a:lnTo>
                  <a:cubicBezTo>
                    <a:pt x="16665" y="331126"/>
                    <a:pt x="0" y="314461"/>
                    <a:pt x="0" y="293449"/>
                  </a:cubicBezTo>
                  <a:lnTo>
                    <a:pt x="0" y="37677"/>
                  </a:lnTo>
                  <a:cubicBezTo>
                    <a:pt x="0" y="16665"/>
                    <a:pt x="16665" y="0"/>
                    <a:pt x="37677" y="0"/>
                  </a:cubicBezTo>
                  <a:lnTo>
                    <a:pt x="719492" y="0"/>
                  </a:lnTo>
                  <a:cubicBezTo>
                    <a:pt x="740505" y="0"/>
                    <a:pt x="757170" y="16665"/>
                    <a:pt x="757170" y="37677"/>
                  </a:cubicBezTo>
                  <a:lnTo>
                    <a:pt x="757170" y="293449"/>
                  </a:lnTo>
                  <a:cubicBezTo>
                    <a:pt x="756445" y="313736"/>
                    <a:pt x="739780" y="331126"/>
                    <a:pt x="719492" y="331126"/>
                  </a:cubicBezTo>
                  <a:close/>
                </a:path>
              </a:pathLst>
            </a:custGeom>
            <a:noFill/>
            <a:ln w="724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CBBBFCC-48D3-412B-BCF7-28D5D8B255A9}"/>
                </a:ext>
              </a:extLst>
            </p:cNvPr>
            <p:cNvSpPr/>
            <p:nvPr/>
          </p:nvSpPr>
          <p:spPr>
            <a:xfrm>
              <a:off x="1403962" y="478085"/>
              <a:ext cx="757169" cy="331125"/>
            </a:xfrm>
            <a:custGeom>
              <a:avLst/>
              <a:gdLst>
                <a:gd name="connsiteX0" fmla="*/ 719492 w 757169"/>
                <a:gd name="connsiteY0" fmla="*/ 331126 h 331125"/>
                <a:gd name="connsiteX1" fmla="*/ 37677 w 757169"/>
                <a:gd name="connsiteY1" fmla="*/ 331126 h 331125"/>
                <a:gd name="connsiteX2" fmla="*/ 0 w 757169"/>
                <a:gd name="connsiteY2" fmla="*/ 293449 h 331125"/>
                <a:gd name="connsiteX3" fmla="*/ 0 w 757169"/>
                <a:gd name="connsiteY3" fmla="*/ 37677 h 331125"/>
                <a:gd name="connsiteX4" fmla="*/ 37677 w 757169"/>
                <a:gd name="connsiteY4" fmla="*/ 0 h 331125"/>
                <a:gd name="connsiteX5" fmla="*/ 719492 w 757169"/>
                <a:gd name="connsiteY5" fmla="*/ 0 h 331125"/>
                <a:gd name="connsiteX6" fmla="*/ 757169 w 757169"/>
                <a:gd name="connsiteY6" fmla="*/ 37677 h 331125"/>
                <a:gd name="connsiteX7" fmla="*/ 757169 w 757169"/>
                <a:gd name="connsiteY7" fmla="*/ 293449 h 331125"/>
                <a:gd name="connsiteX8" fmla="*/ 719492 w 757169"/>
                <a:gd name="connsiteY8" fmla="*/ 331126 h 33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7169" h="331125">
                  <a:moveTo>
                    <a:pt x="719492" y="331126"/>
                  </a:moveTo>
                  <a:lnTo>
                    <a:pt x="37677" y="331126"/>
                  </a:lnTo>
                  <a:cubicBezTo>
                    <a:pt x="16665" y="331126"/>
                    <a:pt x="0" y="314461"/>
                    <a:pt x="0" y="293449"/>
                  </a:cubicBezTo>
                  <a:lnTo>
                    <a:pt x="0" y="37677"/>
                  </a:lnTo>
                  <a:cubicBezTo>
                    <a:pt x="0" y="16665"/>
                    <a:pt x="16665" y="0"/>
                    <a:pt x="37677" y="0"/>
                  </a:cubicBezTo>
                  <a:lnTo>
                    <a:pt x="719492" y="0"/>
                  </a:lnTo>
                  <a:cubicBezTo>
                    <a:pt x="740505" y="0"/>
                    <a:pt x="757169" y="16665"/>
                    <a:pt x="757169" y="37677"/>
                  </a:cubicBezTo>
                  <a:lnTo>
                    <a:pt x="757169" y="293449"/>
                  </a:lnTo>
                  <a:cubicBezTo>
                    <a:pt x="757169" y="314461"/>
                    <a:pt x="740505" y="331126"/>
                    <a:pt x="719492" y="331126"/>
                  </a:cubicBezTo>
                  <a:close/>
                </a:path>
              </a:pathLst>
            </a:custGeom>
            <a:noFill/>
            <a:ln w="724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6ED2976-94B6-6958-3491-C77E68098F69}"/>
                </a:ext>
              </a:extLst>
            </p:cNvPr>
            <p:cNvSpPr/>
            <p:nvPr/>
          </p:nvSpPr>
          <p:spPr>
            <a:xfrm>
              <a:off x="2161131" y="809210"/>
              <a:ext cx="757169" cy="331125"/>
            </a:xfrm>
            <a:custGeom>
              <a:avLst/>
              <a:gdLst>
                <a:gd name="connsiteX0" fmla="*/ 719492 w 757169"/>
                <a:gd name="connsiteY0" fmla="*/ 331126 h 331125"/>
                <a:gd name="connsiteX1" fmla="*/ 37677 w 757169"/>
                <a:gd name="connsiteY1" fmla="*/ 331126 h 331125"/>
                <a:gd name="connsiteX2" fmla="*/ 0 w 757169"/>
                <a:gd name="connsiteY2" fmla="*/ 293448 h 331125"/>
                <a:gd name="connsiteX3" fmla="*/ 0 w 757169"/>
                <a:gd name="connsiteY3" fmla="*/ 37677 h 331125"/>
                <a:gd name="connsiteX4" fmla="*/ 37677 w 757169"/>
                <a:gd name="connsiteY4" fmla="*/ 0 h 331125"/>
                <a:gd name="connsiteX5" fmla="*/ 719492 w 757169"/>
                <a:gd name="connsiteY5" fmla="*/ 0 h 331125"/>
                <a:gd name="connsiteX6" fmla="*/ 757170 w 757169"/>
                <a:gd name="connsiteY6" fmla="*/ 37677 h 331125"/>
                <a:gd name="connsiteX7" fmla="*/ 757170 w 757169"/>
                <a:gd name="connsiteY7" fmla="*/ 293448 h 331125"/>
                <a:gd name="connsiteX8" fmla="*/ 719492 w 757169"/>
                <a:gd name="connsiteY8" fmla="*/ 331126 h 33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7169" h="331125">
                  <a:moveTo>
                    <a:pt x="719492" y="331126"/>
                  </a:moveTo>
                  <a:lnTo>
                    <a:pt x="37677" y="331126"/>
                  </a:lnTo>
                  <a:cubicBezTo>
                    <a:pt x="16665" y="331126"/>
                    <a:pt x="0" y="314461"/>
                    <a:pt x="0" y="293448"/>
                  </a:cubicBezTo>
                  <a:lnTo>
                    <a:pt x="0" y="37677"/>
                  </a:lnTo>
                  <a:cubicBezTo>
                    <a:pt x="0" y="16665"/>
                    <a:pt x="16665" y="0"/>
                    <a:pt x="37677" y="0"/>
                  </a:cubicBezTo>
                  <a:lnTo>
                    <a:pt x="719492" y="0"/>
                  </a:lnTo>
                  <a:cubicBezTo>
                    <a:pt x="740505" y="0"/>
                    <a:pt x="757170" y="16665"/>
                    <a:pt x="757170" y="37677"/>
                  </a:cubicBezTo>
                  <a:lnTo>
                    <a:pt x="757170" y="293448"/>
                  </a:lnTo>
                  <a:cubicBezTo>
                    <a:pt x="756445" y="314461"/>
                    <a:pt x="739780" y="331126"/>
                    <a:pt x="719492" y="331126"/>
                  </a:cubicBezTo>
                  <a:close/>
                </a:path>
              </a:pathLst>
            </a:custGeom>
            <a:noFill/>
            <a:ln w="724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D4356FE-8AF6-142B-C1BC-CE1F4581E7DE}"/>
                </a:ext>
              </a:extLst>
            </p:cNvPr>
            <p:cNvSpPr/>
            <p:nvPr/>
          </p:nvSpPr>
          <p:spPr>
            <a:xfrm>
              <a:off x="416381" y="4809522"/>
              <a:ext cx="757169" cy="331125"/>
            </a:xfrm>
            <a:custGeom>
              <a:avLst/>
              <a:gdLst>
                <a:gd name="connsiteX0" fmla="*/ 719492 w 757169"/>
                <a:gd name="connsiteY0" fmla="*/ 331126 h 331125"/>
                <a:gd name="connsiteX1" fmla="*/ 37677 w 757169"/>
                <a:gd name="connsiteY1" fmla="*/ 331126 h 331125"/>
                <a:gd name="connsiteX2" fmla="*/ 0 w 757169"/>
                <a:gd name="connsiteY2" fmla="*/ 293449 h 331125"/>
                <a:gd name="connsiteX3" fmla="*/ 0 w 757169"/>
                <a:gd name="connsiteY3" fmla="*/ 37677 h 331125"/>
                <a:gd name="connsiteX4" fmla="*/ 37677 w 757169"/>
                <a:gd name="connsiteY4" fmla="*/ 0 h 331125"/>
                <a:gd name="connsiteX5" fmla="*/ 719492 w 757169"/>
                <a:gd name="connsiteY5" fmla="*/ 0 h 331125"/>
                <a:gd name="connsiteX6" fmla="*/ 757170 w 757169"/>
                <a:gd name="connsiteY6" fmla="*/ 37677 h 331125"/>
                <a:gd name="connsiteX7" fmla="*/ 757170 w 757169"/>
                <a:gd name="connsiteY7" fmla="*/ 293449 h 331125"/>
                <a:gd name="connsiteX8" fmla="*/ 719492 w 757169"/>
                <a:gd name="connsiteY8" fmla="*/ 331126 h 33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7169" h="331125">
                  <a:moveTo>
                    <a:pt x="719492" y="331126"/>
                  </a:moveTo>
                  <a:lnTo>
                    <a:pt x="37677" y="331126"/>
                  </a:lnTo>
                  <a:cubicBezTo>
                    <a:pt x="16665" y="331126"/>
                    <a:pt x="0" y="314461"/>
                    <a:pt x="0" y="293449"/>
                  </a:cubicBezTo>
                  <a:lnTo>
                    <a:pt x="0" y="37677"/>
                  </a:lnTo>
                  <a:cubicBezTo>
                    <a:pt x="0" y="16665"/>
                    <a:pt x="16665" y="0"/>
                    <a:pt x="37677" y="0"/>
                  </a:cubicBezTo>
                  <a:lnTo>
                    <a:pt x="719492" y="0"/>
                  </a:lnTo>
                  <a:cubicBezTo>
                    <a:pt x="740505" y="0"/>
                    <a:pt x="757170" y="16665"/>
                    <a:pt x="757170" y="37677"/>
                  </a:cubicBezTo>
                  <a:lnTo>
                    <a:pt x="757170" y="293449"/>
                  </a:lnTo>
                  <a:cubicBezTo>
                    <a:pt x="757170" y="314461"/>
                    <a:pt x="739780" y="331126"/>
                    <a:pt x="719492" y="331126"/>
                  </a:cubicBezTo>
                  <a:close/>
                </a:path>
              </a:pathLst>
            </a:custGeom>
            <a:noFill/>
            <a:ln w="724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4D5D371-9FFE-EE26-BD0A-765770480F09}"/>
                </a:ext>
              </a:extLst>
            </p:cNvPr>
            <p:cNvSpPr/>
            <p:nvPr/>
          </p:nvSpPr>
          <p:spPr>
            <a:xfrm>
              <a:off x="1172825" y="5140647"/>
              <a:ext cx="757169" cy="331125"/>
            </a:xfrm>
            <a:custGeom>
              <a:avLst/>
              <a:gdLst>
                <a:gd name="connsiteX0" fmla="*/ 719492 w 757169"/>
                <a:gd name="connsiteY0" fmla="*/ 331126 h 331125"/>
                <a:gd name="connsiteX1" fmla="*/ 37677 w 757169"/>
                <a:gd name="connsiteY1" fmla="*/ 331126 h 331125"/>
                <a:gd name="connsiteX2" fmla="*/ 0 w 757169"/>
                <a:gd name="connsiteY2" fmla="*/ 293449 h 331125"/>
                <a:gd name="connsiteX3" fmla="*/ 0 w 757169"/>
                <a:gd name="connsiteY3" fmla="*/ 37677 h 331125"/>
                <a:gd name="connsiteX4" fmla="*/ 37677 w 757169"/>
                <a:gd name="connsiteY4" fmla="*/ 0 h 331125"/>
                <a:gd name="connsiteX5" fmla="*/ 719492 w 757169"/>
                <a:gd name="connsiteY5" fmla="*/ 0 h 331125"/>
                <a:gd name="connsiteX6" fmla="*/ 757170 w 757169"/>
                <a:gd name="connsiteY6" fmla="*/ 37677 h 331125"/>
                <a:gd name="connsiteX7" fmla="*/ 757170 w 757169"/>
                <a:gd name="connsiteY7" fmla="*/ 293449 h 331125"/>
                <a:gd name="connsiteX8" fmla="*/ 719492 w 757169"/>
                <a:gd name="connsiteY8" fmla="*/ 331126 h 33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7169" h="331125">
                  <a:moveTo>
                    <a:pt x="719492" y="331126"/>
                  </a:moveTo>
                  <a:lnTo>
                    <a:pt x="37677" y="331126"/>
                  </a:lnTo>
                  <a:cubicBezTo>
                    <a:pt x="16665" y="331126"/>
                    <a:pt x="0" y="314461"/>
                    <a:pt x="0" y="293449"/>
                  </a:cubicBezTo>
                  <a:lnTo>
                    <a:pt x="0" y="37677"/>
                  </a:lnTo>
                  <a:cubicBezTo>
                    <a:pt x="0" y="16665"/>
                    <a:pt x="16665" y="0"/>
                    <a:pt x="37677" y="0"/>
                  </a:cubicBezTo>
                  <a:lnTo>
                    <a:pt x="719492" y="0"/>
                  </a:lnTo>
                  <a:cubicBezTo>
                    <a:pt x="740505" y="0"/>
                    <a:pt x="757170" y="16665"/>
                    <a:pt x="757170" y="37677"/>
                  </a:cubicBezTo>
                  <a:lnTo>
                    <a:pt x="757170" y="293449"/>
                  </a:lnTo>
                  <a:cubicBezTo>
                    <a:pt x="757170" y="314461"/>
                    <a:pt x="740505" y="331126"/>
                    <a:pt x="719492" y="331126"/>
                  </a:cubicBezTo>
                  <a:close/>
                </a:path>
              </a:pathLst>
            </a:custGeom>
            <a:noFill/>
            <a:ln w="724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4B90BD9-5646-B0F1-5CC6-4259A151E46E}"/>
                </a:ext>
              </a:extLst>
            </p:cNvPr>
            <p:cNvSpPr/>
            <p:nvPr/>
          </p:nvSpPr>
          <p:spPr>
            <a:xfrm>
              <a:off x="7472185" y="3916861"/>
              <a:ext cx="757169" cy="331125"/>
            </a:xfrm>
            <a:custGeom>
              <a:avLst/>
              <a:gdLst>
                <a:gd name="connsiteX0" fmla="*/ 719492 w 757169"/>
                <a:gd name="connsiteY0" fmla="*/ 331126 h 331125"/>
                <a:gd name="connsiteX1" fmla="*/ 37677 w 757169"/>
                <a:gd name="connsiteY1" fmla="*/ 331126 h 331125"/>
                <a:gd name="connsiteX2" fmla="*/ 0 w 757169"/>
                <a:gd name="connsiteY2" fmla="*/ 293448 h 331125"/>
                <a:gd name="connsiteX3" fmla="*/ 0 w 757169"/>
                <a:gd name="connsiteY3" fmla="*/ 37677 h 331125"/>
                <a:gd name="connsiteX4" fmla="*/ 37677 w 757169"/>
                <a:gd name="connsiteY4" fmla="*/ 0 h 331125"/>
                <a:gd name="connsiteX5" fmla="*/ 719492 w 757169"/>
                <a:gd name="connsiteY5" fmla="*/ 0 h 331125"/>
                <a:gd name="connsiteX6" fmla="*/ 757170 w 757169"/>
                <a:gd name="connsiteY6" fmla="*/ 37677 h 331125"/>
                <a:gd name="connsiteX7" fmla="*/ 757170 w 757169"/>
                <a:gd name="connsiteY7" fmla="*/ 293448 h 331125"/>
                <a:gd name="connsiteX8" fmla="*/ 719492 w 757169"/>
                <a:gd name="connsiteY8" fmla="*/ 331126 h 33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7169" h="331125">
                  <a:moveTo>
                    <a:pt x="719492" y="331126"/>
                  </a:moveTo>
                  <a:lnTo>
                    <a:pt x="37677" y="331126"/>
                  </a:lnTo>
                  <a:cubicBezTo>
                    <a:pt x="16664" y="331126"/>
                    <a:pt x="0" y="314461"/>
                    <a:pt x="0" y="293448"/>
                  </a:cubicBezTo>
                  <a:lnTo>
                    <a:pt x="0" y="37677"/>
                  </a:lnTo>
                  <a:cubicBezTo>
                    <a:pt x="0" y="16665"/>
                    <a:pt x="16664" y="0"/>
                    <a:pt x="37677" y="0"/>
                  </a:cubicBezTo>
                  <a:lnTo>
                    <a:pt x="719492" y="0"/>
                  </a:lnTo>
                  <a:cubicBezTo>
                    <a:pt x="740504" y="0"/>
                    <a:pt x="757170" y="16665"/>
                    <a:pt x="757170" y="37677"/>
                  </a:cubicBezTo>
                  <a:lnTo>
                    <a:pt x="757170" y="293448"/>
                  </a:lnTo>
                  <a:cubicBezTo>
                    <a:pt x="757170" y="314461"/>
                    <a:pt x="740504" y="331126"/>
                    <a:pt x="719492" y="331126"/>
                  </a:cubicBezTo>
                  <a:close/>
                </a:path>
              </a:pathLst>
            </a:custGeom>
            <a:noFill/>
            <a:ln w="724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BB51604-C177-1DD7-CD60-A07F6291431E}"/>
                </a:ext>
              </a:extLst>
            </p:cNvPr>
            <p:cNvSpPr/>
            <p:nvPr/>
          </p:nvSpPr>
          <p:spPr>
            <a:xfrm>
              <a:off x="8229354" y="4247986"/>
              <a:ext cx="757169" cy="331849"/>
            </a:xfrm>
            <a:custGeom>
              <a:avLst/>
              <a:gdLst>
                <a:gd name="connsiteX0" fmla="*/ 718767 w 757169"/>
                <a:gd name="connsiteY0" fmla="*/ 331850 h 331850"/>
                <a:gd name="connsiteX1" fmla="*/ 37677 w 757169"/>
                <a:gd name="connsiteY1" fmla="*/ 331850 h 331850"/>
                <a:gd name="connsiteX2" fmla="*/ 0 w 757169"/>
                <a:gd name="connsiteY2" fmla="*/ 294173 h 331850"/>
                <a:gd name="connsiteX3" fmla="*/ 0 w 757169"/>
                <a:gd name="connsiteY3" fmla="*/ 37677 h 331850"/>
                <a:gd name="connsiteX4" fmla="*/ 37677 w 757169"/>
                <a:gd name="connsiteY4" fmla="*/ 0 h 331850"/>
                <a:gd name="connsiteX5" fmla="*/ 719492 w 757169"/>
                <a:gd name="connsiteY5" fmla="*/ 0 h 331850"/>
                <a:gd name="connsiteX6" fmla="*/ 757170 w 757169"/>
                <a:gd name="connsiteY6" fmla="*/ 37677 h 331850"/>
                <a:gd name="connsiteX7" fmla="*/ 757170 w 757169"/>
                <a:gd name="connsiteY7" fmla="*/ 293449 h 331850"/>
                <a:gd name="connsiteX8" fmla="*/ 718767 w 757169"/>
                <a:gd name="connsiteY8" fmla="*/ 331850 h 33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7169" h="331850">
                  <a:moveTo>
                    <a:pt x="718767" y="331850"/>
                  </a:moveTo>
                  <a:lnTo>
                    <a:pt x="37677" y="331850"/>
                  </a:lnTo>
                  <a:cubicBezTo>
                    <a:pt x="16664" y="331850"/>
                    <a:pt x="0" y="315185"/>
                    <a:pt x="0" y="294173"/>
                  </a:cubicBezTo>
                  <a:lnTo>
                    <a:pt x="0" y="37677"/>
                  </a:lnTo>
                  <a:cubicBezTo>
                    <a:pt x="0" y="16665"/>
                    <a:pt x="16664" y="0"/>
                    <a:pt x="37677" y="0"/>
                  </a:cubicBezTo>
                  <a:lnTo>
                    <a:pt x="719492" y="0"/>
                  </a:lnTo>
                  <a:cubicBezTo>
                    <a:pt x="740504" y="0"/>
                    <a:pt x="757170" y="16665"/>
                    <a:pt x="757170" y="37677"/>
                  </a:cubicBezTo>
                  <a:lnTo>
                    <a:pt x="757170" y="293449"/>
                  </a:lnTo>
                  <a:cubicBezTo>
                    <a:pt x="756444" y="314461"/>
                    <a:pt x="739780" y="331850"/>
                    <a:pt x="718767" y="331850"/>
                  </a:cubicBezTo>
                  <a:close/>
                </a:path>
              </a:pathLst>
            </a:custGeom>
            <a:noFill/>
            <a:ln w="724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05FDA43-14BB-80BA-F4C0-85767F75B7FB}"/>
                </a:ext>
              </a:extLst>
            </p:cNvPr>
            <p:cNvSpPr/>
            <p:nvPr/>
          </p:nvSpPr>
          <p:spPr>
            <a:xfrm>
              <a:off x="7472185" y="4579835"/>
              <a:ext cx="757169" cy="331125"/>
            </a:xfrm>
            <a:custGeom>
              <a:avLst/>
              <a:gdLst>
                <a:gd name="connsiteX0" fmla="*/ 719492 w 757169"/>
                <a:gd name="connsiteY0" fmla="*/ 331126 h 331125"/>
                <a:gd name="connsiteX1" fmla="*/ 37677 w 757169"/>
                <a:gd name="connsiteY1" fmla="*/ 331126 h 331125"/>
                <a:gd name="connsiteX2" fmla="*/ 0 w 757169"/>
                <a:gd name="connsiteY2" fmla="*/ 293449 h 331125"/>
                <a:gd name="connsiteX3" fmla="*/ 0 w 757169"/>
                <a:gd name="connsiteY3" fmla="*/ 37677 h 331125"/>
                <a:gd name="connsiteX4" fmla="*/ 37677 w 757169"/>
                <a:gd name="connsiteY4" fmla="*/ 0 h 331125"/>
                <a:gd name="connsiteX5" fmla="*/ 719492 w 757169"/>
                <a:gd name="connsiteY5" fmla="*/ 0 h 331125"/>
                <a:gd name="connsiteX6" fmla="*/ 757170 w 757169"/>
                <a:gd name="connsiteY6" fmla="*/ 37677 h 331125"/>
                <a:gd name="connsiteX7" fmla="*/ 757170 w 757169"/>
                <a:gd name="connsiteY7" fmla="*/ 293449 h 331125"/>
                <a:gd name="connsiteX8" fmla="*/ 719492 w 757169"/>
                <a:gd name="connsiteY8" fmla="*/ 331126 h 33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7169" h="331125">
                  <a:moveTo>
                    <a:pt x="719492" y="331126"/>
                  </a:moveTo>
                  <a:lnTo>
                    <a:pt x="37677" y="331126"/>
                  </a:lnTo>
                  <a:cubicBezTo>
                    <a:pt x="16664" y="331126"/>
                    <a:pt x="0" y="314461"/>
                    <a:pt x="0" y="293449"/>
                  </a:cubicBezTo>
                  <a:lnTo>
                    <a:pt x="0" y="37677"/>
                  </a:lnTo>
                  <a:cubicBezTo>
                    <a:pt x="0" y="16665"/>
                    <a:pt x="16664" y="0"/>
                    <a:pt x="37677" y="0"/>
                  </a:cubicBezTo>
                  <a:lnTo>
                    <a:pt x="719492" y="0"/>
                  </a:lnTo>
                  <a:cubicBezTo>
                    <a:pt x="740504" y="0"/>
                    <a:pt x="757170" y="16665"/>
                    <a:pt x="757170" y="37677"/>
                  </a:cubicBezTo>
                  <a:lnTo>
                    <a:pt x="757170" y="293449"/>
                  </a:lnTo>
                  <a:cubicBezTo>
                    <a:pt x="757170" y="313737"/>
                    <a:pt x="740504" y="331126"/>
                    <a:pt x="719492" y="331126"/>
                  </a:cubicBezTo>
                  <a:close/>
                </a:path>
              </a:pathLst>
            </a:custGeom>
            <a:noFill/>
            <a:ln w="724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E39E223-F388-2C62-2947-79249ADFA38C}"/>
                </a:ext>
              </a:extLst>
            </p:cNvPr>
            <p:cNvSpPr/>
            <p:nvPr/>
          </p:nvSpPr>
          <p:spPr>
            <a:xfrm>
              <a:off x="906187" y="1517833"/>
              <a:ext cx="757169" cy="331125"/>
            </a:xfrm>
            <a:custGeom>
              <a:avLst/>
              <a:gdLst>
                <a:gd name="connsiteX0" fmla="*/ 37677 w 757169"/>
                <a:gd name="connsiteY0" fmla="*/ 331126 h 331125"/>
                <a:gd name="connsiteX1" fmla="*/ 719492 w 757169"/>
                <a:gd name="connsiteY1" fmla="*/ 331126 h 331125"/>
                <a:gd name="connsiteX2" fmla="*/ 757170 w 757169"/>
                <a:gd name="connsiteY2" fmla="*/ 293449 h 331125"/>
                <a:gd name="connsiteX3" fmla="*/ 757170 w 757169"/>
                <a:gd name="connsiteY3" fmla="*/ 37677 h 331125"/>
                <a:gd name="connsiteX4" fmla="*/ 719492 w 757169"/>
                <a:gd name="connsiteY4" fmla="*/ 0 h 331125"/>
                <a:gd name="connsiteX5" fmla="*/ 37677 w 757169"/>
                <a:gd name="connsiteY5" fmla="*/ 0 h 331125"/>
                <a:gd name="connsiteX6" fmla="*/ 0 w 757169"/>
                <a:gd name="connsiteY6" fmla="*/ 37677 h 331125"/>
                <a:gd name="connsiteX7" fmla="*/ 0 w 757169"/>
                <a:gd name="connsiteY7" fmla="*/ 293449 h 331125"/>
                <a:gd name="connsiteX8" fmla="*/ 37677 w 757169"/>
                <a:gd name="connsiteY8" fmla="*/ 331126 h 33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7169" h="331125">
                  <a:moveTo>
                    <a:pt x="37677" y="331126"/>
                  </a:moveTo>
                  <a:lnTo>
                    <a:pt x="719492" y="331126"/>
                  </a:lnTo>
                  <a:cubicBezTo>
                    <a:pt x="740505" y="331126"/>
                    <a:pt x="757170" y="314461"/>
                    <a:pt x="757170" y="293449"/>
                  </a:cubicBezTo>
                  <a:lnTo>
                    <a:pt x="757170" y="37677"/>
                  </a:lnTo>
                  <a:cubicBezTo>
                    <a:pt x="757170" y="16665"/>
                    <a:pt x="740505" y="0"/>
                    <a:pt x="719492" y="0"/>
                  </a:cubicBezTo>
                  <a:lnTo>
                    <a:pt x="37677" y="0"/>
                  </a:lnTo>
                  <a:cubicBezTo>
                    <a:pt x="16665" y="0"/>
                    <a:pt x="0" y="16665"/>
                    <a:pt x="0" y="37677"/>
                  </a:cubicBezTo>
                  <a:lnTo>
                    <a:pt x="0" y="293449"/>
                  </a:lnTo>
                  <a:cubicBezTo>
                    <a:pt x="724" y="314461"/>
                    <a:pt x="17389" y="331126"/>
                    <a:pt x="37677" y="331126"/>
                  </a:cubicBezTo>
                  <a:close/>
                </a:path>
              </a:pathLst>
            </a:custGeom>
            <a:noFill/>
            <a:ln w="724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51C8868-095E-77DC-598F-FDD341A88D2B}"/>
                </a:ext>
              </a:extLst>
            </p:cNvPr>
            <p:cNvSpPr/>
            <p:nvPr/>
          </p:nvSpPr>
          <p:spPr>
            <a:xfrm>
              <a:off x="149742" y="1848960"/>
              <a:ext cx="757169" cy="331125"/>
            </a:xfrm>
            <a:custGeom>
              <a:avLst/>
              <a:gdLst>
                <a:gd name="connsiteX0" fmla="*/ 37677 w 757169"/>
                <a:gd name="connsiteY0" fmla="*/ 331126 h 331125"/>
                <a:gd name="connsiteX1" fmla="*/ 719492 w 757169"/>
                <a:gd name="connsiteY1" fmla="*/ 331126 h 331125"/>
                <a:gd name="connsiteX2" fmla="*/ 757170 w 757169"/>
                <a:gd name="connsiteY2" fmla="*/ 293449 h 331125"/>
                <a:gd name="connsiteX3" fmla="*/ 757170 w 757169"/>
                <a:gd name="connsiteY3" fmla="*/ 37677 h 331125"/>
                <a:gd name="connsiteX4" fmla="*/ 719492 w 757169"/>
                <a:gd name="connsiteY4" fmla="*/ 0 h 331125"/>
                <a:gd name="connsiteX5" fmla="*/ 37677 w 757169"/>
                <a:gd name="connsiteY5" fmla="*/ 0 h 331125"/>
                <a:gd name="connsiteX6" fmla="*/ 0 w 757169"/>
                <a:gd name="connsiteY6" fmla="*/ 37677 h 331125"/>
                <a:gd name="connsiteX7" fmla="*/ 0 w 757169"/>
                <a:gd name="connsiteY7" fmla="*/ 293449 h 331125"/>
                <a:gd name="connsiteX8" fmla="*/ 37677 w 757169"/>
                <a:gd name="connsiteY8" fmla="*/ 331126 h 33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7169" h="331125">
                  <a:moveTo>
                    <a:pt x="37677" y="331126"/>
                  </a:moveTo>
                  <a:lnTo>
                    <a:pt x="719492" y="331126"/>
                  </a:lnTo>
                  <a:cubicBezTo>
                    <a:pt x="740505" y="331126"/>
                    <a:pt x="757170" y="314461"/>
                    <a:pt x="757170" y="293449"/>
                  </a:cubicBezTo>
                  <a:lnTo>
                    <a:pt x="757170" y="37677"/>
                  </a:lnTo>
                  <a:cubicBezTo>
                    <a:pt x="757170" y="16665"/>
                    <a:pt x="740505" y="0"/>
                    <a:pt x="719492" y="0"/>
                  </a:cubicBezTo>
                  <a:lnTo>
                    <a:pt x="37677" y="0"/>
                  </a:lnTo>
                  <a:cubicBezTo>
                    <a:pt x="16665" y="0"/>
                    <a:pt x="0" y="16665"/>
                    <a:pt x="0" y="37677"/>
                  </a:cubicBezTo>
                  <a:lnTo>
                    <a:pt x="0" y="293449"/>
                  </a:lnTo>
                  <a:cubicBezTo>
                    <a:pt x="0" y="314461"/>
                    <a:pt x="16665" y="331126"/>
                    <a:pt x="37677" y="331126"/>
                  </a:cubicBezTo>
                  <a:close/>
                </a:path>
              </a:pathLst>
            </a:custGeom>
            <a:noFill/>
            <a:ln w="724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602856-E578-965F-9A1B-BE7694D19738}"/>
                </a:ext>
              </a:extLst>
            </p:cNvPr>
            <p:cNvSpPr/>
            <p:nvPr/>
          </p:nvSpPr>
          <p:spPr>
            <a:xfrm>
              <a:off x="906188" y="2180088"/>
              <a:ext cx="757169" cy="331125"/>
            </a:xfrm>
            <a:custGeom>
              <a:avLst/>
              <a:gdLst>
                <a:gd name="connsiteX0" fmla="*/ 37677 w 757169"/>
                <a:gd name="connsiteY0" fmla="*/ 331126 h 331125"/>
                <a:gd name="connsiteX1" fmla="*/ 719492 w 757169"/>
                <a:gd name="connsiteY1" fmla="*/ 331126 h 331125"/>
                <a:gd name="connsiteX2" fmla="*/ 757170 w 757169"/>
                <a:gd name="connsiteY2" fmla="*/ 293449 h 331125"/>
                <a:gd name="connsiteX3" fmla="*/ 757170 w 757169"/>
                <a:gd name="connsiteY3" fmla="*/ 37677 h 331125"/>
                <a:gd name="connsiteX4" fmla="*/ 719492 w 757169"/>
                <a:gd name="connsiteY4" fmla="*/ 0 h 331125"/>
                <a:gd name="connsiteX5" fmla="*/ 37677 w 757169"/>
                <a:gd name="connsiteY5" fmla="*/ 0 h 331125"/>
                <a:gd name="connsiteX6" fmla="*/ 0 w 757169"/>
                <a:gd name="connsiteY6" fmla="*/ 37677 h 331125"/>
                <a:gd name="connsiteX7" fmla="*/ 0 w 757169"/>
                <a:gd name="connsiteY7" fmla="*/ 294173 h 331125"/>
                <a:gd name="connsiteX8" fmla="*/ 37677 w 757169"/>
                <a:gd name="connsiteY8" fmla="*/ 331126 h 33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7169" h="331125">
                  <a:moveTo>
                    <a:pt x="37677" y="331126"/>
                  </a:moveTo>
                  <a:lnTo>
                    <a:pt x="719492" y="331126"/>
                  </a:lnTo>
                  <a:cubicBezTo>
                    <a:pt x="740505" y="331126"/>
                    <a:pt x="757170" y="314461"/>
                    <a:pt x="757170" y="293449"/>
                  </a:cubicBezTo>
                  <a:lnTo>
                    <a:pt x="757170" y="37677"/>
                  </a:lnTo>
                  <a:cubicBezTo>
                    <a:pt x="757170" y="16665"/>
                    <a:pt x="740505" y="0"/>
                    <a:pt x="719492" y="0"/>
                  </a:cubicBezTo>
                  <a:lnTo>
                    <a:pt x="37677" y="0"/>
                  </a:lnTo>
                  <a:cubicBezTo>
                    <a:pt x="16665" y="0"/>
                    <a:pt x="0" y="16665"/>
                    <a:pt x="0" y="37677"/>
                  </a:cubicBezTo>
                  <a:lnTo>
                    <a:pt x="0" y="294173"/>
                  </a:lnTo>
                  <a:cubicBezTo>
                    <a:pt x="724" y="314461"/>
                    <a:pt x="17389" y="331126"/>
                    <a:pt x="37677" y="331126"/>
                  </a:cubicBezTo>
                  <a:close/>
                </a:path>
              </a:pathLst>
            </a:custGeom>
            <a:noFill/>
            <a:ln w="724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E725916D-9E8F-7E4D-BC63-90FB2EBACCFE}"/>
              </a:ext>
            </a:extLst>
          </p:cNvPr>
          <p:cNvSpPr txBox="1"/>
          <p:nvPr/>
        </p:nvSpPr>
        <p:spPr>
          <a:xfrm>
            <a:off x="3745724" y="4095941"/>
            <a:ext cx="1652551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NAME</a:t>
            </a:r>
          </a:p>
          <a:p>
            <a:pPr algn="ctr"/>
            <a:r>
              <a:rPr lang="en-US" sz="2000" b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A78D57-C6C5-154D-B31B-04000D7F6E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37" t="19186" b="20622"/>
          <a:stretch/>
        </p:blipFill>
        <p:spPr>
          <a:xfrm>
            <a:off x="3529057" y="1073218"/>
            <a:ext cx="2098137" cy="2592765"/>
          </a:xfrm>
          <a:prstGeom prst="rect">
            <a:avLst/>
          </a:prstGeom>
        </p:spPr>
      </p:pic>
      <p:grpSp>
        <p:nvGrpSpPr>
          <p:cNvPr id="21" name="Graphic 3">
            <a:extLst>
              <a:ext uri="{FF2B5EF4-FFF2-40B4-BE49-F238E27FC236}">
                <a16:creationId xmlns:a16="http://schemas.microsoft.com/office/drawing/2014/main" id="{821283E5-DFCE-7B44-7461-D42658B7F68D}"/>
              </a:ext>
            </a:extLst>
          </p:cNvPr>
          <p:cNvGrpSpPr/>
          <p:nvPr/>
        </p:nvGrpSpPr>
        <p:grpSpPr>
          <a:xfrm>
            <a:off x="2262655" y="418242"/>
            <a:ext cx="4719135" cy="4287307"/>
            <a:chOff x="1745264" y="4392"/>
            <a:chExt cx="5654268" cy="5136870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4900A61-EEA1-8498-3043-A4D6DBC57E60}"/>
                </a:ext>
              </a:extLst>
            </p:cNvPr>
            <p:cNvSpPr/>
            <p:nvPr/>
          </p:nvSpPr>
          <p:spPr>
            <a:xfrm>
              <a:off x="3147952" y="652521"/>
              <a:ext cx="2733083" cy="3343274"/>
            </a:xfrm>
            <a:custGeom>
              <a:avLst/>
              <a:gdLst>
                <a:gd name="connsiteX0" fmla="*/ 2662800 w 2733083"/>
                <a:gd name="connsiteY0" fmla="*/ 0 h 3343274"/>
                <a:gd name="connsiteX1" fmla="*/ 70284 w 2733083"/>
                <a:gd name="connsiteY1" fmla="*/ 0 h 3343274"/>
                <a:gd name="connsiteX2" fmla="*/ 0 w 2733083"/>
                <a:gd name="connsiteY2" fmla="*/ 70284 h 3343274"/>
                <a:gd name="connsiteX3" fmla="*/ 0 w 2733083"/>
                <a:gd name="connsiteY3" fmla="*/ 3272991 h 3343274"/>
                <a:gd name="connsiteX4" fmla="*/ 70284 w 2733083"/>
                <a:gd name="connsiteY4" fmla="*/ 3343275 h 3343274"/>
                <a:gd name="connsiteX5" fmla="*/ 2662800 w 2733083"/>
                <a:gd name="connsiteY5" fmla="*/ 3343275 h 3343274"/>
                <a:gd name="connsiteX6" fmla="*/ 2733084 w 2733083"/>
                <a:gd name="connsiteY6" fmla="*/ 3272991 h 3343274"/>
                <a:gd name="connsiteX7" fmla="*/ 2733084 w 2733083"/>
                <a:gd name="connsiteY7" fmla="*/ 70284 h 3343274"/>
                <a:gd name="connsiteX8" fmla="*/ 2662800 w 2733083"/>
                <a:gd name="connsiteY8" fmla="*/ 0 h 3343274"/>
                <a:gd name="connsiteX9" fmla="*/ 2318568 w 2733083"/>
                <a:gd name="connsiteY9" fmla="*/ 2928760 h 3343274"/>
                <a:gd name="connsiteX10" fmla="*/ 414515 w 2733083"/>
                <a:gd name="connsiteY10" fmla="*/ 2928760 h 3343274"/>
                <a:gd name="connsiteX11" fmla="*/ 414515 w 2733083"/>
                <a:gd name="connsiteY11" fmla="*/ 414515 h 3343274"/>
                <a:gd name="connsiteX12" fmla="*/ 2318568 w 2733083"/>
                <a:gd name="connsiteY12" fmla="*/ 414515 h 3343274"/>
                <a:gd name="connsiteX13" fmla="*/ 2318568 w 2733083"/>
                <a:gd name="connsiteY13" fmla="*/ 2928760 h 3343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33083" h="3343274">
                  <a:moveTo>
                    <a:pt x="2662800" y="0"/>
                  </a:moveTo>
                  <a:lnTo>
                    <a:pt x="70284" y="0"/>
                  </a:lnTo>
                  <a:cubicBezTo>
                    <a:pt x="31149" y="0"/>
                    <a:pt x="0" y="31947"/>
                    <a:pt x="0" y="70284"/>
                  </a:cubicBezTo>
                  <a:lnTo>
                    <a:pt x="0" y="3272991"/>
                  </a:lnTo>
                  <a:cubicBezTo>
                    <a:pt x="0" y="3312127"/>
                    <a:pt x="31947" y="3343275"/>
                    <a:pt x="70284" y="3343275"/>
                  </a:cubicBezTo>
                  <a:lnTo>
                    <a:pt x="2662800" y="3343275"/>
                  </a:lnTo>
                  <a:cubicBezTo>
                    <a:pt x="2701935" y="3343275"/>
                    <a:pt x="2733084" y="3311328"/>
                    <a:pt x="2733084" y="3272991"/>
                  </a:cubicBezTo>
                  <a:lnTo>
                    <a:pt x="2733084" y="70284"/>
                  </a:lnTo>
                  <a:cubicBezTo>
                    <a:pt x="2733084" y="31149"/>
                    <a:pt x="2701136" y="0"/>
                    <a:pt x="2662800" y="0"/>
                  </a:cubicBezTo>
                  <a:close/>
                  <a:moveTo>
                    <a:pt x="2318568" y="2928760"/>
                  </a:moveTo>
                  <a:lnTo>
                    <a:pt x="414515" y="2928760"/>
                  </a:lnTo>
                  <a:lnTo>
                    <a:pt x="414515" y="414515"/>
                  </a:lnTo>
                  <a:lnTo>
                    <a:pt x="2318568" y="414515"/>
                  </a:lnTo>
                  <a:lnTo>
                    <a:pt x="2318568" y="2928760"/>
                  </a:lnTo>
                  <a:close/>
                </a:path>
              </a:pathLst>
            </a:custGeom>
            <a:solidFill>
              <a:schemeClr val="accent1"/>
            </a:solidFill>
            <a:ln w="7978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7B0F1A0-95B2-626B-DC35-75F39E53E44A}"/>
                </a:ext>
              </a:extLst>
            </p:cNvPr>
            <p:cNvSpPr/>
            <p:nvPr/>
          </p:nvSpPr>
          <p:spPr>
            <a:xfrm>
              <a:off x="4398685" y="37537"/>
              <a:ext cx="127788" cy="127788"/>
            </a:xfrm>
            <a:custGeom>
              <a:avLst/>
              <a:gdLst>
                <a:gd name="connsiteX0" fmla="*/ 127789 w 127788"/>
                <a:gd name="connsiteY0" fmla="*/ 63894 h 127788"/>
                <a:gd name="connsiteX1" fmla="*/ 63894 w 127788"/>
                <a:gd name="connsiteY1" fmla="*/ 127789 h 127788"/>
                <a:gd name="connsiteX2" fmla="*/ 0 w 127788"/>
                <a:gd name="connsiteY2" fmla="*/ 63894 h 127788"/>
                <a:gd name="connsiteX3" fmla="*/ 63894 w 127788"/>
                <a:gd name="connsiteY3" fmla="*/ 0 h 127788"/>
                <a:gd name="connsiteX4" fmla="*/ 127789 w 127788"/>
                <a:gd name="connsiteY4" fmla="*/ 63894 h 127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788" h="127788">
                  <a:moveTo>
                    <a:pt x="127789" y="63894"/>
                  </a:moveTo>
                  <a:cubicBezTo>
                    <a:pt x="127789" y="99182"/>
                    <a:pt x="99182" y="127789"/>
                    <a:pt x="63894" y="127789"/>
                  </a:cubicBezTo>
                  <a:cubicBezTo>
                    <a:pt x="28606" y="127789"/>
                    <a:pt x="0" y="99182"/>
                    <a:pt x="0" y="63894"/>
                  </a:cubicBezTo>
                  <a:cubicBezTo>
                    <a:pt x="0" y="28607"/>
                    <a:pt x="28606" y="0"/>
                    <a:pt x="63894" y="0"/>
                  </a:cubicBezTo>
                  <a:cubicBezTo>
                    <a:pt x="99182" y="0"/>
                    <a:pt x="127789" y="28607"/>
                    <a:pt x="127789" y="63894"/>
                  </a:cubicBezTo>
                  <a:close/>
                </a:path>
              </a:pathLst>
            </a:custGeom>
            <a:solidFill>
              <a:schemeClr val="tx2"/>
            </a:solidFill>
            <a:ln w="79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324B033-502C-7E2C-0DE6-CB5E6B2BF3BD}"/>
                </a:ext>
              </a:extLst>
            </p:cNvPr>
            <p:cNvSpPr/>
            <p:nvPr/>
          </p:nvSpPr>
          <p:spPr>
            <a:xfrm>
              <a:off x="3840408" y="4392"/>
              <a:ext cx="1244343" cy="648128"/>
            </a:xfrm>
            <a:custGeom>
              <a:avLst/>
              <a:gdLst>
                <a:gd name="connsiteX0" fmla="*/ 1244344 w 1244343"/>
                <a:gd name="connsiteY0" fmla="*/ 648129 h 648128"/>
                <a:gd name="connsiteX1" fmla="*/ 709228 w 1244343"/>
                <a:gd name="connsiteY1" fmla="*/ 39535 h 648128"/>
                <a:gd name="connsiteX2" fmla="*/ 535116 w 1244343"/>
                <a:gd name="connsiteY2" fmla="*/ 39535 h 648128"/>
                <a:gd name="connsiteX3" fmla="*/ 0 w 1244343"/>
                <a:gd name="connsiteY3" fmla="*/ 648129 h 648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4343" h="648128">
                  <a:moveTo>
                    <a:pt x="1244344" y="648129"/>
                  </a:moveTo>
                  <a:lnTo>
                    <a:pt x="709228" y="39535"/>
                  </a:lnTo>
                  <a:cubicBezTo>
                    <a:pt x="662905" y="-13178"/>
                    <a:pt x="581439" y="-13178"/>
                    <a:pt x="535116" y="39535"/>
                  </a:cubicBezTo>
                  <a:lnTo>
                    <a:pt x="0" y="648129"/>
                  </a:lnTo>
                </a:path>
              </a:pathLst>
            </a:custGeom>
            <a:noFill/>
            <a:ln w="7978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25" name="Graphic 3">
              <a:extLst>
                <a:ext uri="{FF2B5EF4-FFF2-40B4-BE49-F238E27FC236}">
                  <a16:creationId xmlns:a16="http://schemas.microsoft.com/office/drawing/2014/main" id="{2875A5E6-D3BA-49C5-8097-1FE07DE2D54D}"/>
                </a:ext>
              </a:extLst>
            </p:cNvPr>
            <p:cNvGrpSpPr/>
            <p:nvPr/>
          </p:nvGrpSpPr>
          <p:grpSpPr>
            <a:xfrm>
              <a:off x="5962175" y="1293063"/>
              <a:ext cx="1136680" cy="2408020"/>
              <a:chOff x="5962175" y="1293063"/>
              <a:chExt cx="1136680" cy="2408020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A1893E61-A3D3-B856-C27C-4392B608A668}"/>
                  </a:ext>
                </a:extLst>
              </p:cNvPr>
              <p:cNvSpPr/>
              <p:nvPr/>
            </p:nvSpPr>
            <p:spPr>
              <a:xfrm>
                <a:off x="6009623" y="1729142"/>
                <a:ext cx="575163" cy="1971941"/>
              </a:xfrm>
              <a:custGeom>
                <a:avLst/>
                <a:gdLst>
                  <a:gd name="connsiteX0" fmla="*/ 397743 w 575163"/>
                  <a:gd name="connsiteY0" fmla="*/ 0 h 1971941"/>
                  <a:gd name="connsiteX1" fmla="*/ 0 w 575163"/>
                  <a:gd name="connsiteY1" fmla="*/ 1971941 h 1971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5163" h="1971941">
                    <a:moveTo>
                      <a:pt x="397743" y="0"/>
                    </a:moveTo>
                    <a:cubicBezTo>
                      <a:pt x="484000" y="268357"/>
                      <a:pt x="916885" y="980779"/>
                      <a:pt x="0" y="1971941"/>
                    </a:cubicBezTo>
                  </a:path>
                </a:pathLst>
              </a:custGeom>
              <a:noFill/>
              <a:ln w="7978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48A7D0E3-CDBF-06C2-67AA-7B5E47F172E8}"/>
                  </a:ext>
                </a:extLst>
              </p:cNvPr>
              <p:cNvSpPr/>
              <p:nvPr/>
            </p:nvSpPr>
            <p:spPr>
              <a:xfrm>
                <a:off x="6417749" y="1293063"/>
                <a:ext cx="199670" cy="509557"/>
              </a:xfrm>
              <a:custGeom>
                <a:avLst/>
                <a:gdLst>
                  <a:gd name="connsiteX0" fmla="*/ 199670 w 199670"/>
                  <a:gd name="connsiteY0" fmla="*/ 254779 h 509557"/>
                  <a:gd name="connsiteX1" fmla="*/ 99835 w 199670"/>
                  <a:gd name="connsiteY1" fmla="*/ 509558 h 509557"/>
                  <a:gd name="connsiteX2" fmla="*/ 0 w 199670"/>
                  <a:gd name="connsiteY2" fmla="*/ 254779 h 509557"/>
                  <a:gd name="connsiteX3" fmla="*/ 99835 w 199670"/>
                  <a:gd name="connsiteY3" fmla="*/ 0 h 509557"/>
                  <a:gd name="connsiteX4" fmla="*/ 199670 w 199670"/>
                  <a:gd name="connsiteY4" fmla="*/ 254779 h 509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9670" h="509557">
                    <a:moveTo>
                      <a:pt x="199670" y="254779"/>
                    </a:moveTo>
                    <a:cubicBezTo>
                      <a:pt x="199670" y="395490"/>
                      <a:pt x="154972" y="509558"/>
                      <a:pt x="99835" y="509558"/>
                    </a:cubicBezTo>
                    <a:cubicBezTo>
                      <a:pt x="44697" y="509558"/>
                      <a:pt x="0" y="395489"/>
                      <a:pt x="0" y="254779"/>
                    </a:cubicBezTo>
                    <a:cubicBezTo>
                      <a:pt x="0" y="114068"/>
                      <a:pt x="44697" y="0"/>
                      <a:pt x="99835" y="0"/>
                    </a:cubicBezTo>
                    <a:cubicBezTo>
                      <a:pt x="154972" y="0"/>
                      <a:pt x="199670" y="114069"/>
                      <a:pt x="199670" y="254779"/>
                    </a:cubicBezTo>
                    <a:close/>
                  </a:path>
                </a:pathLst>
              </a:custGeom>
              <a:solidFill>
                <a:schemeClr val="tx2"/>
              </a:solidFill>
              <a:ln w="79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A8EF1DF4-645C-EDAA-CC1F-4B53DC46BF0C}"/>
                  </a:ext>
                </a:extLst>
              </p:cNvPr>
              <p:cNvSpPr/>
              <p:nvPr/>
            </p:nvSpPr>
            <p:spPr>
              <a:xfrm rot="-3796565">
                <a:off x="6475898" y="1643608"/>
                <a:ext cx="509567" cy="199673"/>
              </a:xfrm>
              <a:custGeom>
                <a:avLst/>
                <a:gdLst>
                  <a:gd name="connsiteX0" fmla="*/ 509567 w 509567"/>
                  <a:gd name="connsiteY0" fmla="*/ 99837 h 199673"/>
                  <a:gd name="connsiteX1" fmla="*/ 254783 w 509567"/>
                  <a:gd name="connsiteY1" fmla="*/ 199674 h 199673"/>
                  <a:gd name="connsiteX2" fmla="*/ 0 w 509567"/>
                  <a:gd name="connsiteY2" fmla="*/ 99837 h 199673"/>
                  <a:gd name="connsiteX3" fmla="*/ 254783 w 509567"/>
                  <a:gd name="connsiteY3" fmla="*/ 0 h 199673"/>
                  <a:gd name="connsiteX4" fmla="*/ 509567 w 509567"/>
                  <a:gd name="connsiteY4" fmla="*/ 99837 h 199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9567" h="199673">
                    <a:moveTo>
                      <a:pt x="509567" y="99837"/>
                    </a:moveTo>
                    <a:cubicBezTo>
                      <a:pt x="509567" y="154975"/>
                      <a:pt x="395497" y="199674"/>
                      <a:pt x="254783" y="199674"/>
                    </a:cubicBezTo>
                    <a:cubicBezTo>
                      <a:pt x="114071" y="199674"/>
                      <a:pt x="0" y="154975"/>
                      <a:pt x="0" y="99837"/>
                    </a:cubicBezTo>
                    <a:cubicBezTo>
                      <a:pt x="0" y="44698"/>
                      <a:pt x="114070" y="0"/>
                      <a:pt x="254783" y="0"/>
                    </a:cubicBezTo>
                    <a:cubicBezTo>
                      <a:pt x="395496" y="0"/>
                      <a:pt x="509567" y="44698"/>
                      <a:pt x="509567" y="99837"/>
                    </a:cubicBezTo>
                    <a:close/>
                  </a:path>
                </a:pathLst>
              </a:custGeom>
              <a:solidFill>
                <a:schemeClr val="tx2"/>
              </a:solidFill>
              <a:ln w="79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C6C864DC-4326-A405-7CDD-F4A4501B458D}"/>
                  </a:ext>
                </a:extLst>
              </p:cNvPr>
              <p:cNvSpPr/>
              <p:nvPr/>
            </p:nvSpPr>
            <p:spPr>
              <a:xfrm rot="-2903329">
                <a:off x="6556892" y="1940584"/>
                <a:ext cx="492007" cy="185301"/>
              </a:xfrm>
              <a:custGeom>
                <a:avLst/>
                <a:gdLst>
                  <a:gd name="connsiteX0" fmla="*/ 492007 w 492007"/>
                  <a:gd name="connsiteY0" fmla="*/ 92651 h 185301"/>
                  <a:gd name="connsiteX1" fmla="*/ 246004 w 492007"/>
                  <a:gd name="connsiteY1" fmla="*/ 185302 h 185301"/>
                  <a:gd name="connsiteX2" fmla="*/ 0 w 492007"/>
                  <a:gd name="connsiteY2" fmla="*/ 92651 h 185301"/>
                  <a:gd name="connsiteX3" fmla="*/ 246004 w 492007"/>
                  <a:gd name="connsiteY3" fmla="*/ 0 h 185301"/>
                  <a:gd name="connsiteX4" fmla="*/ 492007 w 492007"/>
                  <a:gd name="connsiteY4" fmla="*/ 92651 h 185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2007" h="185301">
                    <a:moveTo>
                      <a:pt x="492007" y="92651"/>
                    </a:moveTo>
                    <a:cubicBezTo>
                      <a:pt x="492007" y="143820"/>
                      <a:pt x="381868" y="185302"/>
                      <a:pt x="246004" y="185302"/>
                    </a:cubicBezTo>
                    <a:cubicBezTo>
                      <a:pt x="110140" y="185302"/>
                      <a:pt x="0" y="143820"/>
                      <a:pt x="0" y="92651"/>
                    </a:cubicBezTo>
                    <a:cubicBezTo>
                      <a:pt x="0" y="41481"/>
                      <a:pt x="110140" y="0"/>
                      <a:pt x="246004" y="0"/>
                    </a:cubicBezTo>
                    <a:cubicBezTo>
                      <a:pt x="381868" y="0"/>
                      <a:pt x="492007" y="41481"/>
                      <a:pt x="492007" y="92651"/>
                    </a:cubicBezTo>
                    <a:close/>
                  </a:path>
                </a:pathLst>
              </a:custGeom>
              <a:solidFill>
                <a:schemeClr val="tx2"/>
              </a:solidFill>
              <a:ln w="79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6C49F1DA-6BCE-FB54-7963-928FA66CC08C}"/>
                  </a:ext>
                </a:extLst>
              </p:cNvPr>
              <p:cNvSpPr/>
              <p:nvPr/>
            </p:nvSpPr>
            <p:spPr>
              <a:xfrm rot="-2488134">
                <a:off x="6590870" y="2206060"/>
                <a:ext cx="483990" cy="182095"/>
              </a:xfrm>
              <a:custGeom>
                <a:avLst/>
                <a:gdLst>
                  <a:gd name="connsiteX0" fmla="*/ 483990 w 483990"/>
                  <a:gd name="connsiteY0" fmla="*/ 91048 h 182095"/>
                  <a:gd name="connsiteX1" fmla="*/ 241995 w 483990"/>
                  <a:gd name="connsiteY1" fmla="*/ 182095 h 182095"/>
                  <a:gd name="connsiteX2" fmla="*/ 0 w 483990"/>
                  <a:gd name="connsiteY2" fmla="*/ 91048 h 182095"/>
                  <a:gd name="connsiteX3" fmla="*/ 241995 w 483990"/>
                  <a:gd name="connsiteY3" fmla="*/ 0 h 182095"/>
                  <a:gd name="connsiteX4" fmla="*/ 483990 w 483990"/>
                  <a:gd name="connsiteY4" fmla="*/ 91048 h 182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3990" h="182095">
                    <a:moveTo>
                      <a:pt x="483990" y="91048"/>
                    </a:moveTo>
                    <a:cubicBezTo>
                      <a:pt x="483990" y="141332"/>
                      <a:pt x="375645" y="182095"/>
                      <a:pt x="241995" y="182095"/>
                    </a:cubicBezTo>
                    <a:cubicBezTo>
                      <a:pt x="108345" y="182095"/>
                      <a:pt x="0" y="141332"/>
                      <a:pt x="0" y="91048"/>
                    </a:cubicBezTo>
                    <a:cubicBezTo>
                      <a:pt x="0" y="40763"/>
                      <a:pt x="108345" y="0"/>
                      <a:pt x="241995" y="0"/>
                    </a:cubicBezTo>
                    <a:cubicBezTo>
                      <a:pt x="375646" y="0"/>
                      <a:pt x="483990" y="40763"/>
                      <a:pt x="483990" y="91048"/>
                    </a:cubicBezTo>
                    <a:close/>
                  </a:path>
                </a:pathLst>
              </a:custGeom>
              <a:solidFill>
                <a:schemeClr val="tx2"/>
              </a:solidFill>
              <a:ln w="79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FB0B95C1-2159-6A61-7396-81F1E12D5AF3}"/>
                  </a:ext>
                </a:extLst>
              </p:cNvPr>
              <p:cNvSpPr/>
              <p:nvPr/>
            </p:nvSpPr>
            <p:spPr>
              <a:xfrm rot="-1912598">
                <a:off x="6603263" y="2464010"/>
                <a:ext cx="484007" cy="182101"/>
              </a:xfrm>
              <a:custGeom>
                <a:avLst/>
                <a:gdLst>
                  <a:gd name="connsiteX0" fmla="*/ 484008 w 484007"/>
                  <a:gd name="connsiteY0" fmla="*/ 91051 h 182101"/>
                  <a:gd name="connsiteX1" fmla="*/ 242004 w 484007"/>
                  <a:gd name="connsiteY1" fmla="*/ 182102 h 182101"/>
                  <a:gd name="connsiteX2" fmla="*/ 0 w 484007"/>
                  <a:gd name="connsiteY2" fmla="*/ 91051 h 182101"/>
                  <a:gd name="connsiteX3" fmla="*/ 242004 w 484007"/>
                  <a:gd name="connsiteY3" fmla="*/ 0 h 182101"/>
                  <a:gd name="connsiteX4" fmla="*/ 484008 w 484007"/>
                  <a:gd name="connsiteY4" fmla="*/ 91051 h 182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4007" h="182101">
                    <a:moveTo>
                      <a:pt x="484008" y="91051"/>
                    </a:moveTo>
                    <a:cubicBezTo>
                      <a:pt x="484008" y="141337"/>
                      <a:pt x="375659" y="182102"/>
                      <a:pt x="242004" y="182102"/>
                    </a:cubicBezTo>
                    <a:cubicBezTo>
                      <a:pt x="108349" y="182102"/>
                      <a:pt x="0" y="141337"/>
                      <a:pt x="0" y="91051"/>
                    </a:cubicBezTo>
                    <a:cubicBezTo>
                      <a:pt x="0" y="40765"/>
                      <a:pt x="108349" y="0"/>
                      <a:pt x="242004" y="0"/>
                    </a:cubicBezTo>
                    <a:cubicBezTo>
                      <a:pt x="375659" y="0"/>
                      <a:pt x="484008" y="40765"/>
                      <a:pt x="484008" y="91051"/>
                    </a:cubicBezTo>
                    <a:close/>
                  </a:path>
                </a:pathLst>
              </a:custGeom>
              <a:solidFill>
                <a:schemeClr val="tx2"/>
              </a:solidFill>
              <a:ln w="79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6688E88-6382-5407-E0A9-1B91414A4512}"/>
                  </a:ext>
                </a:extLst>
              </p:cNvPr>
              <p:cNvSpPr/>
              <p:nvPr/>
            </p:nvSpPr>
            <p:spPr>
              <a:xfrm rot="-1248009">
                <a:off x="6570998" y="2754760"/>
                <a:ext cx="483987" cy="182094"/>
              </a:xfrm>
              <a:custGeom>
                <a:avLst/>
                <a:gdLst>
                  <a:gd name="connsiteX0" fmla="*/ 483988 w 483987"/>
                  <a:gd name="connsiteY0" fmla="*/ 91047 h 182094"/>
                  <a:gd name="connsiteX1" fmla="*/ 241994 w 483987"/>
                  <a:gd name="connsiteY1" fmla="*/ 182094 h 182094"/>
                  <a:gd name="connsiteX2" fmla="*/ 0 w 483987"/>
                  <a:gd name="connsiteY2" fmla="*/ 91047 h 182094"/>
                  <a:gd name="connsiteX3" fmla="*/ 241994 w 483987"/>
                  <a:gd name="connsiteY3" fmla="*/ 0 h 182094"/>
                  <a:gd name="connsiteX4" fmla="*/ 483988 w 483987"/>
                  <a:gd name="connsiteY4" fmla="*/ 91047 h 182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3987" h="182094">
                    <a:moveTo>
                      <a:pt x="483988" y="91047"/>
                    </a:moveTo>
                    <a:cubicBezTo>
                      <a:pt x="483988" y="141331"/>
                      <a:pt x="375643" y="182094"/>
                      <a:pt x="241994" y="182094"/>
                    </a:cubicBezTo>
                    <a:cubicBezTo>
                      <a:pt x="108344" y="182094"/>
                      <a:pt x="0" y="141331"/>
                      <a:pt x="0" y="91047"/>
                    </a:cubicBezTo>
                    <a:cubicBezTo>
                      <a:pt x="0" y="40763"/>
                      <a:pt x="108345" y="0"/>
                      <a:pt x="241994" y="0"/>
                    </a:cubicBezTo>
                    <a:cubicBezTo>
                      <a:pt x="375644" y="0"/>
                      <a:pt x="483988" y="40763"/>
                      <a:pt x="483988" y="91047"/>
                    </a:cubicBezTo>
                    <a:close/>
                  </a:path>
                </a:pathLst>
              </a:custGeom>
              <a:solidFill>
                <a:schemeClr val="tx2"/>
              </a:solidFill>
              <a:ln w="79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24DDEA28-DFB7-1E7B-A78F-6687D1F8F75C}"/>
                  </a:ext>
                </a:extLst>
              </p:cNvPr>
              <p:cNvSpPr/>
              <p:nvPr/>
            </p:nvSpPr>
            <p:spPr>
              <a:xfrm rot="-473172">
                <a:off x="6494213" y="3014026"/>
                <a:ext cx="483979" cy="182091"/>
              </a:xfrm>
              <a:custGeom>
                <a:avLst/>
                <a:gdLst>
                  <a:gd name="connsiteX0" fmla="*/ 483979 w 483979"/>
                  <a:gd name="connsiteY0" fmla="*/ 91046 h 182091"/>
                  <a:gd name="connsiteX1" fmla="*/ 241990 w 483979"/>
                  <a:gd name="connsiteY1" fmla="*/ 182091 h 182091"/>
                  <a:gd name="connsiteX2" fmla="*/ 0 w 483979"/>
                  <a:gd name="connsiteY2" fmla="*/ 91046 h 182091"/>
                  <a:gd name="connsiteX3" fmla="*/ 241990 w 483979"/>
                  <a:gd name="connsiteY3" fmla="*/ 0 h 182091"/>
                  <a:gd name="connsiteX4" fmla="*/ 483979 w 483979"/>
                  <a:gd name="connsiteY4" fmla="*/ 91046 h 182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3979" h="182091">
                    <a:moveTo>
                      <a:pt x="483979" y="91046"/>
                    </a:moveTo>
                    <a:cubicBezTo>
                      <a:pt x="483979" y="141329"/>
                      <a:pt x="375637" y="182091"/>
                      <a:pt x="241990" y="182091"/>
                    </a:cubicBezTo>
                    <a:cubicBezTo>
                      <a:pt x="108342" y="182091"/>
                      <a:pt x="0" y="141329"/>
                      <a:pt x="0" y="91046"/>
                    </a:cubicBezTo>
                    <a:cubicBezTo>
                      <a:pt x="0" y="40762"/>
                      <a:pt x="108343" y="0"/>
                      <a:pt x="241990" y="0"/>
                    </a:cubicBezTo>
                    <a:cubicBezTo>
                      <a:pt x="375637" y="0"/>
                      <a:pt x="483979" y="40762"/>
                      <a:pt x="483979" y="91046"/>
                    </a:cubicBezTo>
                    <a:close/>
                  </a:path>
                </a:pathLst>
              </a:custGeom>
              <a:solidFill>
                <a:schemeClr val="tx2"/>
              </a:solidFill>
              <a:ln w="79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70F5517E-4224-B713-29AF-8D1E5B52E8BB}"/>
                  </a:ext>
                </a:extLst>
              </p:cNvPr>
              <p:cNvSpPr/>
              <p:nvPr/>
            </p:nvSpPr>
            <p:spPr>
              <a:xfrm rot="-4803663">
                <a:off x="6527825" y="3137644"/>
                <a:ext cx="142166" cy="376979"/>
              </a:xfrm>
              <a:custGeom>
                <a:avLst/>
                <a:gdLst>
                  <a:gd name="connsiteX0" fmla="*/ 142166 w 142166"/>
                  <a:gd name="connsiteY0" fmla="*/ 188490 h 376979"/>
                  <a:gd name="connsiteX1" fmla="*/ 71083 w 142166"/>
                  <a:gd name="connsiteY1" fmla="*/ 376980 h 376979"/>
                  <a:gd name="connsiteX2" fmla="*/ 0 w 142166"/>
                  <a:gd name="connsiteY2" fmla="*/ 188490 h 376979"/>
                  <a:gd name="connsiteX3" fmla="*/ 71083 w 142166"/>
                  <a:gd name="connsiteY3" fmla="*/ 0 h 376979"/>
                  <a:gd name="connsiteX4" fmla="*/ 142166 w 142166"/>
                  <a:gd name="connsiteY4" fmla="*/ 188490 h 376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166" h="376979">
                    <a:moveTo>
                      <a:pt x="142166" y="188490"/>
                    </a:moveTo>
                    <a:cubicBezTo>
                      <a:pt x="142166" y="292590"/>
                      <a:pt x="110341" y="376980"/>
                      <a:pt x="71083" y="376980"/>
                    </a:cubicBezTo>
                    <a:cubicBezTo>
                      <a:pt x="31825" y="376980"/>
                      <a:pt x="0" y="292590"/>
                      <a:pt x="0" y="188490"/>
                    </a:cubicBezTo>
                    <a:cubicBezTo>
                      <a:pt x="0" y="84390"/>
                      <a:pt x="31825" y="0"/>
                      <a:pt x="71083" y="0"/>
                    </a:cubicBezTo>
                    <a:cubicBezTo>
                      <a:pt x="110341" y="0"/>
                      <a:pt x="142166" y="84390"/>
                      <a:pt x="142166" y="188490"/>
                    </a:cubicBezTo>
                    <a:close/>
                  </a:path>
                </a:pathLst>
              </a:custGeom>
              <a:solidFill>
                <a:schemeClr val="tx2"/>
              </a:solidFill>
              <a:ln w="79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0646D0EC-0349-09AC-33BB-D5E1E41B2D49}"/>
                  </a:ext>
                </a:extLst>
              </p:cNvPr>
              <p:cNvSpPr/>
              <p:nvPr/>
            </p:nvSpPr>
            <p:spPr>
              <a:xfrm rot="-2264449">
                <a:off x="6166397" y="1432049"/>
                <a:ext cx="166128" cy="509565"/>
              </a:xfrm>
              <a:custGeom>
                <a:avLst/>
                <a:gdLst>
                  <a:gd name="connsiteX0" fmla="*/ 166128 w 166128"/>
                  <a:gd name="connsiteY0" fmla="*/ 254783 h 509565"/>
                  <a:gd name="connsiteX1" fmla="*/ 83064 w 166128"/>
                  <a:gd name="connsiteY1" fmla="*/ 509566 h 509565"/>
                  <a:gd name="connsiteX2" fmla="*/ 0 w 166128"/>
                  <a:gd name="connsiteY2" fmla="*/ 254783 h 509565"/>
                  <a:gd name="connsiteX3" fmla="*/ 83064 w 166128"/>
                  <a:gd name="connsiteY3" fmla="*/ 0 h 509565"/>
                  <a:gd name="connsiteX4" fmla="*/ 166128 w 166128"/>
                  <a:gd name="connsiteY4" fmla="*/ 254783 h 509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6128" h="509565">
                    <a:moveTo>
                      <a:pt x="166128" y="254783"/>
                    </a:moveTo>
                    <a:cubicBezTo>
                      <a:pt x="166128" y="395496"/>
                      <a:pt x="128939" y="509566"/>
                      <a:pt x="83064" y="509566"/>
                    </a:cubicBezTo>
                    <a:cubicBezTo>
                      <a:pt x="37189" y="509566"/>
                      <a:pt x="0" y="395496"/>
                      <a:pt x="0" y="254783"/>
                    </a:cubicBezTo>
                    <a:cubicBezTo>
                      <a:pt x="0" y="114070"/>
                      <a:pt x="37189" y="0"/>
                      <a:pt x="83064" y="0"/>
                    </a:cubicBezTo>
                    <a:cubicBezTo>
                      <a:pt x="128939" y="0"/>
                      <a:pt x="166128" y="114070"/>
                      <a:pt x="166128" y="254783"/>
                    </a:cubicBezTo>
                    <a:close/>
                  </a:path>
                </a:pathLst>
              </a:custGeom>
              <a:solidFill>
                <a:schemeClr val="tx2"/>
              </a:solidFill>
              <a:ln w="79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56E45638-8975-186B-65A8-D075AC366A1F}"/>
                  </a:ext>
                </a:extLst>
              </p:cNvPr>
              <p:cNvSpPr/>
              <p:nvPr/>
            </p:nvSpPr>
            <p:spPr>
              <a:xfrm rot="-3904199">
                <a:off x="6141001" y="1713271"/>
                <a:ext cx="180497" cy="509544"/>
              </a:xfrm>
              <a:custGeom>
                <a:avLst/>
                <a:gdLst>
                  <a:gd name="connsiteX0" fmla="*/ 180497 w 180497"/>
                  <a:gd name="connsiteY0" fmla="*/ 254772 h 509544"/>
                  <a:gd name="connsiteX1" fmla="*/ 90249 w 180497"/>
                  <a:gd name="connsiteY1" fmla="*/ 509545 h 509544"/>
                  <a:gd name="connsiteX2" fmla="*/ 0 w 180497"/>
                  <a:gd name="connsiteY2" fmla="*/ 254772 h 509544"/>
                  <a:gd name="connsiteX3" fmla="*/ 90249 w 180497"/>
                  <a:gd name="connsiteY3" fmla="*/ 0 h 509544"/>
                  <a:gd name="connsiteX4" fmla="*/ 180497 w 180497"/>
                  <a:gd name="connsiteY4" fmla="*/ 254772 h 509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497" h="509544">
                    <a:moveTo>
                      <a:pt x="180497" y="254772"/>
                    </a:moveTo>
                    <a:cubicBezTo>
                      <a:pt x="180497" y="395479"/>
                      <a:pt x="140091" y="509545"/>
                      <a:pt x="90249" y="509545"/>
                    </a:cubicBezTo>
                    <a:cubicBezTo>
                      <a:pt x="40406" y="509545"/>
                      <a:pt x="0" y="395479"/>
                      <a:pt x="0" y="254772"/>
                    </a:cubicBezTo>
                    <a:cubicBezTo>
                      <a:pt x="0" y="114065"/>
                      <a:pt x="40406" y="0"/>
                      <a:pt x="90249" y="0"/>
                    </a:cubicBezTo>
                    <a:cubicBezTo>
                      <a:pt x="140092" y="0"/>
                      <a:pt x="180497" y="114066"/>
                      <a:pt x="180497" y="254772"/>
                    </a:cubicBezTo>
                    <a:close/>
                  </a:path>
                </a:pathLst>
              </a:custGeom>
              <a:solidFill>
                <a:schemeClr val="tx2"/>
              </a:solidFill>
              <a:ln w="79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F1398BD-511B-C737-5438-3EF0A2C2EDC8}"/>
                  </a:ext>
                </a:extLst>
              </p:cNvPr>
              <p:cNvSpPr/>
              <p:nvPr/>
            </p:nvSpPr>
            <p:spPr>
              <a:xfrm rot="-4007769">
                <a:off x="6184221" y="1969829"/>
                <a:ext cx="185292" cy="491982"/>
              </a:xfrm>
              <a:custGeom>
                <a:avLst/>
                <a:gdLst>
                  <a:gd name="connsiteX0" fmla="*/ 185292 w 185292"/>
                  <a:gd name="connsiteY0" fmla="*/ 245991 h 491982"/>
                  <a:gd name="connsiteX1" fmla="*/ 92646 w 185292"/>
                  <a:gd name="connsiteY1" fmla="*/ 491982 h 491982"/>
                  <a:gd name="connsiteX2" fmla="*/ 0 w 185292"/>
                  <a:gd name="connsiteY2" fmla="*/ 245991 h 491982"/>
                  <a:gd name="connsiteX3" fmla="*/ 92646 w 185292"/>
                  <a:gd name="connsiteY3" fmla="*/ 0 h 491982"/>
                  <a:gd name="connsiteX4" fmla="*/ 185292 w 185292"/>
                  <a:gd name="connsiteY4" fmla="*/ 245991 h 491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5292" h="491982">
                    <a:moveTo>
                      <a:pt x="185292" y="245991"/>
                    </a:moveTo>
                    <a:cubicBezTo>
                      <a:pt x="185292" y="381848"/>
                      <a:pt x="143813" y="491982"/>
                      <a:pt x="92646" y="491982"/>
                    </a:cubicBezTo>
                    <a:cubicBezTo>
                      <a:pt x="41479" y="491982"/>
                      <a:pt x="0" y="381848"/>
                      <a:pt x="0" y="245991"/>
                    </a:cubicBezTo>
                    <a:cubicBezTo>
                      <a:pt x="0" y="110134"/>
                      <a:pt x="41479" y="0"/>
                      <a:pt x="92646" y="0"/>
                    </a:cubicBezTo>
                    <a:cubicBezTo>
                      <a:pt x="143813" y="0"/>
                      <a:pt x="185292" y="110134"/>
                      <a:pt x="185292" y="245991"/>
                    </a:cubicBezTo>
                    <a:close/>
                  </a:path>
                </a:pathLst>
              </a:custGeom>
              <a:solidFill>
                <a:schemeClr val="tx2"/>
              </a:solidFill>
              <a:ln w="79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B1BA79A7-6C2B-9820-BCD3-40892044B0EC}"/>
                  </a:ext>
                </a:extLst>
              </p:cNvPr>
              <p:cNvSpPr/>
              <p:nvPr/>
            </p:nvSpPr>
            <p:spPr>
              <a:xfrm rot="-4151991">
                <a:off x="6249468" y="2238469"/>
                <a:ext cx="164523" cy="404121"/>
              </a:xfrm>
              <a:custGeom>
                <a:avLst/>
                <a:gdLst>
                  <a:gd name="connsiteX0" fmla="*/ 164524 w 164523"/>
                  <a:gd name="connsiteY0" fmla="*/ 202061 h 404121"/>
                  <a:gd name="connsiteX1" fmla="*/ 82262 w 164523"/>
                  <a:gd name="connsiteY1" fmla="*/ 404121 h 404121"/>
                  <a:gd name="connsiteX2" fmla="*/ 0 w 164523"/>
                  <a:gd name="connsiteY2" fmla="*/ 202061 h 404121"/>
                  <a:gd name="connsiteX3" fmla="*/ 82262 w 164523"/>
                  <a:gd name="connsiteY3" fmla="*/ 0 h 404121"/>
                  <a:gd name="connsiteX4" fmla="*/ 164524 w 164523"/>
                  <a:gd name="connsiteY4" fmla="*/ 202061 h 404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523" h="404121">
                    <a:moveTo>
                      <a:pt x="164524" y="202061"/>
                    </a:moveTo>
                    <a:cubicBezTo>
                      <a:pt x="164524" y="313656"/>
                      <a:pt x="127694" y="404121"/>
                      <a:pt x="82262" y="404121"/>
                    </a:cubicBezTo>
                    <a:cubicBezTo>
                      <a:pt x="36830" y="404121"/>
                      <a:pt x="0" y="313656"/>
                      <a:pt x="0" y="202061"/>
                    </a:cubicBezTo>
                    <a:cubicBezTo>
                      <a:pt x="0" y="90466"/>
                      <a:pt x="36830" y="0"/>
                      <a:pt x="82262" y="0"/>
                    </a:cubicBezTo>
                    <a:cubicBezTo>
                      <a:pt x="127694" y="0"/>
                      <a:pt x="164524" y="90466"/>
                      <a:pt x="164524" y="202061"/>
                    </a:cubicBezTo>
                    <a:close/>
                  </a:path>
                </a:pathLst>
              </a:custGeom>
              <a:solidFill>
                <a:schemeClr val="tx2"/>
              </a:solidFill>
              <a:ln w="79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C0D33E4C-9743-DCEB-33C9-0F3E5AA355FE}"/>
                  </a:ext>
                </a:extLst>
              </p:cNvPr>
              <p:cNvSpPr/>
              <p:nvPr/>
            </p:nvSpPr>
            <p:spPr>
              <a:xfrm rot="-3188287">
                <a:off x="6238733" y="2465380"/>
                <a:ext cx="164531" cy="404140"/>
              </a:xfrm>
              <a:custGeom>
                <a:avLst/>
                <a:gdLst>
                  <a:gd name="connsiteX0" fmla="*/ 164531 w 164531"/>
                  <a:gd name="connsiteY0" fmla="*/ 202070 h 404140"/>
                  <a:gd name="connsiteX1" fmla="*/ 82266 w 164531"/>
                  <a:gd name="connsiteY1" fmla="*/ 404140 h 404140"/>
                  <a:gd name="connsiteX2" fmla="*/ 0 w 164531"/>
                  <a:gd name="connsiteY2" fmla="*/ 202070 h 404140"/>
                  <a:gd name="connsiteX3" fmla="*/ 82266 w 164531"/>
                  <a:gd name="connsiteY3" fmla="*/ 0 h 404140"/>
                  <a:gd name="connsiteX4" fmla="*/ 164531 w 164531"/>
                  <a:gd name="connsiteY4" fmla="*/ 202070 h 404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531" h="404140">
                    <a:moveTo>
                      <a:pt x="164531" y="202070"/>
                    </a:moveTo>
                    <a:cubicBezTo>
                      <a:pt x="164531" y="313670"/>
                      <a:pt x="127700" y="404140"/>
                      <a:pt x="82266" y="404140"/>
                    </a:cubicBezTo>
                    <a:cubicBezTo>
                      <a:pt x="36832" y="404140"/>
                      <a:pt x="0" y="313670"/>
                      <a:pt x="0" y="202070"/>
                    </a:cubicBezTo>
                    <a:cubicBezTo>
                      <a:pt x="0" y="90470"/>
                      <a:pt x="36832" y="0"/>
                      <a:pt x="82266" y="0"/>
                    </a:cubicBezTo>
                    <a:cubicBezTo>
                      <a:pt x="127700" y="0"/>
                      <a:pt x="164531" y="90470"/>
                      <a:pt x="164531" y="202070"/>
                    </a:cubicBezTo>
                    <a:close/>
                  </a:path>
                </a:pathLst>
              </a:custGeom>
              <a:solidFill>
                <a:schemeClr val="tx2"/>
              </a:solidFill>
              <a:ln w="79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18714ACD-86DC-17B2-1066-3EFAF0F51276}"/>
                  </a:ext>
                </a:extLst>
              </p:cNvPr>
              <p:cNvSpPr/>
              <p:nvPr/>
            </p:nvSpPr>
            <p:spPr>
              <a:xfrm rot="-2700000">
                <a:off x="6194178" y="2681391"/>
                <a:ext cx="164526" cy="404128"/>
              </a:xfrm>
              <a:custGeom>
                <a:avLst/>
                <a:gdLst>
                  <a:gd name="connsiteX0" fmla="*/ 164527 w 164526"/>
                  <a:gd name="connsiteY0" fmla="*/ 202064 h 404128"/>
                  <a:gd name="connsiteX1" fmla="*/ 82263 w 164526"/>
                  <a:gd name="connsiteY1" fmla="*/ 404128 h 404128"/>
                  <a:gd name="connsiteX2" fmla="*/ 0 w 164526"/>
                  <a:gd name="connsiteY2" fmla="*/ 202064 h 404128"/>
                  <a:gd name="connsiteX3" fmla="*/ 82263 w 164526"/>
                  <a:gd name="connsiteY3" fmla="*/ 0 h 404128"/>
                  <a:gd name="connsiteX4" fmla="*/ 164527 w 164526"/>
                  <a:gd name="connsiteY4" fmla="*/ 202064 h 404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526" h="404128">
                    <a:moveTo>
                      <a:pt x="164527" y="202064"/>
                    </a:moveTo>
                    <a:cubicBezTo>
                      <a:pt x="164527" y="313661"/>
                      <a:pt x="127696" y="404128"/>
                      <a:pt x="82263" y="404128"/>
                    </a:cubicBezTo>
                    <a:cubicBezTo>
                      <a:pt x="36831" y="404128"/>
                      <a:pt x="0" y="313661"/>
                      <a:pt x="0" y="202064"/>
                    </a:cubicBezTo>
                    <a:cubicBezTo>
                      <a:pt x="0" y="90467"/>
                      <a:pt x="36831" y="0"/>
                      <a:pt x="82263" y="0"/>
                    </a:cubicBezTo>
                    <a:cubicBezTo>
                      <a:pt x="127696" y="0"/>
                      <a:pt x="164527" y="90467"/>
                      <a:pt x="164527" y="202064"/>
                    </a:cubicBezTo>
                    <a:close/>
                  </a:path>
                </a:pathLst>
              </a:custGeom>
              <a:solidFill>
                <a:schemeClr val="tx2"/>
              </a:solidFill>
              <a:ln w="79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9829E3B7-AABE-A3CB-A1FA-2DFB520B806C}"/>
                  </a:ext>
                </a:extLst>
              </p:cNvPr>
              <p:cNvSpPr/>
              <p:nvPr/>
            </p:nvSpPr>
            <p:spPr>
              <a:xfrm rot="-2700000">
                <a:off x="6121396" y="2914702"/>
                <a:ext cx="164526" cy="364194"/>
              </a:xfrm>
              <a:custGeom>
                <a:avLst/>
                <a:gdLst>
                  <a:gd name="connsiteX0" fmla="*/ 164526 w 164526"/>
                  <a:gd name="connsiteY0" fmla="*/ 182097 h 364194"/>
                  <a:gd name="connsiteX1" fmla="*/ 82263 w 164526"/>
                  <a:gd name="connsiteY1" fmla="*/ 364195 h 364194"/>
                  <a:gd name="connsiteX2" fmla="*/ 0 w 164526"/>
                  <a:gd name="connsiteY2" fmla="*/ 182097 h 364194"/>
                  <a:gd name="connsiteX3" fmla="*/ 82263 w 164526"/>
                  <a:gd name="connsiteY3" fmla="*/ 0 h 364194"/>
                  <a:gd name="connsiteX4" fmla="*/ 164526 w 164526"/>
                  <a:gd name="connsiteY4" fmla="*/ 182097 h 364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526" h="364194">
                    <a:moveTo>
                      <a:pt x="164526" y="182097"/>
                    </a:moveTo>
                    <a:cubicBezTo>
                      <a:pt x="164526" y="282667"/>
                      <a:pt x="127696" y="364195"/>
                      <a:pt x="82263" y="364195"/>
                    </a:cubicBezTo>
                    <a:cubicBezTo>
                      <a:pt x="36830" y="364195"/>
                      <a:pt x="0" y="282667"/>
                      <a:pt x="0" y="182097"/>
                    </a:cubicBezTo>
                    <a:cubicBezTo>
                      <a:pt x="0" y="81528"/>
                      <a:pt x="36830" y="0"/>
                      <a:pt x="82263" y="0"/>
                    </a:cubicBezTo>
                    <a:cubicBezTo>
                      <a:pt x="127696" y="0"/>
                      <a:pt x="164526" y="81528"/>
                      <a:pt x="164526" y="182097"/>
                    </a:cubicBezTo>
                    <a:close/>
                  </a:path>
                </a:pathLst>
              </a:custGeom>
              <a:solidFill>
                <a:schemeClr val="tx2"/>
              </a:solidFill>
              <a:ln w="79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42" name="Graphic 3">
              <a:extLst>
                <a:ext uri="{FF2B5EF4-FFF2-40B4-BE49-F238E27FC236}">
                  <a16:creationId xmlns:a16="http://schemas.microsoft.com/office/drawing/2014/main" id="{301F4F3A-27B6-0FC7-2C6D-0D81F89BAAA2}"/>
                </a:ext>
              </a:extLst>
            </p:cNvPr>
            <p:cNvGrpSpPr/>
            <p:nvPr/>
          </p:nvGrpSpPr>
          <p:grpSpPr>
            <a:xfrm>
              <a:off x="1939155" y="1340185"/>
              <a:ext cx="1136077" cy="2440766"/>
              <a:chOff x="1939155" y="1340185"/>
              <a:chExt cx="1136077" cy="2440766"/>
            </a:xfrm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C6B1B813-031B-CE9C-300E-2980247E84E6}"/>
                  </a:ext>
                </a:extLst>
              </p:cNvPr>
              <p:cNvSpPr/>
              <p:nvPr/>
            </p:nvSpPr>
            <p:spPr>
              <a:xfrm>
                <a:off x="2449190" y="1776264"/>
                <a:ext cx="553403" cy="2004687"/>
              </a:xfrm>
              <a:custGeom>
                <a:avLst/>
                <a:gdLst>
                  <a:gd name="connsiteX0" fmla="*/ 553403 w 553403"/>
                  <a:gd name="connsiteY0" fmla="*/ 2004687 h 2004687"/>
                  <a:gd name="connsiteX1" fmla="*/ 180419 w 553403"/>
                  <a:gd name="connsiteY1" fmla="*/ 0 h 2004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53403" h="2004687">
                    <a:moveTo>
                      <a:pt x="553403" y="2004687"/>
                    </a:moveTo>
                    <a:cubicBezTo>
                      <a:pt x="-315561" y="1002344"/>
                      <a:pt x="71000" y="263564"/>
                      <a:pt x="180419" y="0"/>
                    </a:cubicBezTo>
                  </a:path>
                </a:pathLst>
              </a:custGeom>
              <a:noFill/>
              <a:ln w="7978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1AA6E65B-44DD-CFB4-3151-68D8B1F141D8}"/>
                  </a:ext>
                </a:extLst>
              </p:cNvPr>
              <p:cNvSpPr/>
              <p:nvPr/>
            </p:nvSpPr>
            <p:spPr>
              <a:xfrm>
                <a:off x="2420355" y="1340185"/>
                <a:ext cx="199670" cy="509557"/>
              </a:xfrm>
              <a:custGeom>
                <a:avLst/>
                <a:gdLst>
                  <a:gd name="connsiteX0" fmla="*/ 199670 w 199670"/>
                  <a:gd name="connsiteY0" fmla="*/ 254779 h 509557"/>
                  <a:gd name="connsiteX1" fmla="*/ 99835 w 199670"/>
                  <a:gd name="connsiteY1" fmla="*/ 509558 h 509557"/>
                  <a:gd name="connsiteX2" fmla="*/ 0 w 199670"/>
                  <a:gd name="connsiteY2" fmla="*/ 254779 h 509557"/>
                  <a:gd name="connsiteX3" fmla="*/ 99835 w 199670"/>
                  <a:gd name="connsiteY3" fmla="*/ 0 h 509557"/>
                  <a:gd name="connsiteX4" fmla="*/ 199670 w 199670"/>
                  <a:gd name="connsiteY4" fmla="*/ 254779 h 509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9670" h="509557">
                    <a:moveTo>
                      <a:pt x="199670" y="254779"/>
                    </a:moveTo>
                    <a:cubicBezTo>
                      <a:pt x="199670" y="395490"/>
                      <a:pt x="154972" y="509558"/>
                      <a:pt x="99835" y="509558"/>
                    </a:cubicBezTo>
                    <a:cubicBezTo>
                      <a:pt x="44698" y="509558"/>
                      <a:pt x="0" y="395489"/>
                      <a:pt x="0" y="254779"/>
                    </a:cubicBezTo>
                    <a:cubicBezTo>
                      <a:pt x="0" y="114068"/>
                      <a:pt x="44698" y="0"/>
                      <a:pt x="99835" y="0"/>
                    </a:cubicBezTo>
                    <a:cubicBezTo>
                      <a:pt x="154972" y="0"/>
                      <a:pt x="199670" y="114068"/>
                      <a:pt x="199670" y="254779"/>
                    </a:cubicBezTo>
                    <a:close/>
                  </a:path>
                </a:pathLst>
              </a:custGeom>
              <a:solidFill>
                <a:schemeClr val="tx2"/>
              </a:solidFill>
              <a:ln w="79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F1CA4A3C-A99C-51D3-497A-49A0721F5C96}"/>
                  </a:ext>
                </a:extLst>
              </p:cNvPr>
              <p:cNvSpPr/>
              <p:nvPr/>
            </p:nvSpPr>
            <p:spPr>
              <a:xfrm rot="-1603435">
                <a:off x="2207003" y="1535909"/>
                <a:ext cx="199673" cy="509567"/>
              </a:xfrm>
              <a:custGeom>
                <a:avLst/>
                <a:gdLst>
                  <a:gd name="connsiteX0" fmla="*/ 199674 w 199673"/>
                  <a:gd name="connsiteY0" fmla="*/ 254784 h 509567"/>
                  <a:gd name="connsiteX1" fmla="*/ 99837 w 199673"/>
                  <a:gd name="connsiteY1" fmla="*/ 509567 h 509567"/>
                  <a:gd name="connsiteX2" fmla="*/ 0 w 199673"/>
                  <a:gd name="connsiteY2" fmla="*/ 254784 h 509567"/>
                  <a:gd name="connsiteX3" fmla="*/ 99837 w 199673"/>
                  <a:gd name="connsiteY3" fmla="*/ 0 h 509567"/>
                  <a:gd name="connsiteX4" fmla="*/ 199674 w 199673"/>
                  <a:gd name="connsiteY4" fmla="*/ 254784 h 509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9673" h="509567">
                    <a:moveTo>
                      <a:pt x="199674" y="254784"/>
                    </a:moveTo>
                    <a:cubicBezTo>
                      <a:pt x="199674" y="395497"/>
                      <a:pt x="154975" y="509567"/>
                      <a:pt x="99837" y="509567"/>
                    </a:cubicBezTo>
                    <a:cubicBezTo>
                      <a:pt x="44698" y="509567"/>
                      <a:pt x="0" y="395497"/>
                      <a:pt x="0" y="254784"/>
                    </a:cubicBezTo>
                    <a:cubicBezTo>
                      <a:pt x="0" y="114071"/>
                      <a:pt x="44698" y="0"/>
                      <a:pt x="99837" y="0"/>
                    </a:cubicBezTo>
                    <a:cubicBezTo>
                      <a:pt x="154975" y="0"/>
                      <a:pt x="199674" y="114071"/>
                      <a:pt x="199674" y="254784"/>
                    </a:cubicBezTo>
                    <a:close/>
                  </a:path>
                </a:pathLst>
              </a:custGeom>
              <a:solidFill>
                <a:schemeClr val="tx2"/>
              </a:solidFill>
              <a:ln w="79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AFBF4352-31F7-D6F3-F235-93B3520FBE98}"/>
                  </a:ext>
                </a:extLst>
              </p:cNvPr>
              <p:cNvSpPr/>
              <p:nvPr/>
            </p:nvSpPr>
            <p:spPr>
              <a:xfrm rot="-2496671">
                <a:off x="2142305" y="1834534"/>
                <a:ext cx="185301" cy="492007"/>
              </a:xfrm>
              <a:custGeom>
                <a:avLst/>
                <a:gdLst>
                  <a:gd name="connsiteX0" fmla="*/ 185302 w 185301"/>
                  <a:gd name="connsiteY0" fmla="*/ 246004 h 492007"/>
                  <a:gd name="connsiteX1" fmla="*/ 92651 w 185301"/>
                  <a:gd name="connsiteY1" fmla="*/ 492008 h 492007"/>
                  <a:gd name="connsiteX2" fmla="*/ 0 w 185301"/>
                  <a:gd name="connsiteY2" fmla="*/ 246004 h 492007"/>
                  <a:gd name="connsiteX3" fmla="*/ 92651 w 185301"/>
                  <a:gd name="connsiteY3" fmla="*/ 0 h 492007"/>
                  <a:gd name="connsiteX4" fmla="*/ 185302 w 185301"/>
                  <a:gd name="connsiteY4" fmla="*/ 246004 h 492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5301" h="492007">
                    <a:moveTo>
                      <a:pt x="185302" y="246004"/>
                    </a:moveTo>
                    <a:cubicBezTo>
                      <a:pt x="185302" y="381868"/>
                      <a:pt x="143820" y="492008"/>
                      <a:pt x="92651" y="492008"/>
                    </a:cubicBezTo>
                    <a:cubicBezTo>
                      <a:pt x="41481" y="492008"/>
                      <a:pt x="0" y="381868"/>
                      <a:pt x="0" y="246004"/>
                    </a:cubicBezTo>
                    <a:cubicBezTo>
                      <a:pt x="0" y="110140"/>
                      <a:pt x="41481" y="0"/>
                      <a:pt x="92651" y="0"/>
                    </a:cubicBezTo>
                    <a:cubicBezTo>
                      <a:pt x="143820" y="0"/>
                      <a:pt x="185302" y="110140"/>
                      <a:pt x="185302" y="246004"/>
                    </a:cubicBezTo>
                    <a:close/>
                  </a:path>
                </a:pathLst>
              </a:custGeom>
              <a:solidFill>
                <a:schemeClr val="tx2"/>
              </a:solidFill>
              <a:ln w="79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80585A42-7EF7-8D31-858D-E2CA9317C154}"/>
                  </a:ext>
                </a:extLst>
              </p:cNvPr>
              <p:cNvSpPr/>
              <p:nvPr/>
            </p:nvSpPr>
            <p:spPr>
              <a:xfrm rot="-2911866">
                <a:off x="2113266" y="2102003"/>
                <a:ext cx="182095" cy="483990"/>
              </a:xfrm>
              <a:custGeom>
                <a:avLst/>
                <a:gdLst>
                  <a:gd name="connsiteX0" fmla="*/ 182095 w 182095"/>
                  <a:gd name="connsiteY0" fmla="*/ 241995 h 483990"/>
                  <a:gd name="connsiteX1" fmla="*/ 91048 w 182095"/>
                  <a:gd name="connsiteY1" fmla="*/ 483990 h 483990"/>
                  <a:gd name="connsiteX2" fmla="*/ 0 w 182095"/>
                  <a:gd name="connsiteY2" fmla="*/ 241995 h 483990"/>
                  <a:gd name="connsiteX3" fmla="*/ 91048 w 182095"/>
                  <a:gd name="connsiteY3" fmla="*/ 0 h 483990"/>
                  <a:gd name="connsiteX4" fmla="*/ 182095 w 182095"/>
                  <a:gd name="connsiteY4" fmla="*/ 241995 h 483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095" h="483990">
                    <a:moveTo>
                      <a:pt x="182095" y="241995"/>
                    </a:moveTo>
                    <a:cubicBezTo>
                      <a:pt x="182095" y="375645"/>
                      <a:pt x="141332" y="483990"/>
                      <a:pt x="91048" y="483990"/>
                    </a:cubicBezTo>
                    <a:cubicBezTo>
                      <a:pt x="40763" y="483990"/>
                      <a:pt x="0" y="375645"/>
                      <a:pt x="0" y="241995"/>
                    </a:cubicBezTo>
                    <a:cubicBezTo>
                      <a:pt x="0" y="108345"/>
                      <a:pt x="40763" y="0"/>
                      <a:pt x="91048" y="0"/>
                    </a:cubicBezTo>
                    <a:cubicBezTo>
                      <a:pt x="141332" y="0"/>
                      <a:pt x="182095" y="108345"/>
                      <a:pt x="182095" y="241995"/>
                    </a:cubicBezTo>
                    <a:close/>
                  </a:path>
                </a:pathLst>
              </a:custGeom>
              <a:solidFill>
                <a:schemeClr val="tx2"/>
              </a:solidFill>
              <a:ln w="79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81885D5A-E3AE-5340-9B5E-EA19CF9D85D6}"/>
                  </a:ext>
                </a:extLst>
              </p:cNvPr>
              <p:cNvSpPr/>
              <p:nvPr/>
            </p:nvSpPr>
            <p:spPr>
              <a:xfrm rot="-3487402">
                <a:off x="2101694" y="2359847"/>
                <a:ext cx="182101" cy="484007"/>
              </a:xfrm>
              <a:custGeom>
                <a:avLst/>
                <a:gdLst>
                  <a:gd name="connsiteX0" fmla="*/ 182102 w 182101"/>
                  <a:gd name="connsiteY0" fmla="*/ 242004 h 484007"/>
                  <a:gd name="connsiteX1" fmla="*/ 91051 w 182101"/>
                  <a:gd name="connsiteY1" fmla="*/ 484007 h 484007"/>
                  <a:gd name="connsiteX2" fmla="*/ 0 w 182101"/>
                  <a:gd name="connsiteY2" fmla="*/ 242004 h 484007"/>
                  <a:gd name="connsiteX3" fmla="*/ 91051 w 182101"/>
                  <a:gd name="connsiteY3" fmla="*/ 0 h 484007"/>
                  <a:gd name="connsiteX4" fmla="*/ 182102 w 182101"/>
                  <a:gd name="connsiteY4" fmla="*/ 242004 h 484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101" h="484007">
                    <a:moveTo>
                      <a:pt x="182102" y="242004"/>
                    </a:moveTo>
                    <a:cubicBezTo>
                      <a:pt x="182102" y="375659"/>
                      <a:pt x="141337" y="484007"/>
                      <a:pt x="91051" y="484007"/>
                    </a:cubicBezTo>
                    <a:cubicBezTo>
                      <a:pt x="40765" y="484007"/>
                      <a:pt x="0" y="375659"/>
                      <a:pt x="0" y="242004"/>
                    </a:cubicBezTo>
                    <a:cubicBezTo>
                      <a:pt x="0" y="108349"/>
                      <a:pt x="40765" y="0"/>
                      <a:pt x="91051" y="0"/>
                    </a:cubicBezTo>
                    <a:cubicBezTo>
                      <a:pt x="141337" y="0"/>
                      <a:pt x="182102" y="108349"/>
                      <a:pt x="182102" y="242004"/>
                    </a:cubicBezTo>
                    <a:close/>
                  </a:path>
                </a:pathLst>
              </a:custGeom>
              <a:solidFill>
                <a:schemeClr val="tx2"/>
              </a:solidFill>
              <a:ln w="79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596E931B-3462-D939-6A20-1F491E586659}"/>
                  </a:ext>
                </a:extLst>
              </p:cNvPr>
              <p:cNvSpPr/>
              <p:nvPr/>
            </p:nvSpPr>
            <p:spPr>
              <a:xfrm rot="-4151991">
                <a:off x="2133688" y="2650647"/>
                <a:ext cx="182094" cy="483987"/>
              </a:xfrm>
              <a:custGeom>
                <a:avLst/>
                <a:gdLst>
                  <a:gd name="connsiteX0" fmla="*/ 182094 w 182094"/>
                  <a:gd name="connsiteY0" fmla="*/ 241994 h 483987"/>
                  <a:gd name="connsiteX1" fmla="*/ 91047 w 182094"/>
                  <a:gd name="connsiteY1" fmla="*/ 483987 h 483987"/>
                  <a:gd name="connsiteX2" fmla="*/ 0 w 182094"/>
                  <a:gd name="connsiteY2" fmla="*/ 241994 h 483987"/>
                  <a:gd name="connsiteX3" fmla="*/ 91047 w 182094"/>
                  <a:gd name="connsiteY3" fmla="*/ 0 h 483987"/>
                  <a:gd name="connsiteX4" fmla="*/ 182094 w 182094"/>
                  <a:gd name="connsiteY4" fmla="*/ 241994 h 483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094" h="483987">
                    <a:moveTo>
                      <a:pt x="182094" y="241994"/>
                    </a:moveTo>
                    <a:cubicBezTo>
                      <a:pt x="182094" y="375643"/>
                      <a:pt x="141331" y="483987"/>
                      <a:pt x="91047" y="483987"/>
                    </a:cubicBezTo>
                    <a:cubicBezTo>
                      <a:pt x="40763" y="483987"/>
                      <a:pt x="0" y="375643"/>
                      <a:pt x="0" y="241994"/>
                    </a:cubicBezTo>
                    <a:cubicBezTo>
                      <a:pt x="0" y="108344"/>
                      <a:pt x="40763" y="0"/>
                      <a:pt x="91047" y="0"/>
                    </a:cubicBezTo>
                    <a:cubicBezTo>
                      <a:pt x="141331" y="0"/>
                      <a:pt x="182094" y="108344"/>
                      <a:pt x="182094" y="241994"/>
                    </a:cubicBezTo>
                    <a:close/>
                  </a:path>
                </a:pathLst>
              </a:custGeom>
              <a:solidFill>
                <a:schemeClr val="tx2"/>
              </a:solidFill>
              <a:ln w="79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A06F4AAB-85F1-0FEE-A213-7885FF0D8C69}"/>
                  </a:ext>
                </a:extLst>
              </p:cNvPr>
              <p:cNvSpPr/>
              <p:nvPr/>
            </p:nvSpPr>
            <p:spPr>
              <a:xfrm rot="-4926828">
                <a:off x="2209956" y="2910720"/>
                <a:ext cx="182091" cy="483979"/>
              </a:xfrm>
              <a:custGeom>
                <a:avLst/>
                <a:gdLst>
                  <a:gd name="connsiteX0" fmla="*/ 182091 w 182091"/>
                  <a:gd name="connsiteY0" fmla="*/ 241990 h 483979"/>
                  <a:gd name="connsiteX1" fmla="*/ 91046 w 182091"/>
                  <a:gd name="connsiteY1" fmla="*/ 483979 h 483979"/>
                  <a:gd name="connsiteX2" fmla="*/ 0 w 182091"/>
                  <a:gd name="connsiteY2" fmla="*/ 241990 h 483979"/>
                  <a:gd name="connsiteX3" fmla="*/ 91046 w 182091"/>
                  <a:gd name="connsiteY3" fmla="*/ 0 h 483979"/>
                  <a:gd name="connsiteX4" fmla="*/ 182091 w 182091"/>
                  <a:gd name="connsiteY4" fmla="*/ 241990 h 483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091" h="483979">
                    <a:moveTo>
                      <a:pt x="182091" y="241990"/>
                    </a:moveTo>
                    <a:cubicBezTo>
                      <a:pt x="182091" y="375637"/>
                      <a:pt x="141329" y="483979"/>
                      <a:pt x="91046" y="483979"/>
                    </a:cubicBezTo>
                    <a:cubicBezTo>
                      <a:pt x="40762" y="483979"/>
                      <a:pt x="0" y="375637"/>
                      <a:pt x="0" y="241990"/>
                    </a:cubicBezTo>
                    <a:cubicBezTo>
                      <a:pt x="0" y="108343"/>
                      <a:pt x="40762" y="0"/>
                      <a:pt x="91046" y="0"/>
                    </a:cubicBezTo>
                    <a:cubicBezTo>
                      <a:pt x="141329" y="0"/>
                      <a:pt x="182091" y="108343"/>
                      <a:pt x="182091" y="241990"/>
                    </a:cubicBezTo>
                    <a:close/>
                  </a:path>
                </a:pathLst>
              </a:custGeom>
              <a:solidFill>
                <a:schemeClr val="tx2"/>
              </a:solidFill>
              <a:ln w="79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E520C80B-6BAF-603D-0D1F-A3D174500EF7}"/>
                  </a:ext>
                </a:extLst>
              </p:cNvPr>
              <p:cNvSpPr/>
              <p:nvPr/>
            </p:nvSpPr>
            <p:spPr>
              <a:xfrm rot="-3135551">
                <a:off x="2533164" y="1651161"/>
                <a:ext cx="509565" cy="166128"/>
              </a:xfrm>
              <a:custGeom>
                <a:avLst/>
                <a:gdLst>
                  <a:gd name="connsiteX0" fmla="*/ 509566 w 509565"/>
                  <a:gd name="connsiteY0" fmla="*/ 83064 h 166128"/>
                  <a:gd name="connsiteX1" fmla="*/ 254783 w 509565"/>
                  <a:gd name="connsiteY1" fmla="*/ 166128 h 166128"/>
                  <a:gd name="connsiteX2" fmla="*/ 0 w 509565"/>
                  <a:gd name="connsiteY2" fmla="*/ 83064 h 166128"/>
                  <a:gd name="connsiteX3" fmla="*/ 254783 w 509565"/>
                  <a:gd name="connsiteY3" fmla="*/ 0 h 166128"/>
                  <a:gd name="connsiteX4" fmla="*/ 509566 w 509565"/>
                  <a:gd name="connsiteY4" fmla="*/ 83064 h 166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9565" h="166128">
                    <a:moveTo>
                      <a:pt x="509566" y="83064"/>
                    </a:moveTo>
                    <a:cubicBezTo>
                      <a:pt x="509566" y="128939"/>
                      <a:pt x="395496" y="166128"/>
                      <a:pt x="254783" y="166128"/>
                    </a:cubicBezTo>
                    <a:cubicBezTo>
                      <a:pt x="114070" y="166128"/>
                      <a:pt x="0" y="128939"/>
                      <a:pt x="0" y="83064"/>
                    </a:cubicBezTo>
                    <a:cubicBezTo>
                      <a:pt x="0" y="37189"/>
                      <a:pt x="114070" y="0"/>
                      <a:pt x="254783" y="0"/>
                    </a:cubicBezTo>
                    <a:cubicBezTo>
                      <a:pt x="395496" y="0"/>
                      <a:pt x="509566" y="37189"/>
                      <a:pt x="509566" y="83064"/>
                    </a:cubicBezTo>
                    <a:close/>
                  </a:path>
                </a:pathLst>
              </a:custGeom>
              <a:solidFill>
                <a:schemeClr val="tx2"/>
              </a:solidFill>
              <a:ln w="79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208695BF-4D46-D75A-8FD4-E957505DFFC8}"/>
                  </a:ext>
                </a:extLst>
              </p:cNvPr>
              <p:cNvSpPr/>
              <p:nvPr/>
            </p:nvSpPr>
            <p:spPr>
              <a:xfrm rot="-1495801">
                <a:off x="2551386" y="1924913"/>
                <a:ext cx="509544" cy="180497"/>
              </a:xfrm>
              <a:custGeom>
                <a:avLst/>
                <a:gdLst>
                  <a:gd name="connsiteX0" fmla="*/ 509545 w 509544"/>
                  <a:gd name="connsiteY0" fmla="*/ 90249 h 180497"/>
                  <a:gd name="connsiteX1" fmla="*/ 254772 w 509544"/>
                  <a:gd name="connsiteY1" fmla="*/ 180497 h 180497"/>
                  <a:gd name="connsiteX2" fmla="*/ 0 w 509544"/>
                  <a:gd name="connsiteY2" fmla="*/ 90249 h 180497"/>
                  <a:gd name="connsiteX3" fmla="*/ 254772 w 509544"/>
                  <a:gd name="connsiteY3" fmla="*/ 0 h 180497"/>
                  <a:gd name="connsiteX4" fmla="*/ 509545 w 509544"/>
                  <a:gd name="connsiteY4" fmla="*/ 90249 h 180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9544" h="180497">
                    <a:moveTo>
                      <a:pt x="509545" y="90249"/>
                    </a:moveTo>
                    <a:cubicBezTo>
                      <a:pt x="509545" y="140092"/>
                      <a:pt x="395479" y="180497"/>
                      <a:pt x="254772" y="180497"/>
                    </a:cubicBezTo>
                    <a:cubicBezTo>
                      <a:pt x="114066" y="180497"/>
                      <a:pt x="0" y="140092"/>
                      <a:pt x="0" y="90249"/>
                    </a:cubicBezTo>
                    <a:cubicBezTo>
                      <a:pt x="0" y="40406"/>
                      <a:pt x="114066" y="0"/>
                      <a:pt x="254772" y="0"/>
                    </a:cubicBezTo>
                    <a:cubicBezTo>
                      <a:pt x="395479" y="0"/>
                      <a:pt x="509545" y="40406"/>
                      <a:pt x="509545" y="90249"/>
                    </a:cubicBezTo>
                    <a:close/>
                  </a:path>
                </a:pathLst>
              </a:custGeom>
              <a:solidFill>
                <a:schemeClr val="tx2"/>
              </a:solidFill>
              <a:ln w="79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B17898EC-EF64-E2CB-8907-08ADB7DE94C6}"/>
                  </a:ext>
                </a:extLst>
              </p:cNvPr>
              <p:cNvSpPr/>
              <p:nvPr/>
            </p:nvSpPr>
            <p:spPr>
              <a:xfrm rot="-1392231">
                <a:off x="2514695" y="2170055"/>
                <a:ext cx="491982" cy="185292"/>
              </a:xfrm>
              <a:custGeom>
                <a:avLst/>
                <a:gdLst>
                  <a:gd name="connsiteX0" fmla="*/ 491982 w 491982"/>
                  <a:gd name="connsiteY0" fmla="*/ 92646 h 185292"/>
                  <a:gd name="connsiteX1" fmla="*/ 245991 w 491982"/>
                  <a:gd name="connsiteY1" fmla="*/ 185292 h 185292"/>
                  <a:gd name="connsiteX2" fmla="*/ 0 w 491982"/>
                  <a:gd name="connsiteY2" fmla="*/ 92646 h 185292"/>
                  <a:gd name="connsiteX3" fmla="*/ 245991 w 491982"/>
                  <a:gd name="connsiteY3" fmla="*/ 0 h 185292"/>
                  <a:gd name="connsiteX4" fmla="*/ 491982 w 491982"/>
                  <a:gd name="connsiteY4" fmla="*/ 92646 h 185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1982" h="185292">
                    <a:moveTo>
                      <a:pt x="491982" y="92646"/>
                    </a:moveTo>
                    <a:cubicBezTo>
                      <a:pt x="491982" y="143813"/>
                      <a:pt x="381848" y="185292"/>
                      <a:pt x="245991" y="185292"/>
                    </a:cubicBezTo>
                    <a:cubicBezTo>
                      <a:pt x="110134" y="185292"/>
                      <a:pt x="0" y="143813"/>
                      <a:pt x="0" y="92646"/>
                    </a:cubicBezTo>
                    <a:cubicBezTo>
                      <a:pt x="0" y="41479"/>
                      <a:pt x="110134" y="0"/>
                      <a:pt x="245991" y="0"/>
                    </a:cubicBezTo>
                    <a:cubicBezTo>
                      <a:pt x="381848" y="0"/>
                      <a:pt x="491982" y="41479"/>
                      <a:pt x="491982" y="92646"/>
                    </a:cubicBezTo>
                    <a:close/>
                  </a:path>
                </a:pathLst>
              </a:custGeom>
              <a:solidFill>
                <a:schemeClr val="tx2"/>
              </a:solidFill>
              <a:ln w="79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50A3BFC5-B608-3605-36D3-32272D1762D3}"/>
                  </a:ext>
                </a:extLst>
              </p:cNvPr>
              <p:cNvSpPr/>
              <p:nvPr/>
            </p:nvSpPr>
            <p:spPr>
              <a:xfrm rot="-1248009">
                <a:off x="2503200" y="2405701"/>
                <a:ext cx="404121" cy="164523"/>
              </a:xfrm>
              <a:custGeom>
                <a:avLst/>
                <a:gdLst>
                  <a:gd name="connsiteX0" fmla="*/ 404121 w 404121"/>
                  <a:gd name="connsiteY0" fmla="*/ 82262 h 164523"/>
                  <a:gd name="connsiteX1" fmla="*/ 202061 w 404121"/>
                  <a:gd name="connsiteY1" fmla="*/ 164524 h 164523"/>
                  <a:gd name="connsiteX2" fmla="*/ 0 w 404121"/>
                  <a:gd name="connsiteY2" fmla="*/ 82262 h 164523"/>
                  <a:gd name="connsiteX3" fmla="*/ 202061 w 404121"/>
                  <a:gd name="connsiteY3" fmla="*/ 0 h 164523"/>
                  <a:gd name="connsiteX4" fmla="*/ 404121 w 404121"/>
                  <a:gd name="connsiteY4" fmla="*/ 82262 h 164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4121" h="164523">
                    <a:moveTo>
                      <a:pt x="404121" y="82262"/>
                    </a:moveTo>
                    <a:cubicBezTo>
                      <a:pt x="404121" y="127694"/>
                      <a:pt x="313656" y="164524"/>
                      <a:pt x="202061" y="164524"/>
                    </a:cubicBezTo>
                    <a:cubicBezTo>
                      <a:pt x="90466" y="164524"/>
                      <a:pt x="0" y="127694"/>
                      <a:pt x="0" y="82262"/>
                    </a:cubicBezTo>
                    <a:cubicBezTo>
                      <a:pt x="0" y="36830"/>
                      <a:pt x="90466" y="0"/>
                      <a:pt x="202061" y="0"/>
                    </a:cubicBezTo>
                    <a:cubicBezTo>
                      <a:pt x="313656" y="0"/>
                      <a:pt x="404121" y="36830"/>
                      <a:pt x="404121" y="82262"/>
                    </a:cubicBezTo>
                    <a:close/>
                  </a:path>
                </a:pathLst>
              </a:custGeom>
              <a:solidFill>
                <a:schemeClr val="tx2"/>
              </a:solidFill>
              <a:ln w="79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0850298A-EB87-8499-8E96-0CADBE620B19}"/>
                  </a:ext>
                </a:extLst>
              </p:cNvPr>
              <p:cNvSpPr/>
              <p:nvPr/>
            </p:nvSpPr>
            <p:spPr>
              <a:xfrm rot="-2211713">
                <a:off x="2514293" y="2632497"/>
                <a:ext cx="404140" cy="164531"/>
              </a:xfrm>
              <a:custGeom>
                <a:avLst/>
                <a:gdLst>
                  <a:gd name="connsiteX0" fmla="*/ 404140 w 404140"/>
                  <a:gd name="connsiteY0" fmla="*/ 82266 h 164531"/>
                  <a:gd name="connsiteX1" fmla="*/ 202070 w 404140"/>
                  <a:gd name="connsiteY1" fmla="*/ 164531 h 164531"/>
                  <a:gd name="connsiteX2" fmla="*/ 0 w 404140"/>
                  <a:gd name="connsiteY2" fmla="*/ 82266 h 164531"/>
                  <a:gd name="connsiteX3" fmla="*/ 202070 w 404140"/>
                  <a:gd name="connsiteY3" fmla="*/ 0 h 164531"/>
                  <a:gd name="connsiteX4" fmla="*/ 404140 w 404140"/>
                  <a:gd name="connsiteY4" fmla="*/ 82266 h 164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4140" h="164531">
                    <a:moveTo>
                      <a:pt x="404140" y="82266"/>
                    </a:moveTo>
                    <a:cubicBezTo>
                      <a:pt x="404140" y="127700"/>
                      <a:pt x="313670" y="164531"/>
                      <a:pt x="202070" y="164531"/>
                    </a:cubicBezTo>
                    <a:cubicBezTo>
                      <a:pt x="90470" y="164531"/>
                      <a:pt x="0" y="127700"/>
                      <a:pt x="0" y="82266"/>
                    </a:cubicBezTo>
                    <a:cubicBezTo>
                      <a:pt x="0" y="36832"/>
                      <a:pt x="90470" y="0"/>
                      <a:pt x="202070" y="0"/>
                    </a:cubicBezTo>
                    <a:cubicBezTo>
                      <a:pt x="313670" y="0"/>
                      <a:pt x="404140" y="36832"/>
                      <a:pt x="404140" y="82266"/>
                    </a:cubicBezTo>
                    <a:close/>
                  </a:path>
                </a:pathLst>
              </a:custGeom>
              <a:solidFill>
                <a:schemeClr val="tx2"/>
              </a:solidFill>
              <a:ln w="79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BF48AD27-37F7-CD35-1C76-9E7087B8A318}"/>
                  </a:ext>
                </a:extLst>
              </p:cNvPr>
              <p:cNvSpPr/>
              <p:nvPr/>
            </p:nvSpPr>
            <p:spPr>
              <a:xfrm rot="-2700000">
                <a:off x="2558497" y="2848332"/>
                <a:ext cx="404128" cy="164526"/>
              </a:xfrm>
              <a:custGeom>
                <a:avLst/>
                <a:gdLst>
                  <a:gd name="connsiteX0" fmla="*/ 404128 w 404128"/>
                  <a:gd name="connsiteY0" fmla="*/ 82263 h 164526"/>
                  <a:gd name="connsiteX1" fmla="*/ 202064 w 404128"/>
                  <a:gd name="connsiteY1" fmla="*/ 164526 h 164526"/>
                  <a:gd name="connsiteX2" fmla="*/ 0 w 404128"/>
                  <a:gd name="connsiteY2" fmla="*/ 82263 h 164526"/>
                  <a:gd name="connsiteX3" fmla="*/ 202064 w 404128"/>
                  <a:gd name="connsiteY3" fmla="*/ 0 h 164526"/>
                  <a:gd name="connsiteX4" fmla="*/ 404128 w 404128"/>
                  <a:gd name="connsiteY4" fmla="*/ 82263 h 164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4128" h="164526">
                    <a:moveTo>
                      <a:pt x="404128" y="82263"/>
                    </a:moveTo>
                    <a:cubicBezTo>
                      <a:pt x="404128" y="127696"/>
                      <a:pt x="313661" y="164526"/>
                      <a:pt x="202064" y="164526"/>
                    </a:cubicBezTo>
                    <a:cubicBezTo>
                      <a:pt x="90467" y="164526"/>
                      <a:pt x="0" y="127696"/>
                      <a:pt x="0" y="82263"/>
                    </a:cubicBezTo>
                    <a:cubicBezTo>
                      <a:pt x="0" y="36830"/>
                      <a:pt x="90467" y="0"/>
                      <a:pt x="202064" y="0"/>
                    </a:cubicBezTo>
                    <a:cubicBezTo>
                      <a:pt x="313661" y="0"/>
                      <a:pt x="404128" y="36831"/>
                      <a:pt x="404128" y="82263"/>
                    </a:cubicBezTo>
                    <a:close/>
                  </a:path>
                </a:pathLst>
              </a:custGeom>
              <a:solidFill>
                <a:schemeClr val="tx2"/>
              </a:solidFill>
              <a:ln w="79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64D8049E-084D-9A7C-547A-77DA43205108}"/>
                  </a:ext>
                </a:extLst>
              </p:cNvPr>
              <p:cNvSpPr/>
              <p:nvPr/>
            </p:nvSpPr>
            <p:spPr>
              <a:xfrm rot="-2700000">
                <a:off x="2651002" y="3061587"/>
                <a:ext cx="364194" cy="164526"/>
              </a:xfrm>
              <a:custGeom>
                <a:avLst/>
                <a:gdLst>
                  <a:gd name="connsiteX0" fmla="*/ 364195 w 364194"/>
                  <a:gd name="connsiteY0" fmla="*/ 82263 h 164526"/>
                  <a:gd name="connsiteX1" fmla="*/ 182097 w 364194"/>
                  <a:gd name="connsiteY1" fmla="*/ 164527 h 164526"/>
                  <a:gd name="connsiteX2" fmla="*/ 0 w 364194"/>
                  <a:gd name="connsiteY2" fmla="*/ 82263 h 164526"/>
                  <a:gd name="connsiteX3" fmla="*/ 182097 w 364194"/>
                  <a:gd name="connsiteY3" fmla="*/ 0 h 164526"/>
                  <a:gd name="connsiteX4" fmla="*/ 364195 w 364194"/>
                  <a:gd name="connsiteY4" fmla="*/ 82263 h 164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4194" h="164526">
                    <a:moveTo>
                      <a:pt x="364195" y="82263"/>
                    </a:moveTo>
                    <a:cubicBezTo>
                      <a:pt x="364195" y="127696"/>
                      <a:pt x="282667" y="164527"/>
                      <a:pt x="182097" y="164527"/>
                    </a:cubicBezTo>
                    <a:cubicBezTo>
                      <a:pt x="81528" y="164527"/>
                      <a:pt x="0" y="127696"/>
                      <a:pt x="0" y="82263"/>
                    </a:cubicBezTo>
                    <a:cubicBezTo>
                      <a:pt x="0" y="36831"/>
                      <a:pt x="81528" y="0"/>
                      <a:pt x="182097" y="0"/>
                    </a:cubicBezTo>
                    <a:cubicBezTo>
                      <a:pt x="282667" y="0"/>
                      <a:pt x="364195" y="36831"/>
                      <a:pt x="364195" y="82263"/>
                    </a:cubicBezTo>
                    <a:close/>
                  </a:path>
                </a:pathLst>
              </a:custGeom>
              <a:solidFill>
                <a:schemeClr val="tx2"/>
              </a:solidFill>
              <a:ln w="79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58" name="Graphic 3">
              <a:extLst>
                <a:ext uri="{FF2B5EF4-FFF2-40B4-BE49-F238E27FC236}">
                  <a16:creationId xmlns:a16="http://schemas.microsoft.com/office/drawing/2014/main" id="{0E0CC392-C122-7C71-4BE5-27273691CE09}"/>
                </a:ext>
              </a:extLst>
            </p:cNvPr>
            <p:cNvGrpSpPr/>
            <p:nvPr/>
          </p:nvGrpSpPr>
          <p:grpSpPr>
            <a:xfrm>
              <a:off x="1745264" y="3305013"/>
              <a:ext cx="5654268" cy="1836249"/>
              <a:chOff x="1745264" y="3305013"/>
              <a:chExt cx="5654268" cy="1836249"/>
            </a:xfrm>
          </p:grpSpPr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5984634B-1FB5-413E-6B21-26E72D8E63E4}"/>
                  </a:ext>
                </a:extLst>
              </p:cNvPr>
              <p:cNvSpPr/>
              <p:nvPr/>
            </p:nvSpPr>
            <p:spPr>
              <a:xfrm>
                <a:off x="5882633" y="3305013"/>
                <a:ext cx="1516899" cy="1836249"/>
              </a:xfrm>
              <a:custGeom>
                <a:avLst/>
                <a:gdLst>
                  <a:gd name="connsiteX0" fmla="*/ 0 w 1516899"/>
                  <a:gd name="connsiteY0" fmla="*/ 33469 h 1836249"/>
                  <a:gd name="connsiteX1" fmla="*/ 903307 w 1516899"/>
                  <a:gd name="connsiteY1" fmla="*/ 580565 h 1836249"/>
                  <a:gd name="connsiteX2" fmla="*/ 1512700 w 1516899"/>
                  <a:gd name="connsiteY2" fmla="*/ 1447931 h 1836249"/>
                  <a:gd name="connsiteX3" fmla="*/ 1443215 w 1516899"/>
                  <a:gd name="connsiteY3" fmla="*/ 1495054 h 1836249"/>
                  <a:gd name="connsiteX4" fmla="*/ 956020 w 1516899"/>
                  <a:gd name="connsiteY4" fmla="*/ 1078143 h 1836249"/>
                  <a:gd name="connsiteX5" fmla="*/ 937651 w 1516899"/>
                  <a:gd name="connsiteY5" fmla="*/ 1098909 h 1836249"/>
                  <a:gd name="connsiteX6" fmla="*/ 1311433 w 1516899"/>
                  <a:gd name="connsiteY6" fmla="*/ 1784176 h 1836249"/>
                  <a:gd name="connsiteX7" fmla="*/ 1241948 w 1516899"/>
                  <a:gd name="connsiteY7" fmla="*/ 1821714 h 1836249"/>
                  <a:gd name="connsiteX8" fmla="*/ 326660 w 1516899"/>
                  <a:gd name="connsiteY8" fmla="*/ 955146 h 1836249"/>
                  <a:gd name="connsiteX9" fmla="*/ 0 w 1516899"/>
                  <a:gd name="connsiteY9" fmla="*/ 33469 h 183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16899" h="1836249">
                    <a:moveTo>
                      <a:pt x="0" y="33469"/>
                    </a:moveTo>
                    <a:cubicBezTo>
                      <a:pt x="55908" y="-82340"/>
                      <a:pt x="401736" y="102954"/>
                      <a:pt x="903307" y="580565"/>
                    </a:cubicBezTo>
                    <a:cubicBezTo>
                      <a:pt x="1214793" y="876875"/>
                      <a:pt x="1409670" y="1225898"/>
                      <a:pt x="1512700" y="1447931"/>
                    </a:cubicBezTo>
                    <a:cubicBezTo>
                      <a:pt x="1532667" y="1491859"/>
                      <a:pt x="1476760" y="1530196"/>
                      <a:pt x="1443215" y="1495054"/>
                    </a:cubicBezTo>
                    <a:cubicBezTo>
                      <a:pt x="1320219" y="1367265"/>
                      <a:pt x="1110165" y="1168393"/>
                      <a:pt x="956020" y="1078143"/>
                    </a:cubicBezTo>
                    <a:cubicBezTo>
                      <a:pt x="942443" y="1070156"/>
                      <a:pt x="928066" y="1086129"/>
                      <a:pt x="937651" y="1098909"/>
                    </a:cubicBezTo>
                    <a:cubicBezTo>
                      <a:pt x="1124542" y="1352889"/>
                      <a:pt x="1262714" y="1629232"/>
                      <a:pt x="1311433" y="1784176"/>
                    </a:cubicBezTo>
                    <a:cubicBezTo>
                      <a:pt x="1325011" y="1825708"/>
                      <a:pt x="1270700" y="1855258"/>
                      <a:pt x="1241948" y="1821714"/>
                    </a:cubicBezTo>
                    <a:cubicBezTo>
                      <a:pt x="1045472" y="1586902"/>
                      <a:pt x="633354" y="1122070"/>
                      <a:pt x="326660" y="955146"/>
                    </a:cubicBezTo>
                    <a:lnTo>
                      <a:pt x="0" y="33469"/>
                    </a:lnTo>
                  </a:path>
                </a:pathLst>
              </a:custGeom>
              <a:solidFill>
                <a:schemeClr val="bg1"/>
              </a:solidFill>
              <a:ln w="79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7CFF9CB3-9CA0-C5E4-3700-04E48629E3D7}"/>
                  </a:ext>
                </a:extLst>
              </p:cNvPr>
              <p:cNvSpPr/>
              <p:nvPr/>
            </p:nvSpPr>
            <p:spPr>
              <a:xfrm>
                <a:off x="2884268" y="3305736"/>
                <a:ext cx="3370899" cy="1467232"/>
              </a:xfrm>
              <a:custGeom>
                <a:avLst/>
                <a:gdLst>
                  <a:gd name="connsiteX0" fmla="*/ 1686133 w 3370899"/>
                  <a:gd name="connsiteY0" fmla="*/ 781109 h 1467232"/>
                  <a:gd name="connsiteX1" fmla="*/ 138291 w 3370899"/>
                  <a:gd name="connsiteY1" fmla="*/ 1453598 h 1467232"/>
                  <a:gd name="connsiteX2" fmla="*/ 70404 w 3370899"/>
                  <a:gd name="connsiteY2" fmla="*/ 1432034 h 1467232"/>
                  <a:gd name="connsiteX3" fmla="*/ 120 w 3370899"/>
                  <a:gd name="connsiteY3" fmla="*/ 729195 h 1467232"/>
                  <a:gd name="connsiteX4" fmla="*/ 9704 w 3370899"/>
                  <a:gd name="connsiteY4" fmla="*/ 698845 h 1467232"/>
                  <a:gd name="connsiteX5" fmla="*/ 1685335 w 3370899"/>
                  <a:gd name="connsiteY5" fmla="*/ 0 h 1467232"/>
                  <a:gd name="connsiteX6" fmla="*/ 3360966 w 3370899"/>
                  <a:gd name="connsiteY6" fmla="*/ 698845 h 1467232"/>
                  <a:gd name="connsiteX7" fmla="*/ 3370550 w 3370899"/>
                  <a:gd name="connsiteY7" fmla="*/ 729195 h 1467232"/>
                  <a:gd name="connsiteX8" fmla="*/ 3300266 w 3370899"/>
                  <a:gd name="connsiteY8" fmla="*/ 1432034 h 1467232"/>
                  <a:gd name="connsiteX9" fmla="*/ 3232378 w 3370899"/>
                  <a:gd name="connsiteY9" fmla="*/ 1453598 h 1467232"/>
                  <a:gd name="connsiteX10" fmla="*/ 1686133 w 3370899"/>
                  <a:gd name="connsiteY10" fmla="*/ 781109 h 1467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370899" h="1467232">
                    <a:moveTo>
                      <a:pt x="1686133" y="781109"/>
                    </a:moveTo>
                    <a:cubicBezTo>
                      <a:pt x="900232" y="781109"/>
                      <a:pt x="318793" y="1246740"/>
                      <a:pt x="138291" y="1453598"/>
                    </a:cubicBezTo>
                    <a:cubicBezTo>
                      <a:pt x="115928" y="1479156"/>
                      <a:pt x="73598" y="1465578"/>
                      <a:pt x="70404" y="1432034"/>
                    </a:cubicBezTo>
                    <a:lnTo>
                      <a:pt x="120" y="729195"/>
                    </a:lnTo>
                    <a:cubicBezTo>
                      <a:pt x="-679" y="718013"/>
                      <a:pt x="2516" y="707631"/>
                      <a:pt x="9704" y="698845"/>
                    </a:cubicBezTo>
                    <a:cubicBezTo>
                      <a:pt x="105546" y="593420"/>
                      <a:pt x="788417" y="0"/>
                      <a:pt x="1685335" y="0"/>
                    </a:cubicBezTo>
                    <a:cubicBezTo>
                      <a:pt x="2582253" y="0"/>
                      <a:pt x="3265124" y="593420"/>
                      <a:pt x="3360966" y="698845"/>
                    </a:cubicBezTo>
                    <a:cubicBezTo>
                      <a:pt x="3368154" y="706832"/>
                      <a:pt x="3372147" y="718013"/>
                      <a:pt x="3370550" y="729195"/>
                    </a:cubicBezTo>
                    <a:lnTo>
                      <a:pt x="3300266" y="1432034"/>
                    </a:lnTo>
                    <a:cubicBezTo>
                      <a:pt x="3297071" y="1465578"/>
                      <a:pt x="3254741" y="1479954"/>
                      <a:pt x="3232378" y="1453598"/>
                    </a:cubicBezTo>
                    <a:cubicBezTo>
                      <a:pt x="3053474" y="1246740"/>
                      <a:pt x="2472833" y="781109"/>
                      <a:pt x="1686133" y="781109"/>
                    </a:cubicBezTo>
                    <a:close/>
                  </a:path>
                </a:pathLst>
              </a:custGeom>
              <a:solidFill>
                <a:schemeClr val="bg1"/>
              </a:solidFill>
              <a:ln w="79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47D152BD-8114-1D80-4F65-C3F8E617BAF2}"/>
                  </a:ext>
                </a:extLst>
              </p:cNvPr>
              <p:cNvSpPr/>
              <p:nvPr/>
            </p:nvSpPr>
            <p:spPr>
              <a:xfrm>
                <a:off x="5738072" y="3338482"/>
                <a:ext cx="518343" cy="695650"/>
              </a:xfrm>
              <a:custGeom>
                <a:avLst/>
                <a:gdLst>
                  <a:gd name="connsiteX0" fmla="*/ 518344 w 518343"/>
                  <a:gd name="connsiteY0" fmla="*/ 695650 h 695650"/>
                  <a:gd name="connsiteX1" fmla="*/ 144561 w 518343"/>
                  <a:gd name="connsiteY1" fmla="*/ 0 h 695650"/>
                  <a:gd name="connsiteX2" fmla="*/ 0 w 518343"/>
                  <a:gd name="connsiteY2" fmla="*/ 327459 h 695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18343" h="695650">
                    <a:moveTo>
                      <a:pt x="518344" y="695650"/>
                    </a:moveTo>
                    <a:lnTo>
                      <a:pt x="144561" y="0"/>
                    </a:lnTo>
                    <a:lnTo>
                      <a:pt x="0" y="327459"/>
                    </a:lnTo>
                    <a:close/>
                  </a:path>
                </a:pathLst>
              </a:custGeom>
              <a:solidFill>
                <a:schemeClr val="bg1"/>
              </a:solidFill>
              <a:ln w="79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59555FED-6B13-5603-4F04-90FE186883FE}"/>
                  </a:ext>
                </a:extLst>
              </p:cNvPr>
              <p:cNvSpPr/>
              <p:nvPr/>
            </p:nvSpPr>
            <p:spPr>
              <a:xfrm>
                <a:off x="5750052" y="3638786"/>
                <a:ext cx="500282" cy="357484"/>
              </a:xfrm>
              <a:custGeom>
                <a:avLst/>
                <a:gdLst>
                  <a:gd name="connsiteX0" fmla="*/ 0 w 500282"/>
                  <a:gd name="connsiteY0" fmla="*/ 0 h 357484"/>
                  <a:gd name="connsiteX1" fmla="*/ 429690 w 500282"/>
                  <a:gd name="connsiteY1" fmla="*/ 339439 h 357484"/>
                  <a:gd name="connsiteX2" fmla="*/ 499175 w 500282"/>
                  <a:gd name="connsiteY2" fmla="*/ 313082 h 357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0282" h="357484">
                    <a:moveTo>
                      <a:pt x="0" y="0"/>
                    </a:moveTo>
                    <a:cubicBezTo>
                      <a:pt x="0" y="0"/>
                      <a:pt x="246792" y="138970"/>
                      <a:pt x="429690" y="339439"/>
                    </a:cubicBezTo>
                    <a:cubicBezTo>
                      <a:pt x="453650" y="365795"/>
                      <a:pt x="508759" y="368192"/>
                      <a:pt x="499175" y="313082"/>
                    </a:cubicBezTo>
                  </a:path>
                </a:pathLst>
              </a:custGeom>
              <a:noFill/>
              <a:ln w="7978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1D90A898-2E24-A80A-0AC4-6CA304E97B25}"/>
                  </a:ext>
                </a:extLst>
              </p:cNvPr>
              <p:cNvSpPr/>
              <p:nvPr/>
            </p:nvSpPr>
            <p:spPr>
              <a:xfrm>
                <a:off x="5880936" y="3339281"/>
                <a:ext cx="378496" cy="942442"/>
              </a:xfrm>
              <a:custGeom>
                <a:avLst/>
                <a:gdLst>
                  <a:gd name="connsiteX0" fmla="*/ 356311 w 378496"/>
                  <a:gd name="connsiteY0" fmla="*/ 942442 h 942442"/>
                  <a:gd name="connsiteX1" fmla="*/ 375480 w 378496"/>
                  <a:gd name="connsiteY1" fmla="*/ 632555 h 942442"/>
                  <a:gd name="connsiteX2" fmla="*/ 1697 w 378496"/>
                  <a:gd name="connsiteY2" fmla="*/ 0 h 942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8496" h="942442">
                    <a:moveTo>
                      <a:pt x="356311" y="942442"/>
                    </a:moveTo>
                    <a:cubicBezTo>
                      <a:pt x="356311" y="866568"/>
                      <a:pt x="388258" y="695650"/>
                      <a:pt x="375480" y="632555"/>
                    </a:cubicBezTo>
                    <a:cubicBezTo>
                      <a:pt x="357909" y="547096"/>
                      <a:pt x="-28653" y="79069"/>
                      <a:pt x="1697" y="0"/>
                    </a:cubicBezTo>
                  </a:path>
                </a:pathLst>
              </a:custGeom>
              <a:noFill/>
              <a:ln w="7978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78BF2551-9716-C7DB-790E-35ABF22F671B}"/>
                  </a:ext>
                </a:extLst>
              </p:cNvPr>
              <p:cNvSpPr/>
              <p:nvPr/>
            </p:nvSpPr>
            <p:spPr>
              <a:xfrm>
                <a:off x="1745264" y="3305013"/>
                <a:ext cx="1516899" cy="1836249"/>
              </a:xfrm>
              <a:custGeom>
                <a:avLst/>
                <a:gdLst>
                  <a:gd name="connsiteX0" fmla="*/ 1516899 w 1516899"/>
                  <a:gd name="connsiteY0" fmla="*/ 33469 h 1836249"/>
                  <a:gd name="connsiteX1" fmla="*/ 613592 w 1516899"/>
                  <a:gd name="connsiteY1" fmla="*/ 580565 h 1836249"/>
                  <a:gd name="connsiteX2" fmla="*/ 4199 w 1516899"/>
                  <a:gd name="connsiteY2" fmla="*/ 1447931 h 1836249"/>
                  <a:gd name="connsiteX3" fmla="*/ 73685 w 1516899"/>
                  <a:gd name="connsiteY3" fmla="*/ 1495054 h 1836249"/>
                  <a:gd name="connsiteX4" fmla="*/ 560879 w 1516899"/>
                  <a:gd name="connsiteY4" fmla="*/ 1078143 h 1836249"/>
                  <a:gd name="connsiteX5" fmla="*/ 579249 w 1516899"/>
                  <a:gd name="connsiteY5" fmla="*/ 1098909 h 1836249"/>
                  <a:gd name="connsiteX6" fmla="*/ 205467 w 1516899"/>
                  <a:gd name="connsiteY6" fmla="*/ 1784176 h 1836249"/>
                  <a:gd name="connsiteX7" fmla="*/ 274952 w 1516899"/>
                  <a:gd name="connsiteY7" fmla="*/ 1821714 h 1836249"/>
                  <a:gd name="connsiteX8" fmla="*/ 1191837 w 1516899"/>
                  <a:gd name="connsiteY8" fmla="*/ 954347 h 1836249"/>
                  <a:gd name="connsiteX9" fmla="*/ 1516899 w 1516899"/>
                  <a:gd name="connsiteY9" fmla="*/ 33469 h 183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16899" h="1836249">
                    <a:moveTo>
                      <a:pt x="1516899" y="33469"/>
                    </a:moveTo>
                    <a:cubicBezTo>
                      <a:pt x="1460992" y="-82340"/>
                      <a:pt x="1115163" y="102954"/>
                      <a:pt x="613592" y="580565"/>
                    </a:cubicBezTo>
                    <a:cubicBezTo>
                      <a:pt x="302107" y="876875"/>
                      <a:pt x="107229" y="1225898"/>
                      <a:pt x="4199" y="1447931"/>
                    </a:cubicBezTo>
                    <a:cubicBezTo>
                      <a:pt x="-15768" y="1491859"/>
                      <a:pt x="40140" y="1530196"/>
                      <a:pt x="73685" y="1495054"/>
                    </a:cubicBezTo>
                    <a:cubicBezTo>
                      <a:pt x="196681" y="1367265"/>
                      <a:pt x="406734" y="1168393"/>
                      <a:pt x="560879" y="1078143"/>
                    </a:cubicBezTo>
                    <a:cubicBezTo>
                      <a:pt x="574457" y="1070156"/>
                      <a:pt x="588833" y="1086129"/>
                      <a:pt x="579249" y="1098909"/>
                    </a:cubicBezTo>
                    <a:cubicBezTo>
                      <a:pt x="392358" y="1352889"/>
                      <a:pt x="254186" y="1629232"/>
                      <a:pt x="205467" y="1784176"/>
                    </a:cubicBezTo>
                    <a:cubicBezTo>
                      <a:pt x="191889" y="1825708"/>
                      <a:pt x="246199" y="1855258"/>
                      <a:pt x="274952" y="1821714"/>
                    </a:cubicBezTo>
                    <a:cubicBezTo>
                      <a:pt x="472226" y="1586103"/>
                      <a:pt x="884345" y="1121272"/>
                      <a:pt x="1191837" y="954347"/>
                    </a:cubicBezTo>
                    <a:lnTo>
                      <a:pt x="1516899" y="33469"/>
                    </a:lnTo>
                  </a:path>
                </a:pathLst>
              </a:custGeom>
              <a:solidFill>
                <a:schemeClr val="bg1"/>
              </a:solidFill>
              <a:ln w="79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B2229355-7891-B984-CB99-8D0737706A79}"/>
                  </a:ext>
                </a:extLst>
              </p:cNvPr>
              <p:cNvSpPr/>
              <p:nvPr/>
            </p:nvSpPr>
            <p:spPr>
              <a:xfrm>
                <a:off x="2888381" y="3338482"/>
                <a:ext cx="517544" cy="695650"/>
              </a:xfrm>
              <a:custGeom>
                <a:avLst/>
                <a:gdLst>
                  <a:gd name="connsiteX0" fmla="*/ 0 w 517544"/>
                  <a:gd name="connsiteY0" fmla="*/ 695650 h 695650"/>
                  <a:gd name="connsiteX1" fmla="*/ 373782 w 517544"/>
                  <a:gd name="connsiteY1" fmla="*/ 0 h 695650"/>
                  <a:gd name="connsiteX2" fmla="*/ 517545 w 517544"/>
                  <a:gd name="connsiteY2" fmla="*/ 327459 h 695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17544" h="695650">
                    <a:moveTo>
                      <a:pt x="0" y="695650"/>
                    </a:moveTo>
                    <a:lnTo>
                      <a:pt x="373782" y="0"/>
                    </a:lnTo>
                    <a:lnTo>
                      <a:pt x="517545" y="327459"/>
                    </a:lnTo>
                    <a:close/>
                  </a:path>
                </a:pathLst>
              </a:custGeom>
              <a:solidFill>
                <a:schemeClr val="bg1"/>
              </a:solidFill>
              <a:ln w="79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F35FB5CE-9651-2E38-2146-07F5C29DEF57}"/>
                  </a:ext>
                </a:extLst>
              </p:cNvPr>
              <p:cNvSpPr/>
              <p:nvPr/>
            </p:nvSpPr>
            <p:spPr>
              <a:xfrm>
                <a:off x="2894156" y="3637189"/>
                <a:ext cx="499790" cy="357021"/>
              </a:xfrm>
              <a:custGeom>
                <a:avLst/>
                <a:gdLst>
                  <a:gd name="connsiteX0" fmla="*/ 499790 w 499790"/>
                  <a:gd name="connsiteY0" fmla="*/ 0 h 357021"/>
                  <a:gd name="connsiteX1" fmla="*/ 70899 w 499790"/>
                  <a:gd name="connsiteY1" fmla="*/ 341037 h 357021"/>
                  <a:gd name="connsiteX2" fmla="*/ 3810 w 499790"/>
                  <a:gd name="connsiteY2" fmla="*/ 310687 h 357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9790" h="357021">
                    <a:moveTo>
                      <a:pt x="499790" y="0"/>
                    </a:moveTo>
                    <a:cubicBezTo>
                      <a:pt x="499790" y="0"/>
                      <a:pt x="232232" y="130983"/>
                      <a:pt x="70899" y="341037"/>
                    </a:cubicBezTo>
                    <a:cubicBezTo>
                      <a:pt x="47737" y="371386"/>
                      <a:pt x="-16157" y="357010"/>
                      <a:pt x="3810" y="310687"/>
                    </a:cubicBezTo>
                  </a:path>
                </a:pathLst>
              </a:custGeom>
              <a:noFill/>
              <a:ln w="7978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DFE557F8-6866-9EDB-8B9F-930359B73175}"/>
                  </a:ext>
                </a:extLst>
              </p:cNvPr>
              <p:cNvSpPr/>
              <p:nvPr/>
            </p:nvSpPr>
            <p:spPr>
              <a:xfrm>
                <a:off x="2885364" y="3339281"/>
                <a:ext cx="379837" cy="942442"/>
              </a:xfrm>
              <a:custGeom>
                <a:avLst/>
                <a:gdLst>
                  <a:gd name="connsiteX0" fmla="*/ 22186 w 379837"/>
                  <a:gd name="connsiteY0" fmla="*/ 942442 h 942442"/>
                  <a:gd name="connsiteX1" fmla="*/ 3017 w 379837"/>
                  <a:gd name="connsiteY1" fmla="*/ 632555 h 942442"/>
                  <a:gd name="connsiteX2" fmla="*/ 376800 w 379837"/>
                  <a:gd name="connsiteY2" fmla="*/ 0 h 942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9837" h="942442">
                    <a:moveTo>
                      <a:pt x="22186" y="942442"/>
                    </a:moveTo>
                    <a:cubicBezTo>
                      <a:pt x="22186" y="866568"/>
                      <a:pt x="-9762" y="695650"/>
                      <a:pt x="3017" y="632555"/>
                    </a:cubicBezTo>
                    <a:cubicBezTo>
                      <a:pt x="20588" y="547096"/>
                      <a:pt x="418331" y="90251"/>
                      <a:pt x="376800" y="0"/>
                    </a:cubicBezTo>
                  </a:path>
                </a:pathLst>
              </a:custGeom>
              <a:noFill/>
              <a:ln w="7978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68" name="Graphic 3">
              <a:extLst>
                <a:ext uri="{FF2B5EF4-FFF2-40B4-BE49-F238E27FC236}">
                  <a16:creationId xmlns:a16="http://schemas.microsoft.com/office/drawing/2014/main" id="{06CB03DF-A4B9-25F9-DC83-6CCDA38BD6EE}"/>
                </a:ext>
              </a:extLst>
            </p:cNvPr>
            <p:cNvGrpSpPr/>
            <p:nvPr/>
          </p:nvGrpSpPr>
          <p:grpSpPr>
            <a:xfrm>
              <a:off x="3653517" y="3455888"/>
              <a:ext cx="1843352" cy="442469"/>
              <a:chOff x="3653517" y="3455888"/>
              <a:chExt cx="1843352" cy="442469"/>
            </a:xfrm>
            <a:solidFill>
              <a:srgbClr val="100942"/>
            </a:solidFill>
          </p:grpSpPr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CE6F607D-0EC5-61CB-6C93-D527162A4DFC}"/>
                  </a:ext>
                </a:extLst>
              </p:cNvPr>
              <p:cNvSpPr/>
              <p:nvPr/>
            </p:nvSpPr>
            <p:spPr>
              <a:xfrm>
                <a:off x="3653517" y="3603644"/>
                <a:ext cx="237208" cy="288323"/>
              </a:xfrm>
              <a:custGeom>
                <a:avLst/>
                <a:gdLst>
                  <a:gd name="connsiteX0" fmla="*/ 237208 w 237208"/>
                  <a:gd name="connsiteY0" fmla="*/ 229221 h 288323"/>
                  <a:gd name="connsiteX1" fmla="*/ 98238 w 237208"/>
                  <a:gd name="connsiteY1" fmla="*/ 288323 h 288323"/>
                  <a:gd name="connsiteX2" fmla="*/ 0 w 237208"/>
                  <a:gd name="connsiteY2" fmla="*/ 56706 h 288323"/>
                  <a:gd name="connsiteX3" fmla="*/ 133380 w 237208"/>
                  <a:gd name="connsiteY3" fmla="*/ 0 h 288323"/>
                  <a:gd name="connsiteX4" fmla="*/ 151749 w 237208"/>
                  <a:gd name="connsiteY4" fmla="*/ 42330 h 288323"/>
                  <a:gd name="connsiteX5" fmla="*/ 70284 w 237208"/>
                  <a:gd name="connsiteY5" fmla="*/ 76673 h 288323"/>
                  <a:gd name="connsiteX6" fmla="*/ 91848 w 237208"/>
                  <a:gd name="connsiteY6" fmla="*/ 128587 h 288323"/>
                  <a:gd name="connsiteX7" fmla="*/ 167723 w 237208"/>
                  <a:gd name="connsiteY7" fmla="*/ 96640 h 288323"/>
                  <a:gd name="connsiteX8" fmla="*/ 185294 w 237208"/>
                  <a:gd name="connsiteY8" fmla="*/ 138970 h 288323"/>
                  <a:gd name="connsiteX9" fmla="*/ 109419 w 237208"/>
                  <a:gd name="connsiteY9" fmla="*/ 170918 h 288323"/>
                  <a:gd name="connsiteX10" fmla="*/ 131782 w 237208"/>
                  <a:gd name="connsiteY10" fmla="*/ 223630 h 288323"/>
                  <a:gd name="connsiteX11" fmla="*/ 218838 w 237208"/>
                  <a:gd name="connsiteY11" fmla="*/ 186891 h 288323"/>
                  <a:gd name="connsiteX12" fmla="*/ 237208 w 237208"/>
                  <a:gd name="connsiteY12" fmla="*/ 229221 h 288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7208" h="288323">
                    <a:moveTo>
                      <a:pt x="237208" y="229221"/>
                    </a:moveTo>
                    <a:lnTo>
                      <a:pt x="98238" y="288323"/>
                    </a:lnTo>
                    <a:lnTo>
                      <a:pt x="0" y="56706"/>
                    </a:lnTo>
                    <a:lnTo>
                      <a:pt x="133380" y="0"/>
                    </a:lnTo>
                    <a:lnTo>
                      <a:pt x="151749" y="42330"/>
                    </a:lnTo>
                    <a:lnTo>
                      <a:pt x="70284" y="76673"/>
                    </a:lnTo>
                    <a:lnTo>
                      <a:pt x="91848" y="128587"/>
                    </a:lnTo>
                    <a:lnTo>
                      <a:pt x="167723" y="96640"/>
                    </a:lnTo>
                    <a:lnTo>
                      <a:pt x="185294" y="138970"/>
                    </a:lnTo>
                    <a:lnTo>
                      <a:pt x="109419" y="170918"/>
                    </a:lnTo>
                    <a:lnTo>
                      <a:pt x="131782" y="223630"/>
                    </a:lnTo>
                    <a:lnTo>
                      <a:pt x="218838" y="186891"/>
                    </a:lnTo>
                    <a:lnTo>
                      <a:pt x="237208" y="229221"/>
                    </a:lnTo>
                    <a:close/>
                  </a:path>
                </a:pathLst>
              </a:custGeom>
              <a:solidFill>
                <a:schemeClr val="tx2"/>
              </a:solidFill>
              <a:ln w="79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ACD1AEFF-1604-0B06-4993-0B0B4BBF75F9}"/>
                  </a:ext>
                </a:extLst>
              </p:cNvPr>
              <p:cNvSpPr/>
              <p:nvPr/>
            </p:nvSpPr>
            <p:spPr>
              <a:xfrm>
                <a:off x="3851589" y="3498218"/>
                <a:ext cx="345029" cy="320270"/>
              </a:xfrm>
              <a:custGeom>
                <a:avLst/>
                <a:gdLst>
                  <a:gd name="connsiteX0" fmla="*/ 345030 w 345029"/>
                  <a:gd name="connsiteY0" fmla="*/ 242000 h 320270"/>
                  <a:gd name="connsiteX1" fmla="*/ 291518 w 345029"/>
                  <a:gd name="connsiteY1" fmla="*/ 257175 h 320270"/>
                  <a:gd name="connsiteX2" fmla="*/ 250786 w 345029"/>
                  <a:gd name="connsiteY2" fmla="*/ 112614 h 320270"/>
                  <a:gd name="connsiteX3" fmla="*/ 238007 w 345029"/>
                  <a:gd name="connsiteY3" fmla="*/ 59901 h 320270"/>
                  <a:gd name="connsiteX4" fmla="*/ 236409 w 345029"/>
                  <a:gd name="connsiteY4" fmla="*/ 59901 h 320270"/>
                  <a:gd name="connsiteX5" fmla="*/ 238007 w 345029"/>
                  <a:gd name="connsiteY5" fmla="*/ 94244 h 320270"/>
                  <a:gd name="connsiteX6" fmla="*/ 227624 w 345029"/>
                  <a:gd name="connsiteY6" fmla="*/ 274746 h 320270"/>
                  <a:gd name="connsiteX7" fmla="*/ 182898 w 345029"/>
                  <a:gd name="connsiteY7" fmla="*/ 287525 h 320270"/>
                  <a:gd name="connsiteX8" fmla="*/ 79070 w 345029"/>
                  <a:gd name="connsiteY8" fmla="*/ 141366 h 320270"/>
                  <a:gd name="connsiteX9" fmla="*/ 61498 w 345029"/>
                  <a:gd name="connsiteY9" fmla="*/ 109419 h 320270"/>
                  <a:gd name="connsiteX10" fmla="*/ 59901 w 345029"/>
                  <a:gd name="connsiteY10" fmla="*/ 110218 h 320270"/>
                  <a:gd name="connsiteX11" fmla="*/ 79868 w 345029"/>
                  <a:gd name="connsiteY11" fmla="*/ 172515 h 320270"/>
                  <a:gd name="connsiteX12" fmla="*/ 118205 w 345029"/>
                  <a:gd name="connsiteY12" fmla="*/ 306693 h 320270"/>
                  <a:gd name="connsiteX13" fmla="*/ 68687 w 345029"/>
                  <a:gd name="connsiteY13" fmla="*/ 320271 h 320270"/>
                  <a:gd name="connsiteX14" fmla="*/ 0 w 345029"/>
                  <a:gd name="connsiteY14" fmla="*/ 78271 h 320270"/>
                  <a:gd name="connsiteX15" fmla="*/ 79868 w 345029"/>
                  <a:gd name="connsiteY15" fmla="*/ 55908 h 320270"/>
                  <a:gd name="connsiteX16" fmla="*/ 170119 w 345029"/>
                  <a:gd name="connsiteY16" fmla="*/ 185294 h 320270"/>
                  <a:gd name="connsiteX17" fmla="*/ 188489 w 345029"/>
                  <a:gd name="connsiteY17" fmla="*/ 217241 h 320270"/>
                  <a:gd name="connsiteX18" fmla="*/ 189287 w 345029"/>
                  <a:gd name="connsiteY18" fmla="*/ 217241 h 320270"/>
                  <a:gd name="connsiteX19" fmla="*/ 189287 w 345029"/>
                  <a:gd name="connsiteY19" fmla="*/ 179703 h 320270"/>
                  <a:gd name="connsiteX20" fmla="*/ 198073 w 345029"/>
                  <a:gd name="connsiteY20" fmla="*/ 22363 h 320270"/>
                  <a:gd name="connsiteX21" fmla="*/ 275545 w 345029"/>
                  <a:gd name="connsiteY21" fmla="*/ 0 h 320270"/>
                  <a:gd name="connsiteX22" fmla="*/ 345030 w 345029"/>
                  <a:gd name="connsiteY22" fmla="*/ 242000 h 32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45029" h="320270">
                    <a:moveTo>
                      <a:pt x="345030" y="242000"/>
                    </a:moveTo>
                    <a:lnTo>
                      <a:pt x="291518" y="257175"/>
                    </a:lnTo>
                    <a:lnTo>
                      <a:pt x="250786" y="112614"/>
                    </a:lnTo>
                    <a:cubicBezTo>
                      <a:pt x="245994" y="96640"/>
                      <a:pt x="242000" y="79868"/>
                      <a:pt x="238007" y="59901"/>
                    </a:cubicBezTo>
                    <a:lnTo>
                      <a:pt x="236409" y="59901"/>
                    </a:lnTo>
                    <a:cubicBezTo>
                      <a:pt x="238007" y="75875"/>
                      <a:pt x="238007" y="87056"/>
                      <a:pt x="238007" y="94244"/>
                    </a:cubicBezTo>
                    <a:lnTo>
                      <a:pt x="227624" y="274746"/>
                    </a:lnTo>
                    <a:lnTo>
                      <a:pt x="182898" y="287525"/>
                    </a:lnTo>
                    <a:lnTo>
                      <a:pt x="79070" y="141366"/>
                    </a:lnTo>
                    <a:cubicBezTo>
                      <a:pt x="75875" y="137373"/>
                      <a:pt x="70284" y="126990"/>
                      <a:pt x="61498" y="109419"/>
                    </a:cubicBezTo>
                    <a:lnTo>
                      <a:pt x="59901" y="110218"/>
                    </a:lnTo>
                    <a:cubicBezTo>
                      <a:pt x="67888" y="133380"/>
                      <a:pt x="75076" y="154145"/>
                      <a:pt x="79868" y="172515"/>
                    </a:cubicBezTo>
                    <a:lnTo>
                      <a:pt x="118205" y="306693"/>
                    </a:lnTo>
                    <a:lnTo>
                      <a:pt x="68687" y="320271"/>
                    </a:lnTo>
                    <a:lnTo>
                      <a:pt x="0" y="78271"/>
                    </a:lnTo>
                    <a:lnTo>
                      <a:pt x="79868" y="55908"/>
                    </a:lnTo>
                    <a:lnTo>
                      <a:pt x="170119" y="185294"/>
                    </a:lnTo>
                    <a:cubicBezTo>
                      <a:pt x="177307" y="195677"/>
                      <a:pt x="183696" y="206059"/>
                      <a:pt x="188489" y="217241"/>
                    </a:cubicBezTo>
                    <a:lnTo>
                      <a:pt x="189287" y="217241"/>
                    </a:lnTo>
                    <a:cubicBezTo>
                      <a:pt x="188489" y="202865"/>
                      <a:pt x="188489" y="190086"/>
                      <a:pt x="189287" y="179703"/>
                    </a:cubicBezTo>
                    <a:lnTo>
                      <a:pt x="198073" y="22363"/>
                    </a:lnTo>
                    <a:lnTo>
                      <a:pt x="275545" y="0"/>
                    </a:lnTo>
                    <a:lnTo>
                      <a:pt x="345030" y="242000"/>
                    </a:lnTo>
                    <a:close/>
                  </a:path>
                </a:pathLst>
              </a:custGeom>
              <a:solidFill>
                <a:schemeClr val="tx2"/>
              </a:solidFill>
              <a:ln w="79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33E8BF48-0AB5-170A-C2F3-6DE850C8CF18}"/>
                  </a:ext>
                </a:extLst>
              </p:cNvPr>
              <p:cNvSpPr/>
              <p:nvPr/>
            </p:nvSpPr>
            <p:spPr>
              <a:xfrm>
                <a:off x="4211794" y="3471601"/>
                <a:ext cx="193280" cy="263026"/>
              </a:xfrm>
              <a:custGeom>
                <a:avLst/>
                <a:gdLst>
                  <a:gd name="connsiteX0" fmla="*/ 78271 w 193280"/>
                  <a:gd name="connsiteY0" fmla="*/ 169581 h 263026"/>
                  <a:gd name="connsiteX1" fmla="*/ 89452 w 193280"/>
                  <a:gd name="connsiteY1" fmla="*/ 255839 h 263026"/>
                  <a:gd name="connsiteX2" fmla="*/ 33545 w 193280"/>
                  <a:gd name="connsiteY2" fmla="*/ 263027 h 263026"/>
                  <a:gd name="connsiteX3" fmla="*/ 0 w 193280"/>
                  <a:gd name="connsiteY3" fmla="*/ 13839 h 263026"/>
                  <a:gd name="connsiteX4" fmla="*/ 87855 w 193280"/>
                  <a:gd name="connsiteY4" fmla="*/ 1858 h 263026"/>
                  <a:gd name="connsiteX5" fmla="*/ 192482 w 193280"/>
                  <a:gd name="connsiteY5" fmla="*/ 68948 h 263026"/>
                  <a:gd name="connsiteX6" fmla="*/ 173314 w 193280"/>
                  <a:gd name="connsiteY6" fmla="*/ 133641 h 263026"/>
                  <a:gd name="connsiteX7" fmla="*/ 103828 w 193280"/>
                  <a:gd name="connsiteY7" fmla="*/ 166387 h 263026"/>
                  <a:gd name="connsiteX8" fmla="*/ 78271 w 193280"/>
                  <a:gd name="connsiteY8" fmla="*/ 169581 h 263026"/>
                  <a:gd name="connsiteX9" fmla="*/ 62297 w 193280"/>
                  <a:gd name="connsiteY9" fmla="*/ 48981 h 263026"/>
                  <a:gd name="connsiteX10" fmla="*/ 72680 w 193280"/>
                  <a:gd name="connsiteY10" fmla="*/ 126453 h 263026"/>
                  <a:gd name="connsiteX11" fmla="*/ 95043 w 193280"/>
                  <a:gd name="connsiteY11" fmla="*/ 123258 h 263026"/>
                  <a:gd name="connsiteX12" fmla="*/ 134977 w 193280"/>
                  <a:gd name="connsiteY12" fmla="*/ 77733 h 263026"/>
                  <a:gd name="connsiteX13" fmla="*/ 84660 w 193280"/>
                  <a:gd name="connsiteY13" fmla="*/ 44987 h 263026"/>
                  <a:gd name="connsiteX14" fmla="*/ 62297 w 193280"/>
                  <a:gd name="connsiteY14" fmla="*/ 48981 h 263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3280" h="263026">
                    <a:moveTo>
                      <a:pt x="78271" y="169581"/>
                    </a:moveTo>
                    <a:lnTo>
                      <a:pt x="89452" y="255839"/>
                    </a:lnTo>
                    <a:lnTo>
                      <a:pt x="33545" y="263027"/>
                    </a:lnTo>
                    <a:lnTo>
                      <a:pt x="0" y="13839"/>
                    </a:lnTo>
                    <a:lnTo>
                      <a:pt x="87855" y="1858"/>
                    </a:lnTo>
                    <a:cubicBezTo>
                      <a:pt x="150950" y="-6927"/>
                      <a:pt x="185294" y="15436"/>
                      <a:pt x="192482" y="68948"/>
                    </a:cubicBezTo>
                    <a:cubicBezTo>
                      <a:pt x="195677" y="93707"/>
                      <a:pt x="189287" y="115271"/>
                      <a:pt x="173314" y="133641"/>
                    </a:cubicBezTo>
                    <a:cubicBezTo>
                      <a:pt x="157340" y="151212"/>
                      <a:pt x="134178" y="162393"/>
                      <a:pt x="103828" y="166387"/>
                    </a:cubicBezTo>
                    <a:lnTo>
                      <a:pt x="78271" y="169581"/>
                    </a:lnTo>
                    <a:close/>
                    <a:moveTo>
                      <a:pt x="62297" y="48981"/>
                    </a:moveTo>
                    <a:lnTo>
                      <a:pt x="72680" y="126453"/>
                    </a:lnTo>
                    <a:lnTo>
                      <a:pt x="95043" y="123258"/>
                    </a:lnTo>
                    <a:cubicBezTo>
                      <a:pt x="124594" y="119265"/>
                      <a:pt x="138172" y="104090"/>
                      <a:pt x="134977" y="77733"/>
                    </a:cubicBezTo>
                    <a:cubicBezTo>
                      <a:pt x="131782" y="52175"/>
                      <a:pt x="115010" y="40994"/>
                      <a:pt x="84660" y="44987"/>
                    </a:cubicBezTo>
                    <a:lnTo>
                      <a:pt x="62297" y="48981"/>
                    </a:lnTo>
                    <a:close/>
                  </a:path>
                </a:pathLst>
              </a:custGeom>
              <a:solidFill>
                <a:schemeClr val="tx2"/>
              </a:solidFill>
              <a:ln w="79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09974F34-9174-5F0E-144E-C15B8347281A}"/>
                  </a:ext>
                </a:extLst>
              </p:cNvPr>
              <p:cNvSpPr/>
              <p:nvPr/>
            </p:nvSpPr>
            <p:spPr>
              <a:xfrm>
                <a:off x="4450600" y="3455888"/>
                <a:ext cx="157340" cy="253181"/>
              </a:xfrm>
              <a:custGeom>
                <a:avLst/>
                <a:gdLst>
                  <a:gd name="connsiteX0" fmla="*/ 157340 w 157340"/>
                  <a:gd name="connsiteY0" fmla="*/ 249188 h 253181"/>
                  <a:gd name="connsiteX1" fmla="*/ 7188 w 157340"/>
                  <a:gd name="connsiteY1" fmla="*/ 253181 h 253181"/>
                  <a:gd name="connsiteX2" fmla="*/ 0 w 157340"/>
                  <a:gd name="connsiteY2" fmla="*/ 1597 h 253181"/>
                  <a:gd name="connsiteX3" fmla="*/ 56706 w 157340"/>
                  <a:gd name="connsiteY3" fmla="*/ 0 h 253181"/>
                  <a:gd name="connsiteX4" fmla="*/ 62297 w 157340"/>
                  <a:gd name="connsiteY4" fmla="*/ 205261 h 253181"/>
                  <a:gd name="connsiteX5" fmla="*/ 155743 w 157340"/>
                  <a:gd name="connsiteY5" fmla="*/ 202865 h 253181"/>
                  <a:gd name="connsiteX6" fmla="*/ 157340 w 157340"/>
                  <a:gd name="connsiteY6" fmla="*/ 249188 h 253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7340" h="253181">
                    <a:moveTo>
                      <a:pt x="157340" y="249188"/>
                    </a:moveTo>
                    <a:lnTo>
                      <a:pt x="7188" y="253181"/>
                    </a:lnTo>
                    <a:lnTo>
                      <a:pt x="0" y="1597"/>
                    </a:lnTo>
                    <a:lnTo>
                      <a:pt x="56706" y="0"/>
                    </a:lnTo>
                    <a:lnTo>
                      <a:pt x="62297" y="205261"/>
                    </a:lnTo>
                    <a:lnTo>
                      <a:pt x="155743" y="202865"/>
                    </a:lnTo>
                    <a:lnTo>
                      <a:pt x="157340" y="249188"/>
                    </a:lnTo>
                    <a:close/>
                  </a:path>
                </a:pathLst>
              </a:custGeom>
              <a:solidFill>
                <a:schemeClr val="tx2"/>
              </a:solidFill>
              <a:ln w="79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B3D9402F-21E9-3ECD-2625-05F6502CD694}"/>
                  </a:ext>
                </a:extLst>
              </p:cNvPr>
              <p:cNvSpPr/>
              <p:nvPr/>
            </p:nvSpPr>
            <p:spPr>
              <a:xfrm>
                <a:off x="4620837" y="3459283"/>
                <a:ext cx="247355" cy="259971"/>
              </a:xfrm>
              <a:custGeom>
                <a:avLst/>
                <a:gdLst>
                  <a:gd name="connsiteX0" fmla="*/ 110898 w 247355"/>
                  <a:gd name="connsiteY0" fmla="*/ 259371 h 259971"/>
                  <a:gd name="connsiteX1" fmla="*/ 26238 w 247355"/>
                  <a:gd name="connsiteY1" fmla="*/ 216243 h 259971"/>
                  <a:gd name="connsiteX2" fmla="*/ 680 w 247355"/>
                  <a:gd name="connsiteY2" fmla="*/ 121998 h 259971"/>
                  <a:gd name="connsiteX3" fmla="*/ 43809 w 247355"/>
                  <a:gd name="connsiteY3" fmla="*/ 29351 h 259971"/>
                  <a:gd name="connsiteX4" fmla="*/ 138053 w 247355"/>
                  <a:gd name="connsiteY4" fmla="*/ 599 h 259971"/>
                  <a:gd name="connsiteX5" fmla="*/ 221914 w 247355"/>
                  <a:gd name="connsiteY5" fmla="*/ 43728 h 259971"/>
                  <a:gd name="connsiteX6" fmla="*/ 246673 w 247355"/>
                  <a:gd name="connsiteY6" fmla="*/ 139569 h 259971"/>
                  <a:gd name="connsiteX7" fmla="*/ 203545 w 247355"/>
                  <a:gd name="connsiteY7" fmla="*/ 231418 h 259971"/>
                  <a:gd name="connsiteX8" fmla="*/ 110898 w 247355"/>
                  <a:gd name="connsiteY8" fmla="*/ 259371 h 259971"/>
                  <a:gd name="connsiteX9" fmla="*/ 132462 w 247355"/>
                  <a:gd name="connsiteY9" fmla="*/ 48520 h 259971"/>
                  <a:gd name="connsiteX10" fmla="*/ 82944 w 247355"/>
                  <a:gd name="connsiteY10" fmla="*/ 66889 h 259971"/>
                  <a:gd name="connsiteX11" fmla="*/ 59782 w 247355"/>
                  <a:gd name="connsiteY11" fmla="*/ 124394 h 259971"/>
                  <a:gd name="connsiteX12" fmla="*/ 71763 w 247355"/>
                  <a:gd name="connsiteY12" fmla="*/ 185094 h 259971"/>
                  <a:gd name="connsiteX13" fmla="*/ 115690 w 247355"/>
                  <a:gd name="connsiteY13" fmla="*/ 210652 h 259971"/>
                  <a:gd name="connsiteX14" fmla="*/ 163611 w 247355"/>
                  <a:gd name="connsiteY14" fmla="*/ 193880 h 259971"/>
                  <a:gd name="connsiteX15" fmla="*/ 185974 w 247355"/>
                  <a:gd name="connsiteY15" fmla="*/ 137173 h 259971"/>
                  <a:gd name="connsiteX16" fmla="*/ 174792 w 247355"/>
                  <a:gd name="connsiteY16" fmla="*/ 74876 h 259971"/>
                  <a:gd name="connsiteX17" fmla="*/ 132462 w 247355"/>
                  <a:gd name="connsiteY17" fmla="*/ 48520 h 259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47355" h="259971">
                    <a:moveTo>
                      <a:pt x="110898" y="259371"/>
                    </a:moveTo>
                    <a:cubicBezTo>
                      <a:pt x="74957" y="256177"/>
                      <a:pt x="47003" y="241800"/>
                      <a:pt x="26238" y="216243"/>
                    </a:cubicBezTo>
                    <a:cubicBezTo>
                      <a:pt x="5472" y="190685"/>
                      <a:pt x="-2515" y="159536"/>
                      <a:pt x="680" y="121998"/>
                    </a:cubicBezTo>
                    <a:cubicBezTo>
                      <a:pt x="3875" y="82064"/>
                      <a:pt x="18251" y="51715"/>
                      <a:pt x="43809" y="29351"/>
                    </a:cubicBezTo>
                    <a:cubicBezTo>
                      <a:pt x="68568" y="6988"/>
                      <a:pt x="100515" y="-2596"/>
                      <a:pt x="138053" y="599"/>
                    </a:cubicBezTo>
                    <a:cubicBezTo>
                      <a:pt x="173994" y="3794"/>
                      <a:pt x="201947" y="18170"/>
                      <a:pt x="221914" y="43728"/>
                    </a:cubicBezTo>
                    <a:cubicBezTo>
                      <a:pt x="241881" y="69285"/>
                      <a:pt x="249868" y="101233"/>
                      <a:pt x="246673" y="139569"/>
                    </a:cubicBezTo>
                    <a:cubicBezTo>
                      <a:pt x="243479" y="178705"/>
                      <a:pt x="229102" y="209853"/>
                      <a:pt x="203545" y="231418"/>
                    </a:cubicBezTo>
                    <a:cubicBezTo>
                      <a:pt x="178786" y="252982"/>
                      <a:pt x="147637" y="262566"/>
                      <a:pt x="110898" y="259371"/>
                    </a:cubicBezTo>
                    <a:close/>
                    <a:moveTo>
                      <a:pt x="132462" y="48520"/>
                    </a:moveTo>
                    <a:cubicBezTo>
                      <a:pt x="112495" y="46922"/>
                      <a:pt x="96522" y="52513"/>
                      <a:pt x="82944" y="66889"/>
                    </a:cubicBezTo>
                    <a:cubicBezTo>
                      <a:pt x="69366" y="81266"/>
                      <a:pt x="62178" y="99635"/>
                      <a:pt x="59782" y="124394"/>
                    </a:cubicBezTo>
                    <a:cubicBezTo>
                      <a:pt x="57386" y="149153"/>
                      <a:pt x="61380" y="169120"/>
                      <a:pt x="71763" y="185094"/>
                    </a:cubicBezTo>
                    <a:cubicBezTo>
                      <a:pt x="82145" y="200269"/>
                      <a:pt x="96522" y="209054"/>
                      <a:pt x="115690" y="210652"/>
                    </a:cubicBezTo>
                    <a:cubicBezTo>
                      <a:pt x="134858" y="212249"/>
                      <a:pt x="150832" y="206658"/>
                      <a:pt x="163611" y="193880"/>
                    </a:cubicBezTo>
                    <a:cubicBezTo>
                      <a:pt x="176390" y="181101"/>
                      <a:pt x="183578" y="161932"/>
                      <a:pt x="185974" y="137173"/>
                    </a:cubicBezTo>
                    <a:cubicBezTo>
                      <a:pt x="188370" y="110817"/>
                      <a:pt x="184376" y="90850"/>
                      <a:pt x="174792" y="74876"/>
                    </a:cubicBezTo>
                    <a:cubicBezTo>
                      <a:pt x="165208" y="58903"/>
                      <a:pt x="151631" y="50916"/>
                      <a:pt x="132462" y="48520"/>
                    </a:cubicBezTo>
                    <a:close/>
                  </a:path>
                </a:pathLst>
              </a:custGeom>
              <a:solidFill>
                <a:schemeClr val="tx2"/>
              </a:solidFill>
              <a:ln w="79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B967F9C9-4B7F-5F0C-B4E7-2E3D032A3DE8}"/>
                  </a:ext>
                </a:extLst>
              </p:cNvPr>
              <p:cNvSpPr/>
              <p:nvPr/>
            </p:nvSpPr>
            <p:spPr>
              <a:xfrm>
                <a:off x="4907445" y="3480647"/>
                <a:ext cx="214046" cy="274746"/>
              </a:xfrm>
              <a:custGeom>
                <a:avLst/>
                <a:gdLst>
                  <a:gd name="connsiteX0" fmla="*/ 214046 w 214046"/>
                  <a:gd name="connsiteY0" fmla="*/ 45525 h 274746"/>
                  <a:gd name="connsiteX1" fmla="*/ 99835 w 214046"/>
                  <a:gd name="connsiteY1" fmla="*/ 186891 h 274746"/>
                  <a:gd name="connsiteX2" fmla="*/ 80667 w 214046"/>
                  <a:gd name="connsiteY2" fmla="*/ 274746 h 274746"/>
                  <a:gd name="connsiteX3" fmla="*/ 25558 w 214046"/>
                  <a:gd name="connsiteY3" fmla="*/ 262766 h 274746"/>
                  <a:gd name="connsiteX4" fmla="*/ 43927 w 214046"/>
                  <a:gd name="connsiteY4" fmla="*/ 176508 h 274746"/>
                  <a:gd name="connsiteX5" fmla="*/ 0 w 214046"/>
                  <a:gd name="connsiteY5" fmla="*/ 0 h 274746"/>
                  <a:gd name="connsiteX6" fmla="*/ 63096 w 214046"/>
                  <a:gd name="connsiteY6" fmla="*/ 13578 h 274746"/>
                  <a:gd name="connsiteX7" fmla="*/ 83063 w 214046"/>
                  <a:gd name="connsiteY7" fmla="*/ 114211 h 274746"/>
                  <a:gd name="connsiteX8" fmla="*/ 84660 w 214046"/>
                  <a:gd name="connsiteY8" fmla="*/ 135776 h 274746"/>
                  <a:gd name="connsiteX9" fmla="*/ 85459 w 214046"/>
                  <a:gd name="connsiteY9" fmla="*/ 135776 h 274746"/>
                  <a:gd name="connsiteX10" fmla="*/ 95043 w 214046"/>
                  <a:gd name="connsiteY10" fmla="*/ 117406 h 274746"/>
                  <a:gd name="connsiteX11" fmla="*/ 154944 w 214046"/>
                  <a:gd name="connsiteY11" fmla="*/ 33545 h 274746"/>
                  <a:gd name="connsiteX12" fmla="*/ 214046 w 214046"/>
                  <a:gd name="connsiteY12" fmla="*/ 45525 h 274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14046" h="274746">
                    <a:moveTo>
                      <a:pt x="214046" y="45525"/>
                    </a:moveTo>
                    <a:lnTo>
                      <a:pt x="99835" y="186891"/>
                    </a:lnTo>
                    <a:lnTo>
                      <a:pt x="80667" y="274746"/>
                    </a:lnTo>
                    <a:lnTo>
                      <a:pt x="25558" y="262766"/>
                    </a:lnTo>
                    <a:lnTo>
                      <a:pt x="43927" y="176508"/>
                    </a:lnTo>
                    <a:lnTo>
                      <a:pt x="0" y="0"/>
                    </a:lnTo>
                    <a:lnTo>
                      <a:pt x="63096" y="13578"/>
                    </a:lnTo>
                    <a:lnTo>
                      <a:pt x="83063" y="114211"/>
                    </a:lnTo>
                    <a:cubicBezTo>
                      <a:pt x="83063" y="115809"/>
                      <a:pt x="83861" y="122997"/>
                      <a:pt x="84660" y="135776"/>
                    </a:cubicBezTo>
                    <a:lnTo>
                      <a:pt x="85459" y="135776"/>
                    </a:lnTo>
                    <a:cubicBezTo>
                      <a:pt x="88654" y="127789"/>
                      <a:pt x="91848" y="121399"/>
                      <a:pt x="95043" y="117406"/>
                    </a:cubicBezTo>
                    <a:lnTo>
                      <a:pt x="154944" y="33545"/>
                    </a:lnTo>
                    <a:lnTo>
                      <a:pt x="214046" y="45525"/>
                    </a:lnTo>
                    <a:close/>
                  </a:path>
                </a:pathLst>
              </a:custGeom>
              <a:solidFill>
                <a:schemeClr val="tx2"/>
              </a:solidFill>
              <a:ln w="79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D274EC12-0E5F-893F-9231-DBFBDBB18719}"/>
                  </a:ext>
                </a:extLst>
              </p:cNvPr>
              <p:cNvSpPr/>
              <p:nvPr/>
            </p:nvSpPr>
            <p:spPr>
              <a:xfrm>
                <a:off x="5088745" y="3540548"/>
                <a:ext cx="215643" cy="285927"/>
              </a:xfrm>
              <a:custGeom>
                <a:avLst/>
                <a:gdLst>
                  <a:gd name="connsiteX0" fmla="*/ 143762 w 215643"/>
                  <a:gd name="connsiteY0" fmla="*/ 285928 h 285927"/>
                  <a:gd name="connsiteX1" fmla="*/ 0 w 215643"/>
                  <a:gd name="connsiteY1" fmla="*/ 239604 h 285927"/>
                  <a:gd name="connsiteX2" fmla="*/ 77472 w 215643"/>
                  <a:gd name="connsiteY2" fmla="*/ 0 h 285927"/>
                  <a:gd name="connsiteX3" fmla="*/ 215644 w 215643"/>
                  <a:gd name="connsiteY3" fmla="*/ 44726 h 285927"/>
                  <a:gd name="connsiteX4" fmla="*/ 201267 w 215643"/>
                  <a:gd name="connsiteY4" fmla="*/ 88654 h 285927"/>
                  <a:gd name="connsiteX5" fmla="*/ 117406 w 215643"/>
                  <a:gd name="connsiteY5" fmla="*/ 61498 h 285927"/>
                  <a:gd name="connsiteX6" fmla="*/ 99835 w 215643"/>
                  <a:gd name="connsiteY6" fmla="*/ 115010 h 285927"/>
                  <a:gd name="connsiteX7" fmla="*/ 178106 w 215643"/>
                  <a:gd name="connsiteY7" fmla="*/ 140568 h 285927"/>
                  <a:gd name="connsiteX8" fmla="*/ 163729 w 215643"/>
                  <a:gd name="connsiteY8" fmla="*/ 184495 h 285927"/>
                  <a:gd name="connsiteX9" fmla="*/ 85459 w 215643"/>
                  <a:gd name="connsiteY9" fmla="*/ 158938 h 285927"/>
                  <a:gd name="connsiteX10" fmla="*/ 67888 w 215643"/>
                  <a:gd name="connsiteY10" fmla="*/ 214046 h 285927"/>
                  <a:gd name="connsiteX11" fmla="*/ 157340 w 215643"/>
                  <a:gd name="connsiteY11" fmla="*/ 242799 h 285927"/>
                  <a:gd name="connsiteX12" fmla="*/ 143762 w 215643"/>
                  <a:gd name="connsiteY12" fmla="*/ 285928 h 285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15643" h="285927">
                    <a:moveTo>
                      <a:pt x="143762" y="285928"/>
                    </a:moveTo>
                    <a:lnTo>
                      <a:pt x="0" y="239604"/>
                    </a:lnTo>
                    <a:lnTo>
                      <a:pt x="77472" y="0"/>
                    </a:lnTo>
                    <a:lnTo>
                      <a:pt x="215644" y="44726"/>
                    </a:lnTo>
                    <a:lnTo>
                      <a:pt x="201267" y="88654"/>
                    </a:lnTo>
                    <a:lnTo>
                      <a:pt x="117406" y="61498"/>
                    </a:lnTo>
                    <a:lnTo>
                      <a:pt x="99835" y="115010"/>
                    </a:lnTo>
                    <a:lnTo>
                      <a:pt x="178106" y="140568"/>
                    </a:lnTo>
                    <a:lnTo>
                      <a:pt x="163729" y="184495"/>
                    </a:lnTo>
                    <a:lnTo>
                      <a:pt x="85459" y="158938"/>
                    </a:lnTo>
                    <a:lnTo>
                      <a:pt x="67888" y="214046"/>
                    </a:lnTo>
                    <a:lnTo>
                      <a:pt x="157340" y="242799"/>
                    </a:lnTo>
                    <a:lnTo>
                      <a:pt x="143762" y="285928"/>
                    </a:lnTo>
                    <a:close/>
                  </a:path>
                </a:pathLst>
              </a:custGeom>
              <a:solidFill>
                <a:schemeClr val="tx2"/>
              </a:solidFill>
              <a:ln w="79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BA35CCD9-9930-AC91-CA23-F13598AF4C59}"/>
                  </a:ext>
                </a:extLst>
              </p:cNvPr>
              <p:cNvSpPr/>
              <p:nvPr/>
            </p:nvSpPr>
            <p:spPr>
              <a:xfrm>
                <a:off x="5265252" y="3607638"/>
                <a:ext cx="231617" cy="290719"/>
              </a:xfrm>
              <a:custGeom>
                <a:avLst/>
                <a:gdLst>
                  <a:gd name="connsiteX0" fmla="*/ 138971 w 231617"/>
                  <a:gd name="connsiteY0" fmla="*/ 290720 h 290719"/>
                  <a:gd name="connsiteX1" fmla="*/ 0 w 231617"/>
                  <a:gd name="connsiteY1" fmla="*/ 231617 h 290719"/>
                  <a:gd name="connsiteX2" fmla="*/ 98238 w 231617"/>
                  <a:gd name="connsiteY2" fmla="*/ 0 h 290719"/>
                  <a:gd name="connsiteX3" fmla="*/ 231617 w 231617"/>
                  <a:gd name="connsiteY3" fmla="*/ 56706 h 290719"/>
                  <a:gd name="connsiteX4" fmla="*/ 213248 w 231617"/>
                  <a:gd name="connsiteY4" fmla="*/ 99036 h 290719"/>
                  <a:gd name="connsiteX5" fmla="*/ 131782 w 231617"/>
                  <a:gd name="connsiteY5" fmla="*/ 64693 h 290719"/>
                  <a:gd name="connsiteX6" fmla="*/ 110218 w 231617"/>
                  <a:gd name="connsiteY6" fmla="*/ 116607 h 290719"/>
                  <a:gd name="connsiteX7" fmla="*/ 186093 w 231617"/>
                  <a:gd name="connsiteY7" fmla="*/ 148554 h 290719"/>
                  <a:gd name="connsiteX8" fmla="*/ 168522 w 231617"/>
                  <a:gd name="connsiteY8" fmla="*/ 190885 h 290719"/>
                  <a:gd name="connsiteX9" fmla="*/ 92647 w 231617"/>
                  <a:gd name="connsiteY9" fmla="*/ 158937 h 290719"/>
                  <a:gd name="connsiteX10" fmla="*/ 70284 w 231617"/>
                  <a:gd name="connsiteY10" fmla="*/ 211650 h 290719"/>
                  <a:gd name="connsiteX11" fmla="*/ 157340 w 231617"/>
                  <a:gd name="connsiteY11" fmla="*/ 248389 h 290719"/>
                  <a:gd name="connsiteX12" fmla="*/ 138971 w 231617"/>
                  <a:gd name="connsiteY12" fmla="*/ 290720 h 290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617" h="290719">
                    <a:moveTo>
                      <a:pt x="138971" y="290720"/>
                    </a:moveTo>
                    <a:lnTo>
                      <a:pt x="0" y="231617"/>
                    </a:lnTo>
                    <a:lnTo>
                      <a:pt x="98238" y="0"/>
                    </a:lnTo>
                    <a:lnTo>
                      <a:pt x="231617" y="56706"/>
                    </a:lnTo>
                    <a:lnTo>
                      <a:pt x="213248" y="99036"/>
                    </a:lnTo>
                    <a:lnTo>
                      <a:pt x="131782" y="64693"/>
                    </a:lnTo>
                    <a:lnTo>
                      <a:pt x="110218" y="116607"/>
                    </a:lnTo>
                    <a:lnTo>
                      <a:pt x="186093" y="148554"/>
                    </a:lnTo>
                    <a:lnTo>
                      <a:pt x="168522" y="190885"/>
                    </a:lnTo>
                    <a:lnTo>
                      <a:pt x="92647" y="158937"/>
                    </a:lnTo>
                    <a:lnTo>
                      <a:pt x="70284" y="211650"/>
                    </a:lnTo>
                    <a:lnTo>
                      <a:pt x="157340" y="248389"/>
                    </a:lnTo>
                    <a:lnTo>
                      <a:pt x="138971" y="290720"/>
                    </a:lnTo>
                    <a:close/>
                  </a:path>
                </a:pathLst>
              </a:custGeom>
              <a:solidFill>
                <a:schemeClr val="tx2"/>
              </a:solidFill>
              <a:ln w="79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77" name="Graphic 3">
              <a:extLst>
                <a:ext uri="{FF2B5EF4-FFF2-40B4-BE49-F238E27FC236}">
                  <a16:creationId xmlns:a16="http://schemas.microsoft.com/office/drawing/2014/main" id="{FE78C3CD-3BA4-DF5C-7CC8-049C358C8E72}"/>
                </a:ext>
              </a:extLst>
            </p:cNvPr>
            <p:cNvGrpSpPr/>
            <p:nvPr/>
          </p:nvGrpSpPr>
          <p:grpSpPr>
            <a:xfrm>
              <a:off x="3738117" y="3819288"/>
              <a:ext cx="1677288" cy="324263"/>
              <a:chOff x="3738117" y="3819288"/>
              <a:chExt cx="1677288" cy="324263"/>
            </a:xfrm>
            <a:solidFill>
              <a:srgbClr val="100942"/>
            </a:solidFill>
          </p:grpSpPr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F02DA207-BAA7-59C3-F2A7-B508F7F53DEE}"/>
                  </a:ext>
                </a:extLst>
              </p:cNvPr>
              <p:cNvSpPr/>
              <p:nvPr/>
            </p:nvSpPr>
            <p:spPr>
              <a:xfrm>
                <a:off x="3738117" y="3965846"/>
                <a:ext cx="155063" cy="162131"/>
              </a:xfrm>
              <a:custGeom>
                <a:avLst/>
                <a:gdLst>
                  <a:gd name="connsiteX0" fmla="*/ 107083 w 155063"/>
                  <a:gd name="connsiteY0" fmla="*/ 156142 h 162131"/>
                  <a:gd name="connsiteX1" fmla="*/ 47981 w 155063"/>
                  <a:gd name="connsiteY1" fmla="*/ 156142 h 162131"/>
                  <a:gd name="connsiteX2" fmla="*/ 7248 w 155063"/>
                  <a:gd name="connsiteY2" fmla="*/ 111416 h 162131"/>
                  <a:gd name="connsiteX3" fmla="*/ 4852 w 155063"/>
                  <a:gd name="connsiteY3" fmla="*/ 48320 h 162131"/>
                  <a:gd name="connsiteX4" fmla="*/ 48779 w 155063"/>
                  <a:gd name="connsiteY4" fmla="*/ 5990 h 162131"/>
                  <a:gd name="connsiteX5" fmla="*/ 107083 w 155063"/>
                  <a:gd name="connsiteY5" fmla="*/ 5990 h 162131"/>
                  <a:gd name="connsiteX6" fmla="*/ 147816 w 155063"/>
                  <a:gd name="connsiteY6" fmla="*/ 51515 h 162131"/>
                  <a:gd name="connsiteX7" fmla="*/ 150212 w 155063"/>
                  <a:gd name="connsiteY7" fmla="*/ 114611 h 162131"/>
                  <a:gd name="connsiteX8" fmla="*/ 107083 w 155063"/>
                  <a:gd name="connsiteY8" fmla="*/ 156142 h 162131"/>
                  <a:gd name="connsiteX9" fmla="*/ 59961 w 155063"/>
                  <a:gd name="connsiteY9" fmla="*/ 33944 h 162131"/>
                  <a:gd name="connsiteX10" fmla="*/ 37598 w 155063"/>
                  <a:gd name="connsiteY10" fmla="*/ 57904 h 162131"/>
                  <a:gd name="connsiteX11" fmla="*/ 40793 w 155063"/>
                  <a:gd name="connsiteY11" fmla="*/ 96241 h 162131"/>
                  <a:gd name="connsiteX12" fmla="*/ 64753 w 155063"/>
                  <a:gd name="connsiteY12" fmla="*/ 126591 h 162131"/>
                  <a:gd name="connsiteX13" fmla="*/ 95902 w 155063"/>
                  <a:gd name="connsiteY13" fmla="*/ 128188 h 162131"/>
                  <a:gd name="connsiteX14" fmla="*/ 117466 w 155063"/>
                  <a:gd name="connsiteY14" fmla="*/ 105027 h 162131"/>
                  <a:gd name="connsiteX15" fmla="*/ 114271 w 155063"/>
                  <a:gd name="connsiteY15" fmla="*/ 67489 h 162131"/>
                  <a:gd name="connsiteX16" fmla="*/ 91109 w 155063"/>
                  <a:gd name="connsiteY16" fmla="*/ 36340 h 162131"/>
                  <a:gd name="connsiteX17" fmla="*/ 59961 w 155063"/>
                  <a:gd name="connsiteY17" fmla="*/ 33944 h 162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55063" h="162131">
                    <a:moveTo>
                      <a:pt x="107083" y="156142"/>
                    </a:moveTo>
                    <a:cubicBezTo>
                      <a:pt x="86317" y="164129"/>
                      <a:pt x="67149" y="164129"/>
                      <a:pt x="47981" y="156142"/>
                    </a:cubicBezTo>
                    <a:cubicBezTo>
                      <a:pt x="29611" y="148155"/>
                      <a:pt x="16034" y="132980"/>
                      <a:pt x="7248" y="111416"/>
                    </a:cubicBezTo>
                    <a:cubicBezTo>
                      <a:pt x="-1537" y="88254"/>
                      <a:pt x="-2336" y="67489"/>
                      <a:pt x="4852" y="48320"/>
                    </a:cubicBezTo>
                    <a:cubicBezTo>
                      <a:pt x="12839" y="29152"/>
                      <a:pt x="27215" y="14776"/>
                      <a:pt x="48779" y="5990"/>
                    </a:cubicBezTo>
                    <a:cubicBezTo>
                      <a:pt x="69545" y="-1997"/>
                      <a:pt x="88714" y="-1997"/>
                      <a:pt x="107083" y="5990"/>
                    </a:cubicBezTo>
                    <a:cubicBezTo>
                      <a:pt x="125453" y="14776"/>
                      <a:pt x="139030" y="29951"/>
                      <a:pt x="147816" y="51515"/>
                    </a:cubicBezTo>
                    <a:cubicBezTo>
                      <a:pt x="156601" y="73878"/>
                      <a:pt x="157400" y="95442"/>
                      <a:pt x="150212" y="114611"/>
                    </a:cubicBezTo>
                    <a:cubicBezTo>
                      <a:pt x="143024" y="133779"/>
                      <a:pt x="128648" y="148155"/>
                      <a:pt x="107083" y="156142"/>
                    </a:cubicBezTo>
                    <a:close/>
                    <a:moveTo>
                      <a:pt x="59961" y="33944"/>
                    </a:moveTo>
                    <a:cubicBezTo>
                      <a:pt x="48779" y="38736"/>
                      <a:pt x="40793" y="46723"/>
                      <a:pt x="37598" y="57904"/>
                    </a:cubicBezTo>
                    <a:cubicBezTo>
                      <a:pt x="34403" y="69086"/>
                      <a:pt x="35202" y="81865"/>
                      <a:pt x="40793" y="96241"/>
                    </a:cubicBezTo>
                    <a:cubicBezTo>
                      <a:pt x="46383" y="110617"/>
                      <a:pt x="54370" y="120202"/>
                      <a:pt x="64753" y="126591"/>
                    </a:cubicBezTo>
                    <a:cubicBezTo>
                      <a:pt x="75136" y="132181"/>
                      <a:pt x="85519" y="132980"/>
                      <a:pt x="95902" y="128188"/>
                    </a:cubicBezTo>
                    <a:cubicBezTo>
                      <a:pt x="107083" y="123396"/>
                      <a:pt x="114271" y="116208"/>
                      <a:pt x="117466" y="105027"/>
                    </a:cubicBezTo>
                    <a:cubicBezTo>
                      <a:pt x="120661" y="94644"/>
                      <a:pt x="119862" y="81865"/>
                      <a:pt x="114271" y="67489"/>
                    </a:cubicBezTo>
                    <a:cubicBezTo>
                      <a:pt x="108681" y="52314"/>
                      <a:pt x="100694" y="41931"/>
                      <a:pt x="91109" y="36340"/>
                    </a:cubicBezTo>
                    <a:cubicBezTo>
                      <a:pt x="81525" y="30749"/>
                      <a:pt x="71142" y="29951"/>
                      <a:pt x="59961" y="33944"/>
                    </a:cubicBezTo>
                    <a:close/>
                  </a:path>
                </a:pathLst>
              </a:custGeom>
              <a:solidFill>
                <a:schemeClr val="tx2"/>
              </a:solidFill>
              <a:ln w="79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9C5F3F9F-9EF6-73D8-69B2-713EC7484247}"/>
                  </a:ext>
                </a:extLst>
              </p:cNvPr>
              <p:cNvSpPr/>
              <p:nvPr/>
            </p:nvSpPr>
            <p:spPr>
              <a:xfrm>
                <a:off x="3889926" y="3907941"/>
                <a:ext cx="111016" cy="176508"/>
              </a:xfrm>
              <a:custGeom>
                <a:avLst/>
                <a:gdLst>
                  <a:gd name="connsiteX0" fmla="*/ 95043 w 111016"/>
                  <a:gd name="connsiteY0" fmla="*/ 27155 h 176508"/>
                  <a:gd name="connsiteX1" fmla="*/ 42330 w 111016"/>
                  <a:gd name="connsiteY1" fmla="*/ 43927 h 176508"/>
                  <a:gd name="connsiteX2" fmla="*/ 54310 w 111016"/>
                  <a:gd name="connsiteY2" fmla="*/ 80667 h 176508"/>
                  <a:gd name="connsiteX3" fmla="*/ 102231 w 111016"/>
                  <a:gd name="connsiteY3" fmla="*/ 65492 h 176508"/>
                  <a:gd name="connsiteX4" fmla="*/ 111016 w 111016"/>
                  <a:gd name="connsiteY4" fmla="*/ 92647 h 176508"/>
                  <a:gd name="connsiteX5" fmla="*/ 63096 w 111016"/>
                  <a:gd name="connsiteY5" fmla="*/ 107822 h 176508"/>
                  <a:gd name="connsiteX6" fmla="*/ 81465 w 111016"/>
                  <a:gd name="connsiteY6" fmla="*/ 165327 h 176508"/>
                  <a:gd name="connsiteX7" fmla="*/ 47921 w 111016"/>
                  <a:gd name="connsiteY7" fmla="*/ 176508 h 176508"/>
                  <a:gd name="connsiteX8" fmla="*/ 0 w 111016"/>
                  <a:gd name="connsiteY8" fmla="*/ 27954 h 176508"/>
                  <a:gd name="connsiteX9" fmla="*/ 85459 w 111016"/>
                  <a:gd name="connsiteY9" fmla="*/ 0 h 176508"/>
                  <a:gd name="connsiteX10" fmla="*/ 95043 w 111016"/>
                  <a:gd name="connsiteY10" fmla="*/ 27155 h 176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1016" h="176508">
                    <a:moveTo>
                      <a:pt x="95043" y="27155"/>
                    </a:moveTo>
                    <a:lnTo>
                      <a:pt x="42330" y="43927"/>
                    </a:lnTo>
                    <a:lnTo>
                      <a:pt x="54310" y="80667"/>
                    </a:lnTo>
                    <a:lnTo>
                      <a:pt x="102231" y="65492"/>
                    </a:lnTo>
                    <a:lnTo>
                      <a:pt x="111016" y="92647"/>
                    </a:lnTo>
                    <a:lnTo>
                      <a:pt x="63096" y="107822"/>
                    </a:lnTo>
                    <a:lnTo>
                      <a:pt x="81465" y="165327"/>
                    </a:lnTo>
                    <a:lnTo>
                      <a:pt x="47921" y="176508"/>
                    </a:lnTo>
                    <a:lnTo>
                      <a:pt x="0" y="27954"/>
                    </a:lnTo>
                    <a:lnTo>
                      <a:pt x="85459" y="0"/>
                    </a:lnTo>
                    <a:lnTo>
                      <a:pt x="95043" y="27155"/>
                    </a:lnTo>
                    <a:close/>
                  </a:path>
                </a:pathLst>
              </a:custGeom>
              <a:solidFill>
                <a:schemeClr val="tx2"/>
              </a:solidFill>
              <a:ln w="79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93733F90-D60A-256B-A259-90E7F4C9D007}"/>
                  </a:ext>
                </a:extLst>
              </p:cNvPr>
              <p:cNvSpPr/>
              <p:nvPr/>
            </p:nvSpPr>
            <p:spPr>
              <a:xfrm>
                <a:off x="4056052" y="3857625"/>
                <a:ext cx="126990" cy="169320"/>
              </a:xfrm>
              <a:custGeom>
                <a:avLst/>
                <a:gdLst>
                  <a:gd name="connsiteX0" fmla="*/ 126990 w 126990"/>
                  <a:gd name="connsiteY0" fmla="*/ 27954 h 169320"/>
                  <a:gd name="connsiteX1" fmla="*/ 83861 w 126990"/>
                  <a:gd name="connsiteY1" fmla="*/ 37538 h 169320"/>
                  <a:gd name="connsiteX2" fmla="*/ 111815 w 126990"/>
                  <a:gd name="connsiteY2" fmla="*/ 161333 h 169320"/>
                  <a:gd name="connsiteX3" fmla="*/ 77472 w 126990"/>
                  <a:gd name="connsiteY3" fmla="*/ 169320 h 169320"/>
                  <a:gd name="connsiteX4" fmla="*/ 49518 w 126990"/>
                  <a:gd name="connsiteY4" fmla="*/ 45525 h 169320"/>
                  <a:gd name="connsiteX5" fmla="*/ 6390 w 126990"/>
                  <a:gd name="connsiteY5" fmla="*/ 55109 h 169320"/>
                  <a:gd name="connsiteX6" fmla="*/ 0 w 126990"/>
                  <a:gd name="connsiteY6" fmla="*/ 27155 h 169320"/>
                  <a:gd name="connsiteX7" fmla="*/ 120601 w 126990"/>
                  <a:gd name="connsiteY7" fmla="*/ 0 h 169320"/>
                  <a:gd name="connsiteX8" fmla="*/ 126990 w 126990"/>
                  <a:gd name="connsiteY8" fmla="*/ 27954 h 169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6990" h="169320">
                    <a:moveTo>
                      <a:pt x="126990" y="27954"/>
                    </a:moveTo>
                    <a:lnTo>
                      <a:pt x="83861" y="37538"/>
                    </a:lnTo>
                    <a:lnTo>
                      <a:pt x="111815" y="161333"/>
                    </a:lnTo>
                    <a:lnTo>
                      <a:pt x="77472" y="169320"/>
                    </a:lnTo>
                    <a:lnTo>
                      <a:pt x="49518" y="45525"/>
                    </a:lnTo>
                    <a:lnTo>
                      <a:pt x="6390" y="55109"/>
                    </a:lnTo>
                    <a:lnTo>
                      <a:pt x="0" y="27155"/>
                    </a:lnTo>
                    <a:lnTo>
                      <a:pt x="120601" y="0"/>
                    </a:lnTo>
                    <a:lnTo>
                      <a:pt x="126990" y="27954"/>
                    </a:lnTo>
                    <a:close/>
                  </a:path>
                </a:pathLst>
              </a:custGeom>
              <a:solidFill>
                <a:schemeClr val="tx2"/>
              </a:solidFill>
              <a:ln w="79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0DBF5C6C-781A-5590-681F-AAC3500292EF}"/>
                  </a:ext>
                </a:extLst>
              </p:cNvPr>
              <p:cNvSpPr/>
              <p:nvPr/>
            </p:nvSpPr>
            <p:spPr>
              <a:xfrm>
                <a:off x="4206204" y="3832865"/>
                <a:ext cx="156541" cy="173313"/>
              </a:xfrm>
              <a:custGeom>
                <a:avLst/>
                <a:gdLst>
                  <a:gd name="connsiteX0" fmla="*/ 156541 w 156541"/>
                  <a:gd name="connsiteY0" fmla="*/ 154145 h 173313"/>
                  <a:gd name="connsiteX1" fmla="*/ 121399 w 156541"/>
                  <a:gd name="connsiteY1" fmla="*/ 158937 h 173313"/>
                  <a:gd name="connsiteX2" fmla="*/ 111815 w 156541"/>
                  <a:gd name="connsiteY2" fmla="*/ 95842 h 173313"/>
                  <a:gd name="connsiteX3" fmla="*/ 47921 w 156541"/>
                  <a:gd name="connsiteY3" fmla="*/ 105426 h 173313"/>
                  <a:gd name="connsiteX4" fmla="*/ 57505 w 156541"/>
                  <a:gd name="connsiteY4" fmla="*/ 168522 h 173313"/>
                  <a:gd name="connsiteX5" fmla="*/ 23162 w 156541"/>
                  <a:gd name="connsiteY5" fmla="*/ 173314 h 173313"/>
                  <a:gd name="connsiteX6" fmla="*/ 0 w 156541"/>
                  <a:gd name="connsiteY6" fmla="*/ 19168 h 173313"/>
                  <a:gd name="connsiteX7" fmla="*/ 34343 w 156541"/>
                  <a:gd name="connsiteY7" fmla="*/ 14376 h 173313"/>
                  <a:gd name="connsiteX8" fmla="*/ 43129 w 156541"/>
                  <a:gd name="connsiteY8" fmla="*/ 75875 h 173313"/>
                  <a:gd name="connsiteX9" fmla="*/ 107023 w 156541"/>
                  <a:gd name="connsiteY9" fmla="*/ 66291 h 173313"/>
                  <a:gd name="connsiteX10" fmla="*/ 98238 w 156541"/>
                  <a:gd name="connsiteY10" fmla="*/ 4792 h 173313"/>
                  <a:gd name="connsiteX11" fmla="*/ 133379 w 156541"/>
                  <a:gd name="connsiteY11" fmla="*/ 0 h 173313"/>
                  <a:gd name="connsiteX12" fmla="*/ 156541 w 156541"/>
                  <a:gd name="connsiteY12" fmla="*/ 154145 h 173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6541" h="173313">
                    <a:moveTo>
                      <a:pt x="156541" y="154145"/>
                    </a:moveTo>
                    <a:lnTo>
                      <a:pt x="121399" y="158937"/>
                    </a:lnTo>
                    <a:lnTo>
                      <a:pt x="111815" y="95842"/>
                    </a:lnTo>
                    <a:lnTo>
                      <a:pt x="47921" y="105426"/>
                    </a:lnTo>
                    <a:lnTo>
                      <a:pt x="57505" y="168522"/>
                    </a:lnTo>
                    <a:lnTo>
                      <a:pt x="23162" y="173314"/>
                    </a:lnTo>
                    <a:lnTo>
                      <a:pt x="0" y="19168"/>
                    </a:lnTo>
                    <a:lnTo>
                      <a:pt x="34343" y="14376"/>
                    </a:lnTo>
                    <a:lnTo>
                      <a:pt x="43129" y="75875"/>
                    </a:lnTo>
                    <a:lnTo>
                      <a:pt x="107023" y="66291"/>
                    </a:lnTo>
                    <a:lnTo>
                      <a:pt x="98238" y="4792"/>
                    </a:lnTo>
                    <a:lnTo>
                      <a:pt x="133379" y="0"/>
                    </a:lnTo>
                    <a:lnTo>
                      <a:pt x="156541" y="154145"/>
                    </a:lnTo>
                    <a:close/>
                  </a:path>
                </a:pathLst>
              </a:custGeom>
              <a:solidFill>
                <a:schemeClr val="tx2"/>
              </a:solidFill>
              <a:ln w="79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127EE230-22B3-41A1-6A3F-CF7CD9951E8C}"/>
                  </a:ext>
                </a:extLst>
              </p:cNvPr>
              <p:cNvSpPr/>
              <p:nvPr/>
            </p:nvSpPr>
            <p:spPr>
              <a:xfrm>
                <a:off x="4384309" y="3821684"/>
                <a:ext cx="104627" cy="162131"/>
              </a:xfrm>
              <a:custGeom>
                <a:avLst/>
                <a:gdLst>
                  <a:gd name="connsiteX0" fmla="*/ 104627 w 104627"/>
                  <a:gd name="connsiteY0" fmla="*/ 155743 h 162131"/>
                  <a:gd name="connsiteX1" fmla="*/ 11181 w 104627"/>
                  <a:gd name="connsiteY1" fmla="*/ 162132 h 162131"/>
                  <a:gd name="connsiteX2" fmla="*/ 0 w 104627"/>
                  <a:gd name="connsiteY2" fmla="*/ 6389 h 162131"/>
                  <a:gd name="connsiteX3" fmla="*/ 89452 w 104627"/>
                  <a:gd name="connsiteY3" fmla="*/ 0 h 162131"/>
                  <a:gd name="connsiteX4" fmla="*/ 91848 w 104627"/>
                  <a:gd name="connsiteY4" fmla="*/ 28753 h 162131"/>
                  <a:gd name="connsiteX5" fmla="*/ 37538 w 104627"/>
                  <a:gd name="connsiteY5" fmla="*/ 32746 h 162131"/>
                  <a:gd name="connsiteX6" fmla="*/ 39934 w 104627"/>
                  <a:gd name="connsiteY6" fmla="*/ 67089 h 162131"/>
                  <a:gd name="connsiteX7" fmla="*/ 91049 w 104627"/>
                  <a:gd name="connsiteY7" fmla="*/ 63096 h 162131"/>
                  <a:gd name="connsiteX8" fmla="*/ 93446 w 104627"/>
                  <a:gd name="connsiteY8" fmla="*/ 91848 h 162131"/>
                  <a:gd name="connsiteX9" fmla="*/ 42330 w 104627"/>
                  <a:gd name="connsiteY9" fmla="*/ 95842 h 162131"/>
                  <a:gd name="connsiteX10" fmla="*/ 44726 w 104627"/>
                  <a:gd name="connsiteY10" fmla="*/ 131782 h 162131"/>
                  <a:gd name="connsiteX11" fmla="*/ 103030 w 104627"/>
                  <a:gd name="connsiteY11" fmla="*/ 127789 h 162131"/>
                  <a:gd name="connsiteX12" fmla="*/ 104627 w 104627"/>
                  <a:gd name="connsiteY12" fmla="*/ 155743 h 162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4627" h="162131">
                    <a:moveTo>
                      <a:pt x="104627" y="155743"/>
                    </a:moveTo>
                    <a:lnTo>
                      <a:pt x="11181" y="162132"/>
                    </a:lnTo>
                    <a:lnTo>
                      <a:pt x="0" y="6389"/>
                    </a:lnTo>
                    <a:lnTo>
                      <a:pt x="89452" y="0"/>
                    </a:lnTo>
                    <a:lnTo>
                      <a:pt x="91848" y="28753"/>
                    </a:lnTo>
                    <a:lnTo>
                      <a:pt x="37538" y="32746"/>
                    </a:lnTo>
                    <a:lnTo>
                      <a:pt x="39934" y="67089"/>
                    </a:lnTo>
                    <a:lnTo>
                      <a:pt x="91049" y="63096"/>
                    </a:lnTo>
                    <a:lnTo>
                      <a:pt x="93446" y="91848"/>
                    </a:lnTo>
                    <a:lnTo>
                      <a:pt x="42330" y="95842"/>
                    </a:lnTo>
                    <a:lnTo>
                      <a:pt x="44726" y="131782"/>
                    </a:lnTo>
                    <a:lnTo>
                      <a:pt x="103030" y="127789"/>
                    </a:lnTo>
                    <a:lnTo>
                      <a:pt x="104627" y="155743"/>
                    </a:lnTo>
                    <a:close/>
                  </a:path>
                </a:pathLst>
              </a:custGeom>
              <a:solidFill>
                <a:schemeClr val="tx2"/>
              </a:solidFill>
              <a:ln w="79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528F389B-91C7-F5FD-7805-230D1C81A4A7}"/>
                  </a:ext>
                </a:extLst>
              </p:cNvPr>
              <p:cNvSpPr/>
              <p:nvPr/>
            </p:nvSpPr>
            <p:spPr>
              <a:xfrm>
                <a:off x="4570402" y="3819288"/>
                <a:ext cx="184495" cy="162930"/>
              </a:xfrm>
              <a:custGeom>
                <a:avLst/>
                <a:gdLst>
                  <a:gd name="connsiteX0" fmla="*/ 177307 w 184495"/>
                  <a:gd name="connsiteY0" fmla="*/ 162931 h 162930"/>
                  <a:gd name="connsiteX1" fmla="*/ 142964 w 184495"/>
                  <a:gd name="connsiteY1" fmla="*/ 161333 h 162930"/>
                  <a:gd name="connsiteX2" fmla="*/ 147756 w 184495"/>
                  <a:gd name="connsiteY2" fmla="*/ 67888 h 162930"/>
                  <a:gd name="connsiteX3" fmla="*/ 150951 w 184495"/>
                  <a:gd name="connsiteY3" fmla="*/ 34343 h 162930"/>
                  <a:gd name="connsiteX4" fmla="*/ 150152 w 184495"/>
                  <a:gd name="connsiteY4" fmla="*/ 34343 h 162930"/>
                  <a:gd name="connsiteX5" fmla="*/ 144561 w 184495"/>
                  <a:gd name="connsiteY5" fmla="*/ 55109 h 162930"/>
                  <a:gd name="connsiteX6" fmla="*/ 103030 w 184495"/>
                  <a:gd name="connsiteY6" fmla="*/ 158937 h 162930"/>
                  <a:gd name="connsiteX7" fmla="*/ 73479 w 184495"/>
                  <a:gd name="connsiteY7" fmla="*/ 158139 h 162930"/>
                  <a:gd name="connsiteX8" fmla="*/ 41531 w 184495"/>
                  <a:gd name="connsiteY8" fmla="*/ 51914 h 162930"/>
                  <a:gd name="connsiteX9" fmla="*/ 37538 w 184495"/>
                  <a:gd name="connsiteY9" fmla="*/ 30350 h 162930"/>
                  <a:gd name="connsiteX10" fmla="*/ 36739 w 184495"/>
                  <a:gd name="connsiteY10" fmla="*/ 30350 h 162930"/>
                  <a:gd name="connsiteX11" fmla="*/ 35941 w 184495"/>
                  <a:gd name="connsiteY11" fmla="*/ 71082 h 162930"/>
                  <a:gd name="connsiteX12" fmla="*/ 31947 w 184495"/>
                  <a:gd name="connsiteY12" fmla="*/ 157340 h 162930"/>
                  <a:gd name="connsiteX13" fmla="*/ 0 w 184495"/>
                  <a:gd name="connsiteY13" fmla="*/ 155743 h 162930"/>
                  <a:gd name="connsiteX14" fmla="*/ 7188 w 184495"/>
                  <a:gd name="connsiteY14" fmla="*/ 0 h 162930"/>
                  <a:gd name="connsiteX15" fmla="*/ 58304 w 184495"/>
                  <a:gd name="connsiteY15" fmla="*/ 2396 h 162930"/>
                  <a:gd name="connsiteX16" fmla="*/ 85459 w 184495"/>
                  <a:gd name="connsiteY16" fmla="*/ 95842 h 162930"/>
                  <a:gd name="connsiteX17" fmla="*/ 90251 w 184495"/>
                  <a:gd name="connsiteY17" fmla="*/ 118205 h 162930"/>
                  <a:gd name="connsiteX18" fmla="*/ 91050 w 184495"/>
                  <a:gd name="connsiteY18" fmla="*/ 118205 h 162930"/>
                  <a:gd name="connsiteX19" fmla="*/ 98238 w 184495"/>
                  <a:gd name="connsiteY19" fmla="*/ 95842 h 162930"/>
                  <a:gd name="connsiteX20" fmla="*/ 134178 w 184495"/>
                  <a:gd name="connsiteY20" fmla="*/ 5591 h 162930"/>
                  <a:gd name="connsiteX21" fmla="*/ 184495 w 184495"/>
                  <a:gd name="connsiteY21" fmla="*/ 7987 h 162930"/>
                  <a:gd name="connsiteX22" fmla="*/ 177307 w 184495"/>
                  <a:gd name="connsiteY22" fmla="*/ 162931 h 162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84495" h="162930">
                    <a:moveTo>
                      <a:pt x="177307" y="162931"/>
                    </a:moveTo>
                    <a:lnTo>
                      <a:pt x="142964" y="161333"/>
                    </a:lnTo>
                    <a:lnTo>
                      <a:pt x="147756" y="67888"/>
                    </a:lnTo>
                    <a:cubicBezTo>
                      <a:pt x="148555" y="57505"/>
                      <a:pt x="149353" y="47122"/>
                      <a:pt x="150951" y="34343"/>
                    </a:cubicBezTo>
                    <a:lnTo>
                      <a:pt x="150152" y="34343"/>
                    </a:lnTo>
                    <a:cubicBezTo>
                      <a:pt x="147756" y="43927"/>
                      <a:pt x="146159" y="50317"/>
                      <a:pt x="144561" y="55109"/>
                    </a:cubicBezTo>
                    <a:lnTo>
                      <a:pt x="103030" y="158937"/>
                    </a:lnTo>
                    <a:lnTo>
                      <a:pt x="73479" y="158139"/>
                    </a:lnTo>
                    <a:lnTo>
                      <a:pt x="41531" y="51914"/>
                    </a:lnTo>
                    <a:cubicBezTo>
                      <a:pt x="40733" y="48719"/>
                      <a:pt x="39136" y="41531"/>
                      <a:pt x="37538" y="30350"/>
                    </a:cubicBezTo>
                    <a:lnTo>
                      <a:pt x="36739" y="30350"/>
                    </a:lnTo>
                    <a:cubicBezTo>
                      <a:pt x="36739" y="45525"/>
                      <a:pt x="36739" y="59102"/>
                      <a:pt x="35941" y="71082"/>
                    </a:cubicBezTo>
                    <a:lnTo>
                      <a:pt x="31947" y="157340"/>
                    </a:lnTo>
                    <a:lnTo>
                      <a:pt x="0" y="155743"/>
                    </a:lnTo>
                    <a:lnTo>
                      <a:pt x="7188" y="0"/>
                    </a:lnTo>
                    <a:lnTo>
                      <a:pt x="58304" y="2396"/>
                    </a:lnTo>
                    <a:lnTo>
                      <a:pt x="85459" y="95842"/>
                    </a:lnTo>
                    <a:cubicBezTo>
                      <a:pt x="87855" y="103030"/>
                      <a:pt x="89452" y="111016"/>
                      <a:pt x="90251" y="118205"/>
                    </a:cubicBezTo>
                    <a:lnTo>
                      <a:pt x="91050" y="118205"/>
                    </a:lnTo>
                    <a:cubicBezTo>
                      <a:pt x="93446" y="109419"/>
                      <a:pt x="95842" y="102231"/>
                      <a:pt x="98238" y="95842"/>
                    </a:cubicBezTo>
                    <a:lnTo>
                      <a:pt x="134178" y="5591"/>
                    </a:lnTo>
                    <a:lnTo>
                      <a:pt x="184495" y="7987"/>
                    </a:lnTo>
                    <a:lnTo>
                      <a:pt x="177307" y="162931"/>
                    </a:lnTo>
                    <a:close/>
                  </a:path>
                </a:pathLst>
              </a:custGeom>
              <a:solidFill>
                <a:schemeClr val="tx2"/>
              </a:solidFill>
              <a:ln w="79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12BC82CA-EF7A-22E4-7FA5-3DFDEB6251A2}"/>
                  </a:ext>
                </a:extLst>
              </p:cNvPr>
              <p:cNvSpPr/>
              <p:nvPr/>
            </p:nvSpPr>
            <p:spPr>
              <a:xfrm>
                <a:off x="4779398" y="3839095"/>
                <a:ext cx="153870" cy="160935"/>
              </a:xfrm>
              <a:custGeom>
                <a:avLst/>
                <a:gdLst>
                  <a:gd name="connsiteX0" fmla="*/ 64951 w 153870"/>
                  <a:gd name="connsiteY0" fmla="*/ 159896 h 160935"/>
                  <a:gd name="connsiteX1" fmla="*/ 13835 w 153870"/>
                  <a:gd name="connsiteY1" fmla="*/ 130345 h 160935"/>
                  <a:gd name="connsiteX2" fmla="*/ 1056 w 153870"/>
                  <a:gd name="connsiteY2" fmla="*/ 71242 h 160935"/>
                  <a:gd name="connsiteX3" fmla="*/ 31406 w 153870"/>
                  <a:gd name="connsiteY3" fmla="*/ 15335 h 160935"/>
                  <a:gd name="connsiteX4" fmla="*/ 90508 w 153870"/>
                  <a:gd name="connsiteY4" fmla="*/ 958 h 160935"/>
                  <a:gd name="connsiteX5" fmla="*/ 140825 w 153870"/>
                  <a:gd name="connsiteY5" fmla="*/ 30510 h 160935"/>
                  <a:gd name="connsiteX6" fmla="*/ 152805 w 153870"/>
                  <a:gd name="connsiteY6" fmla="*/ 90411 h 160935"/>
                  <a:gd name="connsiteX7" fmla="*/ 123254 w 153870"/>
                  <a:gd name="connsiteY7" fmla="*/ 145520 h 160935"/>
                  <a:gd name="connsiteX8" fmla="*/ 64951 w 153870"/>
                  <a:gd name="connsiteY8" fmla="*/ 159896 h 160935"/>
                  <a:gd name="connsiteX9" fmla="*/ 85716 w 153870"/>
                  <a:gd name="connsiteY9" fmla="*/ 30510 h 160935"/>
                  <a:gd name="connsiteX10" fmla="*/ 54568 w 153870"/>
                  <a:gd name="connsiteY10" fmla="*/ 40094 h 160935"/>
                  <a:gd name="connsiteX11" fmla="*/ 38594 w 153870"/>
                  <a:gd name="connsiteY11" fmla="*/ 74437 h 160935"/>
                  <a:gd name="connsiteX12" fmla="*/ 44185 w 153870"/>
                  <a:gd name="connsiteY12" fmla="*/ 111975 h 160935"/>
                  <a:gd name="connsiteX13" fmla="*/ 70541 w 153870"/>
                  <a:gd name="connsiteY13" fmla="*/ 129546 h 160935"/>
                  <a:gd name="connsiteX14" fmla="*/ 100891 w 153870"/>
                  <a:gd name="connsiteY14" fmla="*/ 120760 h 160935"/>
                  <a:gd name="connsiteX15" fmla="*/ 116865 w 153870"/>
                  <a:gd name="connsiteY15" fmla="*/ 86417 h 160935"/>
                  <a:gd name="connsiteX16" fmla="*/ 112073 w 153870"/>
                  <a:gd name="connsiteY16" fmla="*/ 47282 h 160935"/>
                  <a:gd name="connsiteX17" fmla="*/ 85716 w 153870"/>
                  <a:gd name="connsiteY17" fmla="*/ 30510 h 160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53870" h="160935">
                    <a:moveTo>
                      <a:pt x="64951" y="159896"/>
                    </a:moveTo>
                    <a:cubicBezTo>
                      <a:pt x="42587" y="156701"/>
                      <a:pt x="25815" y="147117"/>
                      <a:pt x="13835" y="130345"/>
                    </a:cubicBezTo>
                    <a:cubicBezTo>
                      <a:pt x="1855" y="113572"/>
                      <a:pt x="-2138" y="94404"/>
                      <a:pt x="1056" y="71242"/>
                    </a:cubicBezTo>
                    <a:cubicBezTo>
                      <a:pt x="5050" y="46483"/>
                      <a:pt x="14634" y="28114"/>
                      <a:pt x="31406" y="15335"/>
                    </a:cubicBezTo>
                    <a:cubicBezTo>
                      <a:pt x="47380" y="2556"/>
                      <a:pt x="67347" y="-2236"/>
                      <a:pt x="90508" y="958"/>
                    </a:cubicBezTo>
                    <a:cubicBezTo>
                      <a:pt x="112871" y="4153"/>
                      <a:pt x="128845" y="13737"/>
                      <a:pt x="140825" y="30510"/>
                    </a:cubicBezTo>
                    <a:cubicBezTo>
                      <a:pt x="152007" y="47282"/>
                      <a:pt x="156000" y="67249"/>
                      <a:pt x="152805" y="90411"/>
                    </a:cubicBezTo>
                    <a:cubicBezTo>
                      <a:pt x="148812" y="114371"/>
                      <a:pt x="139228" y="132741"/>
                      <a:pt x="123254" y="145520"/>
                    </a:cubicBezTo>
                    <a:cubicBezTo>
                      <a:pt x="107281" y="159097"/>
                      <a:pt x="87314" y="163091"/>
                      <a:pt x="64951" y="159896"/>
                    </a:cubicBezTo>
                    <a:close/>
                    <a:moveTo>
                      <a:pt x="85716" y="30510"/>
                    </a:moveTo>
                    <a:cubicBezTo>
                      <a:pt x="73736" y="28912"/>
                      <a:pt x="63353" y="32107"/>
                      <a:pt x="54568" y="40094"/>
                    </a:cubicBezTo>
                    <a:cubicBezTo>
                      <a:pt x="45782" y="48081"/>
                      <a:pt x="40990" y="60061"/>
                      <a:pt x="38594" y="74437"/>
                    </a:cubicBezTo>
                    <a:cubicBezTo>
                      <a:pt x="36198" y="89612"/>
                      <a:pt x="37796" y="102391"/>
                      <a:pt x="44185" y="111975"/>
                    </a:cubicBezTo>
                    <a:cubicBezTo>
                      <a:pt x="50574" y="121559"/>
                      <a:pt x="58561" y="127949"/>
                      <a:pt x="70541" y="129546"/>
                    </a:cubicBezTo>
                    <a:cubicBezTo>
                      <a:pt x="82522" y="131143"/>
                      <a:pt x="92904" y="128747"/>
                      <a:pt x="100891" y="120760"/>
                    </a:cubicBezTo>
                    <a:cubicBezTo>
                      <a:pt x="108878" y="112774"/>
                      <a:pt x="114469" y="101592"/>
                      <a:pt x="116865" y="86417"/>
                    </a:cubicBezTo>
                    <a:cubicBezTo>
                      <a:pt x="119261" y="70444"/>
                      <a:pt x="117664" y="57665"/>
                      <a:pt x="112073" y="47282"/>
                    </a:cubicBezTo>
                    <a:cubicBezTo>
                      <a:pt x="106482" y="36899"/>
                      <a:pt x="97697" y="32107"/>
                      <a:pt x="85716" y="30510"/>
                    </a:cubicBezTo>
                    <a:close/>
                  </a:path>
                </a:pathLst>
              </a:custGeom>
              <a:solidFill>
                <a:schemeClr val="tx2"/>
              </a:solidFill>
              <a:ln w="79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B700EADB-5347-023B-9C5D-63DDCAFCF2EE}"/>
                  </a:ext>
                </a:extLst>
              </p:cNvPr>
              <p:cNvSpPr/>
              <p:nvPr/>
            </p:nvSpPr>
            <p:spPr>
              <a:xfrm>
                <a:off x="4942587" y="3860819"/>
                <a:ext cx="172514" cy="184495"/>
              </a:xfrm>
              <a:custGeom>
                <a:avLst/>
                <a:gdLst>
                  <a:gd name="connsiteX0" fmla="*/ 136574 w 172514"/>
                  <a:gd name="connsiteY0" fmla="*/ 184495 h 184495"/>
                  <a:gd name="connsiteX1" fmla="*/ 102231 w 172514"/>
                  <a:gd name="connsiteY1" fmla="*/ 176508 h 184495"/>
                  <a:gd name="connsiteX2" fmla="*/ 62297 w 172514"/>
                  <a:gd name="connsiteY2" fmla="*/ 66291 h 184495"/>
                  <a:gd name="connsiteX3" fmla="*/ 57505 w 172514"/>
                  <a:gd name="connsiteY3" fmla="*/ 51914 h 184495"/>
                  <a:gd name="connsiteX4" fmla="*/ 56706 w 172514"/>
                  <a:gd name="connsiteY4" fmla="*/ 51914 h 184495"/>
                  <a:gd name="connsiteX5" fmla="*/ 51914 w 172514"/>
                  <a:gd name="connsiteY5" fmla="*/ 76673 h 184495"/>
                  <a:gd name="connsiteX6" fmla="*/ 31947 w 172514"/>
                  <a:gd name="connsiteY6" fmla="*/ 159736 h 184495"/>
                  <a:gd name="connsiteX7" fmla="*/ 0 w 172514"/>
                  <a:gd name="connsiteY7" fmla="*/ 151749 h 184495"/>
                  <a:gd name="connsiteX8" fmla="*/ 35941 w 172514"/>
                  <a:gd name="connsiteY8" fmla="*/ 0 h 184495"/>
                  <a:gd name="connsiteX9" fmla="*/ 72680 w 172514"/>
                  <a:gd name="connsiteY9" fmla="*/ 8786 h 184495"/>
                  <a:gd name="connsiteX10" fmla="*/ 111016 w 172514"/>
                  <a:gd name="connsiteY10" fmla="*/ 115809 h 184495"/>
                  <a:gd name="connsiteX11" fmla="*/ 115809 w 172514"/>
                  <a:gd name="connsiteY11" fmla="*/ 130185 h 184495"/>
                  <a:gd name="connsiteX12" fmla="*/ 116607 w 172514"/>
                  <a:gd name="connsiteY12" fmla="*/ 130185 h 184495"/>
                  <a:gd name="connsiteX13" fmla="*/ 120601 w 172514"/>
                  <a:gd name="connsiteY13" fmla="*/ 109419 h 184495"/>
                  <a:gd name="connsiteX14" fmla="*/ 140568 w 172514"/>
                  <a:gd name="connsiteY14" fmla="*/ 25558 h 184495"/>
                  <a:gd name="connsiteX15" fmla="*/ 172515 w 172514"/>
                  <a:gd name="connsiteY15" fmla="*/ 33545 h 184495"/>
                  <a:gd name="connsiteX16" fmla="*/ 136574 w 172514"/>
                  <a:gd name="connsiteY16" fmla="*/ 184495 h 184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72514" h="184495">
                    <a:moveTo>
                      <a:pt x="136574" y="184495"/>
                    </a:moveTo>
                    <a:lnTo>
                      <a:pt x="102231" y="176508"/>
                    </a:lnTo>
                    <a:lnTo>
                      <a:pt x="62297" y="66291"/>
                    </a:lnTo>
                    <a:cubicBezTo>
                      <a:pt x="59901" y="59901"/>
                      <a:pt x="58304" y="55109"/>
                      <a:pt x="57505" y="51914"/>
                    </a:cubicBezTo>
                    <a:lnTo>
                      <a:pt x="56706" y="51914"/>
                    </a:lnTo>
                    <a:cubicBezTo>
                      <a:pt x="55908" y="57505"/>
                      <a:pt x="54310" y="65492"/>
                      <a:pt x="51914" y="76673"/>
                    </a:cubicBezTo>
                    <a:lnTo>
                      <a:pt x="31947" y="159736"/>
                    </a:lnTo>
                    <a:lnTo>
                      <a:pt x="0" y="151749"/>
                    </a:lnTo>
                    <a:lnTo>
                      <a:pt x="35941" y="0"/>
                    </a:lnTo>
                    <a:lnTo>
                      <a:pt x="72680" y="8786"/>
                    </a:lnTo>
                    <a:lnTo>
                      <a:pt x="111016" y="115809"/>
                    </a:lnTo>
                    <a:cubicBezTo>
                      <a:pt x="112614" y="120601"/>
                      <a:pt x="114211" y="125393"/>
                      <a:pt x="115809" y="130185"/>
                    </a:cubicBezTo>
                    <a:lnTo>
                      <a:pt x="116607" y="130185"/>
                    </a:lnTo>
                    <a:cubicBezTo>
                      <a:pt x="116607" y="126192"/>
                      <a:pt x="118205" y="119802"/>
                      <a:pt x="120601" y="109419"/>
                    </a:cubicBezTo>
                    <a:lnTo>
                      <a:pt x="140568" y="25558"/>
                    </a:lnTo>
                    <a:lnTo>
                      <a:pt x="172515" y="33545"/>
                    </a:lnTo>
                    <a:lnTo>
                      <a:pt x="136574" y="184495"/>
                    </a:lnTo>
                    <a:close/>
                  </a:path>
                </a:pathLst>
              </a:custGeom>
              <a:solidFill>
                <a:schemeClr val="tx2"/>
              </a:solidFill>
              <a:ln w="79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42BBBED3-06D0-362B-E8B1-3A7026922521}"/>
                  </a:ext>
                </a:extLst>
              </p:cNvPr>
              <p:cNvSpPr/>
              <p:nvPr/>
            </p:nvSpPr>
            <p:spPr>
              <a:xfrm>
                <a:off x="5135867" y="3902351"/>
                <a:ext cx="126990" cy="172514"/>
              </a:xfrm>
              <a:custGeom>
                <a:avLst/>
                <a:gdLst>
                  <a:gd name="connsiteX0" fmla="*/ 118205 w 126990"/>
                  <a:gd name="connsiteY0" fmla="*/ 64693 h 172514"/>
                  <a:gd name="connsiteX1" fmla="*/ 75875 w 126990"/>
                  <a:gd name="connsiteY1" fmla="*/ 51115 h 172514"/>
                  <a:gd name="connsiteX2" fmla="*/ 37538 w 126990"/>
                  <a:gd name="connsiteY2" fmla="*/ 172515 h 172514"/>
                  <a:gd name="connsiteX3" fmla="*/ 3993 w 126990"/>
                  <a:gd name="connsiteY3" fmla="*/ 162132 h 172514"/>
                  <a:gd name="connsiteX4" fmla="*/ 42330 w 126990"/>
                  <a:gd name="connsiteY4" fmla="*/ 40733 h 172514"/>
                  <a:gd name="connsiteX5" fmla="*/ 0 w 126990"/>
                  <a:gd name="connsiteY5" fmla="*/ 27155 h 172514"/>
                  <a:gd name="connsiteX6" fmla="*/ 8786 w 126990"/>
                  <a:gd name="connsiteY6" fmla="*/ 0 h 172514"/>
                  <a:gd name="connsiteX7" fmla="*/ 126990 w 126990"/>
                  <a:gd name="connsiteY7" fmla="*/ 37538 h 172514"/>
                  <a:gd name="connsiteX8" fmla="*/ 118205 w 126990"/>
                  <a:gd name="connsiteY8" fmla="*/ 64693 h 17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6990" h="172514">
                    <a:moveTo>
                      <a:pt x="118205" y="64693"/>
                    </a:moveTo>
                    <a:lnTo>
                      <a:pt x="75875" y="51115"/>
                    </a:lnTo>
                    <a:lnTo>
                      <a:pt x="37538" y="172515"/>
                    </a:lnTo>
                    <a:lnTo>
                      <a:pt x="3993" y="162132"/>
                    </a:lnTo>
                    <a:lnTo>
                      <a:pt x="42330" y="40733"/>
                    </a:lnTo>
                    <a:lnTo>
                      <a:pt x="0" y="27155"/>
                    </a:lnTo>
                    <a:lnTo>
                      <a:pt x="8786" y="0"/>
                    </a:lnTo>
                    <a:lnTo>
                      <a:pt x="126990" y="37538"/>
                    </a:lnTo>
                    <a:lnTo>
                      <a:pt x="118205" y="64693"/>
                    </a:lnTo>
                    <a:close/>
                  </a:path>
                </a:pathLst>
              </a:custGeom>
              <a:solidFill>
                <a:schemeClr val="tx2"/>
              </a:solidFill>
              <a:ln w="79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1E7D116A-E190-777A-870C-FF9DA27E6E7C}"/>
                  </a:ext>
                </a:extLst>
              </p:cNvPr>
              <p:cNvSpPr/>
              <p:nvPr/>
            </p:nvSpPr>
            <p:spPr>
              <a:xfrm>
                <a:off x="5232508" y="3949473"/>
                <a:ext cx="182897" cy="194079"/>
              </a:xfrm>
              <a:custGeom>
                <a:avLst/>
                <a:gdLst>
                  <a:gd name="connsiteX0" fmla="*/ 125393 w 182897"/>
                  <a:gd name="connsiteY0" fmla="*/ 194079 h 194079"/>
                  <a:gd name="connsiteX1" fmla="*/ 92647 w 182897"/>
                  <a:gd name="connsiteY1" fmla="*/ 181300 h 194079"/>
                  <a:gd name="connsiteX2" fmla="*/ 115809 w 182897"/>
                  <a:gd name="connsiteY2" fmla="*/ 122198 h 194079"/>
                  <a:gd name="connsiteX3" fmla="*/ 55908 w 182897"/>
                  <a:gd name="connsiteY3" fmla="*/ 98238 h 194079"/>
                  <a:gd name="connsiteX4" fmla="*/ 32746 w 182897"/>
                  <a:gd name="connsiteY4" fmla="*/ 157340 h 194079"/>
                  <a:gd name="connsiteX5" fmla="*/ 0 w 182897"/>
                  <a:gd name="connsiteY5" fmla="*/ 144561 h 194079"/>
                  <a:gd name="connsiteX6" fmla="*/ 57505 w 182897"/>
                  <a:gd name="connsiteY6" fmla="*/ 0 h 194079"/>
                  <a:gd name="connsiteX7" fmla="*/ 90251 w 182897"/>
                  <a:gd name="connsiteY7" fmla="*/ 12779 h 194079"/>
                  <a:gd name="connsiteX8" fmla="*/ 67089 w 182897"/>
                  <a:gd name="connsiteY8" fmla="*/ 70284 h 194079"/>
                  <a:gd name="connsiteX9" fmla="*/ 126990 w 182897"/>
                  <a:gd name="connsiteY9" fmla="*/ 94244 h 194079"/>
                  <a:gd name="connsiteX10" fmla="*/ 150152 w 182897"/>
                  <a:gd name="connsiteY10" fmla="*/ 36739 h 194079"/>
                  <a:gd name="connsiteX11" fmla="*/ 182898 w 182897"/>
                  <a:gd name="connsiteY11" fmla="*/ 49518 h 194079"/>
                  <a:gd name="connsiteX12" fmla="*/ 125393 w 182897"/>
                  <a:gd name="connsiteY12" fmla="*/ 194079 h 194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2897" h="194079">
                    <a:moveTo>
                      <a:pt x="125393" y="194079"/>
                    </a:moveTo>
                    <a:lnTo>
                      <a:pt x="92647" y="181300"/>
                    </a:lnTo>
                    <a:lnTo>
                      <a:pt x="115809" y="122198"/>
                    </a:lnTo>
                    <a:lnTo>
                      <a:pt x="55908" y="98238"/>
                    </a:lnTo>
                    <a:lnTo>
                      <a:pt x="32746" y="157340"/>
                    </a:lnTo>
                    <a:lnTo>
                      <a:pt x="0" y="144561"/>
                    </a:lnTo>
                    <a:lnTo>
                      <a:pt x="57505" y="0"/>
                    </a:lnTo>
                    <a:lnTo>
                      <a:pt x="90251" y="12779"/>
                    </a:lnTo>
                    <a:lnTo>
                      <a:pt x="67089" y="70284"/>
                    </a:lnTo>
                    <a:lnTo>
                      <a:pt x="126990" y="94244"/>
                    </a:lnTo>
                    <a:lnTo>
                      <a:pt x="150152" y="36739"/>
                    </a:lnTo>
                    <a:lnTo>
                      <a:pt x="182898" y="49518"/>
                    </a:lnTo>
                    <a:lnTo>
                      <a:pt x="125393" y="194079"/>
                    </a:lnTo>
                    <a:close/>
                  </a:path>
                </a:pathLst>
              </a:custGeom>
              <a:solidFill>
                <a:schemeClr val="tx2"/>
              </a:solidFill>
              <a:ln w="79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8068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83" y="671"/>
            <a:ext cx="9139238" cy="51510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17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Up Ribbon 19"/>
          <p:cNvSpPr/>
          <p:nvPr/>
        </p:nvSpPr>
        <p:spPr>
          <a:xfrm>
            <a:off x="4628696" y="1381430"/>
            <a:ext cx="4191177" cy="1026167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17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5600166" y="3487810"/>
            <a:ext cx="2128757" cy="456962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9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SUBSCRIBE NOW</a:t>
            </a:r>
            <a:endParaRPr kumimoji="0" lang="es-UY" sz="1799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271" y="572023"/>
            <a:ext cx="2092793" cy="396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7858476" y="3026013"/>
            <a:ext cx="1382786" cy="556923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44" tIns="34272" rIns="68544" bIns="34272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3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65570" y="1503403"/>
            <a:ext cx="2717435" cy="64620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3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Coupon Code:</a:t>
            </a:r>
          </a:p>
          <a:p>
            <a:pPr marL="0" marR="0" lvl="0" indent="0" algn="ctr" defTabSz="913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9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FREEBUNDLE15</a:t>
            </a:r>
            <a:endParaRPr kumimoji="0" lang="es-UY" sz="1799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39318" y="1029176"/>
            <a:ext cx="3769937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3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Get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15% discount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from regular price</a:t>
            </a:r>
            <a:endParaRPr kumimoji="0" lang="es-UY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66459" y="2521726"/>
            <a:ext cx="3115650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3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Apply this coupon code during sign up</a:t>
            </a:r>
            <a:endParaRPr kumimoji="0" lang="es-UY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623995" y="532337"/>
            <a:ext cx="3241721" cy="2682730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9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9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9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9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670" y="1338"/>
              <a:ext cx="2718" cy="1552"/>
            </a:xfrm>
            <a:custGeom>
              <a:avLst/>
              <a:gdLst>
                <a:gd name="T0" fmla="*/ 2776 w 2780"/>
                <a:gd name="T1" fmla="*/ 0 h 1588"/>
                <a:gd name="T2" fmla="*/ 4 w 2780"/>
                <a:gd name="T3" fmla="*/ 0 h 1588"/>
                <a:gd name="T4" fmla="*/ 0 w 2780"/>
                <a:gd name="T5" fmla="*/ 4 h 1588"/>
                <a:gd name="T6" fmla="*/ 0 w 2780"/>
                <a:gd name="T7" fmla="*/ 1583 h 1588"/>
                <a:gd name="T8" fmla="*/ 4 w 2780"/>
                <a:gd name="T9" fmla="*/ 1588 h 1588"/>
                <a:gd name="T10" fmla="*/ 2776 w 2780"/>
                <a:gd name="T11" fmla="*/ 1588 h 1588"/>
                <a:gd name="T12" fmla="*/ 2780 w 2780"/>
                <a:gd name="T13" fmla="*/ 1583 h 1588"/>
                <a:gd name="T14" fmla="*/ 2780 w 2780"/>
                <a:gd name="T15" fmla="*/ 4 h 1588"/>
                <a:gd name="T16" fmla="*/ 2776 w 2780"/>
                <a:gd name="T17" fmla="*/ 0 h 1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80" h="1588">
                  <a:moveTo>
                    <a:pt x="277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583"/>
                    <a:pt x="0" y="1583"/>
                    <a:pt x="0" y="1583"/>
                  </a:cubicBezTo>
                  <a:cubicBezTo>
                    <a:pt x="0" y="1586"/>
                    <a:pt x="2" y="1588"/>
                    <a:pt x="4" y="1588"/>
                  </a:cubicBezTo>
                  <a:cubicBezTo>
                    <a:pt x="2776" y="1588"/>
                    <a:pt x="2776" y="1588"/>
                    <a:pt x="2776" y="1588"/>
                  </a:cubicBezTo>
                  <a:cubicBezTo>
                    <a:pt x="2778" y="1588"/>
                    <a:pt x="2780" y="1586"/>
                    <a:pt x="2780" y="1583"/>
                  </a:cubicBezTo>
                  <a:cubicBezTo>
                    <a:pt x="2780" y="4"/>
                    <a:pt x="2780" y="4"/>
                    <a:pt x="2780" y="4"/>
                  </a:cubicBezTo>
                  <a:cubicBezTo>
                    <a:pt x="2780" y="2"/>
                    <a:pt x="2778" y="0"/>
                    <a:pt x="2776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9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9139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9139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9139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9139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9139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Put Your Screenshot</a:t>
              </a:r>
            </a:p>
            <a:p>
              <a:pPr marL="0" marR="0" lvl="0" indent="0" algn="ctr" defTabSz="9139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Here</a:t>
              </a:r>
            </a:p>
            <a:p>
              <a:pPr marL="0" marR="0" lvl="0" indent="0" algn="ctr" defTabSz="9139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9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9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9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5714705" y="4007188"/>
            <a:ext cx="1910902" cy="227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04021" y="3638183"/>
            <a:ext cx="3539494" cy="697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359" marR="0" lvl="0" indent="-127359" algn="l" defTabSz="913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2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Easy to use</a:t>
            </a:r>
          </a:p>
          <a:p>
            <a:pPr marL="127359" marR="0" lvl="0" indent="-127359" algn="l" defTabSz="913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2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Fully customizable</a:t>
            </a:r>
          </a:p>
          <a:p>
            <a:pPr marL="127359" marR="0" lvl="0" indent="-127359" algn="l" defTabSz="913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2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04022" y="3351559"/>
            <a:ext cx="4435297" cy="507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3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49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" y="4591950"/>
            <a:ext cx="9139238" cy="5066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497C998-4476-4064-B416-6043C0A3EF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943" y="689916"/>
            <a:ext cx="2862657" cy="163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11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190750"/>
            <a:ext cx="2094429" cy="39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Employee of the Month">
      <a:dk1>
        <a:srgbClr val="000000"/>
      </a:dk1>
      <a:lt1>
        <a:srgbClr val="FFFFFF"/>
      </a:lt1>
      <a:dk2>
        <a:srgbClr val="0F0742"/>
      </a:dk2>
      <a:lt2>
        <a:srgbClr val="F6F7F6"/>
      </a:lt2>
      <a:accent1>
        <a:srgbClr val="FFC155"/>
      </a:accent1>
      <a:accent2>
        <a:srgbClr val="A22B94"/>
      </a:accent2>
      <a:accent3>
        <a:srgbClr val="6B5EB1"/>
      </a:accent3>
      <a:accent4>
        <a:srgbClr val="539BE7"/>
      </a:accent4>
      <a:accent5>
        <a:srgbClr val="61BCB3"/>
      </a:accent5>
      <a:accent6>
        <a:srgbClr val="99C722"/>
      </a:accent6>
      <a:hlink>
        <a:srgbClr val="DF538A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Checklist Template">
      <a:dk1>
        <a:srgbClr val="000000"/>
      </a:dk1>
      <a:lt1>
        <a:srgbClr val="FFFFFF"/>
      </a:lt1>
      <a:dk2>
        <a:srgbClr val="44546A"/>
      </a:dk2>
      <a:lt2>
        <a:srgbClr val="F1F2F1"/>
      </a:lt2>
      <a:accent1>
        <a:srgbClr val="EF3F82"/>
      </a:accent1>
      <a:accent2>
        <a:srgbClr val="A22B94"/>
      </a:accent2>
      <a:accent3>
        <a:srgbClr val="6B5EB1"/>
      </a:accent3>
      <a:accent4>
        <a:srgbClr val="539BE7"/>
      </a:accent4>
      <a:accent5>
        <a:srgbClr val="61BCB3"/>
      </a:accent5>
      <a:accent6>
        <a:srgbClr val="99C722"/>
      </a:accent6>
      <a:hlink>
        <a:srgbClr val="DF538A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SlideModelTheme-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99</Words>
  <Application>Microsoft Office PowerPoint</Application>
  <PresentationFormat>On-screen Show (16:9)</PresentationFormat>
  <Paragraphs>28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Open Sans</vt:lpstr>
      <vt:lpstr>Segoe UI</vt:lpstr>
      <vt:lpstr>1_Office Theme</vt:lpstr>
      <vt:lpstr>2_Office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2013-12-06T17:56:44Z</dcterms:created>
  <dcterms:modified xsi:type="dcterms:W3CDTF">2022-12-09T14:27:03Z</dcterms:modified>
</cp:coreProperties>
</file>