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6" r:id="rId3"/>
    <p:sldId id="29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4D1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59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1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7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6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02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7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41D57074-46F5-45B1-B935-ACC0760C5400}"/>
              </a:ext>
            </a:extLst>
          </p:cNvPr>
          <p:cNvGrpSpPr/>
          <p:nvPr/>
        </p:nvGrpSpPr>
        <p:grpSpPr>
          <a:xfrm>
            <a:off x="2509717" y="5209115"/>
            <a:ext cx="7169391" cy="1819708"/>
            <a:chOff x="2671295" y="4125921"/>
            <a:chExt cx="7169391" cy="1819708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2ADCC34C-5079-4AB9-A728-303F7F62970F}"/>
                </a:ext>
              </a:extLst>
            </p:cNvPr>
            <p:cNvGrpSpPr/>
            <p:nvPr/>
          </p:nvGrpSpPr>
          <p:grpSpPr>
            <a:xfrm>
              <a:off x="2671295" y="4125921"/>
              <a:ext cx="1696769" cy="1646684"/>
              <a:chOff x="4763" y="4763"/>
              <a:chExt cx="4410075" cy="42799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3" name="Freeform 45">
                <a:extLst>
                  <a:ext uri="{FF2B5EF4-FFF2-40B4-BE49-F238E27FC236}">
                    <a16:creationId xmlns:a16="http://schemas.microsoft.com/office/drawing/2014/main" id="{C876B178-E1CA-4614-A48B-7A86A65ED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425" y="2690813"/>
                <a:ext cx="1141413" cy="1593850"/>
              </a:xfrm>
              <a:custGeom>
                <a:avLst/>
                <a:gdLst>
                  <a:gd name="T0" fmla="*/ 530 w 530"/>
                  <a:gd name="T1" fmla="*/ 18 h 742"/>
                  <a:gd name="T2" fmla="*/ 530 w 530"/>
                  <a:gd name="T3" fmla="*/ 707 h 742"/>
                  <a:gd name="T4" fmla="*/ 495 w 530"/>
                  <a:gd name="T5" fmla="*/ 742 h 742"/>
                  <a:gd name="T6" fmla="*/ 0 w 530"/>
                  <a:gd name="T7" fmla="*/ 742 h 742"/>
                  <a:gd name="T8" fmla="*/ 0 w 530"/>
                  <a:gd name="T9" fmla="*/ 0 h 742"/>
                  <a:gd name="T10" fmla="*/ 71 w 530"/>
                  <a:gd name="T11" fmla="*/ 0 h 742"/>
                  <a:gd name="T12" fmla="*/ 71 w 530"/>
                  <a:gd name="T13" fmla="*/ 18 h 742"/>
                  <a:gd name="T14" fmla="*/ 87 w 530"/>
                  <a:gd name="T15" fmla="*/ 0 h 742"/>
                  <a:gd name="T16" fmla="*/ 514 w 530"/>
                  <a:gd name="T17" fmla="*/ 0 h 742"/>
                  <a:gd name="T18" fmla="*/ 530 w 530"/>
                  <a:gd name="T19" fmla="*/ 18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0" h="742">
                    <a:moveTo>
                      <a:pt x="530" y="18"/>
                    </a:moveTo>
                    <a:cubicBezTo>
                      <a:pt x="530" y="707"/>
                      <a:pt x="530" y="707"/>
                      <a:pt x="530" y="707"/>
                    </a:cubicBezTo>
                    <a:cubicBezTo>
                      <a:pt x="530" y="726"/>
                      <a:pt x="514" y="742"/>
                      <a:pt x="495" y="742"/>
                    </a:cubicBezTo>
                    <a:cubicBezTo>
                      <a:pt x="0" y="742"/>
                      <a:pt x="0" y="742"/>
                      <a:pt x="0" y="7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514" y="0"/>
                      <a:pt x="514" y="0"/>
                      <a:pt x="514" y="0"/>
                    </a:cubicBezTo>
                    <a:lnTo>
                      <a:pt x="530" y="1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46">
                <a:extLst>
                  <a:ext uri="{FF2B5EF4-FFF2-40B4-BE49-F238E27FC236}">
                    <a16:creationId xmlns:a16="http://schemas.microsoft.com/office/drawing/2014/main" id="{A936B0EE-FEA8-427F-850C-26B76F3E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833438"/>
                <a:ext cx="152400" cy="608013"/>
              </a:xfrm>
              <a:custGeom>
                <a:avLst/>
                <a:gdLst>
                  <a:gd name="T0" fmla="*/ 36 w 71"/>
                  <a:gd name="T1" fmla="*/ 283 h 283"/>
                  <a:gd name="T2" fmla="*/ 0 w 71"/>
                  <a:gd name="T3" fmla="*/ 248 h 283"/>
                  <a:gd name="T4" fmla="*/ 0 w 71"/>
                  <a:gd name="T5" fmla="*/ 36 h 283"/>
                  <a:gd name="T6" fmla="*/ 36 w 71"/>
                  <a:gd name="T7" fmla="*/ 0 h 283"/>
                  <a:gd name="T8" fmla="*/ 71 w 71"/>
                  <a:gd name="T9" fmla="*/ 36 h 283"/>
                  <a:gd name="T10" fmla="*/ 71 w 71"/>
                  <a:gd name="T11" fmla="*/ 248 h 283"/>
                  <a:gd name="T12" fmla="*/ 36 w 71"/>
                  <a:gd name="T13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83">
                    <a:moveTo>
                      <a:pt x="36" y="283"/>
                    </a:moveTo>
                    <a:cubicBezTo>
                      <a:pt x="16" y="283"/>
                      <a:pt x="0" y="267"/>
                      <a:pt x="0" y="24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248"/>
                      <a:pt x="71" y="248"/>
                      <a:pt x="71" y="248"/>
                    </a:cubicBezTo>
                    <a:cubicBezTo>
                      <a:pt x="71" y="267"/>
                      <a:pt x="55" y="283"/>
                      <a:pt x="36" y="28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47">
                <a:extLst>
                  <a:ext uri="{FF2B5EF4-FFF2-40B4-BE49-F238E27FC236}">
                    <a16:creationId xmlns:a16="http://schemas.microsoft.com/office/drawing/2014/main" id="{DF5E4A8D-476D-4DA8-A915-EAF591EBB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613" y="1366838"/>
                <a:ext cx="768350" cy="377825"/>
              </a:xfrm>
              <a:custGeom>
                <a:avLst/>
                <a:gdLst>
                  <a:gd name="T0" fmla="*/ 357 w 357"/>
                  <a:gd name="T1" fmla="*/ 176 h 176"/>
                  <a:gd name="T2" fmla="*/ 0 w 357"/>
                  <a:gd name="T3" fmla="*/ 176 h 176"/>
                  <a:gd name="T4" fmla="*/ 179 w 357"/>
                  <a:gd name="T5" fmla="*/ 0 h 176"/>
                  <a:gd name="T6" fmla="*/ 357 w 357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176">
                    <a:moveTo>
                      <a:pt x="357" y="176"/>
                    </a:moveTo>
                    <a:cubicBezTo>
                      <a:pt x="0" y="176"/>
                      <a:pt x="0" y="176"/>
                      <a:pt x="0" y="176"/>
                    </a:cubicBezTo>
                    <a:cubicBezTo>
                      <a:pt x="5" y="80"/>
                      <a:pt x="82" y="3"/>
                      <a:pt x="179" y="0"/>
                    </a:cubicBezTo>
                    <a:cubicBezTo>
                      <a:pt x="275" y="3"/>
                      <a:pt x="352" y="80"/>
                      <a:pt x="357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48">
                <a:extLst>
                  <a:ext uri="{FF2B5EF4-FFF2-40B4-BE49-F238E27FC236}">
                    <a16:creationId xmlns:a16="http://schemas.microsoft.com/office/drawing/2014/main" id="{5901EBAB-6D2A-4A00-96B3-D848158D2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63" y="1858963"/>
                <a:ext cx="531813" cy="454025"/>
              </a:xfrm>
              <a:custGeom>
                <a:avLst/>
                <a:gdLst>
                  <a:gd name="T0" fmla="*/ 36 w 247"/>
                  <a:gd name="T1" fmla="*/ 0 h 212"/>
                  <a:gd name="T2" fmla="*/ 212 w 247"/>
                  <a:gd name="T3" fmla="*/ 0 h 212"/>
                  <a:gd name="T4" fmla="*/ 247 w 247"/>
                  <a:gd name="T5" fmla="*/ 35 h 212"/>
                  <a:gd name="T6" fmla="*/ 247 w 247"/>
                  <a:gd name="T7" fmla="*/ 212 h 212"/>
                  <a:gd name="T8" fmla="*/ 0 w 247"/>
                  <a:gd name="T9" fmla="*/ 212 h 212"/>
                  <a:gd name="T10" fmla="*/ 0 w 247"/>
                  <a:gd name="T11" fmla="*/ 35 h 212"/>
                  <a:gd name="T12" fmla="*/ 36 w 247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2">
                    <a:moveTo>
                      <a:pt x="36" y="0"/>
                    </a:moveTo>
                    <a:cubicBezTo>
                      <a:pt x="212" y="0"/>
                      <a:pt x="212" y="0"/>
                      <a:pt x="212" y="0"/>
                    </a:cubicBezTo>
                    <a:cubicBezTo>
                      <a:pt x="232" y="0"/>
                      <a:pt x="247" y="16"/>
                      <a:pt x="247" y="35"/>
                    </a:cubicBezTo>
                    <a:cubicBezTo>
                      <a:pt x="247" y="212"/>
                      <a:pt x="247" y="212"/>
                      <a:pt x="247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49">
                <a:extLst>
                  <a:ext uri="{FF2B5EF4-FFF2-40B4-BE49-F238E27FC236}">
                    <a16:creationId xmlns:a16="http://schemas.microsoft.com/office/drawing/2014/main" id="{EDF276B5-1202-4C01-A77C-5A6FA8876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342900"/>
                <a:ext cx="608013" cy="831850"/>
              </a:xfrm>
              <a:custGeom>
                <a:avLst/>
                <a:gdLst>
                  <a:gd name="T0" fmla="*/ 35 w 282"/>
                  <a:gd name="T1" fmla="*/ 0 h 388"/>
                  <a:gd name="T2" fmla="*/ 247 w 282"/>
                  <a:gd name="T3" fmla="*/ 0 h 388"/>
                  <a:gd name="T4" fmla="*/ 282 w 282"/>
                  <a:gd name="T5" fmla="*/ 35 h 388"/>
                  <a:gd name="T6" fmla="*/ 282 w 282"/>
                  <a:gd name="T7" fmla="*/ 353 h 388"/>
                  <a:gd name="T8" fmla="*/ 247 w 282"/>
                  <a:gd name="T9" fmla="*/ 388 h 388"/>
                  <a:gd name="T10" fmla="*/ 35 w 282"/>
                  <a:gd name="T11" fmla="*/ 388 h 388"/>
                  <a:gd name="T12" fmla="*/ 0 w 282"/>
                  <a:gd name="T13" fmla="*/ 353 h 388"/>
                  <a:gd name="T14" fmla="*/ 0 w 282"/>
                  <a:gd name="T15" fmla="*/ 35 h 388"/>
                  <a:gd name="T16" fmla="*/ 35 w 282"/>
                  <a:gd name="T17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2" h="388">
                    <a:moveTo>
                      <a:pt x="35" y="0"/>
                    </a:moveTo>
                    <a:cubicBezTo>
                      <a:pt x="247" y="0"/>
                      <a:pt x="247" y="0"/>
                      <a:pt x="247" y="0"/>
                    </a:cubicBezTo>
                    <a:cubicBezTo>
                      <a:pt x="266" y="0"/>
                      <a:pt x="282" y="16"/>
                      <a:pt x="282" y="35"/>
                    </a:cubicBezTo>
                    <a:cubicBezTo>
                      <a:pt x="282" y="353"/>
                      <a:pt x="282" y="353"/>
                      <a:pt x="282" y="353"/>
                    </a:cubicBezTo>
                    <a:cubicBezTo>
                      <a:pt x="282" y="372"/>
                      <a:pt x="266" y="388"/>
                      <a:pt x="247" y="388"/>
                    </a:cubicBezTo>
                    <a:cubicBezTo>
                      <a:pt x="35" y="388"/>
                      <a:pt x="35" y="388"/>
                      <a:pt x="35" y="388"/>
                    </a:cubicBezTo>
                    <a:cubicBezTo>
                      <a:pt x="15" y="388"/>
                      <a:pt x="0" y="372"/>
                      <a:pt x="0" y="35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50">
                <a:extLst>
                  <a:ext uri="{FF2B5EF4-FFF2-40B4-BE49-F238E27FC236}">
                    <a16:creationId xmlns:a16="http://schemas.microsoft.com/office/drawing/2014/main" id="{F29DA9CE-B328-4320-933C-3404C414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013" y="1100138"/>
                <a:ext cx="760413" cy="1212850"/>
              </a:xfrm>
              <a:custGeom>
                <a:avLst/>
                <a:gdLst>
                  <a:gd name="T0" fmla="*/ 36 w 353"/>
                  <a:gd name="T1" fmla="*/ 0 h 565"/>
                  <a:gd name="T2" fmla="*/ 318 w 353"/>
                  <a:gd name="T3" fmla="*/ 0 h 565"/>
                  <a:gd name="T4" fmla="*/ 353 w 353"/>
                  <a:gd name="T5" fmla="*/ 35 h 565"/>
                  <a:gd name="T6" fmla="*/ 353 w 353"/>
                  <a:gd name="T7" fmla="*/ 530 h 565"/>
                  <a:gd name="T8" fmla="*/ 318 w 353"/>
                  <a:gd name="T9" fmla="*/ 565 h 565"/>
                  <a:gd name="T10" fmla="*/ 36 w 353"/>
                  <a:gd name="T11" fmla="*/ 565 h 565"/>
                  <a:gd name="T12" fmla="*/ 0 w 353"/>
                  <a:gd name="T13" fmla="*/ 530 h 565"/>
                  <a:gd name="T14" fmla="*/ 0 w 353"/>
                  <a:gd name="T15" fmla="*/ 35 h 565"/>
                  <a:gd name="T16" fmla="*/ 36 w 353"/>
                  <a:gd name="T17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565">
                    <a:moveTo>
                      <a:pt x="36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38" y="0"/>
                      <a:pt x="353" y="16"/>
                      <a:pt x="353" y="35"/>
                    </a:cubicBezTo>
                    <a:cubicBezTo>
                      <a:pt x="353" y="530"/>
                      <a:pt x="353" y="530"/>
                      <a:pt x="353" y="530"/>
                    </a:cubicBezTo>
                    <a:cubicBezTo>
                      <a:pt x="353" y="549"/>
                      <a:pt x="338" y="565"/>
                      <a:pt x="318" y="565"/>
                    </a:cubicBezTo>
                    <a:cubicBezTo>
                      <a:pt x="36" y="565"/>
                      <a:pt x="36" y="565"/>
                      <a:pt x="36" y="565"/>
                    </a:cubicBezTo>
                    <a:cubicBezTo>
                      <a:pt x="16" y="565"/>
                      <a:pt x="0" y="549"/>
                      <a:pt x="0" y="53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51">
                <a:extLst>
                  <a:ext uri="{FF2B5EF4-FFF2-40B4-BE49-F238E27FC236}">
                    <a16:creationId xmlns:a16="http://schemas.microsoft.com/office/drawing/2014/main" id="{2E1947A2-55B1-40E8-B758-30D462227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2160588"/>
                <a:ext cx="1444625" cy="2124075"/>
              </a:xfrm>
              <a:custGeom>
                <a:avLst/>
                <a:gdLst>
                  <a:gd name="T0" fmla="*/ 35 w 671"/>
                  <a:gd name="T1" fmla="*/ 0 h 989"/>
                  <a:gd name="T2" fmla="*/ 671 w 671"/>
                  <a:gd name="T3" fmla="*/ 0 h 989"/>
                  <a:gd name="T4" fmla="*/ 671 w 671"/>
                  <a:gd name="T5" fmla="*/ 989 h 989"/>
                  <a:gd name="T6" fmla="*/ 35 w 671"/>
                  <a:gd name="T7" fmla="*/ 989 h 989"/>
                  <a:gd name="T8" fmla="*/ 0 w 671"/>
                  <a:gd name="T9" fmla="*/ 954 h 989"/>
                  <a:gd name="T10" fmla="*/ 0 w 671"/>
                  <a:gd name="T11" fmla="*/ 36 h 989"/>
                  <a:gd name="T12" fmla="*/ 35 w 671"/>
                  <a:gd name="T13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1" h="989">
                    <a:moveTo>
                      <a:pt x="35" y="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71" y="989"/>
                      <a:pt x="671" y="989"/>
                      <a:pt x="671" y="989"/>
                    </a:cubicBezTo>
                    <a:cubicBezTo>
                      <a:pt x="35" y="989"/>
                      <a:pt x="35" y="989"/>
                      <a:pt x="35" y="989"/>
                    </a:cubicBezTo>
                    <a:cubicBezTo>
                      <a:pt x="16" y="989"/>
                      <a:pt x="0" y="973"/>
                      <a:pt x="0" y="95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52">
                <a:extLst>
                  <a:ext uri="{FF2B5EF4-FFF2-40B4-BE49-F238E27FC236}">
                    <a16:creationId xmlns:a16="http://schemas.microsoft.com/office/drawing/2014/main" id="{734D50F0-3AF2-419C-92A9-ED5617D49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175" y="1704975"/>
                <a:ext cx="912813" cy="2579688"/>
              </a:xfrm>
              <a:custGeom>
                <a:avLst/>
                <a:gdLst>
                  <a:gd name="T0" fmla="*/ 391 w 424"/>
                  <a:gd name="T1" fmla="*/ 1201 h 1201"/>
                  <a:gd name="T2" fmla="*/ 423 w 424"/>
                  <a:gd name="T3" fmla="*/ 1166 h 1201"/>
                  <a:gd name="T4" fmla="*/ 423 w 424"/>
                  <a:gd name="T5" fmla="*/ 36 h 1201"/>
                  <a:gd name="T6" fmla="*/ 388 w 424"/>
                  <a:gd name="T7" fmla="*/ 0 h 1201"/>
                  <a:gd name="T8" fmla="*/ 35 w 424"/>
                  <a:gd name="T9" fmla="*/ 0 h 1201"/>
                  <a:gd name="T10" fmla="*/ 0 w 424"/>
                  <a:gd name="T11" fmla="*/ 36 h 1201"/>
                  <a:gd name="T12" fmla="*/ 0 w 424"/>
                  <a:gd name="T13" fmla="*/ 1201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1201">
                    <a:moveTo>
                      <a:pt x="391" y="1201"/>
                    </a:moveTo>
                    <a:cubicBezTo>
                      <a:pt x="410" y="1200"/>
                      <a:pt x="424" y="1184"/>
                      <a:pt x="423" y="1166"/>
                    </a:cubicBezTo>
                    <a:cubicBezTo>
                      <a:pt x="423" y="36"/>
                      <a:pt x="423" y="36"/>
                      <a:pt x="423" y="36"/>
                    </a:cubicBezTo>
                    <a:cubicBezTo>
                      <a:pt x="423" y="16"/>
                      <a:pt x="408" y="0"/>
                      <a:pt x="38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5" y="0"/>
                      <a:pt x="0" y="16"/>
                      <a:pt x="0" y="36"/>
                    </a:cubicBezTo>
                    <a:cubicBezTo>
                      <a:pt x="0" y="1201"/>
                      <a:pt x="0" y="1201"/>
                      <a:pt x="0" y="120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53">
                <a:extLst>
                  <a:ext uri="{FF2B5EF4-FFF2-40B4-BE49-F238E27FC236}">
                    <a16:creationId xmlns:a16="http://schemas.microsoft.com/office/drawing/2014/main" id="{C16B3D9E-B83A-487A-8E54-EACFFEACA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2160588"/>
                <a:ext cx="1063625" cy="2124075"/>
              </a:xfrm>
              <a:custGeom>
                <a:avLst/>
                <a:gdLst>
                  <a:gd name="T0" fmla="*/ 494 w 494"/>
                  <a:gd name="T1" fmla="*/ 36 h 989"/>
                  <a:gd name="T2" fmla="*/ 494 w 494"/>
                  <a:gd name="T3" fmla="*/ 989 h 989"/>
                  <a:gd name="T4" fmla="*/ 35 w 494"/>
                  <a:gd name="T5" fmla="*/ 989 h 989"/>
                  <a:gd name="T6" fmla="*/ 0 w 494"/>
                  <a:gd name="T7" fmla="*/ 954 h 989"/>
                  <a:gd name="T8" fmla="*/ 0 w 494"/>
                  <a:gd name="T9" fmla="*/ 36 h 989"/>
                  <a:gd name="T10" fmla="*/ 35 w 494"/>
                  <a:gd name="T11" fmla="*/ 0 h 989"/>
                  <a:gd name="T12" fmla="*/ 459 w 494"/>
                  <a:gd name="T13" fmla="*/ 0 h 989"/>
                  <a:gd name="T14" fmla="*/ 494 w 494"/>
                  <a:gd name="T15" fmla="*/ 36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4" h="989">
                    <a:moveTo>
                      <a:pt x="494" y="36"/>
                    </a:moveTo>
                    <a:cubicBezTo>
                      <a:pt x="494" y="989"/>
                      <a:pt x="494" y="989"/>
                      <a:pt x="494" y="989"/>
                    </a:cubicBezTo>
                    <a:cubicBezTo>
                      <a:pt x="35" y="989"/>
                      <a:pt x="35" y="989"/>
                      <a:pt x="35" y="989"/>
                    </a:cubicBezTo>
                    <a:cubicBezTo>
                      <a:pt x="15" y="989"/>
                      <a:pt x="0" y="973"/>
                      <a:pt x="0" y="95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459" y="0"/>
                      <a:pt x="459" y="0"/>
                      <a:pt x="459" y="0"/>
                    </a:cubicBezTo>
                    <a:cubicBezTo>
                      <a:pt x="478" y="0"/>
                      <a:pt x="494" y="16"/>
                      <a:pt x="494" y="3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Freeform 54">
                <a:extLst>
                  <a:ext uri="{FF2B5EF4-FFF2-40B4-BE49-F238E27FC236}">
                    <a16:creationId xmlns:a16="http://schemas.microsoft.com/office/drawing/2014/main" id="{D79BBF97-AF92-486D-8514-CE01F2057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4763"/>
                <a:ext cx="677863" cy="412750"/>
              </a:xfrm>
              <a:custGeom>
                <a:avLst/>
                <a:gdLst>
                  <a:gd name="T0" fmla="*/ 135 w 315"/>
                  <a:gd name="T1" fmla="*/ 12 h 192"/>
                  <a:gd name="T2" fmla="*/ 5 w 315"/>
                  <a:gd name="T3" fmla="*/ 163 h 192"/>
                  <a:gd name="T4" fmla="*/ 3 w 315"/>
                  <a:gd name="T5" fmla="*/ 182 h 192"/>
                  <a:gd name="T6" fmla="*/ 19 w 315"/>
                  <a:gd name="T7" fmla="*/ 192 h 192"/>
                  <a:gd name="T8" fmla="*/ 296 w 315"/>
                  <a:gd name="T9" fmla="*/ 192 h 192"/>
                  <a:gd name="T10" fmla="*/ 312 w 315"/>
                  <a:gd name="T11" fmla="*/ 182 h 192"/>
                  <a:gd name="T12" fmla="*/ 310 w 315"/>
                  <a:gd name="T13" fmla="*/ 163 h 192"/>
                  <a:gd name="T14" fmla="*/ 189 w 315"/>
                  <a:gd name="T15" fmla="*/ 13 h 192"/>
                  <a:gd name="T16" fmla="*/ 162 w 315"/>
                  <a:gd name="T17" fmla="*/ 0 h 192"/>
                  <a:gd name="T18" fmla="*/ 135 w 315"/>
                  <a:gd name="T19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192">
                    <a:moveTo>
                      <a:pt x="135" y="12"/>
                    </a:moveTo>
                    <a:cubicBezTo>
                      <a:pt x="5" y="163"/>
                      <a:pt x="5" y="163"/>
                      <a:pt x="5" y="163"/>
                    </a:cubicBezTo>
                    <a:cubicBezTo>
                      <a:pt x="1" y="168"/>
                      <a:pt x="0" y="176"/>
                      <a:pt x="3" y="182"/>
                    </a:cubicBezTo>
                    <a:cubicBezTo>
                      <a:pt x="6" y="188"/>
                      <a:pt x="12" y="192"/>
                      <a:pt x="19" y="192"/>
                    </a:cubicBezTo>
                    <a:cubicBezTo>
                      <a:pt x="296" y="192"/>
                      <a:pt x="296" y="192"/>
                      <a:pt x="296" y="192"/>
                    </a:cubicBezTo>
                    <a:cubicBezTo>
                      <a:pt x="303" y="192"/>
                      <a:pt x="309" y="188"/>
                      <a:pt x="312" y="182"/>
                    </a:cubicBezTo>
                    <a:cubicBezTo>
                      <a:pt x="315" y="176"/>
                      <a:pt x="314" y="169"/>
                      <a:pt x="310" y="163"/>
                    </a:cubicBezTo>
                    <a:cubicBezTo>
                      <a:pt x="189" y="13"/>
                      <a:pt x="189" y="13"/>
                      <a:pt x="189" y="13"/>
                    </a:cubicBezTo>
                    <a:cubicBezTo>
                      <a:pt x="183" y="5"/>
                      <a:pt x="173" y="0"/>
                      <a:pt x="162" y="0"/>
                    </a:cubicBezTo>
                    <a:cubicBezTo>
                      <a:pt x="152" y="0"/>
                      <a:pt x="142" y="4"/>
                      <a:pt x="135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55">
                <a:extLst>
                  <a:ext uri="{FF2B5EF4-FFF2-40B4-BE49-F238E27FC236}">
                    <a16:creationId xmlns:a16="http://schemas.microsoft.com/office/drawing/2014/main" id="{DAE68D75-1734-493C-A2D9-2E5F2BDE0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1933575"/>
                <a:ext cx="150813" cy="304800"/>
              </a:xfrm>
              <a:custGeom>
                <a:avLst/>
                <a:gdLst>
                  <a:gd name="T0" fmla="*/ 35 w 70"/>
                  <a:gd name="T1" fmla="*/ 142 h 142"/>
                  <a:gd name="T2" fmla="*/ 0 w 70"/>
                  <a:gd name="T3" fmla="*/ 106 h 142"/>
                  <a:gd name="T4" fmla="*/ 0 w 70"/>
                  <a:gd name="T5" fmla="*/ 36 h 142"/>
                  <a:gd name="T6" fmla="*/ 35 w 70"/>
                  <a:gd name="T7" fmla="*/ 0 h 142"/>
                  <a:gd name="T8" fmla="*/ 70 w 70"/>
                  <a:gd name="T9" fmla="*/ 36 h 142"/>
                  <a:gd name="T10" fmla="*/ 70 w 70"/>
                  <a:gd name="T11" fmla="*/ 106 h 142"/>
                  <a:gd name="T12" fmla="*/ 35 w 70"/>
                  <a:gd name="T13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2">
                    <a:moveTo>
                      <a:pt x="35" y="142"/>
                    </a:moveTo>
                    <a:cubicBezTo>
                      <a:pt x="15" y="142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2"/>
                      <a:pt x="35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56">
                <a:extLst>
                  <a:ext uri="{FF2B5EF4-FFF2-40B4-BE49-F238E27FC236}">
                    <a16:creationId xmlns:a16="http://schemas.microsoft.com/office/drawing/2014/main" id="{BB78F548-9E76-4C2B-ABF9-9CADA0254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1933575"/>
                <a:ext cx="150813" cy="304800"/>
              </a:xfrm>
              <a:custGeom>
                <a:avLst/>
                <a:gdLst>
                  <a:gd name="T0" fmla="*/ 35 w 70"/>
                  <a:gd name="T1" fmla="*/ 142 h 142"/>
                  <a:gd name="T2" fmla="*/ 0 w 70"/>
                  <a:gd name="T3" fmla="*/ 106 h 142"/>
                  <a:gd name="T4" fmla="*/ 0 w 70"/>
                  <a:gd name="T5" fmla="*/ 36 h 142"/>
                  <a:gd name="T6" fmla="*/ 35 w 70"/>
                  <a:gd name="T7" fmla="*/ 0 h 142"/>
                  <a:gd name="T8" fmla="*/ 70 w 70"/>
                  <a:gd name="T9" fmla="*/ 36 h 142"/>
                  <a:gd name="T10" fmla="*/ 70 w 70"/>
                  <a:gd name="T11" fmla="*/ 106 h 142"/>
                  <a:gd name="T12" fmla="*/ 35 w 70"/>
                  <a:gd name="T13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2">
                    <a:moveTo>
                      <a:pt x="35" y="142"/>
                    </a:moveTo>
                    <a:cubicBezTo>
                      <a:pt x="16" y="142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5" y="142"/>
                      <a:pt x="35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Freeform 57">
                <a:extLst>
                  <a:ext uri="{FF2B5EF4-FFF2-40B4-BE49-F238E27FC236}">
                    <a16:creationId xmlns:a16="http://schemas.microsoft.com/office/drawing/2014/main" id="{A2F1F2FE-5554-4F50-800A-FD68B2F7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238918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6 h 141"/>
                  <a:gd name="T6" fmla="*/ 35 w 70"/>
                  <a:gd name="T7" fmla="*/ 0 h 141"/>
                  <a:gd name="T8" fmla="*/ 70 w 70"/>
                  <a:gd name="T9" fmla="*/ 36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58">
                <a:extLst>
                  <a:ext uri="{FF2B5EF4-FFF2-40B4-BE49-F238E27FC236}">
                    <a16:creationId xmlns:a16="http://schemas.microsoft.com/office/drawing/2014/main" id="{2DF0BB15-C98C-4AA8-8CA4-6C0277353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238918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6 h 141"/>
                  <a:gd name="T6" fmla="*/ 35 w 70"/>
                  <a:gd name="T7" fmla="*/ 0 h 141"/>
                  <a:gd name="T8" fmla="*/ 70 w 70"/>
                  <a:gd name="T9" fmla="*/ 36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59">
                <a:extLst>
                  <a:ext uri="{FF2B5EF4-FFF2-40B4-BE49-F238E27FC236}">
                    <a16:creationId xmlns:a16="http://schemas.microsoft.com/office/drawing/2014/main" id="{EE60964F-B5B5-4F96-973D-102C0B2B7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2843213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60">
                <a:extLst>
                  <a:ext uri="{FF2B5EF4-FFF2-40B4-BE49-F238E27FC236}">
                    <a16:creationId xmlns:a16="http://schemas.microsoft.com/office/drawing/2014/main" id="{E5B50DB9-F2F4-484E-AABB-4522A2082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2843213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Freeform 61">
                <a:extLst>
                  <a:ext uri="{FF2B5EF4-FFF2-40B4-BE49-F238E27FC236}">
                    <a16:creationId xmlns:a16="http://schemas.microsoft.com/office/drawing/2014/main" id="{8676B9B8-141E-4216-B1D3-36E4741E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3298825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Freeform 62">
                <a:extLst>
                  <a:ext uri="{FF2B5EF4-FFF2-40B4-BE49-F238E27FC236}">
                    <a16:creationId xmlns:a16="http://schemas.microsoft.com/office/drawing/2014/main" id="{002850B2-BA1F-4C32-9F9A-C4B9F8E54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3298825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Freeform 63">
                <a:extLst>
                  <a:ext uri="{FF2B5EF4-FFF2-40B4-BE49-F238E27FC236}">
                    <a16:creationId xmlns:a16="http://schemas.microsoft.com/office/drawing/2014/main" id="{A58B6B84-E501-4DF7-A81A-D6728BB7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375443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Freeform 64">
                <a:extLst>
                  <a:ext uri="{FF2B5EF4-FFF2-40B4-BE49-F238E27FC236}">
                    <a16:creationId xmlns:a16="http://schemas.microsoft.com/office/drawing/2014/main" id="{003E4711-3EFB-4677-82DB-8F26DFA33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375443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Freeform 65">
                <a:extLst>
                  <a:ext uri="{FF2B5EF4-FFF2-40B4-BE49-F238E27FC236}">
                    <a16:creationId xmlns:a16="http://schemas.microsoft.com/office/drawing/2014/main" id="{54EDBF45-9B95-4F97-85C9-CFCBF0F55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238918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6 h 141"/>
                  <a:gd name="T6" fmla="*/ 35 w 70"/>
                  <a:gd name="T7" fmla="*/ 0 h 141"/>
                  <a:gd name="T8" fmla="*/ 70 w 70"/>
                  <a:gd name="T9" fmla="*/ 36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66">
                <a:extLst>
                  <a:ext uri="{FF2B5EF4-FFF2-40B4-BE49-F238E27FC236}">
                    <a16:creationId xmlns:a16="http://schemas.microsoft.com/office/drawing/2014/main" id="{001C1134-072F-44D2-8B62-8F213B3EA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1630363"/>
                <a:ext cx="152400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6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Freeform 67">
                <a:extLst>
                  <a:ext uri="{FF2B5EF4-FFF2-40B4-BE49-F238E27FC236}">
                    <a16:creationId xmlns:a16="http://schemas.microsoft.com/office/drawing/2014/main" id="{665703C5-E921-4704-B9AB-88893A8A8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569913"/>
                <a:ext cx="152400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5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68">
                <a:extLst>
                  <a:ext uri="{FF2B5EF4-FFF2-40B4-BE49-F238E27FC236}">
                    <a16:creationId xmlns:a16="http://schemas.microsoft.com/office/drawing/2014/main" id="{42FB399A-662E-40A5-9FD0-2E62D77D7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2389188"/>
                <a:ext cx="153988" cy="301625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6 h 141"/>
                  <a:gd name="T6" fmla="*/ 36 w 71"/>
                  <a:gd name="T7" fmla="*/ 0 h 141"/>
                  <a:gd name="T8" fmla="*/ 71 w 71"/>
                  <a:gd name="T9" fmla="*/ 36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6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Freeform 69">
                <a:extLst>
                  <a:ext uri="{FF2B5EF4-FFF2-40B4-BE49-F238E27FC236}">
                    <a16:creationId xmlns:a16="http://schemas.microsoft.com/office/drawing/2014/main" id="{6293E8DB-63C0-446E-90CA-9CCC012D6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2843213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2C797C2A-960D-473C-B7EE-BFBF5068B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2843213"/>
                <a:ext cx="153988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6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71">
                <a:extLst>
                  <a:ext uri="{FF2B5EF4-FFF2-40B4-BE49-F238E27FC236}">
                    <a16:creationId xmlns:a16="http://schemas.microsoft.com/office/drawing/2014/main" id="{C9A3E86E-E9A9-4154-AA6C-2908FE096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3298825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72">
                <a:extLst>
                  <a:ext uri="{FF2B5EF4-FFF2-40B4-BE49-F238E27FC236}">
                    <a16:creationId xmlns:a16="http://schemas.microsoft.com/office/drawing/2014/main" id="{6CDCC290-C972-4118-B7D1-1104F17FD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3298825"/>
                <a:ext cx="153988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5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73">
                <a:extLst>
                  <a:ext uri="{FF2B5EF4-FFF2-40B4-BE49-F238E27FC236}">
                    <a16:creationId xmlns:a16="http://schemas.microsoft.com/office/drawing/2014/main" id="{F31E1618-B843-41E0-8514-9D3366562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3829050"/>
                <a:ext cx="303213" cy="455613"/>
              </a:xfrm>
              <a:custGeom>
                <a:avLst/>
                <a:gdLst>
                  <a:gd name="T0" fmla="*/ 35 w 141"/>
                  <a:gd name="T1" fmla="*/ 0 h 212"/>
                  <a:gd name="T2" fmla="*/ 106 w 141"/>
                  <a:gd name="T3" fmla="*/ 0 h 212"/>
                  <a:gd name="T4" fmla="*/ 141 w 141"/>
                  <a:gd name="T5" fmla="*/ 35 h 212"/>
                  <a:gd name="T6" fmla="*/ 141 w 141"/>
                  <a:gd name="T7" fmla="*/ 212 h 212"/>
                  <a:gd name="T8" fmla="*/ 0 w 141"/>
                  <a:gd name="T9" fmla="*/ 212 h 212"/>
                  <a:gd name="T10" fmla="*/ 0 w 141"/>
                  <a:gd name="T11" fmla="*/ 35 h 212"/>
                  <a:gd name="T12" fmla="*/ 35 w 141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12">
                    <a:moveTo>
                      <a:pt x="35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26" y="0"/>
                      <a:pt x="141" y="16"/>
                      <a:pt x="141" y="35"/>
                    </a:cubicBezTo>
                    <a:cubicBezTo>
                      <a:pt x="141" y="212"/>
                      <a:pt x="141" y="212"/>
                      <a:pt x="141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74">
                <a:extLst>
                  <a:ext uri="{FF2B5EF4-FFF2-40B4-BE49-F238E27FC236}">
                    <a16:creationId xmlns:a16="http://schemas.microsoft.com/office/drawing/2014/main" id="{F8BE74C5-1F2F-45CC-A0F0-F4727CB3B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2919413"/>
                <a:ext cx="228600" cy="152400"/>
              </a:xfrm>
              <a:custGeom>
                <a:avLst/>
                <a:gdLst>
                  <a:gd name="T0" fmla="*/ 71 w 106"/>
                  <a:gd name="T1" fmla="*/ 71 h 71"/>
                  <a:gd name="T2" fmla="*/ 35 w 106"/>
                  <a:gd name="T3" fmla="*/ 71 h 71"/>
                  <a:gd name="T4" fmla="*/ 0 w 106"/>
                  <a:gd name="T5" fmla="*/ 36 h 71"/>
                  <a:gd name="T6" fmla="*/ 35 w 106"/>
                  <a:gd name="T7" fmla="*/ 0 h 71"/>
                  <a:gd name="T8" fmla="*/ 71 w 106"/>
                  <a:gd name="T9" fmla="*/ 0 h 71"/>
                  <a:gd name="T10" fmla="*/ 106 w 106"/>
                  <a:gd name="T11" fmla="*/ 36 h 71"/>
                  <a:gd name="T12" fmla="*/ 71 w 10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1">
                    <a:moveTo>
                      <a:pt x="71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6"/>
                      <a:pt x="106" y="36"/>
                    </a:cubicBezTo>
                    <a:cubicBezTo>
                      <a:pt x="106" y="55"/>
                      <a:pt x="90" y="71"/>
                      <a:pt x="7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Freeform 75">
                <a:extLst>
                  <a:ext uri="{FF2B5EF4-FFF2-40B4-BE49-F238E27FC236}">
                    <a16:creationId xmlns:a16="http://schemas.microsoft.com/office/drawing/2014/main" id="{2782A147-B683-4387-BE0D-0C4CA1D56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3224213"/>
                <a:ext cx="228600" cy="149225"/>
              </a:xfrm>
              <a:custGeom>
                <a:avLst/>
                <a:gdLst>
                  <a:gd name="T0" fmla="*/ 71 w 106"/>
                  <a:gd name="T1" fmla="*/ 70 h 70"/>
                  <a:gd name="T2" fmla="*/ 35 w 106"/>
                  <a:gd name="T3" fmla="*/ 70 h 70"/>
                  <a:gd name="T4" fmla="*/ 0 w 106"/>
                  <a:gd name="T5" fmla="*/ 35 h 70"/>
                  <a:gd name="T6" fmla="*/ 35 w 106"/>
                  <a:gd name="T7" fmla="*/ 0 h 70"/>
                  <a:gd name="T8" fmla="*/ 71 w 106"/>
                  <a:gd name="T9" fmla="*/ 0 h 70"/>
                  <a:gd name="T10" fmla="*/ 106 w 106"/>
                  <a:gd name="T11" fmla="*/ 35 h 70"/>
                  <a:gd name="T12" fmla="*/ 71 w 10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0">
                    <a:moveTo>
                      <a:pt x="71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16" y="70"/>
                      <a:pt x="0" y="54"/>
                      <a:pt x="0" y="35"/>
                    </a:cubicBezTo>
                    <a:cubicBezTo>
                      <a:pt x="0" y="15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5"/>
                      <a:pt x="106" y="35"/>
                    </a:cubicBezTo>
                    <a:cubicBezTo>
                      <a:pt x="106" y="54"/>
                      <a:pt x="90" y="70"/>
                      <a:pt x="71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76">
                <a:extLst>
                  <a:ext uri="{FF2B5EF4-FFF2-40B4-BE49-F238E27FC236}">
                    <a16:creationId xmlns:a16="http://schemas.microsoft.com/office/drawing/2014/main" id="{0555BAE6-67FE-4A09-ACC8-9B3854451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3525838"/>
                <a:ext cx="228600" cy="152400"/>
              </a:xfrm>
              <a:custGeom>
                <a:avLst/>
                <a:gdLst>
                  <a:gd name="T0" fmla="*/ 71 w 106"/>
                  <a:gd name="T1" fmla="*/ 71 h 71"/>
                  <a:gd name="T2" fmla="*/ 35 w 106"/>
                  <a:gd name="T3" fmla="*/ 71 h 71"/>
                  <a:gd name="T4" fmla="*/ 0 w 106"/>
                  <a:gd name="T5" fmla="*/ 35 h 71"/>
                  <a:gd name="T6" fmla="*/ 35 w 106"/>
                  <a:gd name="T7" fmla="*/ 0 h 71"/>
                  <a:gd name="T8" fmla="*/ 71 w 106"/>
                  <a:gd name="T9" fmla="*/ 0 h 71"/>
                  <a:gd name="T10" fmla="*/ 106 w 106"/>
                  <a:gd name="T11" fmla="*/ 35 h 71"/>
                  <a:gd name="T12" fmla="*/ 71 w 10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1">
                    <a:moveTo>
                      <a:pt x="71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6"/>
                      <a:pt x="106" y="35"/>
                    </a:cubicBezTo>
                    <a:cubicBezTo>
                      <a:pt x="106" y="55"/>
                      <a:pt x="90" y="71"/>
                      <a:pt x="7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77">
                <a:extLst>
                  <a:ext uri="{FF2B5EF4-FFF2-40B4-BE49-F238E27FC236}">
                    <a16:creationId xmlns:a16="http://schemas.microsoft.com/office/drawing/2014/main" id="{8F348F79-1CF2-4894-9122-4B830248D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3829050"/>
                <a:ext cx="228600" cy="152400"/>
              </a:xfrm>
              <a:custGeom>
                <a:avLst/>
                <a:gdLst>
                  <a:gd name="T0" fmla="*/ 71 w 106"/>
                  <a:gd name="T1" fmla="*/ 71 h 71"/>
                  <a:gd name="T2" fmla="*/ 35 w 106"/>
                  <a:gd name="T3" fmla="*/ 71 h 71"/>
                  <a:gd name="T4" fmla="*/ 0 w 106"/>
                  <a:gd name="T5" fmla="*/ 35 h 71"/>
                  <a:gd name="T6" fmla="*/ 35 w 106"/>
                  <a:gd name="T7" fmla="*/ 0 h 71"/>
                  <a:gd name="T8" fmla="*/ 71 w 106"/>
                  <a:gd name="T9" fmla="*/ 0 h 71"/>
                  <a:gd name="T10" fmla="*/ 106 w 106"/>
                  <a:gd name="T11" fmla="*/ 35 h 71"/>
                  <a:gd name="T12" fmla="*/ 71 w 10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1">
                    <a:moveTo>
                      <a:pt x="71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6"/>
                      <a:pt x="106" y="35"/>
                    </a:cubicBezTo>
                    <a:cubicBezTo>
                      <a:pt x="106" y="55"/>
                      <a:pt x="90" y="71"/>
                      <a:pt x="7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Freeform 78">
                <a:extLst>
                  <a:ext uri="{FF2B5EF4-FFF2-40B4-BE49-F238E27FC236}">
                    <a16:creationId xmlns:a16="http://schemas.microsoft.com/office/drawing/2014/main" id="{D7554A38-CAE4-4B1C-A42C-77AD504F7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995613"/>
                <a:ext cx="373063" cy="150813"/>
              </a:xfrm>
              <a:custGeom>
                <a:avLst/>
                <a:gdLst>
                  <a:gd name="T0" fmla="*/ 138 w 173"/>
                  <a:gd name="T1" fmla="*/ 70 h 70"/>
                  <a:gd name="T2" fmla="*/ 36 w 173"/>
                  <a:gd name="T3" fmla="*/ 70 h 70"/>
                  <a:gd name="T4" fmla="*/ 0 w 173"/>
                  <a:gd name="T5" fmla="*/ 35 h 70"/>
                  <a:gd name="T6" fmla="*/ 36 w 173"/>
                  <a:gd name="T7" fmla="*/ 0 h 70"/>
                  <a:gd name="T8" fmla="*/ 138 w 173"/>
                  <a:gd name="T9" fmla="*/ 0 h 70"/>
                  <a:gd name="T10" fmla="*/ 173 w 173"/>
                  <a:gd name="T11" fmla="*/ 35 h 70"/>
                  <a:gd name="T12" fmla="*/ 138 w 173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0">
                    <a:moveTo>
                      <a:pt x="138" y="70"/>
                    </a:moveTo>
                    <a:cubicBezTo>
                      <a:pt x="36" y="70"/>
                      <a:pt x="36" y="70"/>
                      <a:pt x="36" y="70"/>
                    </a:cubicBezTo>
                    <a:cubicBezTo>
                      <a:pt x="16" y="70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5"/>
                    </a:cubicBezTo>
                    <a:cubicBezTo>
                      <a:pt x="173" y="55"/>
                      <a:pt x="158" y="70"/>
                      <a:pt x="138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Freeform 79">
                <a:extLst>
                  <a:ext uri="{FF2B5EF4-FFF2-40B4-BE49-F238E27FC236}">
                    <a16:creationId xmlns:a16="http://schemas.microsoft.com/office/drawing/2014/main" id="{C0772E98-4BE1-4330-B314-53F67257E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690813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Freeform 80">
                <a:extLst>
                  <a:ext uri="{FF2B5EF4-FFF2-40B4-BE49-F238E27FC236}">
                    <a16:creationId xmlns:a16="http://schemas.microsoft.com/office/drawing/2014/main" id="{456C639B-D30F-4069-AFB9-C667D8BC6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389188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81">
                <a:extLst>
                  <a:ext uri="{FF2B5EF4-FFF2-40B4-BE49-F238E27FC236}">
                    <a16:creationId xmlns:a16="http://schemas.microsoft.com/office/drawing/2014/main" id="{B9179280-AAB3-476F-AD63-9E2A5E6DB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3298825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5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5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5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Freeform 82">
                <a:extLst>
                  <a:ext uri="{FF2B5EF4-FFF2-40B4-BE49-F238E27FC236}">
                    <a16:creationId xmlns:a16="http://schemas.microsoft.com/office/drawing/2014/main" id="{7517DEEF-C1F4-4438-94D4-3737446FC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3602038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Freeform 83">
                <a:extLst>
                  <a:ext uri="{FF2B5EF4-FFF2-40B4-BE49-F238E27FC236}">
                    <a16:creationId xmlns:a16="http://schemas.microsoft.com/office/drawing/2014/main" id="{F580B609-9B50-4155-8CCB-6D8217336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3903663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84">
                <a:extLst>
                  <a:ext uri="{FF2B5EF4-FFF2-40B4-BE49-F238E27FC236}">
                    <a16:creationId xmlns:a16="http://schemas.microsoft.com/office/drawing/2014/main" id="{83BC2080-36BC-4CF6-A27C-22DF251FA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2914650"/>
                <a:ext cx="155575" cy="157163"/>
              </a:xfrm>
              <a:custGeom>
                <a:avLst/>
                <a:gdLst>
                  <a:gd name="T0" fmla="*/ 36 w 72"/>
                  <a:gd name="T1" fmla="*/ 73 h 73"/>
                  <a:gd name="T2" fmla="*/ 22 w 72"/>
                  <a:gd name="T3" fmla="*/ 70 h 73"/>
                  <a:gd name="T4" fmla="*/ 11 w 72"/>
                  <a:gd name="T5" fmla="*/ 63 h 73"/>
                  <a:gd name="T6" fmla="*/ 0 w 72"/>
                  <a:gd name="T7" fmla="*/ 38 h 73"/>
                  <a:gd name="T8" fmla="*/ 3 w 72"/>
                  <a:gd name="T9" fmla="*/ 24 h 73"/>
                  <a:gd name="T10" fmla="*/ 11 w 72"/>
                  <a:gd name="T11" fmla="*/ 13 h 73"/>
                  <a:gd name="T12" fmla="*/ 61 w 72"/>
                  <a:gd name="T13" fmla="*/ 13 h 73"/>
                  <a:gd name="T14" fmla="*/ 68 w 72"/>
                  <a:gd name="T15" fmla="*/ 24 h 73"/>
                  <a:gd name="T16" fmla="*/ 68 w 72"/>
                  <a:gd name="T17" fmla="*/ 51 h 73"/>
                  <a:gd name="T18" fmla="*/ 61 w 72"/>
                  <a:gd name="T19" fmla="*/ 63 h 73"/>
                  <a:gd name="T20" fmla="*/ 36 w 72"/>
                  <a:gd name="T2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3">
                    <a:moveTo>
                      <a:pt x="36" y="73"/>
                    </a:moveTo>
                    <a:cubicBezTo>
                      <a:pt x="31" y="73"/>
                      <a:pt x="27" y="72"/>
                      <a:pt x="22" y="70"/>
                    </a:cubicBezTo>
                    <a:cubicBezTo>
                      <a:pt x="18" y="68"/>
                      <a:pt x="14" y="66"/>
                      <a:pt x="11" y="63"/>
                    </a:cubicBezTo>
                    <a:cubicBezTo>
                      <a:pt x="4" y="56"/>
                      <a:pt x="1" y="47"/>
                      <a:pt x="0" y="38"/>
                    </a:cubicBezTo>
                    <a:cubicBezTo>
                      <a:pt x="1" y="33"/>
                      <a:pt x="1" y="29"/>
                      <a:pt x="3" y="24"/>
                    </a:cubicBezTo>
                    <a:cubicBezTo>
                      <a:pt x="5" y="20"/>
                      <a:pt x="7" y="16"/>
                      <a:pt x="11" y="13"/>
                    </a:cubicBezTo>
                    <a:cubicBezTo>
                      <a:pt x="25" y="0"/>
                      <a:pt x="47" y="0"/>
                      <a:pt x="61" y="13"/>
                    </a:cubicBezTo>
                    <a:cubicBezTo>
                      <a:pt x="64" y="16"/>
                      <a:pt x="67" y="20"/>
                      <a:pt x="68" y="24"/>
                    </a:cubicBezTo>
                    <a:cubicBezTo>
                      <a:pt x="72" y="33"/>
                      <a:pt x="72" y="43"/>
                      <a:pt x="68" y="51"/>
                    </a:cubicBezTo>
                    <a:cubicBezTo>
                      <a:pt x="66" y="55"/>
                      <a:pt x="64" y="59"/>
                      <a:pt x="61" y="63"/>
                    </a:cubicBezTo>
                    <a:cubicBezTo>
                      <a:pt x="54" y="69"/>
                      <a:pt x="45" y="73"/>
                      <a:pt x="36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Freeform 85">
                <a:extLst>
                  <a:ext uri="{FF2B5EF4-FFF2-40B4-BE49-F238E27FC236}">
                    <a16:creationId xmlns:a16="http://schemas.microsoft.com/office/drawing/2014/main" id="{24DE015F-008B-47BD-9121-F999BC31D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3219450"/>
                <a:ext cx="152400" cy="153988"/>
              </a:xfrm>
              <a:custGeom>
                <a:avLst/>
                <a:gdLst>
                  <a:gd name="T0" fmla="*/ 36 w 71"/>
                  <a:gd name="T1" fmla="*/ 72 h 72"/>
                  <a:gd name="T2" fmla="*/ 11 w 71"/>
                  <a:gd name="T3" fmla="*/ 62 h 72"/>
                  <a:gd name="T4" fmla="*/ 6 w 71"/>
                  <a:gd name="T5" fmla="*/ 57 h 72"/>
                  <a:gd name="T6" fmla="*/ 3 w 71"/>
                  <a:gd name="T7" fmla="*/ 50 h 72"/>
                  <a:gd name="T8" fmla="*/ 1 w 71"/>
                  <a:gd name="T9" fmla="*/ 44 h 72"/>
                  <a:gd name="T10" fmla="*/ 0 w 71"/>
                  <a:gd name="T11" fmla="*/ 37 h 72"/>
                  <a:gd name="T12" fmla="*/ 3 w 71"/>
                  <a:gd name="T13" fmla="*/ 24 h 72"/>
                  <a:gd name="T14" fmla="*/ 11 w 71"/>
                  <a:gd name="T15" fmla="*/ 12 h 72"/>
                  <a:gd name="T16" fmla="*/ 43 w 71"/>
                  <a:gd name="T17" fmla="*/ 2 h 72"/>
                  <a:gd name="T18" fmla="*/ 49 w 71"/>
                  <a:gd name="T19" fmla="*/ 4 h 72"/>
                  <a:gd name="T20" fmla="*/ 56 w 71"/>
                  <a:gd name="T21" fmla="*/ 8 h 72"/>
                  <a:gd name="T22" fmla="*/ 61 w 71"/>
                  <a:gd name="T23" fmla="*/ 12 h 72"/>
                  <a:gd name="T24" fmla="*/ 71 w 71"/>
                  <a:gd name="T25" fmla="*/ 37 h 72"/>
                  <a:gd name="T26" fmla="*/ 70 w 71"/>
                  <a:gd name="T27" fmla="*/ 44 h 72"/>
                  <a:gd name="T28" fmla="*/ 68 w 71"/>
                  <a:gd name="T29" fmla="*/ 50 h 72"/>
                  <a:gd name="T30" fmla="*/ 65 w 71"/>
                  <a:gd name="T31" fmla="*/ 57 h 72"/>
                  <a:gd name="T32" fmla="*/ 61 w 71"/>
                  <a:gd name="T33" fmla="*/ 62 h 72"/>
                  <a:gd name="T34" fmla="*/ 56 w 71"/>
                  <a:gd name="T35" fmla="*/ 66 h 72"/>
                  <a:gd name="T36" fmla="*/ 49 w 71"/>
                  <a:gd name="T37" fmla="*/ 69 h 72"/>
                  <a:gd name="T38" fmla="*/ 43 w 71"/>
                  <a:gd name="T39" fmla="*/ 72 h 72"/>
                  <a:gd name="T40" fmla="*/ 36 w 7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72">
                    <a:moveTo>
                      <a:pt x="36" y="72"/>
                    </a:moveTo>
                    <a:cubicBezTo>
                      <a:pt x="26" y="72"/>
                      <a:pt x="17" y="68"/>
                      <a:pt x="11" y="6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5"/>
                      <a:pt x="4" y="53"/>
                      <a:pt x="3" y="50"/>
                    </a:cubicBezTo>
                    <a:cubicBezTo>
                      <a:pt x="2" y="48"/>
                      <a:pt x="2" y="46"/>
                      <a:pt x="1" y="44"/>
                    </a:cubicBezTo>
                    <a:cubicBezTo>
                      <a:pt x="1" y="42"/>
                      <a:pt x="1" y="39"/>
                      <a:pt x="0" y="37"/>
                    </a:cubicBezTo>
                    <a:cubicBezTo>
                      <a:pt x="1" y="32"/>
                      <a:pt x="1" y="28"/>
                      <a:pt x="3" y="24"/>
                    </a:cubicBezTo>
                    <a:cubicBezTo>
                      <a:pt x="5" y="19"/>
                      <a:pt x="8" y="15"/>
                      <a:pt x="11" y="12"/>
                    </a:cubicBezTo>
                    <a:cubicBezTo>
                      <a:pt x="19" y="4"/>
                      <a:pt x="31" y="0"/>
                      <a:pt x="43" y="2"/>
                    </a:cubicBezTo>
                    <a:cubicBezTo>
                      <a:pt x="45" y="3"/>
                      <a:pt x="47" y="3"/>
                      <a:pt x="49" y="4"/>
                    </a:cubicBezTo>
                    <a:cubicBezTo>
                      <a:pt x="51" y="5"/>
                      <a:pt x="54" y="6"/>
                      <a:pt x="56" y="8"/>
                    </a:cubicBezTo>
                    <a:cubicBezTo>
                      <a:pt x="57" y="9"/>
                      <a:pt x="59" y="10"/>
                      <a:pt x="61" y="12"/>
                    </a:cubicBezTo>
                    <a:cubicBezTo>
                      <a:pt x="67" y="19"/>
                      <a:pt x="71" y="28"/>
                      <a:pt x="71" y="37"/>
                    </a:cubicBezTo>
                    <a:cubicBezTo>
                      <a:pt x="71" y="39"/>
                      <a:pt x="71" y="42"/>
                      <a:pt x="70" y="44"/>
                    </a:cubicBezTo>
                    <a:cubicBezTo>
                      <a:pt x="70" y="46"/>
                      <a:pt x="69" y="48"/>
                      <a:pt x="68" y="50"/>
                    </a:cubicBezTo>
                    <a:cubicBezTo>
                      <a:pt x="67" y="53"/>
                      <a:pt x="66" y="55"/>
                      <a:pt x="65" y="57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4" y="68"/>
                      <a:pt x="51" y="69"/>
                      <a:pt x="49" y="69"/>
                    </a:cubicBezTo>
                    <a:cubicBezTo>
                      <a:pt x="47" y="70"/>
                      <a:pt x="45" y="71"/>
                      <a:pt x="43" y="72"/>
                    </a:cubicBezTo>
                    <a:cubicBezTo>
                      <a:pt x="40" y="72"/>
                      <a:pt x="38" y="72"/>
                      <a:pt x="3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Freeform 86">
                <a:extLst>
                  <a:ext uri="{FF2B5EF4-FFF2-40B4-BE49-F238E27FC236}">
                    <a16:creationId xmlns:a16="http://schemas.microsoft.com/office/drawing/2014/main" id="{CF6B7E83-F429-4A79-9743-C578ACD08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488" y="3522663"/>
                <a:ext cx="165100" cy="155575"/>
              </a:xfrm>
              <a:custGeom>
                <a:avLst/>
                <a:gdLst>
                  <a:gd name="T0" fmla="*/ 39 w 77"/>
                  <a:gd name="T1" fmla="*/ 73 h 73"/>
                  <a:gd name="T2" fmla="*/ 6 w 77"/>
                  <a:gd name="T3" fmla="*/ 51 h 73"/>
                  <a:gd name="T4" fmla="*/ 14 w 77"/>
                  <a:gd name="T5" fmla="*/ 12 h 73"/>
                  <a:gd name="T6" fmla="*/ 46 w 77"/>
                  <a:gd name="T7" fmla="*/ 3 h 73"/>
                  <a:gd name="T8" fmla="*/ 52 w 77"/>
                  <a:gd name="T9" fmla="*/ 5 h 73"/>
                  <a:gd name="T10" fmla="*/ 59 w 77"/>
                  <a:gd name="T11" fmla="*/ 8 h 73"/>
                  <a:gd name="T12" fmla="*/ 64 w 77"/>
                  <a:gd name="T13" fmla="*/ 12 h 73"/>
                  <a:gd name="T14" fmla="*/ 72 w 77"/>
                  <a:gd name="T15" fmla="*/ 51 h 73"/>
                  <a:gd name="T16" fmla="*/ 39 w 77"/>
                  <a:gd name="T1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3">
                    <a:moveTo>
                      <a:pt x="39" y="73"/>
                    </a:moveTo>
                    <a:cubicBezTo>
                      <a:pt x="24" y="73"/>
                      <a:pt x="11" y="64"/>
                      <a:pt x="6" y="51"/>
                    </a:cubicBezTo>
                    <a:cubicBezTo>
                      <a:pt x="0" y="37"/>
                      <a:pt x="4" y="22"/>
                      <a:pt x="14" y="12"/>
                    </a:cubicBezTo>
                    <a:cubicBezTo>
                      <a:pt x="22" y="4"/>
                      <a:pt x="34" y="0"/>
                      <a:pt x="46" y="3"/>
                    </a:cubicBezTo>
                    <a:cubicBezTo>
                      <a:pt x="48" y="3"/>
                      <a:pt x="50" y="4"/>
                      <a:pt x="52" y="5"/>
                    </a:cubicBezTo>
                    <a:cubicBezTo>
                      <a:pt x="54" y="5"/>
                      <a:pt x="57" y="7"/>
                      <a:pt x="59" y="8"/>
                    </a:cubicBezTo>
                    <a:cubicBezTo>
                      <a:pt x="60" y="9"/>
                      <a:pt x="62" y="11"/>
                      <a:pt x="64" y="12"/>
                    </a:cubicBezTo>
                    <a:cubicBezTo>
                      <a:pt x="74" y="22"/>
                      <a:pt x="77" y="37"/>
                      <a:pt x="72" y="51"/>
                    </a:cubicBezTo>
                    <a:cubicBezTo>
                      <a:pt x="66" y="64"/>
                      <a:pt x="53" y="73"/>
                      <a:pt x="39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Freeform 87">
                <a:extLst>
                  <a:ext uri="{FF2B5EF4-FFF2-40B4-BE49-F238E27FC236}">
                    <a16:creationId xmlns:a16="http://schemas.microsoft.com/office/drawing/2014/main" id="{F40CAA24-BBFD-4F46-883B-36111CE9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0" y="3822700"/>
                <a:ext cx="160338" cy="158750"/>
              </a:xfrm>
              <a:custGeom>
                <a:avLst/>
                <a:gdLst>
                  <a:gd name="T0" fmla="*/ 37 w 75"/>
                  <a:gd name="T1" fmla="*/ 74 h 74"/>
                  <a:gd name="T2" fmla="*/ 3 w 75"/>
                  <a:gd name="T3" fmla="*/ 45 h 74"/>
                  <a:gd name="T4" fmla="*/ 24 w 75"/>
                  <a:gd name="T5" fmla="*/ 6 h 74"/>
                  <a:gd name="T6" fmla="*/ 66 w 75"/>
                  <a:gd name="T7" fmla="*/ 19 h 74"/>
                  <a:gd name="T8" fmla="*/ 62 w 75"/>
                  <a:gd name="T9" fmla="*/ 64 h 74"/>
                  <a:gd name="T10" fmla="*/ 37 w 75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37" y="74"/>
                    </a:moveTo>
                    <a:cubicBezTo>
                      <a:pt x="20" y="74"/>
                      <a:pt x="6" y="62"/>
                      <a:pt x="3" y="45"/>
                    </a:cubicBezTo>
                    <a:cubicBezTo>
                      <a:pt x="0" y="29"/>
                      <a:pt x="8" y="13"/>
                      <a:pt x="24" y="6"/>
                    </a:cubicBezTo>
                    <a:cubicBezTo>
                      <a:pt x="39" y="0"/>
                      <a:pt x="57" y="6"/>
                      <a:pt x="66" y="19"/>
                    </a:cubicBezTo>
                    <a:cubicBezTo>
                      <a:pt x="75" y="33"/>
                      <a:pt x="74" y="52"/>
                      <a:pt x="62" y="64"/>
                    </a:cubicBezTo>
                    <a:cubicBezTo>
                      <a:pt x="55" y="70"/>
                      <a:pt x="46" y="74"/>
                      <a:pt x="37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Oval 88">
                <a:extLst>
                  <a:ext uri="{FF2B5EF4-FFF2-40B4-BE49-F238E27FC236}">
                    <a16:creationId xmlns:a16="http://schemas.microsoft.com/office/drawing/2014/main" id="{E8B38016-A17C-4588-B0CD-44D6C7291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2389188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Oval 89">
                <a:extLst>
                  <a:ext uri="{FF2B5EF4-FFF2-40B4-BE49-F238E27FC236}">
                    <a16:creationId xmlns:a16="http://schemas.microsoft.com/office/drawing/2014/main" id="{1060C8D3-A98A-4F69-A9A1-6D5920E71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813" y="132715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Oval 90">
                <a:extLst>
                  <a:ext uri="{FF2B5EF4-FFF2-40B4-BE49-F238E27FC236}">
                    <a16:creationId xmlns:a16="http://schemas.microsoft.com/office/drawing/2014/main" id="{6749E4A7-9419-4D11-A8B0-41825232F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269081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Oval 91">
                <a:extLst>
                  <a:ext uri="{FF2B5EF4-FFF2-40B4-BE49-F238E27FC236}">
                    <a16:creationId xmlns:a16="http://schemas.microsoft.com/office/drawing/2014/main" id="{42C0CEDE-DFA8-4580-AB18-E3A7BAC43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2995613"/>
                <a:ext cx="152400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Oval 92">
                <a:extLst>
                  <a:ext uri="{FF2B5EF4-FFF2-40B4-BE49-F238E27FC236}">
                    <a16:creationId xmlns:a16="http://schemas.microsoft.com/office/drawing/2014/main" id="{D827EF5F-281A-4EBD-813D-B15790618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3298825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Oval 93">
                <a:extLst>
                  <a:ext uri="{FF2B5EF4-FFF2-40B4-BE49-F238E27FC236}">
                    <a16:creationId xmlns:a16="http://schemas.microsoft.com/office/drawing/2014/main" id="{62153CC3-A58F-4B02-9C05-0E62B2718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3602038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Oval 94">
                <a:extLst>
                  <a:ext uri="{FF2B5EF4-FFF2-40B4-BE49-F238E27FC236}">
                    <a16:creationId xmlns:a16="http://schemas.microsoft.com/office/drawing/2014/main" id="{3C45E057-10A4-41A5-8993-6495FFCF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39036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95">
                <a:extLst>
                  <a:ext uri="{FF2B5EF4-FFF2-40B4-BE49-F238E27FC236}">
                    <a16:creationId xmlns:a16="http://schemas.microsoft.com/office/drawing/2014/main" id="{DFDA823A-9DC6-4D1B-8A1B-06FE0834A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825" y="2427288"/>
                <a:ext cx="989013" cy="303213"/>
              </a:xfrm>
              <a:custGeom>
                <a:avLst/>
                <a:gdLst>
                  <a:gd name="T0" fmla="*/ 459 w 459"/>
                  <a:gd name="T1" fmla="*/ 141 h 141"/>
                  <a:gd name="T2" fmla="*/ 0 w 459"/>
                  <a:gd name="T3" fmla="*/ 141 h 141"/>
                  <a:gd name="T4" fmla="*/ 16 w 459"/>
                  <a:gd name="T5" fmla="*/ 123 h 141"/>
                  <a:gd name="T6" fmla="*/ 112 w 459"/>
                  <a:gd name="T7" fmla="*/ 20 h 141"/>
                  <a:gd name="T8" fmla="*/ 158 w 459"/>
                  <a:gd name="T9" fmla="*/ 0 h 141"/>
                  <a:gd name="T10" fmla="*/ 300 w 459"/>
                  <a:gd name="T11" fmla="*/ 0 h 141"/>
                  <a:gd name="T12" fmla="*/ 347 w 459"/>
                  <a:gd name="T13" fmla="*/ 21 h 141"/>
                  <a:gd name="T14" fmla="*/ 443 w 459"/>
                  <a:gd name="T15" fmla="*/ 123 h 141"/>
                  <a:gd name="T16" fmla="*/ 459 w 45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9" h="141">
                    <a:moveTo>
                      <a:pt x="459" y="141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24" y="7"/>
                      <a:pt x="141" y="0"/>
                      <a:pt x="15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8" y="0"/>
                      <a:pt x="335" y="8"/>
                      <a:pt x="347" y="21"/>
                    </a:cubicBezTo>
                    <a:cubicBezTo>
                      <a:pt x="443" y="123"/>
                      <a:pt x="443" y="123"/>
                      <a:pt x="443" y="123"/>
                    </a:cubicBezTo>
                    <a:lnTo>
                      <a:pt x="459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E85F524-0706-42C4-990F-8DDAE89360BE}"/>
                </a:ext>
              </a:extLst>
            </p:cNvPr>
            <p:cNvGrpSpPr/>
            <p:nvPr/>
          </p:nvGrpSpPr>
          <p:grpSpPr>
            <a:xfrm>
              <a:off x="7994409" y="4153850"/>
              <a:ext cx="1846277" cy="1791779"/>
              <a:chOff x="4763" y="4763"/>
              <a:chExt cx="4410075" cy="42799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6" name="Freeform 45">
                <a:extLst>
                  <a:ext uri="{FF2B5EF4-FFF2-40B4-BE49-F238E27FC236}">
                    <a16:creationId xmlns:a16="http://schemas.microsoft.com/office/drawing/2014/main" id="{425C3E68-B57A-440D-97B6-7B08BC670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425" y="2690813"/>
                <a:ext cx="1141413" cy="1593850"/>
              </a:xfrm>
              <a:custGeom>
                <a:avLst/>
                <a:gdLst>
                  <a:gd name="T0" fmla="*/ 530 w 530"/>
                  <a:gd name="T1" fmla="*/ 18 h 742"/>
                  <a:gd name="T2" fmla="*/ 530 w 530"/>
                  <a:gd name="T3" fmla="*/ 707 h 742"/>
                  <a:gd name="T4" fmla="*/ 495 w 530"/>
                  <a:gd name="T5" fmla="*/ 742 h 742"/>
                  <a:gd name="T6" fmla="*/ 0 w 530"/>
                  <a:gd name="T7" fmla="*/ 742 h 742"/>
                  <a:gd name="T8" fmla="*/ 0 w 530"/>
                  <a:gd name="T9" fmla="*/ 0 h 742"/>
                  <a:gd name="T10" fmla="*/ 71 w 530"/>
                  <a:gd name="T11" fmla="*/ 0 h 742"/>
                  <a:gd name="T12" fmla="*/ 71 w 530"/>
                  <a:gd name="T13" fmla="*/ 18 h 742"/>
                  <a:gd name="T14" fmla="*/ 87 w 530"/>
                  <a:gd name="T15" fmla="*/ 0 h 742"/>
                  <a:gd name="T16" fmla="*/ 514 w 530"/>
                  <a:gd name="T17" fmla="*/ 0 h 742"/>
                  <a:gd name="T18" fmla="*/ 530 w 530"/>
                  <a:gd name="T19" fmla="*/ 18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0" h="742">
                    <a:moveTo>
                      <a:pt x="530" y="18"/>
                    </a:moveTo>
                    <a:cubicBezTo>
                      <a:pt x="530" y="707"/>
                      <a:pt x="530" y="707"/>
                      <a:pt x="530" y="707"/>
                    </a:cubicBezTo>
                    <a:cubicBezTo>
                      <a:pt x="530" y="726"/>
                      <a:pt x="514" y="742"/>
                      <a:pt x="495" y="742"/>
                    </a:cubicBezTo>
                    <a:cubicBezTo>
                      <a:pt x="0" y="742"/>
                      <a:pt x="0" y="742"/>
                      <a:pt x="0" y="7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514" y="0"/>
                      <a:pt x="514" y="0"/>
                      <a:pt x="514" y="0"/>
                    </a:cubicBezTo>
                    <a:lnTo>
                      <a:pt x="530" y="1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46">
                <a:extLst>
                  <a:ext uri="{FF2B5EF4-FFF2-40B4-BE49-F238E27FC236}">
                    <a16:creationId xmlns:a16="http://schemas.microsoft.com/office/drawing/2014/main" id="{4C3B5250-6245-4F29-A835-8687D5DDB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833438"/>
                <a:ext cx="152400" cy="608013"/>
              </a:xfrm>
              <a:custGeom>
                <a:avLst/>
                <a:gdLst>
                  <a:gd name="T0" fmla="*/ 36 w 71"/>
                  <a:gd name="T1" fmla="*/ 283 h 283"/>
                  <a:gd name="T2" fmla="*/ 0 w 71"/>
                  <a:gd name="T3" fmla="*/ 248 h 283"/>
                  <a:gd name="T4" fmla="*/ 0 w 71"/>
                  <a:gd name="T5" fmla="*/ 36 h 283"/>
                  <a:gd name="T6" fmla="*/ 36 w 71"/>
                  <a:gd name="T7" fmla="*/ 0 h 283"/>
                  <a:gd name="T8" fmla="*/ 71 w 71"/>
                  <a:gd name="T9" fmla="*/ 36 h 283"/>
                  <a:gd name="T10" fmla="*/ 71 w 71"/>
                  <a:gd name="T11" fmla="*/ 248 h 283"/>
                  <a:gd name="T12" fmla="*/ 36 w 71"/>
                  <a:gd name="T13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83">
                    <a:moveTo>
                      <a:pt x="36" y="283"/>
                    </a:moveTo>
                    <a:cubicBezTo>
                      <a:pt x="16" y="283"/>
                      <a:pt x="0" y="267"/>
                      <a:pt x="0" y="24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248"/>
                      <a:pt x="71" y="248"/>
                      <a:pt x="71" y="248"/>
                    </a:cubicBezTo>
                    <a:cubicBezTo>
                      <a:pt x="71" y="267"/>
                      <a:pt x="55" y="283"/>
                      <a:pt x="36" y="28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47">
                <a:extLst>
                  <a:ext uri="{FF2B5EF4-FFF2-40B4-BE49-F238E27FC236}">
                    <a16:creationId xmlns:a16="http://schemas.microsoft.com/office/drawing/2014/main" id="{62B4A64C-56A6-466E-84DC-432BFBFDA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613" y="1366838"/>
                <a:ext cx="768350" cy="377825"/>
              </a:xfrm>
              <a:custGeom>
                <a:avLst/>
                <a:gdLst>
                  <a:gd name="T0" fmla="*/ 357 w 357"/>
                  <a:gd name="T1" fmla="*/ 176 h 176"/>
                  <a:gd name="T2" fmla="*/ 0 w 357"/>
                  <a:gd name="T3" fmla="*/ 176 h 176"/>
                  <a:gd name="T4" fmla="*/ 179 w 357"/>
                  <a:gd name="T5" fmla="*/ 0 h 176"/>
                  <a:gd name="T6" fmla="*/ 357 w 357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176">
                    <a:moveTo>
                      <a:pt x="357" y="176"/>
                    </a:moveTo>
                    <a:cubicBezTo>
                      <a:pt x="0" y="176"/>
                      <a:pt x="0" y="176"/>
                      <a:pt x="0" y="176"/>
                    </a:cubicBezTo>
                    <a:cubicBezTo>
                      <a:pt x="5" y="80"/>
                      <a:pt x="82" y="3"/>
                      <a:pt x="179" y="0"/>
                    </a:cubicBezTo>
                    <a:cubicBezTo>
                      <a:pt x="275" y="3"/>
                      <a:pt x="352" y="80"/>
                      <a:pt x="357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48">
                <a:extLst>
                  <a:ext uri="{FF2B5EF4-FFF2-40B4-BE49-F238E27FC236}">
                    <a16:creationId xmlns:a16="http://schemas.microsoft.com/office/drawing/2014/main" id="{7AE4D2DC-E5AC-4B7C-AF45-3F4AFE3F3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63" y="1858963"/>
                <a:ext cx="531813" cy="454025"/>
              </a:xfrm>
              <a:custGeom>
                <a:avLst/>
                <a:gdLst>
                  <a:gd name="T0" fmla="*/ 36 w 247"/>
                  <a:gd name="T1" fmla="*/ 0 h 212"/>
                  <a:gd name="T2" fmla="*/ 212 w 247"/>
                  <a:gd name="T3" fmla="*/ 0 h 212"/>
                  <a:gd name="T4" fmla="*/ 247 w 247"/>
                  <a:gd name="T5" fmla="*/ 35 h 212"/>
                  <a:gd name="T6" fmla="*/ 247 w 247"/>
                  <a:gd name="T7" fmla="*/ 212 h 212"/>
                  <a:gd name="T8" fmla="*/ 0 w 247"/>
                  <a:gd name="T9" fmla="*/ 212 h 212"/>
                  <a:gd name="T10" fmla="*/ 0 w 247"/>
                  <a:gd name="T11" fmla="*/ 35 h 212"/>
                  <a:gd name="T12" fmla="*/ 36 w 247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2">
                    <a:moveTo>
                      <a:pt x="36" y="0"/>
                    </a:moveTo>
                    <a:cubicBezTo>
                      <a:pt x="212" y="0"/>
                      <a:pt x="212" y="0"/>
                      <a:pt x="212" y="0"/>
                    </a:cubicBezTo>
                    <a:cubicBezTo>
                      <a:pt x="232" y="0"/>
                      <a:pt x="247" y="16"/>
                      <a:pt x="247" y="35"/>
                    </a:cubicBezTo>
                    <a:cubicBezTo>
                      <a:pt x="247" y="212"/>
                      <a:pt x="247" y="212"/>
                      <a:pt x="247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Freeform 49">
                <a:extLst>
                  <a:ext uri="{FF2B5EF4-FFF2-40B4-BE49-F238E27FC236}">
                    <a16:creationId xmlns:a16="http://schemas.microsoft.com/office/drawing/2014/main" id="{0F33D643-C5D8-450B-8BA2-19794F86C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342900"/>
                <a:ext cx="608013" cy="831850"/>
              </a:xfrm>
              <a:custGeom>
                <a:avLst/>
                <a:gdLst>
                  <a:gd name="T0" fmla="*/ 35 w 282"/>
                  <a:gd name="T1" fmla="*/ 0 h 388"/>
                  <a:gd name="T2" fmla="*/ 247 w 282"/>
                  <a:gd name="T3" fmla="*/ 0 h 388"/>
                  <a:gd name="T4" fmla="*/ 282 w 282"/>
                  <a:gd name="T5" fmla="*/ 35 h 388"/>
                  <a:gd name="T6" fmla="*/ 282 w 282"/>
                  <a:gd name="T7" fmla="*/ 353 h 388"/>
                  <a:gd name="T8" fmla="*/ 247 w 282"/>
                  <a:gd name="T9" fmla="*/ 388 h 388"/>
                  <a:gd name="T10" fmla="*/ 35 w 282"/>
                  <a:gd name="T11" fmla="*/ 388 h 388"/>
                  <a:gd name="T12" fmla="*/ 0 w 282"/>
                  <a:gd name="T13" fmla="*/ 353 h 388"/>
                  <a:gd name="T14" fmla="*/ 0 w 282"/>
                  <a:gd name="T15" fmla="*/ 35 h 388"/>
                  <a:gd name="T16" fmla="*/ 35 w 282"/>
                  <a:gd name="T17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2" h="388">
                    <a:moveTo>
                      <a:pt x="35" y="0"/>
                    </a:moveTo>
                    <a:cubicBezTo>
                      <a:pt x="247" y="0"/>
                      <a:pt x="247" y="0"/>
                      <a:pt x="247" y="0"/>
                    </a:cubicBezTo>
                    <a:cubicBezTo>
                      <a:pt x="266" y="0"/>
                      <a:pt x="282" y="16"/>
                      <a:pt x="282" y="35"/>
                    </a:cubicBezTo>
                    <a:cubicBezTo>
                      <a:pt x="282" y="353"/>
                      <a:pt x="282" y="353"/>
                      <a:pt x="282" y="353"/>
                    </a:cubicBezTo>
                    <a:cubicBezTo>
                      <a:pt x="282" y="372"/>
                      <a:pt x="266" y="388"/>
                      <a:pt x="247" y="388"/>
                    </a:cubicBezTo>
                    <a:cubicBezTo>
                      <a:pt x="35" y="388"/>
                      <a:pt x="35" y="388"/>
                      <a:pt x="35" y="388"/>
                    </a:cubicBezTo>
                    <a:cubicBezTo>
                      <a:pt x="15" y="388"/>
                      <a:pt x="0" y="372"/>
                      <a:pt x="0" y="35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Freeform 50">
                <a:extLst>
                  <a:ext uri="{FF2B5EF4-FFF2-40B4-BE49-F238E27FC236}">
                    <a16:creationId xmlns:a16="http://schemas.microsoft.com/office/drawing/2014/main" id="{12335876-2BA3-4877-9C22-52D3ED4F7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013" y="1100138"/>
                <a:ext cx="760413" cy="1212850"/>
              </a:xfrm>
              <a:custGeom>
                <a:avLst/>
                <a:gdLst>
                  <a:gd name="T0" fmla="*/ 36 w 353"/>
                  <a:gd name="T1" fmla="*/ 0 h 565"/>
                  <a:gd name="T2" fmla="*/ 318 w 353"/>
                  <a:gd name="T3" fmla="*/ 0 h 565"/>
                  <a:gd name="T4" fmla="*/ 353 w 353"/>
                  <a:gd name="T5" fmla="*/ 35 h 565"/>
                  <a:gd name="T6" fmla="*/ 353 w 353"/>
                  <a:gd name="T7" fmla="*/ 530 h 565"/>
                  <a:gd name="T8" fmla="*/ 318 w 353"/>
                  <a:gd name="T9" fmla="*/ 565 h 565"/>
                  <a:gd name="T10" fmla="*/ 36 w 353"/>
                  <a:gd name="T11" fmla="*/ 565 h 565"/>
                  <a:gd name="T12" fmla="*/ 0 w 353"/>
                  <a:gd name="T13" fmla="*/ 530 h 565"/>
                  <a:gd name="T14" fmla="*/ 0 w 353"/>
                  <a:gd name="T15" fmla="*/ 35 h 565"/>
                  <a:gd name="T16" fmla="*/ 36 w 353"/>
                  <a:gd name="T17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565">
                    <a:moveTo>
                      <a:pt x="36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38" y="0"/>
                      <a:pt x="353" y="16"/>
                      <a:pt x="353" y="35"/>
                    </a:cubicBezTo>
                    <a:cubicBezTo>
                      <a:pt x="353" y="530"/>
                      <a:pt x="353" y="530"/>
                      <a:pt x="353" y="530"/>
                    </a:cubicBezTo>
                    <a:cubicBezTo>
                      <a:pt x="353" y="549"/>
                      <a:pt x="338" y="565"/>
                      <a:pt x="318" y="565"/>
                    </a:cubicBezTo>
                    <a:cubicBezTo>
                      <a:pt x="36" y="565"/>
                      <a:pt x="36" y="565"/>
                      <a:pt x="36" y="565"/>
                    </a:cubicBezTo>
                    <a:cubicBezTo>
                      <a:pt x="16" y="565"/>
                      <a:pt x="0" y="549"/>
                      <a:pt x="0" y="53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51">
                <a:extLst>
                  <a:ext uri="{FF2B5EF4-FFF2-40B4-BE49-F238E27FC236}">
                    <a16:creationId xmlns:a16="http://schemas.microsoft.com/office/drawing/2014/main" id="{D1A240EE-A984-4E31-90C5-537A41D87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2160588"/>
                <a:ext cx="1444625" cy="2124075"/>
              </a:xfrm>
              <a:custGeom>
                <a:avLst/>
                <a:gdLst>
                  <a:gd name="T0" fmla="*/ 35 w 671"/>
                  <a:gd name="T1" fmla="*/ 0 h 989"/>
                  <a:gd name="T2" fmla="*/ 671 w 671"/>
                  <a:gd name="T3" fmla="*/ 0 h 989"/>
                  <a:gd name="T4" fmla="*/ 671 w 671"/>
                  <a:gd name="T5" fmla="*/ 989 h 989"/>
                  <a:gd name="T6" fmla="*/ 35 w 671"/>
                  <a:gd name="T7" fmla="*/ 989 h 989"/>
                  <a:gd name="T8" fmla="*/ 0 w 671"/>
                  <a:gd name="T9" fmla="*/ 954 h 989"/>
                  <a:gd name="T10" fmla="*/ 0 w 671"/>
                  <a:gd name="T11" fmla="*/ 36 h 989"/>
                  <a:gd name="T12" fmla="*/ 35 w 671"/>
                  <a:gd name="T13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1" h="989">
                    <a:moveTo>
                      <a:pt x="35" y="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71" y="989"/>
                      <a:pt x="671" y="989"/>
                      <a:pt x="671" y="989"/>
                    </a:cubicBezTo>
                    <a:cubicBezTo>
                      <a:pt x="35" y="989"/>
                      <a:pt x="35" y="989"/>
                      <a:pt x="35" y="989"/>
                    </a:cubicBezTo>
                    <a:cubicBezTo>
                      <a:pt x="16" y="989"/>
                      <a:pt x="0" y="973"/>
                      <a:pt x="0" y="95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Freeform 52">
                <a:extLst>
                  <a:ext uri="{FF2B5EF4-FFF2-40B4-BE49-F238E27FC236}">
                    <a16:creationId xmlns:a16="http://schemas.microsoft.com/office/drawing/2014/main" id="{86AD080C-5C66-43AB-8571-D5DCE5B67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175" y="1704975"/>
                <a:ext cx="912813" cy="2579688"/>
              </a:xfrm>
              <a:custGeom>
                <a:avLst/>
                <a:gdLst>
                  <a:gd name="T0" fmla="*/ 391 w 424"/>
                  <a:gd name="T1" fmla="*/ 1201 h 1201"/>
                  <a:gd name="T2" fmla="*/ 423 w 424"/>
                  <a:gd name="T3" fmla="*/ 1166 h 1201"/>
                  <a:gd name="T4" fmla="*/ 423 w 424"/>
                  <a:gd name="T5" fmla="*/ 36 h 1201"/>
                  <a:gd name="T6" fmla="*/ 388 w 424"/>
                  <a:gd name="T7" fmla="*/ 0 h 1201"/>
                  <a:gd name="T8" fmla="*/ 35 w 424"/>
                  <a:gd name="T9" fmla="*/ 0 h 1201"/>
                  <a:gd name="T10" fmla="*/ 0 w 424"/>
                  <a:gd name="T11" fmla="*/ 36 h 1201"/>
                  <a:gd name="T12" fmla="*/ 0 w 424"/>
                  <a:gd name="T13" fmla="*/ 1201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1201">
                    <a:moveTo>
                      <a:pt x="391" y="1201"/>
                    </a:moveTo>
                    <a:cubicBezTo>
                      <a:pt x="410" y="1200"/>
                      <a:pt x="424" y="1184"/>
                      <a:pt x="423" y="1166"/>
                    </a:cubicBezTo>
                    <a:cubicBezTo>
                      <a:pt x="423" y="36"/>
                      <a:pt x="423" y="36"/>
                      <a:pt x="423" y="36"/>
                    </a:cubicBezTo>
                    <a:cubicBezTo>
                      <a:pt x="423" y="16"/>
                      <a:pt x="408" y="0"/>
                      <a:pt x="38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5" y="0"/>
                      <a:pt x="0" y="16"/>
                      <a:pt x="0" y="36"/>
                    </a:cubicBezTo>
                    <a:cubicBezTo>
                      <a:pt x="0" y="1201"/>
                      <a:pt x="0" y="1201"/>
                      <a:pt x="0" y="120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53">
                <a:extLst>
                  <a:ext uri="{FF2B5EF4-FFF2-40B4-BE49-F238E27FC236}">
                    <a16:creationId xmlns:a16="http://schemas.microsoft.com/office/drawing/2014/main" id="{8A64124D-70B8-43C8-8486-875A1055A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2160588"/>
                <a:ext cx="1063625" cy="2124075"/>
              </a:xfrm>
              <a:custGeom>
                <a:avLst/>
                <a:gdLst>
                  <a:gd name="T0" fmla="*/ 494 w 494"/>
                  <a:gd name="T1" fmla="*/ 36 h 989"/>
                  <a:gd name="T2" fmla="*/ 494 w 494"/>
                  <a:gd name="T3" fmla="*/ 989 h 989"/>
                  <a:gd name="T4" fmla="*/ 35 w 494"/>
                  <a:gd name="T5" fmla="*/ 989 h 989"/>
                  <a:gd name="T6" fmla="*/ 0 w 494"/>
                  <a:gd name="T7" fmla="*/ 954 h 989"/>
                  <a:gd name="T8" fmla="*/ 0 w 494"/>
                  <a:gd name="T9" fmla="*/ 36 h 989"/>
                  <a:gd name="T10" fmla="*/ 35 w 494"/>
                  <a:gd name="T11" fmla="*/ 0 h 989"/>
                  <a:gd name="T12" fmla="*/ 459 w 494"/>
                  <a:gd name="T13" fmla="*/ 0 h 989"/>
                  <a:gd name="T14" fmla="*/ 494 w 494"/>
                  <a:gd name="T15" fmla="*/ 36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4" h="989">
                    <a:moveTo>
                      <a:pt x="494" y="36"/>
                    </a:moveTo>
                    <a:cubicBezTo>
                      <a:pt x="494" y="989"/>
                      <a:pt x="494" y="989"/>
                      <a:pt x="494" y="989"/>
                    </a:cubicBezTo>
                    <a:cubicBezTo>
                      <a:pt x="35" y="989"/>
                      <a:pt x="35" y="989"/>
                      <a:pt x="35" y="989"/>
                    </a:cubicBezTo>
                    <a:cubicBezTo>
                      <a:pt x="15" y="989"/>
                      <a:pt x="0" y="973"/>
                      <a:pt x="0" y="95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459" y="0"/>
                      <a:pt x="459" y="0"/>
                      <a:pt x="459" y="0"/>
                    </a:cubicBezTo>
                    <a:cubicBezTo>
                      <a:pt x="478" y="0"/>
                      <a:pt x="494" y="16"/>
                      <a:pt x="494" y="3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Freeform 54">
                <a:extLst>
                  <a:ext uri="{FF2B5EF4-FFF2-40B4-BE49-F238E27FC236}">
                    <a16:creationId xmlns:a16="http://schemas.microsoft.com/office/drawing/2014/main" id="{595FC654-F8F6-44D0-82F9-3BC24E82E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4763"/>
                <a:ext cx="677863" cy="412750"/>
              </a:xfrm>
              <a:custGeom>
                <a:avLst/>
                <a:gdLst>
                  <a:gd name="T0" fmla="*/ 135 w 315"/>
                  <a:gd name="T1" fmla="*/ 12 h 192"/>
                  <a:gd name="T2" fmla="*/ 5 w 315"/>
                  <a:gd name="T3" fmla="*/ 163 h 192"/>
                  <a:gd name="T4" fmla="*/ 3 w 315"/>
                  <a:gd name="T5" fmla="*/ 182 h 192"/>
                  <a:gd name="T6" fmla="*/ 19 w 315"/>
                  <a:gd name="T7" fmla="*/ 192 h 192"/>
                  <a:gd name="T8" fmla="*/ 296 w 315"/>
                  <a:gd name="T9" fmla="*/ 192 h 192"/>
                  <a:gd name="T10" fmla="*/ 312 w 315"/>
                  <a:gd name="T11" fmla="*/ 182 h 192"/>
                  <a:gd name="T12" fmla="*/ 310 w 315"/>
                  <a:gd name="T13" fmla="*/ 163 h 192"/>
                  <a:gd name="T14" fmla="*/ 189 w 315"/>
                  <a:gd name="T15" fmla="*/ 13 h 192"/>
                  <a:gd name="T16" fmla="*/ 162 w 315"/>
                  <a:gd name="T17" fmla="*/ 0 h 192"/>
                  <a:gd name="T18" fmla="*/ 135 w 315"/>
                  <a:gd name="T19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5" h="192">
                    <a:moveTo>
                      <a:pt x="135" y="12"/>
                    </a:moveTo>
                    <a:cubicBezTo>
                      <a:pt x="5" y="163"/>
                      <a:pt x="5" y="163"/>
                      <a:pt x="5" y="163"/>
                    </a:cubicBezTo>
                    <a:cubicBezTo>
                      <a:pt x="1" y="168"/>
                      <a:pt x="0" y="176"/>
                      <a:pt x="3" y="182"/>
                    </a:cubicBezTo>
                    <a:cubicBezTo>
                      <a:pt x="6" y="188"/>
                      <a:pt x="12" y="192"/>
                      <a:pt x="19" y="192"/>
                    </a:cubicBezTo>
                    <a:cubicBezTo>
                      <a:pt x="296" y="192"/>
                      <a:pt x="296" y="192"/>
                      <a:pt x="296" y="192"/>
                    </a:cubicBezTo>
                    <a:cubicBezTo>
                      <a:pt x="303" y="192"/>
                      <a:pt x="309" y="188"/>
                      <a:pt x="312" y="182"/>
                    </a:cubicBezTo>
                    <a:cubicBezTo>
                      <a:pt x="315" y="176"/>
                      <a:pt x="314" y="169"/>
                      <a:pt x="310" y="163"/>
                    </a:cubicBezTo>
                    <a:cubicBezTo>
                      <a:pt x="189" y="13"/>
                      <a:pt x="189" y="13"/>
                      <a:pt x="189" y="13"/>
                    </a:cubicBezTo>
                    <a:cubicBezTo>
                      <a:pt x="183" y="5"/>
                      <a:pt x="173" y="0"/>
                      <a:pt x="162" y="0"/>
                    </a:cubicBezTo>
                    <a:cubicBezTo>
                      <a:pt x="152" y="0"/>
                      <a:pt x="142" y="4"/>
                      <a:pt x="135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55">
                <a:extLst>
                  <a:ext uri="{FF2B5EF4-FFF2-40B4-BE49-F238E27FC236}">
                    <a16:creationId xmlns:a16="http://schemas.microsoft.com/office/drawing/2014/main" id="{EFB20E3C-9FE7-4775-BB6B-691A4449A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1933575"/>
                <a:ext cx="150813" cy="304800"/>
              </a:xfrm>
              <a:custGeom>
                <a:avLst/>
                <a:gdLst>
                  <a:gd name="T0" fmla="*/ 35 w 70"/>
                  <a:gd name="T1" fmla="*/ 142 h 142"/>
                  <a:gd name="T2" fmla="*/ 0 w 70"/>
                  <a:gd name="T3" fmla="*/ 106 h 142"/>
                  <a:gd name="T4" fmla="*/ 0 w 70"/>
                  <a:gd name="T5" fmla="*/ 36 h 142"/>
                  <a:gd name="T6" fmla="*/ 35 w 70"/>
                  <a:gd name="T7" fmla="*/ 0 h 142"/>
                  <a:gd name="T8" fmla="*/ 70 w 70"/>
                  <a:gd name="T9" fmla="*/ 36 h 142"/>
                  <a:gd name="T10" fmla="*/ 70 w 70"/>
                  <a:gd name="T11" fmla="*/ 106 h 142"/>
                  <a:gd name="T12" fmla="*/ 35 w 70"/>
                  <a:gd name="T13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2">
                    <a:moveTo>
                      <a:pt x="35" y="142"/>
                    </a:moveTo>
                    <a:cubicBezTo>
                      <a:pt x="15" y="142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2"/>
                      <a:pt x="35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Freeform 56">
                <a:extLst>
                  <a:ext uri="{FF2B5EF4-FFF2-40B4-BE49-F238E27FC236}">
                    <a16:creationId xmlns:a16="http://schemas.microsoft.com/office/drawing/2014/main" id="{9728CC22-4454-40BE-9E48-6DED38B55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1933575"/>
                <a:ext cx="150813" cy="304800"/>
              </a:xfrm>
              <a:custGeom>
                <a:avLst/>
                <a:gdLst>
                  <a:gd name="T0" fmla="*/ 35 w 70"/>
                  <a:gd name="T1" fmla="*/ 142 h 142"/>
                  <a:gd name="T2" fmla="*/ 0 w 70"/>
                  <a:gd name="T3" fmla="*/ 106 h 142"/>
                  <a:gd name="T4" fmla="*/ 0 w 70"/>
                  <a:gd name="T5" fmla="*/ 36 h 142"/>
                  <a:gd name="T6" fmla="*/ 35 w 70"/>
                  <a:gd name="T7" fmla="*/ 0 h 142"/>
                  <a:gd name="T8" fmla="*/ 70 w 70"/>
                  <a:gd name="T9" fmla="*/ 36 h 142"/>
                  <a:gd name="T10" fmla="*/ 70 w 70"/>
                  <a:gd name="T11" fmla="*/ 106 h 142"/>
                  <a:gd name="T12" fmla="*/ 35 w 70"/>
                  <a:gd name="T13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2">
                    <a:moveTo>
                      <a:pt x="35" y="142"/>
                    </a:moveTo>
                    <a:cubicBezTo>
                      <a:pt x="16" y="142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5" y="142"/>
                      <a:pt x="35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57">
                <a:extLst>
                  <a:ext uri="{FF2B5EF4-FFF2-40B4-BE49-F238E27FC236}">
                    <a16:creationId xmlns:a16="http://schemas.microsoft.com/office/drawing/2014/main" id="{45B84B80-4465-4942-AFA1-BC6886E09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238918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6 h 141"/>
                  <a:gd name="T6" fmla="*/ 35 w 70"/>
                  <a:gd name="T7" fmla="*/ 0 h 141"/>
                  <a:gd name="T8" fmla="*/ 70 w 70"/>
                  <a:gd name="T9" fmla="*/ 36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Freeform 58">
                <a:extLst>
                  <a:ext uri="{FF2B5EF4-FFF2-40B4-BE49-F238E27FC236}">
                    <a16:creationId xmlns:a16="http://schemas.microsoft.com/office/drawing/2014/main" id="{47520FEF-4FCE-41E9-B066-83807AC71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238918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6 h 141"/>
                  <a:gd name="T6" fmla="*/ 35 w 70"/>
                  <a:gd name="T7" fmla="*/ 0 h 141"/>
                  <a:gd name="T8" fmla="*/ 70 w 70"/>
                  <a:gd name="T9" fmla="*/ 36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59">
                <a:extLst>
                  <a:ext uri="{FF2B5EF4-FFF2-40B4-BE49-F238E27FC236}">
                    <a16:creationId xmlns:a16="http://schemas.microsoft.com/office/drawing/2014/main" id="{7954A0DE-9B9B-45EC-BC6D-3ED3464FA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2843213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Freeform 60">
                <a:extLst>
                  <a:ext uri="{FF2B5EF4-FFF2-40B4-BE49-F238E27FC236}">
                    <a16:creationId xmlns:a16="http://schemas.microsoft.com/office/drawing/2014/main" id="{AC25A0D5-3600-47FB-847A-42F85983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2843213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61">
                <a:extLst>
                  <a:ext uri="{FF2B5EF4-FFF2-40B4-BE49-F238E27FC236}">
                    <a16:creationId xmlns:a16="http://schemas.microsoft.com/office/drawing/2014/main" id="{A7416D14-C877-4E42-9E71-DADA74BD9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3298825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62">
                <a:extLst>
                  <a:ext uri="{FF2B5EF4-FFF2-40B4-BE49-F238E27FC236}">
                    <a16:creationId xmlns:a16="http://schemas.microsoft.com/office/drawing/2014/main" id="{1B518CFF-47D2-457F-9ABA-2573E11EE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3298825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63">
                <a:extLst>
                  <a:ext uri="{FF2B5EF4-FFF2-40B4-BE49-F238E27FC236}">
                    <a16:creationId xmlns:a16="http://schemas.microsoft.com/office/drawing/2014/main" id="{D808793E-9B3C-4F8A-86E6-B50993578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775" y="375443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Freeform 64">
                <a:extLst>
                  <a:ext uri="{FF2B5EF4-FFF2-40B4-BE49-F238E27FC236}">
                    <a16:creationId xmlns:a16="http://schemas.microsoft.com/office/drawing/2014/main" id="{0692F520-C1C0-4CF2-95C3-088E05436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88" y="375443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5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65">
                <a:extLst>
                  <a:ext uri="{FF2B5EF4-FFF2-40B4-BE49-F238E27FC236}">
                    <a16:creationId xmlns:a16="http://schemas.microsoft.com/office/drawing/2014/main" id="{A76B675E-2A4C-4944-A7B6-11C47AFA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2389188"/>
                <a:ext cx="150813" cy="301625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6 h 141"/>
                  <a:gd name="T6" fmla="*/ 35 w 70"/>
                  <a:gd name="T7" fmla="*/ 0 h 141"/>
                  <a:gd name="T8" fmla="*/ 70 w 70"/>
                  <a:gd name="T9" fmla="*/ 36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Freeform 66">
                <a:extLst>
                  <a:ext uri="{FF2B5EF4-FFF2-40B4-BE49-F238E27FC236}">
                    <a16:creationId xmlns:a16="http://schemas.microsoft.com/office/drawing/2014/main" id="{C4470775-E150-4FE0-9DD6-D452B8FEA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1630363"/>
                <a:ext cx="152400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6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67">
                <a:extLst>
                  <a:ext uri="{FF2B5EF4-FFF2-40B4-BE49-F238E27FC236}">
                    <a16:creationId xmlns:a16="http://schemas.microsoft.com/office/drawing/2014/main" id="{C11ACAAC-110C-43D8-8871-1A2615050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569913"/>
                <a:ext cx="152400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5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Freeform 68">
                <a:extLst>
                  <a:ext uri="{FF2B5EF4-FFF2-40B4-BE49-F238E27FC236}">
                    <a16:creationId xmlns:a16="http://schemas.microsoft.com/office/drawing/2014/main" id="{0B0315EB-BF1C-44A4-83AC-9BEF4131E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2389188"/>
                <a:ext cx="153988" cy="301625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6 h 141"/>
                  <a:gd name="T6" fmla="*/ 36 w 71"/>
                  <a:gd name="T7" fmla="*/ 0 h 141"/>
                  <a:gd name="T8" fmla="*/ 71 w 71"/>
                  <a:gd name="T9" fmla="*/ 36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6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69">
                <a:extLst>
                  <a:ext uri="{FF2B5EF4-FFF2-40B4-BE49-F238E27FC236}">
                    <a16:creationId xmlns:a16="http://schemas.microsoft.com/office/drawing/2014/main" id="{45F86EB3-434D-44F4-8189-BB9C1ADA3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2843213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6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70">
                <a:extLst>
                  <a:ext uri="{FF2B5EF4-FFF2-40B4-BE49-F238E27FC236}">
                    <a16:creationId xmlns:a16="http://schemas.microsoft.com/office/drawing/2014/main" id="{1956F8FD-1F0B-4AA1-957C-DD9BBAA9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2843213"/>
                <a:ext cx="153988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6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6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71">
                <a:extLst>
                  <a:ext uri="{FF2B5EF4-FFF2-40B4-BE49-F238E27FC236}">
                    <a16:creationId xmlns:a16="http://schemas.microsoft.com/office/drawing/2014/main" id="{4992DA83-E0EA-4E48-8ABB-B93305B77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3298825"/>
                <a:ext cx="150813" cy="303213"/>
              </a:xfrm>
              <a:custGeom>
                <a:avLst/>
                <a:gdLst>
                  <a:gd name="T0" fmla="*/ 35 w 70"/>
                  <a:gd name="T1" fmla="*/ 141 h 141"/>
                  <a:gd name="T2" fmla="*/ 0 w 70"/>
                  <a:gd name="T3" fmla="*/ 106 h 141"/>
                  <a:gd name="T4" fmla="*/ 0 w 70"/>
                  <a:gd name="T5" fmla="*/ 35 h 141"/>
                  <a:gd name="T6" fmla="*/ 35 w 70"/>
                  <a:gd name="T7" fmla="*/ 0 h 141"/>
                  <a:gd name="T8" fmla="*/ 70 w 70"/>
                  <a:gd name="T9" fmla="*/ 35 h 141"/>
                  <a:gd name="T10" fmla="*/ 70 w 70"/>
                  <a:gd name="T11" fmla="*/ 106 h 141"/>
                  <a:gd name="T12" fmla="*/ 35 w 70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1">
                    <a:moveTo>
                      <a:pt x="35" y="141"/>
                    </a:moveTo>
                    <a:cubicBezTo>
                      <a:pt x="15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5"/>
                      <a:pt x="54" y="141"/>
                      <a:pt x="3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72">
                <a:extLst>
                  <a:ext uri="{FF2B5EF4-FFF2-40B4-BE49-F238E27FC236}">
                    <a16:creationId xmlns:a16="http://schemas.microsoft.com/office/drawing/2014/main" id="{3681288E-C44D-4FF7-AA1D-DB7A1C55A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3298825"/>
                <a:ext cx="153988" cy="303213"/>
              </a:xfrm>
              <a:custGeom>
                <a:avLst/>
                <a:gdLst>
                  <a:gd name="T0" fmla="*/ 36 w 71"/>
                  <a:gd name="T1" fmla="*/ 141 h 141"/>
                  <a:gd name="T2" fmla="*/ 0 w 71"/>
                  <a:gd name="T3" fmla="*/ 106 h 141"/>
                  <a:gd name="T4" fmla="*/ 0 w 71"/>
                  <a:gd name="T5" fmla="*/ 35 h 141"/>
                  <a:gd name="T6" fmla="*/ 36 w 71"/>
                  <a:gd name="T7" fmla="*/ 0 h 141"/>
                  <a:gd name="T8" fmla="*/ 71 w 71"/>
                  <a:gd name="T9" fmla="*/ 35 h 141"/>
                  <a:gd name="T10" fmla="*/ 71 w 71"/>
                  <a:gd name="T11" fmla="*/ 106 h 141"/>
                  <a:gd name="T12" fmla="*/ 36 w 71"/>
                  <a:gd name="T1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1">
                    <a:moveTo>
                      <a:pt x="36" y="141"/>
                    </a:moveTo>
                    <a:cubicBezTo>
                      <a:pt x="16" y="141"/>
                      <a:pt x="0" y="125"/>
                      <a:pt x="0" y="10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1" y="125"/>
                      <a:pt x="55" y="141"/>
                      <a:pt x="36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73">
                <a:extLst>
                  <a:ext uri="{FF2B5EF4-FFF2-40B4-BE49-F238E27FC236}">
                    <a16:creationId xmlns:a16="http://schemas.microsoft.com/office/drawing/2014/main" id="{3B51B520-CDAE-463F-ABB7-7AF0FC4F4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3829050"/>
                <a:ext cx="303213" cy="455613"/>
              </a:xfrm>
              <a:custGeom>
                <a:avLst/>
                <a:gdLst>
                  <a:gd name="T0" fmla="*/ 35 w 141"/>
                  <a:gd name="T1" fmla="*/ 0 h 212"/>
                  <a:gd name="T2" fmla="*/ 106 w 141"/>
                  <a:gd name="T3" fmla="*/ 0 h 212"/>
                  <a:gd name="T4" fmla="*/ 141 w 141"/>
                  <a:gd name="T5" fmla="*/ 35 h 212"/>
                  <a:gd name="T6" fmla="*/ 141 w 141"/>
                  <a:gd name="T7" fmla="*/ 212 h 212"/>
                  <a:gd name="T8" fmla="*/ 0 w 141"/>
                  <a:gd name="T9" fmla="*/ 212 h 212"/>
                  <a:gd name="T10" fmla="*/ 0 w 141"/>
                  <a:gd name="T11" fmla="*/ 35 h 212"/>
                  <a:gd name="T12" fmla="*/ 35 w 141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12">
                    <a:moveTo>
                      <a:pt x="35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26" y="0"/>
                      <a:pt x="141" y="16"/>
                      <a:pt x="141" y="35"/>
                    </a:cubicBezTo>
                    <a:cubicBezTo>
                      <a:pt x="141" y="212"/>
                      <a:pt x="141" y="212"/>
                      <a:pt x="141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74">
                <a:extLst>
                  <a:ext uri="{FF2B5EF4-FFF2-40B4-BE49-F238E27FC236}">
                    <a16:creationId xmlns:a16="http://schemas.microsoft.com/office/drawing/2014/main" id="{32348A94-1C27-45E1-B7FC-721C16B1C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2919413"/>
                <a:ext cx="228600" cy="152400"/>
              </a:xfrm>
              <a:custGeom>
                <a:avLst/>
                <a:gdLst>
                  <a:gd name="T0" fmla="*/ 71 w 106"/>
                  <a:gd name="T1" fmla="*/ 71 h 71"/>
                  <a:gd name="T2" fmla="*/ 35 w 106"/>
                  <a:gd name="T3" fmla="*/ 71 h 71"/>
                  <a:gd name="T4" fmla="*/ 0 w 106"/>
                  <a:gd name="T5" fmla="*/ 36 h 71"/>
                  <a:gd name="T6" fmla="*/ 35 w 106"/>
                  <a:gd name="T7" fmla="*/ 0 h 71"/>
                  <a:gd name="T8" fmla="*/ 71 w 106"/>
                  <a:gd name="T9" fmla="*/ 0 h 71"/>
                  <a:gd name="T10" fmla="*/ 106 w 106"/>
                  <a:gd name="T11" fmla="*/ 36 h 71"/>
                  <a:gd name="T12" fmla="*/ 71 w 10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1">
                    <a:moveTo>
                      <a:pt x="71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6"/>
                      <a:pt x="106" y="36"/>
                    </a:cubicBezTo>
                    <a:cubicBezTo>
                      <a:pt x="106" y="55"/>
                      <a:pt x="90" y="71"/>
                      <a:pt x="7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75">
                <a:extLst>
                  <a:ext uri="{FF2B5EF4-FFF2-40B4-BE49-F238E27FC236}">
                    <a16:creationId xmlns:a16="http://schemas.microsoft.com/office/drawing/2014/main" id="{0650E49D-A7F3-48DE-A6E1-33ED548C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3224213"/>
                <a:ext cx="228600" cy="149225"/>
              </a:xfrm>
              <a:custGeom>
                <a:avLst/>
                <a:gdLst>
                  <a:gd name="T0" fmla="*/ 71 w 106"/>
                  <a:gd name="T1" fmla="*/ 70 h 70"/>
                  <a:gd name="T2" fmla="*/ 35 w 106"/>
                  <a:gd name="T3" fmla="*/ 70 h 70"/>
                  <a:gd name="T4" fmla="*/ 0 w 106"/>
                  <a:gd name="T5" fmla="*/ 35 h 70"/>
                  <a:gd name="T6" fmla="*/ 35 w 106"/>
                  <a:gd name="T7" fmla="*/ 0 h 70"/>
                  <a:gd name="T8" fmla="*/ 71 w 106"/>
                  <a:gd name="T9" fmla="*/ 0 h 70"/>
                  <a:gd name="T10" fmla="*/ 106 w 106"/>
                  <a:gd name="T11" fmla="*/ 35 h 70"/>
                  <a:gd name="T12" fmla="*/ 71 w 10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0">
                    <a:moveTo>
                      <a:pt x="71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16" y="70"/>
                      <a:pt x="0" y="54"/>
                      <a:pt x="0" y="35"/>
                    </a:cubicBezTo>
                    <a:cubicBezTo>
                      <a:pt x="0" y="15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5"/>
                      <a:pt x="106" y="35"/>
                    </a:cubicBezTo>
                    <a:cubicBezTo>
                      <a:pt x="106" y="54"/>
                      <a:pt x="90" y="70"/>
                      <a:pt x="71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76">
                <a:extLst>
                  <a:ext uri="{FF2B5EF4-FFF2-40B4-BE49-F238E27FC236}">
                    <a16:creationId xmlns:a16="http://schemas.microsoft.com/office/drawing/2014/main" id="{582259C3-892E-4B7D-BA7F-E27AAB345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3525838"/>
                <a:ext cx="228600" cy="152400"/>
              </a:xfrm>
              <a:custGeom>
                <a:avLst/>
                <a:gdLst>
                  <a:gd name="T0" fmla="*/ 71 w 106"/>
                  <a:gd name="T1" fmla="*/ 71 h 71"/>
                  <a:gd name="T2" fmla="*/ 35 w 106"/>
                  <a:gd name="T3" fmla="*/ 71 h 71"/>
                  <a:gd name="T4" fmla="*/ 0 w 106"/>
                  <a:gd name="T5" fmla="*/ 35 h 71"/>
                  <a:gd name="T6" fmla="*/ 35 w 106"/>
                  <a:gd name="T7" fmla="*/ 0 h 71"/>
                  <a:gd name="T8" fmla="*/ 71 w 106"/>
                  <a:gd name="T9" fmla="*/ 0 h 71"/>
                  <a:gd name="T10" fmla="*/ 106 w 106"/>
                  <a:gd name="T11" fmla="*/ 35 h 71"/>
                  <a:gd name="T12" fmla="*/ 71 w 10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1">
                    <a:moveTo>
                      <a:pt x="71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6"/>
                      <a:pt x="106" y="35"/>
                    </a:cubicBezTo>
                    <a:cubicBezTo>
                      <a:pt x="106" y="55"/>
                      <a:pt x="90" y="71"/>
                      <a:pt x="7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77">
                <a:extLst>
                  <a:ext uri="{FF2B5EF4-FFF2-40B4-BE49-F238E27FC236}">
                    <a16:creationId xmlns:a16="http://schemas.microsoft.com/office/drawing/2014/main" id="{22BF2ECC-3D5E-4EF8-9B77-28CA2ADF0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3829050"/>
                <a:ext cx="228600" cy="152400"/>
              </a:xfrm>
              <a:custGeom>
                <a:avLst/>
                <a:gdLst>
                  <a:gd name="T0" fmla="*/ 71 w 106"/>
                  <a:gd name="T1" fmla="*/ 71 h 71"/>
                  <a:gd name="T2" fmla="*/ 35 w 106"/>
                  <a:gd name="T3" fmla="*/ 71 h 71"/>
                  <a:gd name="T4" fmla="*/ 0 w 106"/>
                  <a:gd name="T5" fmla="*/ 35 h 71"/>
                  <a:gd name="T6" fmla="*/ 35 w 106"/>
                  <a:gd name="T7" fmla="*/ 0 h 71"/>
                  <a:gd name="T8" fmla="*/ 71 w 106"/>
                  <a:gd name="T9" fmla="*/ 0 h 71"/>
                  <a:gd name="T10" fmla="*/ 106 w 106"/>
                  <a:gd name="T11" fmla="*/ 35 h 71"/>
                  <a:gd name="T12" fmla="*/ 71 w 10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1">
                    <a:moveTo>
                      <a:pt x="71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6" y="16"/>
                      <a:pt x="106" y="35"/>
                    </a:cubicBezTo>
                    <a:cubicBezTo>
                      <a:pt x="106" y="55"/>
                      <a:pt x="90" y="71"/>
                      <a:pt x="7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78">
                <a:extLst>
                  <a:ext uri="{FF2B5EF4-FFF2-40B4-BE49-F238E27FC236}">
                    <a16:creationId xmlns:a16="http://schemas.microsoft.com/office/drawing/2014/main" id="{85813FD9-9BEB-4E79-9100-16680F8C6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995613"/>
                <a:ext cx="373063" cy="150813"/>
              </a:xfrm>
              <a:custGeom>
                <a:avLst/>
                <a:gdLst>
                  <a:gd name="T0" fmla="*/ 138 w 173"/>
                  <a:gd name="T1" fmla="*/ 70 h 70"/>
                  <a:gd name="T2" fmla="*/ 36 w 173"/>
                  <a:gd name="T3" fmla="*/ 70 h 70"/>
                  <a:gd name="T4" fmla="*/ 0 w 173"/>
                  <a:gd name="T5" fmla="*/ 35 h 70"/>
                  <a:gd name="T6" fmla="*/ 36 w 173"/>
                  <a:gd name="T7" fmla="*/ 0 h 70"/>
                  <a:gd name="T8" fmla="*/ 138 w 173"/>
                  <a:gd name="T9" fmla="*/ 0 h 70"/>
                  <a:gd name="T10" fmla="*/ 173 w 173"/>
                  <a:gd name="T11" fmla="*/ 35 h 70"/>
                  <a:gd name="T12" fmla="*/ 138 w 173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0">
                    <a:moveTo>
                      <a:pt x="138" y="70"/>
                    </a:moveTo>
                    <a:cubicBezTo>
                      <a:pt x="36" y="70"/>
                      <a:pt x="36" y="70"/>
                      <a:pt x="36" y="70"/>
                    </a:cubicBezTo>
                    <a:cubicBezTo>
                      <a:pt x="16" y="70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5"/>
                    </a:cubicBezTo>
                    <a:cubicBezTo>
                      <a:pt x="173" y="55"/>
                      <a:pt x="158" y="70"/>
                      <a:pt x="138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79">
                <a:extLst>
                  <a:ext uri="{FF2B5EF4-FFF2-40B4-BE49-F238E27FC236}">
                    <a16:creationId xmlns:a16="http://schemas.microsoft.com/office/drawing/2014/main" id="{28657704-296A-431B-8939-8667CF730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690813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80">
                <a:extLst>
                  <a:ext uri="{FF2B5EF4-FFF2-40B4-BE49-F238E27FC236}">
                    <a16:creationId xmlns:a16="http://schemas.microsoft.com/office/drawing/2014/main" id="{48AC7458-7D25-4DA7-B0C2-2F12FFA2E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389188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81">
                <a:extLst>
                  <a:ext uri="{FF2B5EF4-FFF2-40B4-BE49-F238E27FC236}">
                    <a16:creationId xmlns:a16="http://schemas.microsoft.com/office/drawing/2014/main" id="{2EB09D66-2FC5-42E7-BE16-BF31FCC47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3298825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5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5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5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82">
                <a:extLst>
                  <a:ext uri="{FF2B5EF4-FFF2-40B4-BE49-F238E27FC236}">
                    <a16:creationId xmlns:a16="http://schemas.microsoft.com/office/drawing/2014/main" id="{191981C0-A1E3-4DCB-BAEB-988349DB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3602038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83">
                <a:extLst>
                  <a:ext uri="{FF2B5EF4-FFF2-40B4-BE49-F238E27FC236}">
                    <a16:creationId xmlns:a16="http://schemas.microsoft.com/office/drawing/2014/main" id="{C68873B9-1A2C-4E8B-AD6A-030C242C7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3903663"/>
                <a:ext cx="373063" cy="152400"/>
              </a:xfrm>
              <a:custGeom>
                <a:avLst/>
                <a:gdLst>
                  <a:gd name="T0" fmla="*/ 138 w 173"/>
                  <a:gd name="T1" fmla="*/ 71 h 71"/>
                  <a:gd name="T2" fmla="*/ 36 w 173"/>
                  <a:gd name="T3" fmla="*/ 71 h 71"/>
                  <a:gd name="T4" fmla="*/ 0 w 173"/>
                  <a:gd name="T5" fmla="*/ 36 h 71"/>
                  <a:gd name="T6" fmla="*/ 36 w 173"/>
                  <a:gd name="T7" fmla="*/ 0 h 71"/>
                  <a:gd name="T8" fmla="*/ 138 w 173"/>
                  <a:gd name="T9" fmla="*/ 0 h 71"/>
                  <a:gd name="T10" fmla="*/ 173 w 173"/>
                  <a:gd name="T11" fmla="*/ 36 h 71"/>
                  <a:gd name="T12" fmla="*/ 138 w 17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71">
                    <a:moveTo>
                      <a:pt x="138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8" y="0"/>
                      <a:pt x="173" y="16"/>
                      <a:pt x="173" y="36"/>
                    </a:cubicBezTo>
                    <a:cubicBezTo>
                      <a:pt x="173" y="55"/>
                      <a:pt x="158" y="71"/>
                      <a:pt x="138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84">
                <a:extLst>
                  <a:ext uri="{FF2B5EF4-FFF2-40B4-BE49-F238E27FC236}">
                    <a16:creationId xmlns:a16="http://schemas.microsoft.com/office/drawing/2014/main" id="{8FA30C5A-D88E-49AB-B689-CC33DE178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2914650"/>
                <a:ext cx="155575" cy="157163"/>
              </a:xfrm>
              <a:custGeom>
                <a:avLst/>
                <a:gdLst>
                  <a:gd name="T0" fmla="*/ 36 w 72"/>
                  <a:gd name="T1" fmla="*/ 73 h 73"/>
                  <a:gd name="T2" fmla="*/ 22 w 72"/>
                  <a:gd name="T3" fmla="*/ 70 h 73"/>
                  <a:gd name="T4" fmla="*/ 11 w 72"/>
                  <a:gd name="T5" fmla="*/ 63 h 73"/>
                  <a:gd name="T6" fmla="*/ 0 w 72"/>
                  <a:gd name="T7" fmla="*/ 38 h 73"/>
                  <a:gd name="T8" fmla="*/ 3 w 72"/>
                  <a:gd name="T9" fmla="*/ 24 h 73"/>
                  <a:gd name="T10" fmla="*/ 11 w 72"/>
                  <a:gd name="T11" fmla="*/ 13 h 73"/>
                  <a:gd name="T12" fmla="*/ 61 w 72"/>
                  <a:gd name="T13" fmla="*/ 13 h 73"/>
                  <a:gd name="T14" fmla="*/ 68 w 72"/>
                  <a:gd name="T15" fmla="*/ 24 h 73"/>
                  <a:gd name="T16" fmla="*/ 68 w 72"/>
                  <a:gd name="T17" fmla="*/ 51 h 73"/>
                  <a:gd name="T18" fmla="*/ 61 w 72"/>
                  <a:gd name="T19" fmla="*/ 63 h 73"/>
                  <a:gd name="T20" fmla="*/ 36 w 72"/>
                  <a:gd name="T2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3">
                    <a:moveTo>
                      <a:pt x="36" y="73"/>
                    </a:moveTo>
                    <a:cubicBezTo>
                      <a:pt x="31" y="73"/>
                      <a:pt x="27" y="72"/>
                      <a:pt x="22" y="70"/>
                    </a:cubicBezTo>
                    <a:cubicBezTo>
                      <a:pt x="18" y="68"/>
                      <a:pt x="14" y="66"/>
                      <a:pt x="11" y="63"/>
                    </a:cubicBezTo>
                    <a:cubicBezTo>
                      <a:pt x="4" y="56"/>
                      <a:pt x="1" y="47"/>
                      <a:pt x="0" y="38"/>
                    </a:cubicBezTo>
                    <a:cubicBezTo>
                      <a:pt x="1" y="33"/>
                      <a:pt x="1" y="29"/>
                      <a:pt x="3" y="24"/>
                    </a:cubicBezTo>
                    <a:cubicBezTo>
                      <a:pt x="5" y="20"/>
                      <a:pt x="7" y="16"/>
                      <a:pt x="11" y="13"/>
                    </a:cubicBezTo>
                    <a:cubicBezTo>
                      <a:pt x="25" y="0"/>
                      <a:pt x="47" y="0"/>
                      <a:pt x="61" y="13"/>
                    </a:cubicBezTo>
                    <a:cubicBezTo>
                      <a:pt x="64" y="16"/>
                      <a:pt x="67" y="20"/>
                      <a:pt x="68" y="24"/>
                    </a:cubicBezTo>
                    <a:cubicBezTo>
                      <a:pt x="72" y="33"/>
                      <a:pt x="72" y="43"/>
                      <a:pt x="68" y="51"/>
                    </a:cubicBezTo>
                    <a:cubicBezTo>
                      <a:pt x="66" y="55"/>
                      <a:pt x="64" y="59"/>
                      <a:pt x="61" y="63"/>
                    </a:cubicBezTo>
                    <a:cubicBezTo>
                      <a:pt x="54" y="69"/>
                      <a:pt x="45" y="73"/>
                      <a:pt x="36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85">
                <a:extLst>
                  <a:ext uri="{FF2B5EF4-FFF2-40B4-BE49-F238E27FC236}">
                    <a16:creationId xmlns:a16="http://schemas.microsoft.com/office/drawing/2014/main" id="{3958E78D-26C0-4262-9F16-7FCB0F6D3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3219450"/>
                <a:ext cx="152400" cy="153988"/>
              </a:xfrm>
              <a:custGeom>
                <a:avLst/>
                <a:gdLst>
                  <a:gd name="T0" fmla="*/ 36 w 71"/>
                  <a:gd name="T1" fmla="*/ 72 h 72"/>
                  <a:gd name="T2" fmla="*/ 11 w 71"/>
                  <a:gd name="T3" fmla="*/ 62 h 72"/>
                  <a:gd name="T4" fmla="*/ 6 w 71"/>
                  <a:gd name="T5" fmla="*/ 57 h 72"/>
                  <a:gd name="T6" fmla="*/ 3 w 71"/>
                  <a:gd name="T7" fmla="*/ 50 h 72"/>
                  <a:gd name="T8" fmla="*/ 1 w 71"/>
                  <a:gd name="T9" fmla="*/ 44 h 72"/>
                  <a:gd name="T10" fmla="*/ 0 w 71"/>
                  <a:gd name="T11" fmla="*/ 37 h 72"/>
                  <a:gd name="T12" fmla="*/ 3 w 71"/>
                  <a:gd name="T13" fmla="*/ 24 h 72"/>
                  <a:gd name="T14" fmla="*/ 11 w 71"/>
                  <a:gd name="T15" fmla="*/ 12 h 72"/>
                  <a:gd name="T16" fmla="*/ 43 w 71"/>
                  <a:gd name="T17" fmla="*/ 2 h 72"/>
                  <a:gd name="T18" fmla="*/ 49 w 71"/>
                  <a:gd name="T19" fmla="*/ 4 h 72"/>
                  <a:gd name="T20" fmla="*/ 56 w 71"/>
                  <a:gd name="T21" fmla="*/ 8 h 72"/>
                  <a:gd name="T22" fmla="*/ 61 w 71"/>
                  <a:gd name="T23" fmla="*/ 12 h 72"/>
                  <a:gd name="T24" fmla="*/ 71 w 71"/>
                  <a:gd name="T25" fmla="*/ 37 h 72"/>
                  <a:gd name="T26" fmla="*/ 70 w 71"/>
                  <a:gd name="T27" fmla="*/ 44 h 72"/>
                  <a:gd name="T28" fmla="*/ 68 w 71"/>
                  <a:gd name="T29" fmla="*/ 50 h 72"/>
                  <a:gd name="T30" fmla="*/ 65 w 71"/>
                  <a:gd name="T31" fmla="*/ 57 h 72"/>
                  <a:gd name="T32" fmla="*/ 61 w 71"/>
                  <a:gd name="T33" fmla="*/ 62 h 72"/>
                  <a:gd name="T34" fmla="*/ 56 w 71"/>
                  <a:gd name="T35" fmla="*/ 66 h 72"/>
                  <a:gd name="T36" fmla="*/ 49 w 71"/>
                  <a:gd name="T37" fmla="*/ 69 h 72"/>
                  <a:gd name="T38" fmla="*/ 43 w 71"/>
                  <a:gd name="T39" fmla="*/ 72 h 72"/>
                  <a:gd name="T40" fmla="*/ 36 w 7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72">
                    <a:moveTo>
                      <a:pt x="36" y="72"/>
                    </a:moveTo>
                    <a:cubicBezTo>
                      <a:pt x="26" y="72"/>
                      <a:pt x="17" y="68"/>
                      <a:pt x="11" y="6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5"/>
                      <a:pt x="4" y="53"/>
                      <a:pt x="3" y="50"/>
                    </a:cubicBezTo>
                    <a:cubicBezTo>
                      <a:pt x="2" y="48"/>
                      <a:pt x="2" y="46"/>
                      <a:pt x="1" y="44"/>
                    </a:cubicBezTo>
                    <a:cubicBezTo>
                      <a:pt x="1" y="42"/>
                      <a:pt x="1" y="39"/>
                      <a:pt x="0" y="37"/>
                    </a:cubicBezTo>
                    <a:cubicBezTo>
                      <a:pt x="1" y="32"/>
                      <a:pt x="1" y="28"/>
                      <a:pt x="3" y="24"/>
                    </a:cubicBezTo>
                    <a:cubicBezTo>
                      <a:pt x="5" y="19"/>
                      <a:pt x="8" y="15"/>
                      <a:pt x="11" y="12"/>
                    </a:cubicBezTo>
                    <a:cubicBezTo>
                      <a:pt x="19" y="4"/>
                      <a:pt x="31" y="0"/>
                      <a:pt x="43" y="2"/>
                    </a:cubicBezTo>
                    <a:cubicBezTo>
                      <a:pt x="45" y="3"/>
                      <a:pt x="47" y="3"/>
                      <a:pt x="49" y="4"/>
                    </a:cubicBezTo>
                    <a:cubicBezTo>
                      <a:pt x="51" y="5"/>
                      <a:pt x="54" y="6"/>
                      <a:pt x="56" y="8"/>
                    </a:cubicBezTo>
                    <a:cubicBezTo>
                      <a:pt x="57" y="9"/>
                      <a:pt x="59" y="10"/>
                      <a:pt x="61" y="12"/>
                    </a:cubicBezTo>
                    <a:cubicBezTo>
                      <a:pt x="67" y="19"/>
                      <a:pt x="71" y="28"/>
                      <a:pt x="71" y="37"/>
                    </a:cubicBezTo>
                    <a:cubicBezTo>
                      <a:pt x="71" y="39"/>
                      <a:pt x="71" y="42"/>
                      <a:pt x="70" y="44"/>
                    </a:cubicBezTo>
                    <a:cubicBezTo>
                      <a:pt x="70" y="46"/>
                      <a:pt x="69" y="48"/>
                      <a:pt x="68" y="50"/>
                    </a:cubicBezTo>
                    <a:cubicBezTo>
                      <a:pt x="67" y="53"/>
                      <a:pt x="66" y="55"/>
                      <a:pt x="65" y="57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4" y="68"/>
                      <a:pt x="51" y="69"/>
                      <a:pt x="49" y="69"/>
                    </a:cubicBezTo>
                    <a:cubicBezTo>
                      <a:pt x="47" y="70"/>
                      <a:pt x="45" y="71"/>
                      <a:pt x="43" y="72"/>
                    </a:cubicBezTo>
                    <a:cubicBezTo>
                      <a:pt x="40" y="72"/>
                      <a:pt x="38" y="72"/>
                      <a:pt x="3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86">
                <a:extLst>
                  <a:ext uri="{FF2B5EF4-FFF2-40B4-BE49-F238E27FC236}">
                    <a16:creationId xmlns:a16="http://schemas.microsoft.com/office/drawing/2014/main" id="{F1FAA359-F456-4B11-BC49-A2F881329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488" y="3522663"/>
                <a:ext cx="165100" cy="155575"/>
              </a:xfrm>
              <a:custGeom>
                <a:avLst/>
                <a:gdLst>
                  <a:gd name="T0" fmla="*/ 39 w 77"/>
                  <a:gd name="T1" fmla="*/ 73 h 73"/>
                  <a:gd name="T2" fmla="*/ 6 w 77"/>
                  <a:gd name="T3" fmla="*/ 51 h 73"/>
                  <a:gd name="T4" fmla="*/ 14 w 77"/>
                  <a:gd name="T5" fmla="*/ 12 h 73"/>
                  <a:gd name="T6" fmla="*/ 46 w 77"/>
                  <a:gd name="T7" fmla="*/ 3 h 73"/>
                  <a:gd name="T8" fmla="*/ 52 w 77"/>
                  <a:gd name="T9" fmla="*/ 5 h 73"/>
                  <a:gd name="T10" fmla="*/ 59 w 77"/>
                  <a:gd name="T11" fmla="*/ 8 h 73"/>
                  <a:gd name="T12" fmla="*/ 64 w 77"/>
                  <a:gd name="T13" fmla="*/ 12 h 73"/>
                  <a:gd name="T14" fmla="*/ 72 w 77"/>
                  <a:gd name="T15" fmla="*/ 51 h 73"/>
                  <a:gd name="T16" fmla="*/ 39 w 77"/>
                  <a:gd name="T1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3">
                    <a:moveTo>
                      <a:pt x="39" y="73"/>
                    </a:moveTo>
                    <a:cubicBezTo>
                      <a:pt x="24" y="73"/>
                      <a:pt x="11" y="64"/>
                      <a:pt x="6" y="51"/>
                    </a:cubicBezTo>
                    <a:cubicBezTo>
                      <a:pt x="0" y="37"/>
                      <a:pt x="4" y="22"/>
                      <a:pt x="14" y="12"/>
                    </a:cubicBezTo>
                    <a:cubicBezTo>
                      <a:pt x="22" y="4"/>
                      <a:pt x="34" y="0"/>
                      <a:pt x="46" y="3"/>
                    </a:cubicBezTo>
                    <a:cubicBezTo>
                      <a:pt x="48" y="3"/>
                      <a:pt x="50" y="4"/>
                      <a:pt x="52" y="5"/>
                    </a:cubicBezTo>
                    <a:cubicBezTo>
                      <a:pt x="54" y="5"/>
                      <a:pt x="57" y="7"/>
                      <a:pt x="59" y="8"/>
                    </a:cubicBezTo>
                    <a:cubicBezTo>
                      <a:pt x="60" y="9"/>
                      <a:pt x="62" y="11"/>
                      <a:pt x="64" y="12"/>
                    </a:cubicBezTo>
                    <a:cubicBezTo>
                      <a:pt x="74" y="22"/>
                      <a:pt x="77" y="37"/>
                      <a:pt x="72" y="51"/>
                    </a:cubicBezTo>
                    <a:cubicBezTo>
                      <a:pt x="66" y="64"/>
                      <a:pt x="53" y="73"/>
                      <a:pt x="39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87">
                <a:extLst>
                  <a:ext uri="{FF2B5EF4-FFF2-40B4-BE49-F238E27FC236}">
                    <a16:creationId xmlns:a16="http://schemas.microsoft.com/office/drawing/2014/main" id="{3F465667-8126-46C5-880B-DED590863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0" y="3822700"/>
                <a:ext cx="160338" cy="158750"/>
              </a:xfrm>
              <a:custGeom>
                <a:avLst/>
                <a:gdLst>
                  <a:gd name="T0" fmla="*/ 37 w 75"/>
                  <a:gd name="T1" fmla="*/ 74 h 74"/>
                  <a:gd name="T2" fmla="*/ 3 w 75"/>
                  <a:gd name="T3" fmla="*/ 45 h 74"/>
                  <a:gd name="T4" fmla="*/ 24 w 75"/>
                  <a:gd name="T5" fmla="*/ 6 h 74"/>
                  <a:gd name="T6" fmla="*/ 66 w 75"/>
                  <a:gd name="T7" fmla="*/ 19 h 74"/>
                  <a:gd name="T8" fmla="*/ 62 w 75"/>
                  <a:gd name="T9" fmla="*/ 64 h 74"/>
                  <a:gd name="T10" fmla="*/ 37 w 75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37" y="74"/>
                    </a:moveTo>
                    <a:cubicBezTo>
                      <a:pt x="20" y="74"/>
                      <a:pt x="6" y="62"/>
                      <a:pt x="3" y="45"/>
                    </a:cubicBezTo>
                    <a:cubicBezTo>
                      <a:pt x="0" y="29"/>
                      <a:pt x="8" y="13"/>
                      <a:pt x="24" y="6"/>
                    </a:cubicBezTo>
                    <a:cubicBezTo>
                      <a:pt x="39" y="0"/>
                      <a:pt x="57" y="6"/>
                      <a:pt x="66" y="19"/>
                    </a:cubicBezTo>
                    <a:cubicBezTo>
                      <a:pt x="75" y="33"/>
                      <a:pt x="74" y="52"/>
                      <a:pt x="62" y="64"/>
                    </a:cubicBezTo>
                    <a:cubicBezTo>
                      <a:pt x="55" y="70"/>
                      <a:pt x="46" y="74"/>
                      <a:pt x="37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Oval 88">
                <a:extLst>
                  <a:ext uri="{FF2B5EF4-FFF2-40B4-BE49-F238E27FC236}">
                    <a16:creationId xmlns:a16="http://schemas.microsoft.com/office/drawing/2014/main" id="{6604DDD0-4FBF-4488-876E-DB2765F18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2389188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Oval 89">
                <a:extLst>
                  <a:ext uri="{FF2B5EF4-FFF2-40B4-BE49-F238E27FC236}">
                    <a16:creationId xmlns:a16="http://schemas.microsoft.com/office/drawing/2014/main" id="{45BB4447-134A-4DF0-85CD-7FC125C17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813" y="132715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Oval 90">
                <a:extLst>
                  <a:ext uri="{FF2B5EF4-FFF2-40B4-BE49-F238E27FC236}">
                    <a16:creationId xmlns:a16="http://schemas.microsoft.com/office/drawing/2014/main" id="{998E9EBA-2C36-403C-BD1C-16239A4A6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269081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Oval 91">
                <a:extLst>
                  <a:ext uri="{FF2B5EF4-FFF2-40B4-BE49-F238E27FC236}">
                    <a16:creationId xmlns:a16="http://schemas.microsoft.com/office/drawing/2014/main" id="{0A87AF0D-2610-48B7-A218-11A7F17DE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2995613"/>
                <a:ext cx="152400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Oval 92">
                <a:extLst>
                  <a:ext uri="{FF2B5EF4-FFF2-40B4-BE49-F238E27FC236}">
                    <a16:creationId xmlns:a16="http://schemas.microsoft.com/office/drawing/2014/main" id="{225A1322-ED97-4730-96BC-2B76ECC2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3298825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Oval 93">
                <a:extLst>
                  <a:ext uri="{FF2B5EF4-FFF2-40B4-BE49-F238E27FC236}">
                    <a16:creationId xmlns:a16="http://schemas.microsoft.com/office/drawing/2014/main" id="{685D9134-885A-4376-BB98-2623B05E2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3602038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Oval 94">
                <a:extLst>
                  <a:ext uri="{FF2B5EF4-FFF2-40B4-BE49-F238E27FC236}">
                    <a16:creationId xmlns:a16="http://schemas.microsoft.com/office/drawing/2014/main" id="{9079F097-7996-403E-884E-E98686A17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75" y="39036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95">
                <a:extLst>
                  <a:ext uri="{FF2B5EF4-FFF2-40B4-BE49-F238E27FC236}">
                    <a16:creationId xmlns:a16="http://schemas.microsoft.com/office/drawing/2014/main" id="{36DCE324-A6D0-4BA3-B73F-613175AE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825" y="2427288"/>
                <a:ext cx="989013" cy="303213"/>
              </a:xfrm>
              <a:custGeom>
                <a:avLst/>
                <a:gdLst>
                  <a:gd name="T0" fmla="*/ 459 w 459"/>
                  <a:gd name="T1" fmla="*/ 141 h 141"/>
                  <a:gd name="T2" fmla="*/ 0 w 459"/>
                  <a:gd name="T3" fmla="*/ 141 h 141"/>
                  <a:gd name="T4" fmla="*/ 16 w 459"/>
                  <a:gd name="T5" fmla="*/ 123 h 141"/>
                  <a:gd name="T6" fmla="*/ 112 w 459"/>
                  <a:gd name="T7" fmla="*/ 20 h 141"/>
                  <a:gd name="T8" fmla="*/ 158 w 459"/>
                  <a:gd name="T9" fmla="*/ 0 h 141"/>
                  <a:gd name="T10" fmla="*/ 300 w 459"/>
                  <a:gd name="T11" fmla="*/ 0 h 141"/>
                  <a:gd name="T12" fmla="*/ 347 w 459"/>
                  <a:gd name="T13" fmla="*/ 21 h 141"/>
                  <a:gd name="T14" fmla="*/ 443 w 459"/>
                  <a:gd name="T15" fmla="*/ 123 h 141"/>
                  <a:gd name="T16" fmla="*/ 459 w 45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9" h="141">
                    <a:moveTo>
                      <a:pt x="459" y="141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24" y="7"/>
                      <a:pt x="141" y="0"/>
                      <a:pt x="15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8" y="0"/>
                      <a:pt x="335" y="8"/>
                      <a:pt x="347" y="21"/>
                    </a:cubicBezTo>
                    <a:cubicBezTo>
                      <a:pt x="443" y="123"/>
                      <a:pt x="443" y="123"/>
                      <a:pt x="443" y="123"/>
                    </a:cubicBezTo>
                    <a:lnTo>
                      <a:pt x="459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A231EDF-FF28-44E1-B35F-3535513AA8F0}"/>
              </a:ext>
            </a:extLst>
          </p:cNvPr>
          <p:cNvGrpSpPr/>
          <p:nvPr/>
        </p:nvGrpSpPr>
        <p:grpSpPr>
          <a:xfrm>
            <a:off x="4376058" y="4661721"/>
            <a:ext cx="3513811" cy="1806623"/>
            <a:chOff x="4376058" y="3943592"/>
            <a:chExt cx="3513811" cy="180662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B21E239-22F9-44C2-873E-CEAA03A68F11}"/>
                </a:ext>
              </a:extLst>
            </p:cNvPr>
            <p:cNvGrpSpPr/>
            <p:nvPr/>
          </p:nvGrpSpPr>
          <p:grpSpPr>
            <a:xfrm>
              <a:off x="4376058" y="4139253"/>
              <a:ext cx="1567630" cy="1549673"/>
              <a:chOff x="1403457" y="616946"/>
              <a:chExt cx="3611777" cy="3570404"/>
            </a:xfrm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139155B-62B1-44F5-8021-0EA898F5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457" y="2207022"/>
                <a:ext cx="668682" cy="1980328"/>
              </a:xfrm>
              <a:custGeom>
                <a:avLst/>
                <a:gdLst>
                  <a:gd name="T0" fmla="*/ 598 w 598"/>
                  <a:gd name="T1" fmla="*/ 1771 h 1771"/>
                  <a:gd name="T2" fmla="*/ 439 w 598"/>
                  <a:gd name="T3" fmla="*/ 1771 h 1771"/>
                  <a:gd name="T4" fmla="*/ 261 w 598"/>
                  <a:gd name="T5" fmla="*/ 1771 h 1771"/>
                  <a:gd name="T6" fmla="*/ 0 w 598"/>
                  <a:gd name="T7" fmla="*/ 1771 h 1771"/>
                  <a:gd name="T8" fmla="*/ 0 w 598"/>
                  <a:gd name="T9" fmla="*/ 0 h 1771"/>
                  <a:gd name="T10" fmla="*/ 439 w 598"/>
                  <a:gd name="T11" fmla="*/ 0 h 1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8" h="1771">
                    <a:moveTo>
                      <a:pt x="598" y="1771"/>
                    </a:moveTo>
                    <a:lnTo>
                      <a:pt x="439" y="1771"/>
                    </a:lnTo>
                    <a:lnTo>
                      <a:pt x="261" y="1771"/>
                    </a:lnTo>
                    <a:lnTo>
                      <a:pt x="0" y="1771"/>
                    </a:lnTo>
                    <a:lnTo>
                      <a:pt x="0" y="0"/>
                    </a:lnTo>
                    <a:lnTo>
                      <a:pt x="4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1E31DEF-802A-4B4B-A51E-22A36E7BB4A5}"/>
                  </a:ext>
                </a:extLst>
              </p:cNvPr>
              <p:cNvGrpSpPr/>
              <p:nvPr/>
            </p:nvGrpSpPr>
            <p:grpSpPr>
              <a:xfrm>
                <a:off x="1403457" y="2207022"/>
                <a:ext cx="677628" cy="1980328"/>
                <a:chOff x="4594226" y="2976563"/>
                <a:chExt cx="962025" cy="281146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51" name="Freeform 5">
                  <a:extLst>
                    <a:ext uri="{FF2B5EF4-FFF2-40B4-BE49-F238E27FC236}">
                      <a16:creationId xmlns:a16="http://schemas.microsoft.com/office/drawing/2014/main" id="{139B4D14-5B8A-45D3-A586-6F84BC1250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226" y="2976563"/>
                  <a:ext cx="949325" cy="2811463"/>
                </a:xfrm>
                <a:custGeom>
                  <a:avLst/>
                  <a:gdLst>
                    <a:gd name="T0" fmla="*/ 598 w 598"/>
                    <a:gd name="T1" fmla="*/ 1771 h 1771"/>
                    <a:gd name="T2" fmla="*/ 439 w 598"/>
                    <a:gd name="T3" fmla="*/ 1771 h 1771"/>
                    <a:gd name="T4" fmla="*/ 261 w 598"/>
                    <a:gd name="T5" fmla="*/ 1771 h 1771"/>
                    <a:gd name="T6" fmla="*/ 0 w 598"/>
                    <a:gd name="T7" fmla="*/ 1771 h 1771"/>
                    <a:gd name="T8" fmla="*/ 0 w 598"/>
                    <a:gd name="T9" fmla="*/ 0 h 1771"/>
                    <a:gd name="T10" fmla="*/ 439 w 598"/>
                    <a:gd name="T11" fmla="*/ 0 h 1771"/>
                    <a:gd name="T12" fmla="*/ 598 w 598"/>
                    <a:gd name="T13" fmla="*/ 1771 h 1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8" h="1771">
                      <a:moveTo>
                        <a:pt x="598" y="1771"/>
                      </a:moveTo>
                      <a:lnTo>
                        <a:pt x="439" y="1771"/>
                      </a:lnTo>
                      <a:lnTo>
                        <a:pt x="261" y="1771"/>
                      </a:lnTo>
                      <a:lnTo>
                        <a:pt x="0" y="1771"/>
                      </a:lnTo>
                      <a:lnTo>
                        <a:pt x="0" y="0"/>
                      </a:lnTo>
                      <a:lnTo>
                        <a:pt x="439" y="0"/>
                      </a:lnTo>
                      <a:lnTo>
                        <a:pt x="598" y="1771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65AD511-A692-4D71-82EE-A74D80AE6E78}"/>
                    </a:ext>
                  </a:extLst>
                </p:cNvPr>
                <p:cNvGrpSpPr/>
                <p:nvPr/>
              </p:nvGrpSpPr>
              <p:grpSpPr>
                <a:xfrm>
                  <a:off x="4760913" y="3244851"/>
                  <a:ext cx="795338" cy="2325688"/>
                  <a:chOff x="4760913" y="3244851"/>
                  <a:chExt cx="795338" cy="2325688"/>
                </a:xfrm>
                <a:grpFill/>
              </p:grpSpPr>
              <p:sp>
                <p:nvSpPr>
                  <p:cNvPr id="153" name="Freeform 7">
                    <a:extLst>
                      <a:ext uri="{FF2B5EF4-FFF2-40B4-BE49-F238E27FC236}">
                        <a16:creationId xmlns:a16="http://schemas.microsoft.com/office/drawing/2014/main" id="{1CCEC024-DD59-4B36-BCDE-2D20C8E80D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4" name="Freeform 8">
                    <a:extLst>
                      <a:ext uri="{FF2B5EF4-FFF2-40B4-BE49-F238E27FC236}">
                        <a16:creationId xmlns:a16="http://schemas.microsoft.com/office/drawing/2014/main" id="{38DB9F98-B029-45DB-BD9C-17B958CD7E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5" name="Freeform 9">
                    <a:extLst>
                      <a:ext uri="{FF2B5EF4-FFF2-40B4-BE49-F238E27FC236}">
                        <a16:creationId xmlns:a16="http://schemas.microsoft.com/office/drawing/2014/main" id="{92ACD1AE-6D2C-4C05-9B14-89699DF8D7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6" name="Freeform 10">
                    <a:extLst>
                      <a:ext uri="{FF2B5EF4-FFF2-40B4-BE49-F238E27FC236}">
                        <a16:creationId xmlns:a16="http://schemas.microsoft.com/office/drawing/2014/main" id="{267C3A85-6354-4943-A9C2-FC17AC434B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7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7" name="Freeform 11">
                    <a:extLst>
                      <a:ext uri="{FF2B5EF4-FFF2-40B4-BE49-F238E27FC236}">
                        <a16:creationId xmlns:a16="http://schemas.microsoft.com/office/drawing/2014/main" id="{8DCC6A55-0AFF-40F3-BA51-8677C436C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8" name="Freeform 12">
                    <a:extLst>
                      <a:ext uri="{FF2B5EF4-FFF2-40B4-BE49-F238E27FC236}">
                        <a16:creationId xmlns:a16="http://schemas.microsoft.com/office/drawing/2014/main" id="{93FDC606-5F82-4120-962B-96AECC8B9C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9" name="Freeform 13">
                    <a:extLst>
                      <a:ext uri="{FF2B5EF4-FFF2-40B4-BE49-F238E27FC236}">
                        <a16:creationId xmlns:a16="http://schemas.microsoft.com/office/drawing/2014/main" id="{701DC407-3E5F-4FB4-AC6A-8405E996DB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7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0" name="Freeform 14">
                    <a:extLst>
                      <a:ext uri="{FF2B5EF4-FFF2-40B4-BE49-F238E27FC236}">
                        <a16:creationId xmlns:a16="http://schemas.microsoft.com/office/drawing/2014/main" id="{F685086A-C0C0-46D6-A0DE-CB1B94128A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1" name="Freeform 15">
                    <a:extLst>
                      <a:ext uri="{FF2B5EF4-FFF2-40B4-BE49-F238E27FC236}">
                        <a16:creationId xmlns:a16="http://schemas.microsoft.com/office/drawing/2014/main" id="{E081478C-0EAC-4E59-A241-44F6CEB18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2" name="Freeform 16">
                    <a:extLst>
                      <a:ext uri="{FF2B5EF4-FFF2-40B4-BE49-F238E27FC236}">
                        <a16:creationId xmlns:a16="http://schemas.microsoft.com/office/drawing/2014/main" id="{6BBB6AEA-7664-48E1-8C6C-06D53C63D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7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3" name="Freeform 17">
                    <a:extLst>
                      <a:ext uri="{FF2B5EF4-FFF2-40B4-BE49-F238E27FC236}">
                        <a16:creationId xmlns:a16="http://schemas.microsoft.com/office/drawing/2014/main" id="{517341AC-B1DD-4C0F-8B6A-0539CC1FE5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4" name="Freeform 18">
                    <a:extLst>
                      <a:ext uri="{FF2B5EF4-FFF2-40B4-BE49-F238E27FC236}">
                        <a16:creationId xmlns:a16="http://schemas.microsoft.com/office/drawing/2014/main" id="{6BE3BD3E-230B-4BFC-8C23-E61AB2844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5" name="Freeform 19">
                    <a:extLst>
                      <a:ext uri="{FF2B5EF4-FFF2-40B4-BE49-F238E27FC236}">
                        <a16:creationId xmlns:a16="http://schemas.microsoft.com/office/drawing/2014/main" id="{1D08C083-894A-4DA2-9143-E2F2D5A2FF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7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6" name="Freeform 20">
                    <a:extLst>
                      <a:ext uri="{FF2B5EF4-FFF2-40B4-BE49-F238E27FC236}">
                        <a16:creationId xmlns:a16="http://schemas.microsoft.com/office/drawing/2014/main" id="{5DD4FD14-8CDB-4129-873C-31D7AC3197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67" name="Freeform 21">
                    <a:extLst>
                      <a:ext uri="{FF2B5EF4-FFF2-40B4-BE49-F238E27FC236}">
                        <a16:creationId xmlns:a16="http://schemas.microsoft.com/office/drawing/2014/main" id="{88389960-B7CB-4036-9F86-E65BF4135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21E6C908-7BCF-49DE-95B1-85A200B0F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345" y="1302401"/>
                <a:ext cx="1631450" cy="2884949"/>
              </a:xfrm>
              <a:custGeom>
                <a:avLst/>
                <a:gdLst>
                  <a:gd name="T0" fmla="*/ 1459 w 1459"/>
                  <a:gd name="T1" fmla="*/ 2580 h 2580"/>
                  <a:gd name="T2" fmla="*/ 1246 w 1459"/>
                  <a:gd name="T3" fmla="*/ 0 h 2580"/>
                  <a:gd name="T4" fmla="*/ 0 w 1459"/>
                  <a:gd name="T5" fmla="*/ 0 h 2580"/>
                  <a:gd name="T6" fmla="*/ 0 w 1459"/>
                  <a:gd name="T7" fmla="*/ 809 h 2580"/>
                  <a:gd name="T8" fmla="*/ 0 w 1459"/>
                  <a:gd name="T9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9" h="2580">
                    <a:moveTo>
                      <a:pt x="1459" y="2580"/>
                    </a:moveTo>
                    <a:lnTo>
                      <a:pt x="1246" y="0"/>
                    </a:lnTo>
                    <a:lnTo>
                      <a:pt x="0" y="0"/>
                    </a:lnTo>
                    <a:lnTo>
                      <a:pt x="0" y="809"/>
                    </a:lnTo>
                    <a:lnTo>
                      <a:pt x="0" y="25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4A96848-876E-44F1-9326-8D1DD35519E2}"/>
                  </a:ext>
                </a:extLst>
              </p:cNvPr>
              <p:cNvGrpSpPr/>
              <p:nvPr/>
            </p:nvGrpSpPr>
            <p:grpSpPr>
              <a:xfrm>
                <a:off x="1894345" y="1302401"/>
                <a:ext cx="1631450" cy="2884949"/>
                <a:chOff x="5291138" y="1692276"/>
                <a:chExt cx="2316163" cy="4095750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41" name="Freeform 22">
                  <a:extLst>
                    <a:ext uri="{FF2B5EF4-FFF2-40B4-BE49-F238E27FC236}">
                      <a16:creationId xmlns:a16="http://schemas.microsoft.com/office/drawing/2014/main" id="{F7E12436-2A7F-42AC-AB94-CF5D9AA40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138" y="1692276"/>
                  <a:ext cx="2316163" cy="4095750"/>
                </a:xfrm>
                <a:custGeom>
                  <a:avLst/>
                  <a:gdLst>
                    <a:gd name="T0" fmla="*/ 1459 w 1459"/>
                    <a:gd name="T1" fmla="*/ 2580 h 2580"/>
                    <a:gd name="T2" fmla="*/ 1246 w 1459"/>
                    <a:gd name="T3" fmla="*/ 0 h 2580"/>
                    <a:gd name="T4" fmla="*/ 0 w 1459"/>
                    <a:gd name="T5" fmla="*/ 0 h 2580"/>
                    <a:gd name="T6" fmla="*/ 0 w 1459"/>
                    <a:gd name="T7" fmla="*/ 809 h 2580"/>
                    <a:gd name="T8" fmla="*/ 0 w 1459"/>
                    <a:gd name="T9" fmla="*/ 2580 h 2580"/>
                    <a:gd name="T10" fmla="*/ 1459 w 1459"/>
                    <a:gd name="T11" fmla="*/ 2580 h 2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59" h="2580">
                      <a:moveTo>
                        <a:pt x="1459" y="2580"/>
                      </a:moveTo>
                      <a:lnTo>
                        <a:pt x="1246" y="0"/>
                      </a:lnTo>
                      <a:lnTo>
                        <a:pt x="0" y="0"/>
                      </a:lnTo>
                      <a:lnTo>
                        <a:pt x="0" y="809"/>
                      </a:lnTo>
                      <a:lnTo>
                        <a:pt x="0" y="2580"/>
                      </a:lnTo>
                      <a:lnTo>
                        <a:pt x="1459" y="258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2" name="Freeform 24">
                  <a:extLst>
                    <a:ext uri="{FF2B5EF4-FFF2-40B4-BE49-F238E27FC236}">
                      <a16:creationId xmlns:a16="http://schemas.microsoft.com/office/drawing/2014/main" id="{E8EFDA85-0967-4C47-A273-7F9B04542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3697288"/>
                  <a:ext cx="1189038" cy="157163"/>
                </a:xfrm>
                <a:custGeom>
                  <a:avLst/>
                  <a:gdLst>
                    <a:gd name="T0" fmla="*/ 515 w 552"/>
                    <a:gd name="T1" fmla="*/ 73 h 73"/>
                    <a:gd name="T2" fmla="*/ 36 w 552"/>
                    <a:gd name="T3" fmla="*/ 73 h 73"/>
                    <a:gd name="T4" fmla="*/ 0 w 552"/>
                    <a:gd name="T5" fmla="*/ 36 h 73"/>
                    <a:gd name="T6" fmla="*/ 36 w 552"/>
                    <a:gd name="T7" fmla="*/ 0 h 73"/>
                    <a:gd name="T8" fmla="*/ 515 w 552"/>
                    <a:gd name="T9" fmla="*/ 0 h 73"/>
                    <a:gd name="T10" fmla="*/ 552 w 552"/>
                    <a:gd name="T11" fmla="*/ 36 h 73"/>
                    <a:gd name="T12" fmla="*/ 515 w 552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2" h="73">
                      <a:moveTo>
                        <a:pt x="515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6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35" y="0"/>
                        <a:pt x="552" y="16"/>
                        <a:pt x="552" y="36"/>
                      </a:cubicBezTo>
                      <a:cubicBezTo>
                        <a:pt x="552" y="57"/>
                        <a:pt x="535" y="73"/>
                        <a:pt x="515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3" name="Freeform 25">
                  <a:extLst>
                    <a:ext uri="{FF2B5EF4-FFF2-40B4-BE49-F238E27FC236}">
                      <a16:creationId xmlns:a16="http://schemas.microsoft.com/office/drawing/2014/main" id="{7F081764-0B2E-46BE-AFE2-B450B681F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2908301"/>
                  <a:ext cx="1506538" cy="155575"/>
                </a:xfrm>
                <a:custGeom>
                  <a:avLst/>
                  <a:gdLst>
                    <a:gd name="T0" fmla="*/ 664 w 700"/>
                    <a:gd name="T1" fmla="*/ 73 h 73"/>
                    <a:gd name="T2" fmla="*/ 36 w 700"/>
                    <a:gd name="T3" fmla="*/ 73 h 73"/>
                    <a:gd name="T4" fmla="*/ 0 w 700"/>
                    <a:gd name="T5" fmla="*/ 37 h 73"/>
                    <a:gd name="T6" fmla="*/ 36 w 700"/>
                    <a:gd name="T7" fmla="*/ 0 h 73"/>
                    <a:gd name="T8" fmla="*/ 664 w 700"/>
                    <a:gd name="T9" fmla="*/ 0 h 73"/>
                    <a:gd name="T10" fmla="*/ 700 w 700"/>
                    <a:gd name="T11" fmla="*/ 37 h 73"/>
                    <a:gd name="T12" fmla="*/ 664 w 700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0" h="73">
                      <a:moveTo>
                        <a:pt x="664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7"/>
                        <a:pt x="16" y="0"/>
                        <a:pt x="36" y="0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cubicBezTo>
                        <a:pt x="684" y="0"/>
                        <a:pt x="700" y="17"/>
                        <a:pt x="700" y="37"/>
                      </a:cubicBezTo>
                      <a:cubicBezTo>
                        <a:pt x="700" y="57"/>
                        <a:pt x="684" y="73"/>
                        <a:pt x="66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4" name="Freeform 26">
                  <a:extLst>
                    <a:ext uri="{FF2B5EF4-FFF2-40B4-BE49-F238E27FC236}">
                      <a16:creationId xmlns:a16="http://schemas.microsoft.com/office/drawing/2014/main" id="{08038300-CC71-4D13-9C56-38857CE80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3303588"/>
                  <a:ext cx="1189038" cy="155575"/>
                </a:xfrm>
                <a:custGeom>
                  <a:avLst/>
                  <a:gdLst>
                    <a:gd name="T0" fmla="*/ 515 w 552"/>
                    <a:gd name="T1" fmla="*/ 73 h 73"/>
                    <a:gd name="T2" fmla="*/ 36 w 552"/>
                    <a:gd name="T3" fmla="*/ 73 h 73"/>
                    <a:gd name="T4" fmla="*/ 0 w 552"/>
                    <a:gd name="T5" fmla="*/ 37 h 73"/>
                    <a:gd name="T6" fmla="*/ 36 w 552"/>
                    <a:gd name="T7" fmla="*/ 0 h 73"/>
                    <a:gd name="T8" fmla="*/ 515 w 552"/>
                    <a:gd name="T9" fmla="*/ 0 h 73"/>
                    <a:gd name="T10" fmla="*/ 552 w 552"/>
                    <a:gd name="T11" fmla="*/ 37 h 73"/>
                    <a:gd name="T12" fmla="*/ 515 w 552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2" h="73">
                      <a:moveTo>
                        <a:pt x="515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35" y="0"/>
                        <a:pt x="552" y="16"/>
                        <a:pt x="552" y="37"/>
                      </a:cubicBezTo>
                      <a:cubicBezTo>
                        <a:pt x="552" y="57"/>
                        <a:pt x="535" y="73"/>
                        <a:pt x="515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5" name="Freeform 27">
                  <a:extLst>
                    <a:ext uri="{FF2B5EF4-FFF2-40B4-BE49-F238E27FC236}">
                      <a16:creationId xmlns:a16="http://schemas.microsoft.com/office/drawing/2014/main" id="{D9BE85D2-19E8-4280-9EE1-102226347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2117726"/>
                  <a:ext cx="1506538" cy="157163"/>
                </a:xfrm>
                <a:custGeom>
                  <a:avLst/>
                  <a:gdLst>
                    <a:gd name="T0" fmla="*/ 664 w 700"/>
                    <a:gd name="T1" fmla="*/ 73 h 73"/>
                    <a:gd name="T2" fmla="*/ 36 w 700"/>
                    <a:gd name="T3" fmla="*/ 73 h 73"/>
                    <a:gd name="T4" fmla="*/ 0 w 700"/>
                    <a:gd name="T5" fmla="*/ 37 h 73"/>
                    <a:gd name="T6" fmla="*/ 36 w 700"/>
                    <a:gd name="T7" fmla="*/ 0 h 73"/>
                    <a:gd name="T8" fmla="*/ 664 w 700"/>
                    <a:gd name="T9" fmla="*/ 0 h 73"/>
                    <a:gd name="T10" fmla="*/ 700 w 700"/>
                    <a:gd name="T11" fmla="*/ 37 h 73"/>
                    <a:gd name="T12" fmla="*/ 664 w 700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0" h="73">
                      <a:moveTo>
                        <a:pt x="664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7"/>
                        <a:pt x="16" y="0"/>
                        <a:pt x="36" y="0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cubicBezTo>
                        <a:pt x="684" y="0"/>
                        <a:pt x="700" y="17"/>
                        <a:pt x="700" y="37"/>
                      </a:cubicBezTo>
                      <a:cubicBezTo>
                        <a:pt x="700" y="57"/>
                        <a:pt x="684" y="73"/>
                        <a:pt x="66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6" name="Freeform 28">
                  <a:extLst>
                    <a:ext uri="{FF2B5EF4-FFF2-40B4-BE49-F238E27FC236}">
                      <a16:creationId xmlns:a16="http://schemas.microsoft.com/office/drawing/2014/main" id="{29620CE1-6ADB-4294-B117-B4BF3A040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2513013"/>
                  <a:ext cx="1506538" cy="155575"/>
                </a:xfrm>
                <a:custGeom>
                  <a:avLst/>
                  <a:gdLst>
                    <a:gd name="T0" fmla="*/ 664 w 700"/>
                    <a:gd name="T1" fmla="*/ 73 h 73"/>
                    <a:gd name="T2" fmla="*/ 36 w 700"/>
                    <a:gd name="T3" fmla="*/ 73 h 73"/>
                    <a:gd name="T4" fmla="*/ 0 w 700"/>
                    <a:gd name="T5" fmla="*/ 37 h 73"/>
                    <a:gd name="T6" fmla="*/ 36 w 700"/>
                    <a:gd name="T7" fmla="*/ 0 h 73"/>
                    <a:gd name="T8" fmla="*/ 664 w 700"/>
                    <a:gd name="T9" fmla="*/ 0 h 73"/>
                    <a:gd name="T10" fmla="*/ 700 w 700"/>
                    <a:gd name="T11" fmla="*/ 37 h 73"/>
                    <a:gd name="T12" fmla="*/ 664 w 700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0" h="73">
                      <a:moveTo>
                        <a:pt x="664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7"/>
                        <a:pt x="16" y="0"/>
                        <a:pt x="36" y="0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cubicBezTo>
                        <a:pt x="684" y="0"/>
                        <a:pt x="700" y="17"/>
                        <a:pt x="700" y="37"/>
                      </a:cubicBezTo>
                      <a:cubicBezTo>
                        <a:pt x="700" y="57"/>
                        <a:pt x="684" y="73"/>
                        <a:pt x="66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7" name="Rectangle 29">
                  <a:extLst>
                    <a:ext uri="{FF2B5EF4-FFF2-40B4-BE49-F238E27FC236}">
                      <a16:creationId xmlns:a16="http://schemas.microsoft.com/office/drawing/2014/main" id="{1F51BEC2-5B32-4BFF-8E00-D8D4906EF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5278438"/>
                  <a:ext cx="371475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8" name="Rectangle 30">
                  <a:extLst>
                    <a:ext uri="{FF2B5EF4-FFF2-40B4-BE49-F238E27FC236}">
                      <a16:creationId xmlns:a16="http://schemas.microsoft.com/office/drawing/2014/main" id="{17C81218-B3F2-442F-86D7-4367211D9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4487863"/>
                  <a:ext cx="37147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9" name="Rectangle 31">
                  <a:extLst>
                    <a:ext uri="{FF2B5EF4-FFF2-40B4-BE49-F238E27FC236}">
                      <a16:creationId xmlns:a16="http://schemas.microsoft.com/office/drawing/2014/main" id="{F9FC4A51-EB23-404B-A349-D0617646C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4883151"/>
                  <a:ext cx="37147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0" name="Rectangle 32">
                  <a:extLst>
                    <a:ext uri="{FF2B5EF4-FFF2-40B4-BE49-F238E27FC236}">
                      <a16:creationId xmlns:a16="http://schemas.microsoft.com/office/drawing/2014/main" id="{8DD3DE19-5DF4-4767-BF80-632269BBD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4092576"/>
                  <a:ext cx="37147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0DEF107-802E-4CBF-879F-5422330906E1}"/>
                  </a:ext>
                </a:extLst>
              </p:cNvPr>
              <p:cNvGrpSpPr/>
              <p:nvPr/>
            </p:nvGrpSpPr>
            <p:grpSpPr>
              <a:xfrm>
                <a:off x="3287619" y="616946"/>
                <a:ext cx="1096952" cy="3570404"/>
                <a:chOff x="7269163" y="719138"/>
                <a:chExt cx="1557338" cy="50688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Rectangle 33">
                  <a:extLst>
                    <a:ext uri="{FF2B5EF4-FFF2-40B4-BE49-F238E27FC236}">
                      <a16:creationId xmlns:a16="http://schemas.microsoft.com/office/drawing/2014/main" id="{B7AB508E-C54A-4680-9D01-FDDEB5668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719138"/>
                  <a:ext cx="1557338" cy="50688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2" name="Freeform 34">
                  <a:extLst>
                    <a:ext uri="{FF2B5EF4-FFF2-40B4-BE49-F238E27FC236}">
                      <a16:creationId xmlns:a16="http://schemas.microsoft.com/office/drawing/2014/main" id="{FAFEFCAA-1DFA-4AEC-9DC5-E02932B8A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9163" y="719138"/>
                  <a:ext cx="1557338" cy="5068888"/>
                </a:xfrm>
                <a:custGeom>
                  <a:avLst/>
                  <a:gdLst>
                    <a:gd name="T0" fmla="*/ 0 w 981"/>
                    <a:gd name="T1" fmla="*/ 3193 h 3193"/>
                    <a:gd name="T2" fmla="*/ 0 w 981"/>
                    <a:gd name="T3" fmla="*/ 0 h 3193"/>
                    <a:gd name="T4" fmla="*/ 981 w 981"/>
                    <a:gd name="T5" fmla="*/ 0 h 3193"/>
                    <a:gd name="T6" fmla="*/ 981 w 981"/>
                    <a:gd name="T7" fmla="*/ 3193 h 3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1" h="3193">
                      <a:moveTo>
                        <a:pt x="0" y="3193"/>
                      </a:moveTo>
                      <a:lnTo>
                        <a:pt x="0" y="0"/>
                      </a:lnTo>
                      <a:lnTo>
                        <a:pt x="981" y="0"/>
                      </a:lnTo>
                      <a:lnTo>
                        <a:pt x="981" y="319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3" name="Rectangle 35">
                  <a:extLst>
                    <a:ext uri="{FF2B5EF4-FFF2-40B4-BE49-F238E27FC236}">
                      <a16:creationId xmlns:a16="http://schemas.microsoft.com/office/drawing/2014/main" id="{496009E1-AE50-44A7-AA1E-6A34D521B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1206501"/>
                  <a:ext cx="1557338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4" name="Rectangle 36">
                  <a:extLst>
                    <a:ext uri="{FF2B5EF4-FFF2-40B4-BE49-F238E27FC236}">
                      <a16:creationId xmlns:a16="http://schemas.microsoft.com/office/drawing/2014/main" id="{1F62065D-E944-4034-A009-44D88E799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1776413"/>
                  <a:ext cx="1557338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5" name="Rectangle 37">
                  <a:extLst>
                    <a:ext uri="{FF2B5EF4-FFF2-40B4-BE49-F238E27FC236}">
                      <a16:creationId xmlns:a16="http://schemas.microsoft.com/office/drawing/2014/main" id="{807B453D-D7BE-4B6B-B175-65C854CCA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2343151"/>
                  <a:ext cx="1557338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6" name="Rectangle 38">
                  <a:extLst>
                    <a:ext uri="{FF2B5EF4-FFF2-40B4-BE49-F238E27FC236}">
                      <a16:creationId xmlns:a16="http://schemas.microsoft.com/office/drawing/2014/main" id="{DF084A1C-2620-450B-9829-47EBDFCFD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2911476"/>
                  <a:ext cx="1557338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7" name="Rectangle 39">
                  <a:extLst>
                    <a:ext uri="{FF2B5EF4-FFF2-40B4-BE49-F238E27FC236}">
                      <a16:creationId xmlns:a16="http://schemas.microsoft.com/office/drawing/2014/main" id="{93CF0667-00F2-4ABB-B928-FE3C5E636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3481388"/>
                  <a:ext cx="86042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928BE774-C89C-4F69-9224-CC8C0EDAB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4049713"/>
                  <a:ext cx="361950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39" name="Rectangle 44">
                  <a:extLst>
                    <a:ext uri="{FF2B5EF4-FFF2-40B4-BE49-F238E27FC236}">
                      <a16:creationId xmlns:a16="http://schemas.microsoft.com/office/drawing/2014/main" id="{1FBED665-2CA8-4711-B7B1-2D7BC955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4616451"/>
                  <a:ext cx="361950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40" name="Rectangle 45">
                  <a:extLst>
                    <a:ext uri="{FF2B5EF4-FFF2-40B4-BE49-F238E27FC236}">
                      <a16:creationId xmlns:a16="http://schemas.microsoft.com/office/drawing/2014/main" id="{CD5A13AF-CF11-4AA2-99E9-50EBA007B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5186363"/>
                  <a:ext cx="361950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43874BE-A8C6-498F-9F4C-8759E5C88309}"/>
                  </a:ext>
                </a:extLst>
              </p:cNvPr>
              <p:cNvGrpSpPr/>
              <p:nvPr/>
            </p:nvGrpSpPr>
            <p:grpSpPr>
              <a:xfrm>
                <a:off x="1706487" y="2769476"/>
                <a:ext cx="884494" cy="1417874"/>
                <a:chOff x="1355724" y="3775076"/>
                <a:chExt cx="1255713" cy="201295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0" name="Rectangle 40">
                  <a:extLst>
                    <a:ext uri="{FF2B5EF4-FFF2-40B4-BE49-F238E27FC236}">
                      <a16:creationId xmlns:a16="http://schemas.microsoft.com/office/drawing/2014/main" id="{B7C3014C-15A0-4ED2-989A-C377AAE73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724" y="3775076"/>
                  <a:ext cx="1255713" cy="201295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DB6F549-DBAC-4841-B5A0-68ABACA4462E}"/>
                    </a:ext>
                  </a:extLst>
                </p:cNvPr>
                <p:cNvGrpSpPr/>
                <p:nvPr/>
              </p:nvGrpSpPr>
              <p:grpSpPr>
                <a:xfrm>
                  <a:off x="1585912" y="4046538"/>
                  <a:ext cx="795338" cy="1470026"/>
                  <a:chOff x="5238751" y="4046538"/>
                  <a:chExt cx="795338" cy="1470026"/>
                </a:xfrm>
                <a:grpFill/>
              </p:grpSpPr>
              <p:sp>
                <p:nvSpPr>
                  <p:cNvPr id="122" name="Freeform 46">
                    <a:extLst>
                      <a:ext uri="{FF2B5EF4-FFF2-40B4-BE49-F238E27FC236}">
                        <a16:creationId xmlns:a16="http://schemas.microsoft.com/office/drawing/2014/main" id="{E40C854B-D5E2-4BB7-AFBF-231842B07F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8751" y="4046538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7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7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3" name="Freeform 47">
                    <a:extLst>
                      <a:ext uri="{FF2B5EF4-FFF2-40B4-BE49-F238E27FC236}">
                        <a16:creationId xmlns:a16="http://schemas.microsoft.com/office/drawing/2014/main" id="{D5F60DEA-0C77-49BC-B1B0-586DF0BFA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6926" y="4046538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4" name="Freeform 48">
                    <a:extLst>
                      <a:ext uri="{FF2B5EF4-FFF2-40B4-BE49-F238E27FC236}">
                        <a16:creationId xmlns:a16="http://schemas.microsoft.com/office/drawing/2014/main" id="{0D01F374-060C-49E5-BEC6-5299D235A0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838" y="4046538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5" name="Freeform 49">
                    <a:extLst>
                      <a:ext uri="{FF2B5EF4-FFF2-40B4-BE49-F238E27FC236}">
                        <a16:creationId xmlns:a16="http://schemas.microsoft.com/office/drawing/2014/main" id="{A1E9F507-3EE3-4B43-9E4F-1DBF3F3A6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8751" y="5184776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7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7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6" name="Freeform 50">
                    <a:extLst>
                      <a:ext uri="{FF2B5EF4-FFF2-40B4-BE49-F238E27FC236}">
                        <a16:creationId xmlns:a16="http://schemas.microsoft.com/office/drawing/2014/main" id="{7437CAE3-7B50-42AC-98F1-B62DFCF44D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6926" y="5184776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7" name="Freeform 51">
                    <a:extLst>
                      <a:ext uri="{FF2B5EF4-FFF2-40B4-BE49-F238E27FC236}">
                        <a16:creationId xmlns:a16="http://schemas.microsoft.com/office/drawing/2014/main" id="{C39E1A30-E6FF-4FA0-926F-75B2E9D2D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838" y="5184776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8" name="Freeform 52">
                    <a:extLst>
                      <a:ext uri="{FF2B5EF4-FFF2-40B4-BE49-F238E27FC236}">
                        <a16:creationId xmlns:a16="http://schemas.microsoft.com/office/drawing/2014/main" id="{8785D247-4E2E-4DB6-B0AF-00EB8C42B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8751" y="4614863"/>
                    <a:ext cx="157163" cy="333375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7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7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9" name="Freeform 53">
                    <a:extLst>
                      <a:ext uri="{FF2B5EF4-FFF2-40B4-BE49-F238E27FC236}">
                        <a16:creationId xmlns:a16="http://schemas.microsoft.com/office/drawing/2014/main" id="{4AD3CC77-8C4A-4324-9198-794AC66CC5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6926" y="4614863"/>
                    <a:ext cx="157163" cy="333375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30" name="Freeform 54">
                    <a:extLst>
                      <a:ext uri="{FF2B5EF4-FFF2-40B4-BE49-F238E27FC236}">
                        <a16:creationId xmlns:a16="http://schemas.microsoft.com/office/drawing/2014/main" id="{BF516E2D-893B-4056-AA01-643BBD85B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838" y="4614863"/>
                    <a:ext cx="157163" cy="333375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A12F87E-CE48-4191-B0D0-8AFF264F330D}"/>
                  </a:ext>
                </a:extLst>
              </p:cNvPr>
              <p:cNvGrpSpPr/>
              <p:nvPr/>
            </p:nvGrpSpPr>
            <p:grpSpPr>
              <a:xfrm>
                <a:off x="2841459" y="2214850"/>
                <a:ext cx="937049" cy="1972500"/>
                <a:chOff x="6635751" y="2987676"/>
                <a:chExt cx="1330325" cy="280035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03" name="Rectangle 42">
                  <a:extLst>
                    <a:ext uri="{FF2B5EF4-FFF2-40B4-BE49-F238E27FC236}">
                      <a16:creationId xmlns:a16="http://schemas.microsoft.com/office/drawing/2014/main" id="{0971584D-127B-4E27-8EC0-924987047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5751" y="2987676"/>
                  <a:ext cx="1330325" cy="2800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4E779AA3-7F77-44A0-AFB2-6C97D49ABEBD}"/>
                    </a:ext>
                  </a:extLst>
                </p:cNvPr>
                <p:cNvGrpSpPr/>
                <p:nvPr/>
              </p:nvGrpSpPr>
              <p:grpSpPr>
                <a:xfrm>
                  <a:off x="6905626" y="3244851"/>
                  <a:ext cx="792162" cy="2325688"/>
                  <a:chOff x="6905626" y="3244851"/>
                  <a:chExt cx="792162" cy="2325688"/>
                </a:xfrm>
                <a:grpFill/>
              </p:grpSpPr>
              <p:sp>
                <p:nvSpPr>
                  <p:cNvPr id="105" name="Freeform 56">
                    <a:extLst>
                      <a:ext uri="{FF2B5EF4-FFF2-40B4-BE49-F238E27FC236}">
                        <a16:creationId xmlns:a16="http://schemas.microsoft.com/office/drawing/2014/main" id="{E007C01A-A817-43C6-B55C-8E1491B7B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6" name="Freeform 57">
                    <a:extLst>
                      <a:ext uri="{FF2B5EF4-FFF2-40B4-BE49-F238E27FC236}">
                        <a16:creationId xmlns:a16="http://schemas.microsoft.com/office/drawing/2014/main" id="{BEDFA701-E990-44DC-BA57-5097ED477E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4241801"/>
                    <a:ext cx="155575" cy="331788"/>
                  </a:xfrm>
                  <a:custGeom>
                    <a:avLst/>
                    <a:gdLst>
                      <a:gd name="T0" fmla="*/ 36 w 72"/>
                      <a:gd name="T1" fmla="*/ 155 h 155"/>
                      <a:gd name="T2" fmla="*/ 0 w 72"/>
                      <a:gd name="T3" fmla="*/ 119 h 155"/>
                      <a:gd name="T4" fmla="*/ 0 w 72"/>
                      <a:gd name="T5" fmla="*/ 36 h 155"/>
                      <a:gd name="T6" fmla="*/ 36 w 72"/>
                      <a:gd name="T7" fmla="*/ 0 h 155"/>
                      <a:gd name="T8" fmla="*/ 72 w 72"/>
                      <a:gd name="T9" fmla="*/ 36 h 155"/>
                      <a:gd name="T10" fmla="*/ 72 w 72"/>
                      <a:gd name="T11" fmla="*/ 119 h 155"/>
                      <a:gd name="T12" fmla="*/ 36 w 72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6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7" name="Freeform 58">
                    <a:extLst>
                      <a:ext uri="{FF2B5EF4-FFF2-40B4-BE49-F238E27FC236}">
                        <a16:creationId xmlns:a16="http://schemas.microsoft.com/office/drawing/2014/main" id="{97078B84-0246-49E4-88E6-3DD0BFC53E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4241801"/>
                    <a:ext cx="153988" cy="331788"/>
                  </a:xfrm>
                  <a:custGeom>
                    <a:avLst/>
                    <a:gdLst>
                      <a:gd name="T0" fmla="*/ 36 w 72"/>
                      <a:gd name="T1" fmla="*/ 155 h 155"/>
                      <a:gd name="T2" fmla="*/ 0 w 72"/>
                      <a:gd name="T3" fmla="*/ 119 h 155"/>
                      <a:gd name="T4" fmla="*/ 0 w 72"/>
                      <a:gd name="T5" fmla="*/ 36 h 155"/>
                      <a:gd name="T6" fmla="*/ 36 w 72"/>
                      <a:gd name="T7" fmla="*/ 0 h 155"/>
                      <a:gd name="T8" fmla="*/ 72 w 72"/>
                      <a:gd name="T9" fmla="*/ 36 h 155"/>
                      <a:gd name="T10" fmla="*/ 72 w 72"/>
                      <a:gd name="T11" fmla="*/ 119 h 155"/>
                      <a:gd name="T12" fmla="*/ 36 w 72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6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8" name="Freeform 59">
                    <a:extLst>
                      <a:ext uri="{FF2B5EF4-FFF2-40B4-BE49-F238E27FC236}">
                        <a16:creationId xmlns:a16="http://schemas.microsoft.com/office/drawing/2014/main" id="{1011F749-D982-41C7-B603-202FBA2DC9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9" name="Freeform 60">
                    <a:extLst>
                      <a:ext uri="{FF2B5EF4-FFF2-40B4-BE49-F238E27FC236}">
                        <a16:creationId xmlns:a16="http://schemas.microsoft.com/office/drawing/2014/main" id="{99108A90-34CE-4F74-95E9-A54DE0DDDA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3244851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0" name="Freeform 61">
                    <a:extLst>
                      <a:ext uri="{FF2B5EF4-FFF2-40B4-BE49-F238E27FC236}">
                        <a16:creationId xmlns:a16="http://schemas.microsoft.com/office/drawing/2014/main" id="{60AA2B0C-AB36-4195-B3AC-6AC51DD81B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3244851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1" name="Freeform 62">
                    <a:extLst>
                      <a:ext uri="{FF2B5EF4-FFF2-40B4-BE49-F238E27FC236}">
                        <a16:creationId xmlns:a16="http://schemas.microsoft.com/office/drawing/2014/main" id="{9DD8FE7F-413A-4A3E-BB73-8EB53A6603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2" name="Freeform 63">
                    <a:extLst>
                      <a:ext uri="{FF2B5EF4-FFF2-40B4-BE49-F238E27FC236}">
                        <a16:creationId xmlns:a16="http://schemas.microsoft.com/office/drawing/2014/main" id="{EC39C705-571D-4CEE-9158-7AFD2616B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3743326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3" name="Freeform 64">
                    <a:extLst>
                      <a:ext uri="{FF2B5EF4-FFF2-40B4-BE49-F238E27FC236}">
                        <a16:creationId xmlns:a16="http://schemas.microsoft.com/office/drawing/2014/main" id="{72706C38-6EE6-49DE-9E36-9A03DF56B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3743326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" name="Freeform 65">
                    <a:extLst>
                      <a:ext uri="{FF2B5EF4-FFF2-40B4-BE49-F238E27FC236}">
                        <a16:creationId xmlns:a16="http://schemas.microsoft.com/office/drawing/2014/main" id="{7257CB67-F51D-4F34-916E-2DBB9E35AC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5" name="Freeform 66">
                    <a:extLst>
                      <a:ext uri="{FF2B5EF4-FFF2-40B4-BE49-F238E27FC236}">
                        <a16:creationId xmlns:a16="http://schemas.microsoft.com/office/drawing/2014/main" id="{05B159D9-BAF5-4210-B3E2-EBA68B60C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5235576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6" name="Freeform 67">
                    <a:extLst>
                      <a:ext uri="{FF2B5EF4-FFF2-40B4-BE49-F238E27FC236}">
                        <a16:creationId xmlns:a16="http://schemas.microsoft.com/office/drawing/2014/main" id="{84EAA182-0720-43C0-A691-EFABD70CAB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5235576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7" name="Freeform 68">
                    <a:extLst>
                      <a:ext uri="{FF2B5EF4-FFF2-40B4-BE49-F238E27FC236}">
                        <a16:creationId xmlns:a16="http://schemas.microsoft.com/office/drawing/2014/main" id="{99681816-D5C0-4DC2-9863-FECAF3F2B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8" name="Freeform 69">
                    <a:extLst>
                      <a:ext uri="{FF2B5EF4-FFF2-40B4-BE49-F238E27FC236}">
                        <a16:creationId xmlns:a16="http://schemas.microsoft.com/office/drawing/2014/main" id="{0EEC74A4-3618-4A55-8B4E-ECC7EE9A7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4737101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9" name="Freeform 70">
                    <a:extLst>
                      <a:ext uri="{FF2B5EF4-FFF2-40B4-BE49-F238E27FC236}">
                        <a16:creationId xmlns:a16="http://schemas.microsoft.com/office/drawing/2014/main" id="{9EE1CD2C-7825-4A5C-ACD8-2D4B4E58C6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4737101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32D8557-096B-4259-946B-E8567320CAFF}"/>
                  </a:ext>
                </a:extLst>
              </p:cNvPr>
              <p:cNvGrpSpPr/>
              <p:nvPr/>
            </p:nvGrpSpPr>
            <p:grpSpPr>
              <a:xfrm>
                <a:off x="4033457" y="2815322"/>
                <a:ext cx="981777" cy="1372028"/>
                <a:chOff x="8328026" y="3840163"/>
                <a:chExt cx="1393825" cy="1947863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Rectangle 41">
                  <a:extLst>
                    <a:ext uri="{FF2B5EF4-FFF2-40B4-BE49-F238E27FC236}">
                      <a16:creationId xmlns:a16="http://schemas.microsoft.com/office/drawing/2014/main" id="{EF4A261D-0803-4DE1-A2A8-2785832B0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026" y="3840163"/>
                  <a:ext cx="1393825" cy="19478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E2C93842-F595-4FDC-9315-4E3B6E919E26}"/>
                    </a:ext>
                  </a:extLst>
                </p:cNvPr>
                <p:cNvGrpSpPr/>
                <p:nvPr/>
              </p:nvGrpSpPr>
              <p:grpSpPr>
                <a:xfrm>
                  <a:off x="8472488" y="4346576"/>
                  <a:ext cx="1104900" cy="1241425"/>
                  <a:chOff x="8472488" y="4346576"/>
                  <a:chExt cx="1104900" cy="1241425"/>
                </a:xfrm>
                <a:grpFill/>
              </p:grpSpPr>
              <p:sp>
                <p:nvSpPr>
                  <p:cNvPr id="99" name="Rectangle 71">
                    <a:extLst>
                      <a:ext uri="{FF2B5EF4-FFF2-40B4-BE49-F238E27FC236}">
                        <a16:creationId xmlns:a16="http://schemas.microsoft.com/office/drawing/2014/main" id="{B016EF43-B3F7-4A08-8916-9AA59E0996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5430838"/>
                    <a:ext cx="1104900" cy="15716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0" name="Rectangle 72">
                    <a:extLst>
                      <a:ext uri="{FF2B5EF4-FFF2-40B4-BE49-F238E27FC236}">
                        <a16:creationId xmlns:a16="http://schemas.microsoft.com/office/drawing/2014/main" id="{83A4086A-4D75-49F7-98A2-7550B6FF2F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5068888"/>
                    <a:ext cx="1104900" cy="1555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1" name="Rectangle 73">
                    <a:extLst>
                      <a:ext uri="{FF2B5EF4-FFF2-40B4-BE49-F238E27FC236}">
                        <a16:creationId xmlns:a16="http://schemas.microsoft.com/office/drawing/2014/main" id="{22BC6637-8411-4174-A778-C5DF337E59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4706938"/>
                    <a:ext cx="1104900" cy="15716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2" name="Rectangle 74">
                    <a:extLst>
                      <a:ext uri="{FF2B5EF4-FFF2-40B4-BE49-F238E27FC236}">
                        <a16:creationId xmlns:a16="http://schemas.microsoft.com/office/drawing/2014/main" id="{013798A9-6024-48A3-915F-BBC78DEC7D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4346576"/>
                    <a:ext cx="1104900" cy="15716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168EC6A-2367-476D-8DA4-C77BC540B109}"/>
                </a:ext>
              </a:extLst>
            </p:cNvPr>
            <p:cNvGrpSpPr/>
            <p:nvPr/>
          </p:nvGrpSpPr>
          <p:grpSpPr>
            <a:xfrm flipH="1">
              <a:off x="6062312" y="3943592"/>
              <a:ext cx="1827557" cy="1806623"/>
              <a:chOff x="1403457" y="616946"/>
              <a:chExt cx="3611777" cy="3570404"/>
            </a:xfrm>
          </p:grpSpPr>
          <p:sp>
            <p:nvSpPr>
              <p:cNvPr id="170" name="Freeform 6">
                <a:extLst>
                  <a:ext uri="{FF2B5EF4-FFF2-40B4-BE49-F238E27FC236}">
                    <a16:creationId xmlns:a16="http://schemas.microsoft.com/office/drawing/2014/main" id="{3E4F4B83-4949-4BB3-9B69-86EF817B0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457" y="2207022"/>
                <a:ext cx="668682" cy="1980328"/>
              </a:xfrm>
              <a:custGeom>
                <a:avLst/>
                <a:gdLst>
                  <a:gd name="T0" fmla="*/ 598 w 598"/>
                  <a:gd name="T1" fmla="*/ 1771 h 1771"/>
                  <a:gd name="T2" fmla="*/ 439 w 598"/>
                  <a:gd name="T3" fmla="*/ 1771 h 1771"/>
                  <a:gd name="T4" fmla="*/ 261 w 598"/>
                  <a:gd name="T5" fmla="*/ 1771 h 1771"/>
                  <a:gd name="T6" fmla="*/ 0 w 598"/>
                  <a:gd name="T7" fmla="*/ 1771 h 1771"/>
                  <a:gd name="T8" fmla="*/ 0 w 598"/>
                  <a:gd name="T9" fmla="*/ 0 h 1771"/>
                  <a:gd name="T10" fmla="*/ 439 w 598"/>
                  <a:gd name="T11" fmla="*/ 0 h 1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8" h="1771">
                    <a:moveTo>
                      <a:pt x="598" y="1771"/>
                    </a:moveTo>
                    <a:lnTo>
                      <a:pt x="439" y="1771"/>
                    </a:lnTo>
                    <a:lnTo>
                      <a:pt x="261" y="1771"/>
                    </a:lnTo>
                    <a:lnTo>
                      <a:pt x="0" y="1771"/>
                    </a:lnTo>
                    <a:lnTo>
                      <a:pt x="0" y="0"/>
                    </a:lnTo>
                    <a:lnTo>
                      <a:pt x="4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DD3CB30-A911-47E9-92DA-443D09A089E7}"/>
                  </a:ext>
                </a:extLst>
              </p:cNvPr>
              <p:cNvGrpSpPr/>
              <p:nvPr/>
            </p:nvGrpSpPr>
            <p:grpSpPr>
              <a:xfrm>
                <a:off x="1403457" y="2207022"/>
                <a:ext cx="677628" cy="1980328"/>
                <a:chOff x="4594226" y="2976563"/>
                <a:chExt cx="962025" cy="281146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232" name="Freeform 5">
                  <a:extLst>
                    <a:ext uri="{FF2B5EF4-FFF2-40B4-BE49-F238E27FC236}">
                      <a16:creationId xmlns:a16="http://schemas.microsoft.com/office/drawing/2014/main" id="{13F007D6-C65D-4C3E-A973-B61E4444C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226" y="2976563"/>
                  <a:ext cx="949325" cy="2811463"/>
                </a:xfrm>
                <a:custGeom>
                  <a:avLst/>
                  <a:gdLst>
                    <a:gd name="T0" fmla="*/ 598 w 598"/>
                    <a:gd name="T1" fmla="*/ 1771 h 1771"/>
                    <a:gd name="T2" fmla="*/ 439 w 598"/>
                    <a:gd name="T3" fmla="*/ 1771 h 1771"/>
                    <a:gd name="T4" fmla="*/ 261 w 598"/>
                    <a:gd name="T5" fmla="*/ 1771 h 1771"/>
                    <a:gd name="T6" fmla="*/ 0 w 598"/>
                    <a:gd name="T7" fmla="*/ 1771 h 1771"/>
                    <a:gd name="T8" fmla="*/ 0 w 598"/>
                    <a:gd name="T9" fmla="*/ 0 h 1771"/>
                    <a:gd name="T10" fmla="*/ 439 w 598"/>
                    <a:gd name="T11" fmla="*/ 0 h 1771"/>
                    <a:gd name="T12" fmla="*/ 598 w 598"/>
                    <a:gd name="T13" fmla="*/ 1771 h 1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8" h="1771">
                      <a:moveTo>
                        <a:pt x="598" y="1771"/>
                      </a:moveTo>
                      <a:lnTo>
                        <a:pt x="439" y="1771"/>
                      </a:lnTo>
                      <a:lnTo>
                        <a:pt x="261" y="1771"/>
                      </a:lnTo>
                      <a:lnTo>
                        <a:pt x="0" y="1771"/>
                      </a:lnTo>
                      <a:lnTo>
                        <a:pt x="0" y="0"/>
                      </a:lnTo>
                      <a:lnTo>
                        <a:pt x="439" y="0"/>
                      </a:lnTo>
                      <a:lnTo>
                        <a:pt x="598" y="1771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523E76FE-BA14-4217-A2DB-29F2DB9DA173}"/>
                    </a:ext>
                  </a:extLst>
                </p:cNvPr>
                <p:cNvGrpSpPr/>
                <p:nvPr/>
              </p:nvGrpSpPr>
              <p:grpSpPr>
                <a:xfrm>
                  <a:off x="4760913" y="3244851"/>
                  <a:ext cx="795338" cy="2325688"/>
                  <a:chOff x="4760913" y="3244851"/>
                  <a:chExt cx="795338" cy="2325688"/>
                </a:xfrm>
                <a:grpFill/>
              </p:grpSpPr>
              <p:sp>
                <p:nvSpPr>
                  <p:cNvPr id="234" name="Freeform 7">
                    <a:extLst>
                      <a:ext uri="{FF2B5EF4-FFF2-40B4-BE49-F238E27FC236}">
                        <a16:creationId xmlns:a16="http://schemas.microsoft.com/office/drawing/2014/main" id="{E81ACF14-8238-43EB-BED4-8C578DB851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5" name="Freeform 8">
                    <a:extLst>
                      <a:ext uri="{FF2B5EF4-FFF2-40B4-BE49-F238E27FC236}">
                        <a16:creationId xmlns:a16="http://schemas.microsoft.com/office/drawing/2014/main" id="{F788BE86-05C5-4BA9-A988-3F3684E2F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6" name="Freeform 9">
                    <a:extLst>
                      <a:ext uri="{FF2B5EF4-FFF2-40B4-BE49-F238E27FC236}">
                        <a16:creationId xmlns:a16="http://schemas.microsoft.com/office/drawing/2014/main" id="{6CB20A99-F3DC-4312-A382-41583343E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7" name="Freeform 10">
                    <a:extLst>
                      <a:ext uri="{FF2B5EF4-FFF2-40B4-BE49-F238E27FC236}">
                        <a16:creationId xmlns:a16="http://schemas.microsoft.com/office/drawing/2014/main" id="{4B6D140E-7883-459C-A11C-3D5B6D28E8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7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8" name="Freeform 11">
                    <a:extLst>
                      <a:ext uri="{FF2B5EF4-FFF2-40B4-BE49-F238E27FC236}">
                        <a16:creationId xmlns:a16="http://schemas.microsoft.com/office/drawing/2014/main" id="{16F93C82-F968-4D65-92D6-A7CC6708C1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9" name="Freeform 12">
                    <a:extLst>
                      <a:ext uri="{FF2B5EF4-FFF2-40B4-BE49-F238E27FC236}">
                        <a16:creationId xmlns:a16="http://schemas.microsoft.com/office/drawing/2014/main" id="{97DB3B69-9B22-4C87-9858-3F9116A785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0" name="Freeform 13">
                    <a:extLst>
                      <a:ext uri="{FF2B5EF4-FFF2-40B4-BE49-F238E27FC236}">
                        <a16:creationId xmlns:a16="http://schemas.microsoft.com/office/drawing/2014/main" id="{384E71FD-1848-4477-BB26-16483C1237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7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1" name="Freeform 14">
                    <a:extLst>
                      <a:ext uri="{FF2B5EF4-FFF2-40B4-BE49-F238E27FC236}">
                        <a16:creationId xmlns:a16="http://schemas.microsoft.com/office/drawing/2014/main" id="{B9CD332E-A6F5-40CF-935A-A9FCC70D1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2" name="Freeform 15">
                    <a:extLst>
                      <a:ext uri="{FF2B5EF4-FFF2-40B4-BE49-F238E27FC236}">
                        <a16:creationId xmlns:a16="http://schemas.microsoft.com/office/drawing/2014/main" id="{C167EDAB-1A2C-46E1-8702-6F30132415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3" name="Freeform 16">
                    <a:extLst>
                      <a:ext uri="{FF2B5EF4-FFF2-40B4-BE49-F238E27FC236}">
                        <a16:creationId xmlns:a16="http://schemas.microsoft.com/office/drawing/2014/main" id="{DA6E4DDB-6FFF-4FC8-A6E3-B2066F07F0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7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4" name="Freeform 17">
                    <a:extLst>
                      <a:ext uri="{FF2B5EF4-FFF2-40B4-BE49-F238E27FC236}">
                        <a16:creationId xmlns:a16="http://schemas.microsoft.com/office/drawing/2014/main" id="{7F7E2F18-45E4-4C80-A0FB-959525FCA8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5" name="Freeform 18">
                    <a:extLst>
                      <a:ext uri="{FF2B5EF4-FFF2-40B4-BE49-F238E27FC236}">
                        <a16:creationId xmlns:a16="http://schemas.microsoft.com/office/drawing/2014/main" id="{446806F0-59F7-4502-B2F1-E1E62C6EDC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6" name="Freeform 19">
                    <a:extLst>
                      <a:ext uri="{FF2B5EF4-FFF2-40B4-BE49-F238E27FC236}">
                        <a16:creationId xmlns:a16="http://schemas.microsoft.com/office/drawing/2014/main" id="{DADA0295-C8EF-4F7B-AA7E-518F46850D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0913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7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7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7" name="Freeform 20">
                    <a:extLst>
                      <a:ext uri="{FF2B5EF4-FFF2-40B4-BE49-F238E27FC236}">
                        <a16:creationId xmlns:a16="http://schemas.microsoft.com/office/drawing/2014/main" id="{14647401-B424-480B-A014-0814EE35C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9088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8" name="Freeform 21">
                    <a:extLst>
                      <a:ext uri="{FF2B5EF4-FFF2-40B4-BE49-F238E27FC236}">
                        <a16:creationId xmlns:a16="http://schemas.microsoft.com/office/drawing/2014/main" id="{44C3BAEA-DB5A-4243-AE02-FC6D8B8C0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1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172" name="Freeform 23">
                <a:extLst>
                  <a:ext uri="{FF2B5EF4-FFF2-40B4-BE49-F238E27FC236}">
                    <a16:creationId xmlns:a16="http://schemas.microsoft.com/office/drawing/2014/main" id="{6E452737-4621-45FF-9DCB-2A0C4E04A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345" y="1302401"/>
                <a:ext cx="1631450" cy="2884949"/>
              </a:xfrm>
              <a:custGeom>
                <a:avLst/>
                <a:gdLst>
                  <a:gd name="T0" fmla="*/ 1459 w 1459"/>
                  <a:gd name="T1" fmla="*/ 2580 h 2580"/>
                  <a:gd name="T2" fmla="*/ 1246 w 1459"/>
                  <a:gd name="T3" fmla="*/ 0 h 2580"/>
                  <a:gd name="T4" fmla="*/ 0 w 1459"/>
                  <a:gd name="T5" fmla="*/ 0 h 2580"/>
                  <a:gd name="T6" fmla="*/ 0 w 1459"/>
                  <a:gd name="T7" fmla="*/ 809 h 2580"/>
                  <a:gd name="T8" fmla="*/ 0 w 1459"/>
                  <a:gd name="T9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9" h="2580">
                    <a:moveTo>
                      <a:pt x="1459" y="2580"/>
                    </a:moveTo>
                    <a:lnTo>
                      <a:pt x="1246" y="0"/>
                    </a:lnTo>
                    <a:lnTo>
                      <a:pt x="0" y="0"/>
                    </a:lnTo>
                    <a:lnTo>
                      <a:pt x="0" y="809"/>
                    </a:lnTo>
                    <a:lnTo>
                      <a:pt x="0" y="25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C23751B-195A-4494-8139-88F77E2271D0}"/>
                  </a:ext>
                </a:extLst>
              </p:cNvPr>
              <p:cNvGrpSpPr/>
              <p:nvPr/>
            </p:nvGrpSpPr>
            <p:grpSpPr>
              <a:xfrm>
                <a:off x="1894345" y="1302401"/>
                <a:ext cx="1631450" cy="2884949"/>
                <a:chOff x="5291138" y="1692276"/>
                <a:chExt cx="2316163" cy="4095750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222" name="Freeform 22">
                  <a:extLst>
                    <a:ext uri="{FF2B5EF4-FFF2-40B4-BE49-F238E27FC236}">
                      <a16:creationId xmlns:a16="http://schemas.microsoft.com/office/drawing/2014/main" id="{E0C681AB-BED8-442C-9588-45DD552152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138" y="1692276"/>
                  <a:ext cx="2316163" cy="4095750"/>
                </a:xfrm>
                <a:custGeom>
                  <a:avLst/>
                  <a:gdLst>
                    <a:gd name="T0" fmla="*/ 1459 w 1459"/>
                    <a:gd name="T1" fmla="*/ 2580 h 2580"/>
                    <a:gd name="T2" fmla="*/ 1246 w 1459"/>
                    <a:gd name="T3" fmla="*/ 0 h 2580"/>
                    <a:gd name="T4" fmla="*/ 0 w 1459"/>
                    <a:gd name="T5" fmla="*/ 0 h 2580"/>
                    <a:gd name="T6" fmla="*/ 0 w 1459"/>
                    <a:gd name="T7" fmla="*/ 809 h 2580"/>
                    <a:gd name="T8" fmla="*/ 0 w 1459"/>
                    <a:gd name="T9" fmla="*/ 2580 h 2580"/>
                    <a:gd name="T10" fmla="*/ 1459 w 1459"/>
                    <a:gd name="T11" fmla="*/ 2580 h 2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59" h="2580">
                      <a:moveTo>
                        <a:pt x="1459" y="2580"/>
                      </a:moveTo>
                      <a:lnTo>
                        <a:pt x="1246" y="0"/>
                      </a:lnTo>
                      <a:lnTo>
                        <a:pt x="0" y="0"/>
                      </a:lnTo>
                      <a:lnTo>
                        <a:pt x="0" y="809"/>
                      </a:lnTo>
                      <a:lnTo>
                        <a:pt x="0" y="2580"/>
                      </a:lnTo>
                      <a:lnTo>
                        <a:pt x="1459" y="258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3" name="Freeform 24">
                  <a:extLst>
                    <a:ext uri="{FF2B5EF4-FFF2-40B4-BE49-F238E27FC236}">
                      <a16:creationId xmlns:a16="http://schemas.microsoft.com/office/drawing/2014/main" id="{92E3AB0C-CEA4-487E-BD8E-75F51C87EF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3697288"/>
                  <a:ext cx="1189038" cy="157163"/>
                </a:xfrm>
                <a:custGeom>
                  <a:avLst/>
                  <a:gdLst>
                    <a:gd name="T0" fmla="*/ 515 w 552"/>
                    <a:gd name="T1" fmla="*/ 73 h 73"/>
                    <a:gd name="T2" fmla="*/ 36 w 552"/>
                    <a:gd name="T3" fmla="*/ 73 h 73"/>
                    <a:gd name="T4" fmla="*/ 0 w 552"/>
                    <a:gd name="T5" fmla="*/ 36 h 73"/>
                    <a:gd name="T6" fmla="*/ 36 w 552"/>
                    <a:gd name="T7" fmla="*/ 0 h 73"/>
                    <a:gd name="T8" fmla="*/ 515 w 552"/>
                    <a:gd name="T9" fmla="*/ 0 h 73"/>
                    <a:gd name="T10" fmla="*/ 552 w 552"/>
                    <a:gd name="T11" fmla="*/ 36 h 73"/>
                    <a:gd name="T12" fmla="*/ 515 w 552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2" h="73">
                      <a:moveTo>
                        <a:pt x="515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6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35" y="0"/>
                        <a:pt x="552" y="16"/>
                        <a:pt x="552" y="36"/>
                      </a:cubicBezTo>
                      <a:cubicBezTo>
                        <a:pt x="552" y="57"/>
                        <a:pt x="535" y="73"/>
                        <a:pt x="515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4" name="Freeform 25">
                  <a:extLst>
                    <a:ext uri="{FF2B5EF4-FFF2-40B4-BE49-F238E27FC236}">
                      <a16:creationId xmlns:a16="http://schemas.microsoft.com/office/drawing/2014/main" id="{D2F46687-8595-4458-9039-19ACBDDB9B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2908301"/>
                  <a:ext cx="1506538" cy="155575"/>
                </a:xfrm>
                <a:custGeom>
                  <a:avLst/>
                  <a:gdLst>
                    <a:gd name="T0" fmla="*/ 664 w 700"/>
                    <a:gd name="T1" fmla="*/ 73 h 73"/>
                    <a:gd name="T2" fmla="*/ 36 w 700"/>
                    <a:gd name="T3" fmla="*/ 73 h 73"/>
                    <a:gd name="T4" fmla="*/ 0 w 700"/>
                    <a:gd name="T5" fmla="*/ 37 h 73"/>
                    <a:gd name="T6" fmla="*/ 36 w 700"/>
                    <a:gd name="T7" fmla="*/ 0 h 73"/>
                    <a:gd name="T8" fmla="*/ 664 w 700"/>
                    <a:gd name="T9" fmla="*/ 0 h 73"/>
                    <a:gd name="T10" fmla="*/ 700 w 700"/>
                    <a:gd name="T11" fmla="*/ 37 h 73"/>
                    <a:gd name="T12" fmla="*/ 664 w 700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0" h="73">
                      <a:moveTo>
                        <a:pt x="664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7"/>
                        <a:pt x="16" y="0"/>
                        <a:pt x="36" y="0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cubicBezTo>
                        <a:pt x="684" y="0"/>
                        <a:pt x="700" y="17"/>
                        <a:pt x="700" y="37"/>
                      </a:cubicBezTo>
                      <a:cubicBezTo>
                        <a:pt x="700" y="57"/>
                        <a:pt x="684" y="73"/>
                        <a:pt x="66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5" name="Freeform 26">
                  <a:extLst>
                    <a:ext uri="{FF2B5EF4-FFF2-40B4-BE49-F238E27FC236}">
                      <a16:creationId xmlns:a16="http://schemas.microsoft.com/office/drawing/2014/main" id="{246B3802-0E65-4B80-87FC-A2730C176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3303588"/>
                  <a:ext cx="1189038" cy="155575"/>
                </a:xfrm>
                <a:custGeom>
                  <a:avLst/>
                  <a:gdLst>
                    <a:gd name="T0" fmla="*/ 515 w 552"/>
                    <a:gd name="T1" fmla="*/ 73 h 73"/>
                    <a:gd name="T2" fmla="*/ 36 w 552"/>
                    <a:gd name="T3" fmla="*/ 73 h 73"/>
                    <a:gd name="T4" fmla="*/ 0 w 552"/>
                    <a:gd name="T5" fmla="*/ 37 h 73"/>
                    <a:gd name="T6" fmla="*/ 36 w 552"/>
                    <a:gd name="T7" fmla="*/ 0 h 73"/>
                    <a:gd name="T8" fmla="*/ 515 w 552"/>
                    <a:gd name="T9" fmla="*/ 0 h 73"/>
                    <a:gd name="T10" fmla="*/ 552 w 552"/>
                    <a:gd name="T11" fmla="*/ 37 h 73"/>
                    <a:gd name="T12" fmla="*/ 515 w 552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2" h="73">
                      <a:moveTo>
                        <a:pt x="515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35" y="0"/>
                        <a:pt x="552" y="16"/>
                        <a:pt x="552" y="37"/>
                      </a:cubicBezTo>
                      <a:cubicBezTo>
                        <a:pt x="552" y="57"/>
                        <a:pt x="535" y="73"/>
                        <a:pt x="515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4BCAD371-02E4-4DDF-A89D-50D8CFA9C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2117726"/>
                  <a:ext cx="1506538" cy="157163"/>
                </a:xfrm>
                <a:custGeom>
                  <a:avLst/>
                  <a:gdLst>
                    <a:gd name="T0" fmla="*/ 664 w 700"/>
                    <a:gd name="T1" fmla="*/ 73 h 73"/>
                    <a:gd name="T2" fmla="*/ 36 w 700"/>
                    <a:gd name="T3" fmla="*/ 73 h 73"/>
                    <a:gd name="T4" fmla="*/ 0 w 700"/>
                    <a:gd name="T5" fmla="*/ 37 h 73"/>
                    <a:gd name="T6" fmla="*/ 36 w 700"/>
                    <a:gd name="T7" fmla="*/ 0 h 73"/>
                    <a:gd name="T8" fmla="*/ 664 w 700"/>
                    <a:gd name="T9" fmla="*/ 0 h 73"/>
                    <a:gd name="T10" fmla="*/ 700 w 700"/>
                    <a:gd name="T11" fmla="*/ 37 h 73"/>
                    <a:gd name="T12" fmla="*/ 664 w 700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0" h="73">
                      <a:moveTo>
                        <a:pt x="664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7"/>
                        <a:pt x="16" y="0"/>
                        <a:pt x="36" y="0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cubicBezTo>
                        <a:pt x="684" y="0"/>
                        <a:pt x="700" y="17"/>
                        <a:pt x="700" y="37"/>
                      </a:cubicBezTo>
                      <a:cubicBezTo>
                        <a:pt x="700" y="57"/>
                        <a:pt x="684" y="73"/>
                        <a:pt x="66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7" name="Freeform 28">
                  <a:extLst>
                    <a:ext uri="{FF2B5EF4-FFF2-40B4-BE49-F238E27FC236}">
                      <a16:creationId xmlns:a16="http://schemas.microsoft.com/office/drawing/2014/main" id="{C743DBBA-BFDC-4581-BFA6-524C5C790C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676" y="2513013"/>
                  <a:ext cx="1506538" cy="155575"/>
                </a:xfrm>
                <a:custGeom>
                  <a:avLst/>
                  <a:gdLst>
                    <a:gd name="T0" fmla="*/ 664 w 700"/>
                    <a:gd name="T1" fmla="*/ 73 h 73"/>
                    <a:gd name="T2" fmla="*/ 36 w 700"/>
                    <a:gd name="T3" fmla="*/ 73 h 73"/>
                    <a:gd name="T4" fmla="*/ 0 w 700"/>
                    <a:gd name="T5" fmla="*/ 37 h 73"/>
                    <a:gd name="T6" fmla="*/ 36 w 700"/>
                    <a:gd name="T7" fmla="*/ 0 h 73"/>
                    <a:gd name="T8" fmla="*/ 664 w 700"/>
                    <a:gd name="T9" fmla="*/ 0 h 73"/>
                    <a:gd name="T10" fmla="*/ 700 w 700"/>
                    <a:gd name="T11" fmla="*/ 37 h 73"/>
                    <a:gd name="T12" fmla="*/ 664 w 700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0" h="73">
                      <a:moveTo>
                        <a:pt x="664" y="73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6" y="73"/>
                        <a:pt x="0" y="57"/>
                        <a:pt x="0" y="37"/>
                      </a:cubicBezTo>
                      <a:cubicBezTo>
                        <a:pt x="0" y="17"/>
                        <a:pt x="16" y="0"/>
                        <a:pt x="36" y="0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cubicBezTo>
                        <a:pt x="684" y="0"/>
                        <a:pt x="700" y="17"/>
                        <a:pt x="700" y="37"/>
                      </a:cubicBezTo>
                      <a:cubicBezTo>
                        <a:pt x="700" y="57"/>
                        <a:pt x="684" y="73"/>
                        <a:pt x="66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8" name="Rectangle 29">
                  <a:extLst>
                    <a:ext uri="{FF2B5EF4-FFF2-40B4-BE49-F238E27FC236}">
                      <a16:creationId xmlns:a16="http://schemas.microsoft.com/office/drawing/2014/main" id="{30C0651D-B5DB-404C-8780-F9158F94A2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5278438"/>
                  <a:ext cx="371475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9" name="Rectangle 30">
                  <a:extLst>
                    <a:ext uri="{FF2B5EF4-FFF2-40B4-BE49-F238E27FC236}">
                      <a16:creationId xmlns:a16="http://schemas.microsoft.com/office/drawing/2014/main" id="{925E157B-4922-449C-885B-0DE022572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4487863"/>
                  <a:ext cx="37147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0" name="Rectangle 31">
                  <a:extLst>
                    <a:ext uri="{FF2B5EF4-FFF2-40B4-BE49-F238E27FC236}">
                      <a16:creationId xmlns:a16="http://schemas.microsoft.com/office/drawing/2014/main" id="{D308DC38-EBF2-4822-9AFF-E553846C0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4883151"/>
                  <a:ext cx="37147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1" name="Rectangle 32">
                  <a:extLst>
                    <a:ext uri="{FF2B5EF4-FFF2-40B4-BE49-F238E27FC236}">
                      <a16:creationId xmlns:a16="http://schemas.microsoft.com/office/drawing/2014/main" id="{13A1AC98-ED4B-453D-A28D-B184EB2E0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6" y="4092576"/>
                  <a:ext cx="37147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2FD5E4D-B8A5-461C-B206-13F8F482E433}"/>
                  </a:ext>
                </a:extLst>
              </p:cNvPr>
              <p:cNvGrpSpPr/>
              <p:nvPr/>
            </p:nvGrpSpPr>
            <p:grpSpPr>
              <a:xfrm>
                <a:off x="3287619" y="616946"/>
                <a:ext cx="1096952" cy="3570404"/>
                <a:chOff x="7269163" y="719138"/>
                <a:chExt cx="1557338" cy="50688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2" name="Rectangle 33">
                  <a:extLst>
                    <a:ext uri="{FF2B5EF4-FFF2-40B4-BE49-F238E27FC236}">
                      <a16:creationId xmlns:a16="http://schemas.microsoft.com/office/drawing/2014/main" id="{F36589F3-CF9F-416E-B9CD-7137D8CC0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719138"/>
                  <a:ext cx="1557338" cy="50688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3" name="Freeform 34">
                  <a:extLst>
                    <a:ext uri="{FF2B5EF4-FFF2-40B4-BE49-F238E27FC236}">
                      <a16:creationId xmlns:a16="http://schemas.microsoft.com/office/drawing/2014/main" id="{2932D11C-36D5-41F3-9B7C-FF7DD8D2F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9163" y="719138"/>
                  <a:ext cx="1557338" cy="5068888"/>
                </a:xfrm>
                <a:custGeom>
                  <a:avLst/>
                  <a:gdLst>
                    <a:gd name="T0" fmla="*/ 0 w 981"/>
                    <a:gd name="T1" fmla="*/ 3193 h 3193"/>
                    <a:gd name="T2" fmla="*/ 0 w 981"/>
                    <a:gd name="T3" fmla="*/ 0 h 3193"/>
                    <a:gd name="T4" fmla="*/ 981 w 981"/>
                    <a:gd name="T5" fmla="*/ 0 h 3193"/>
                    <a:gd name="T6" fmla="*/ 981 w 981"/>
                    <a:gd name="T7" fmla="*/ 3193 h 3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1" h="3193">
                      <a:moveTo>
                        <a:pt x="0" y="3193"/>
                      </a:moveTo>
                      <a:lnTo>
                        <a:pt x="0" y="0"/>
                      </a:lnTo>
                      <a:lnTo>
                        <a:pt x="981" y="0"/>
                      </a:lnTo>
                      <a:lnTo>
                        <a:pt x="981" y="319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4" name="Rectangle 35">
                  <a:extLst>
                    <a:ext uri="{FF2B5EF4-FFF2-40B4-BE49-F238E27FC236}">
                      <a16:creationId xmlns:a16="http://schemas.microsoft.com/office/drawing/2014/main" id="{39CE04FA-E140-404D-834F-EB6921B09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1206501"/>
                  <a:ext cx="1557338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5" name="Rectangle 36">
                  <a:extLst>
                    <a:ext uri="{FF2B5EF4-FFF2-40B4-BE49-F238E27FC236}">
                      <a16:creationId xmlns:a16="http://schemas.microsoft.com/office/drawing/2014/main" id="{93B6E183-8D2D-4F77-92A7-222A12A3D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1776413"/>
                  <a:ext cx="1557338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6" name="Rectangle 37">
                  <a:extLst>
                    <a:ext uri="{FF2B5EF4-FFF2-40B4-BE49-F238E27FC236}">
                      <a16:creationId xmlns:a16="http://schemas.microsoft.com/office/drawing/2014/main" id="{7B94BBB0-97A2-4FF1-9C4B-D287FB71D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2343151"/>
                  <a:ext cx="1557338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7" name="Rectangle 38">
                  <a:extLst>
                    <a:ext uri="{FF2B5EF4-FFF2-40B4-BE49-F238E27FC236}">
                      <a16:creationId xmlns:a16="http://schemas.microsoft.com/office/drawing/2014/main" id="{D5FA2F9B-DFC6-4493-8383-75C7DE0AD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9163" y="2911476"/>
                  <a:ext cx="1557338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8" name="Rectangle 39">
                  <a:extLst>
                    <a:ext uri="{FF2B5EF4-FFF2-40B4-BE49-F238E27FC236}">
                      <a16:creationId xmlns:a16="http://schemas.microsoft.com/office/drawing/2014/main" id="{6B4F8A77-7C1C-4527-91B4-99B9211EB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3481388"/>
                  <a:ext cx="860425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9" name="Rectangle 43">
                  <a:extLst>
                    <a:ext uri="{FF2B5EF4-FFF2-40B4-BE49-F238E27FC236}">
                      <a16:creationId xmlns:a16="http://schemas.microsoft.com/office/drawing/2014/main" id="{026BD03D-4369-467A-BAC2-A2ECFDBE2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4049713"/>
                  <a:ext cx="361950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0" name="Rectangle 44">
                  <a:extLst>
                    <a:ext uri="{FF2B5EF4-FFF2-40B4-BE49-F238E27FC236}">
                      <a16:creationId xmlns:a16="http://schemas.microsoft.com/office/drawing/2014/main" id="{F1C7F9E5-ED38-4ED7-8B2F-6DFE95230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4616451"/>
                  <a:ext cx="361950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21" name="Rectangle 45">
                  <a:extLst>
                    <a:ext uri="{FF2B5EF4-FFF2-40B4-BE49-F238E27FC236}">
                      <a16:creationId xmlns:a16="http://schemas.microsoft.com/office/drawing/2014/main" id="{3459CB83-87BB-416A-B773-95804918C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6076" y="5186363"/>
                  <a:ext cx="361950" cy="157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CF8F6B26-AE8E-4CE1-89D1-BD68BC5A054D}"/>
                  </a:ext>
                </a:extLst>
              </p:cNvPr>
              <p:cNvGrpSpPr/>
              <p:nvPr/>
            </p:nvGrpSpPr>
            <p:grpSpPr>
              <a:xfrm>
                <a:off x="1706487" y="2769476"/>
                <a:ext cx="884494" cy="1417874"/>
                <a:chOff x="1355724" y="3775076"/>
                <a:chExt cx="1255713" cy="201295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1" name="Rectangle 40">
                  <a:extLst>
                    <a:ext uri="{FF2B5EF4-FFF2-40B4-BE49-F238E27FC236}">
                      <a16:creationId xmlns:a16="http://schemas.microsoft.com/office/drawing/2014/main" id="{32DEA764-8F5D-4542-A4EB-324BD1041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724" y="3775076"/>
                  <a:ext cx="1255713" cy="201295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9BFA1448-A1F2-446A-939A-ED3CCA13929E}"/>
                    </a:ext>
                  </a:extLst>
                </p:cNvPr>
                <p:cNvGrpSpPr/>
                <p:nvPr/>
              </p:nvGrpSpPr>
              <p:grpSpPr>
                <a:xfrm>
                  <a:off x="1585912" y="4046538"/>
                  <a:ext cx="795338" cy="1470026"/>
                  <a:chOff x="5238751" y="4046538"/>
                  <a:chExt cx="795338" cy="1470026"/>
                </a:xfrm>
                <a:grpFill/>
              </p:grpSpPr>
              <p:sp>
                <p:nvSpPr>
                  <p:cNvPr id="203" name="Freeform 46">
                    <a:extLst>
                      <a:ext uri="{FF2B5EF4-FFF2-40B4-BE49-F238E27FC236}">
                        <a16:creationId xmlns:a16="http://schemas.microsoft.com/office/drawing/2014/main" id="{B69CD76E-FEC3-46A6-96F2-A9B23073A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8751" y="4046538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7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7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4" name="Freeform 47">
                    <a:extLst>
                      <a:ext uri="{FF2B5EF4-FFF2-40B4-BE49-F238E27FC236}">
                        <a16:creationId xmlns:a16="http://schemas.microsoft.com/office/drawing/2014/main" id="{18A74F9B-784E-4EA2-A5E6-D628D8B89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6926" y="4046538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5" name="Freeform 48">
                    <a:extLst>
                      <a:ext uri="{FF2B5EF4-FFF2-40B4-BE49-F238E27FC236}">
                        <a16:creationId xmlns:a16="http://schemas.microsoft.com/office/drawing/2014/main" id="{32DE8019-7393-4E87-B975-0FB09D760D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838" y="4046538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6" name="Freeform 49">
                    <a:extLst>
                      <a:ext uri="{FF2B5EF4-FFF2-40B4-BE49-F238E27FC236}">
                        <a16:creationId xmlns:a16="http://schemas.microsoft.com/office/drawing/2014/main" id="{9CE78E7E-207E-4AB8-A94A-33F3D59C56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8751" y="5184776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7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7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7" name="Freeform 50">
                    <a:extLst>
                      <a:ext uri="{FF2B5EF4-FFF2-40B4-BE49-F238E27FC236}">
                        <a16:creationId xmlns:a16="http://schemas.microsoft.com/office/drawing/2014/main" id="{FB8786ED-4B9B-4A14-B17E-CE1E45724E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6926" y="5184776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8" name="Freeform 51">
                    <a:extLst>
                      <a:ext uri="{FF2B5EF4-FFF2-40B4-BE49-F238E27FC236}">
                        <a16:creationId xmlns:a16="http://schemas.microsoft.com/office/drawing/2014/main" id="{0E2D0953-454E-4BE0-9309-5DB478DBC3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838" y="5184776"/>
                    <a:ext cx="157163" cy="331788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9" name="Freeform 52">
                    <a:extLst>
                      <a:ext uri="{FF2B5EF4-FFF2-40B4-BE49-F238E27FC236}">
                        <a16:creationId xmlns:a16="http://schemas.microsoft.com/office/drawing/2014/main" id="{87A5ECB7-B43C-441F-8BDC-565CA7950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8751" y="4614863"/>
                    <a:ext cx="157163" cy="333375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7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7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10" name="Freeform 53">
                    <a:extLst>
                      <a:ext uri="{FF2B5EF4-FFF2-40B4-BE49-F238E27FC236}">
                        <a16:creationId xmlns:a16="http://schemas.microsoft.com/office/drawing/2014/main" id="{6F6BFD02-4DCF-4DA1-BF09-C7C5731576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6926" y="4614863"/>
                    <a:ext cx="157163" cy="333375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11" name="Freeform 54">
                    <a:extLst>
                      <a:ext uri="{FF2B5EF4-FFF2-40B4-BE49-F238E27FC236}">
                        <a16:creationId xmlns:a16="http://schemas.microsoft.com/office/drawing/2014/main" id="{D25A0CFB-D2F1-4200-95ED-FBF4036E71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838" y="4614863"/>
                    <a:ext cx="157163" cy="333375"/>
                  </a:xfrm>
                  <a:custGeom>
                    <a:avLst/>
                    <a:gdLst>
                      <a:gd name="T0" fmla="*/ 37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7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7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7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7" y="155"/>
                          <a:pt x="37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8097FE7-F549-4225-A964-9F312D988AFD}"/>
                  </a:ext>
                </a:extLst>
              </p:cNvPr>
              <p:cNvGrpSpPr/>
              <p:nvPr/>
            </p:nvGrpSpPr>
            <p:grpSpPr>
              <a:xfrm>
                <a:off x="2841459" y="2214850"/>
                <a:ext cx="937049" cy="1972500"/>
                <a:chOff x="6635751" y="2987676"/>
                <a:chExt cx="1330325" cy="280035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4" name="Rectangle 42">
                  <a:extLst>
                    <a:ext uri="{FF2B5EF4-FFF2-40B4-BE49-F238E27FC236}">
                      <a16:creationId xmlns:a16="http://schemas.microsoft.com/office/drawing/2014/main" id="{F48FA362-9D38-46E3-AD64-1E0AF620A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5751" y="2987676"/>
                  <a:ext cx="1330325" cy="2800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6B01AB29-6971-481A-9022-6C7BCE642B7B}"/>
                    </a:ext>
                  </a:extLst>
                </p:cNvPr>
                <p:cNvGrpSpPr/>
                <p:nvPr/>
              </p:nvGrpSpPr>
              <p:grpSpPr>
                <a:xfrm>
                  <a:off x="6905626" y="3244851"/>
                  <a:ext cx="792162" cy="2325688"/>
                  <a:chOff x="6905626" y="3244851"/>
                  <a:chExt cx="792162" cy="2325688"/>
                </a:xfrm>
                <a:grpFill/>
              </p:grpSpPr>
              <p:sp>
                <p:nvSpPr>
                  <p:cNvPr id="186" name="Freeform 56">
                    <a:extLst>
                      <a:ext uri="{FF2B5EF4-FFF2-40B4-BE49-F238E27FC236}">
                        <a16:creationId xmlns:a16="http://schemas.microsoft.com/office/drawing/2014/main" id="{CCF1FAD8-872F-4153-9758-AC7E04B1AA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241801"/>
                    <a:ext cx="157163" cy="331788"/>
                  </a:xfrm>
                  <a:custGeom>
                    <a:avLst/>
                    <a:gdLst>
                      <a:gd name="T0" fmla="*/ 36 w 73"/>
                      <a:gd name="T1" fmla="*/ 155 h 155"/>
                      <a:gd name="T2" fmla="*/ 0 w 73"/>
                      <a:gd name="T3" fmla="*/ 119 h 155"/>
                      <a:gd name="T4" fmla="*/ 0 w 73"/>
                      <a:gd name="T5" fmla="*/ 36 h 155"/>
                      <a:gd name="T6" fmla="*/ 36 w 73"/>
                      <a:gd name="T7" fmla="*/ 0 h 155"/>
                      <a:gd name="T8" fmla="*/ 73 w 73"/>
                      <a:gd name="T9" fmla="*/ 36 h 155"/>
                      <a:gd name="T10" fmla="*/ 73 w 73"/>
                      <a:gd name="T11" fmla="*/ 119 h 155"/>
                      <a:gd name="T12" fmla="*/ 36 w 73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6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7" name="Freeform 57">
                    <a:extLst>
                      <a:ext uri="{FF2B5EF4-FFF2-40B4-BE49-F238E27FC236}">
                        <a16:creationId xmlns:a16="http://schemas.microsoft.com/office/drawing/2014/main" id="{F693F4A6-EFB7-4EAA-9266-46887539B5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4241801"/>
                    <a:ext cx="155575" cy="331788"/>
                  </a:xfrm>
                  <a:custGeom>
                    <a:avLst/>
                    <a:gdLst>
                      <a:gd name="T0" fmla="*/ 36 w 72"/>
                      <a:gd name="T1" fmla="*/ 155 h 155"/>
                      <a:gd name="T2" fmla="*/ 0 w 72"/>
                      <a:gd name="T3" fmla="*/ 119 h 155"/>
                      <a:gd name="T4" fmla="*/ 0 w 72"/>
                      <a:gd name="T5" fmla="*/ 36 h 155"/>
                      <a:gd name="T6" fmla="*/ 36 w 72"/>
                      <a:gd name="T7" fmla="*/ 0 h 155"/>
                      <a:gd name="T8" fmla="*/ 72 w 72"/>
                      <a:gd name="T9" fmla="*/ 36 h 155"/>
                      <a:gd name="T10" fmla="*/ 72 w 72"/>
                      <a:gd name="T11" fmla="*/ 119 h 155"/>
                      <a:gd name="T12" fmla="*/ 36 w 72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6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8" name="Freeform 58">
                    <a:extLst>
                      <a:ext uri="{FF2B5EF4-FFF2-40B4-BE49-F238E27FC236}">
                        <a16:creationId xmlns:a16="http://schemas.microsoft.com/office/drawing/2014/main" id="{A78AE1E3-FDAD-49A7-B3F6-B52016AFA2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4241801"/>
                    <a:ext cx="153988" cy="331788"/>
                  </a:xfrm>
                  <a:custGeom>
                    <a:avLst/>
                    <a:gdLst>
                      <a:gd name="T0" fmla="*/ 36 w 72"/>
                      <a:gd name="T1" fmla="*/ 155 h 155"/>
                      <a:gd name="T2" fmla="*/ 0 w 72"/>
                      <a:gd name="T3" fmla="*/ 119 h 155"/>
                      <a:gd name="T4" fmla="*/ 0 w 72"/>
                      <a:gd name="T5" fmla="*/ 36 h 155"/>
                      <a:gd name="T6" fmla="*/ 36 w 72"/>
                      <a:gd name="T7" fmla="*/ 0 h 155"/>
                      <a:gd name="T8" fmla="*/ 72 w 72"/>
                      <a:gd name="T9" fmla="*/ 36 h 155"/>
                      <a:gd name="T10" fmla="*/ 72 w 72"/>
                      <a:gd name="T11" fmla="*/ 119 h 155"/>
                      <a:gd name="T12" fmla="*/ 36 w 72"/>
                      <a:gd name="T13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5">
                        <a:moveTo>
                          <a:pt x="36" y="155"/>
                        </a:moveTo>
                        <a:cubicBezTo>
                          <a:pt x="16" y="155"/>
                          <a:pt x="0" y="139"/>
                          <a:pt x="0" y="119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6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5"/>
                          <a:pt x="36" y="1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9" name="Freeform 59">
                    <a:extLst>
                      <a:ext uri="{FF2B5EF4-FFF2-40B4-BE49-F238E27FC236}">
                        <a16:creationId xmlns:a16="http://schemas.microsoft.com/office/drawing/2014/main" id="{C7EF4C9D-7300-443C-B95B-F8DD8A8189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324485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0" name="Freeform 60">
                    <a:extLst>
                      <a:ext uri="{FF2B5EF4-FFF2-40B4-BE49-F238E27FC236}">
                        <a16:creationId xmlns:a16="http://schemas.microsoft.com/office/drawing/2014/main" id="{93AA8665-14A0-4620-953D-47214FE6D7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3244851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1" name="Freeform 61">
                    <a:extLst>
                      <a:ext uri="{FF2B5EF4-FFF2-40B4-BE49-F238E27FC236}">
                        <a16:creationId xmlns:a16="http://schemas.microsoft.com/office/drawing/2014/main" id="{D15DB918-02A4-47A6-8560-66339923B6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3244851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2" name="Freeform 62">
                    <a:extLst>
                      <a:ext uri="{FF2B5EF4-FFF2-40B4-BE49-F238E27FC236}">
                        <a16:creationId xmlns:a16="http://schemas.microsoft.com/office/drawing/2014/main" id="{066108AD-7103-4C63-84A6-0B713A4D1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374332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3" name="Freeform 63">
                    <a:extLst>
                      <a:ext uri="{FF2B5EF4-FFF2-40B4-BE49-F238E27FC236}">
                        <a16:creationId xmlns:a16="http://schemas.microsoft.com/office/drawing/2014/main" id="{D0C0EFE2-4AD7-4B89-A86F-4D5105F663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3743326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4" name="Freeform 64">
                    <a:extLst>
                      <a:ext uri="{FF2B5EF4-FFF2-40B4-BE49-F238E27FC236}">
                        <a16:creationId xmlns:a16="http://schemas.microsoft.com/office/drawing/2014/main" id="{E7EBC470-4EBC-4804-B132-14CF0255D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3743326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5" name="Freeform 65">
                    <a:extLst>
                      <a:ext uri="{FF2B5EF4-FFF2-40B4-BE49-F238E27FC236}">
                        <a16:creationId xmlns:a16="http://schemas.microsoft.com/office/drawing/2014/main" id="{9468FD93-A830-4C18-86B7-1CDDA4950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5235576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19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19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3" y="16"/>
                          <a:pt x="73" y="37"/>
                        </a:cubicBezTo>
                        <a:cubicBezTo>
                          <a:pt x="73" y="119"/>
                          <a:pt x="73" y="119"/>
                          <a:pt x="73" y="119"/>
                        </a:cubicBezTo>
                        <a:cubicBezTo>
                          <a:pt x="73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6" name="Freeform 66">
                    <a:extLst>
                      <a:ext uri="{FF2B5EF4-FFF2-40B4-BE49-F238E27FC236}">
                        <a16:creationId xmlns:a16="http://schemas.microsoft.com/office/drawing/2014/main" id="{9A8D9D0D-3F97-4B21-A116-CC3A5B02C7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5235576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7" name="Freeform 67">
                    <a:extLst>
                      <a:ext uri="{FF2B5EF4-FFF2-40B4-BE49-F238E27FC236}">
                        <a16:creationId xmlns:a16="http://schemas.microsoft.com/office/drawing/2014/main" id="{4B681FFF-4E25-4310-99C0-E7C5DC104E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5235576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19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19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39"/>
                          <a:pt x="0" y="119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7"/>
                        </a:cubicBezTo>
                        <a:cubicBezTo>
                          <a:pt x="72" y="119"/>
                          <a:pt x="72" y="119"/>
                          <a:pt x="72" y="119"/>
                        </a:cubicBezTo>
                        <a:cubicBezTo>
                          <a:pt x="72" y="139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8" name="Freeform 68">
                    <a:extLst>
                      <a:ext uri="{FF2B5EF4-FFF2-40B4-BE49-F238E27FC236}">
                        <a16:creationId xmlns:a16="http://schemas.microsoft.com/office/drawing/2014/main" id="{9E40129E-DAC6-4A74-A348-C813A3E52E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737101"/>
                    <a:ext cx="157163" cy="334963"/>
                  </a:xfrm>
                  <a:custGeom>
                    <a:avLst/>
                    <a:gdLst>
                      <a:gd name="T0" fmla="*/ 36 w 73"/>
                      <a:gd name="T1" fmla="*/ 156 h 156"/>
                      <a:gd name="T2" fmla="*/ 0 w 73"/>
                      <a:gd name="T3" fmla="*/ 120 h 156"/>
                      <a:gd name="T4" fmla="*/ 0 w 73"/>
                      <a:gd name="T5" fmla="*/ 37 h 156"/>
                      <a:gd name="T6" fmla="*/ 36 w 73"/>
                      <a:gd name="T7" fmla="*/ 0 h 156"/>
                      <a:gd name="T8" fmla="*/ 73 w 73"/>
                      <a:gd name="T9" fmla="*/ 37 h 156"/>
                      <a:gd name="T10" fmla="*/ 73 w 73"/>
                      <a:gd name="T11" fmla="*/ 120 h 156"/>
                      <a:gd name="T12" fmla="*/ 36 w 73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3" y="17"/>
                          <a:pt x="73" y="37"/>
                        </a:cubicBezTo>
                        <a:cubicBezTo>
                          <a:pt x="73" y="120"/>
                          <a:pt x="73" y="120"/>
                          <a:pt x="73" y="120"/>
                        </a:cubicBezTo>
                        <a:cubicBezTo>
                          <a:pt x="73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9" name="Freeform 69">
                    <a:extLst>
                      <a:ext uri="{FF2B5EF4-FFF2-40B4-BE49-F238E27FC236}">
                        <a16:creationId xmlns:a16="http://schemas.microsoft.com/office/drawing/2014/main" id="{060537A1-8C8C-40FE-8CD8-6B5D3E1E0A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42213" y="4737101"/>
                    <a:ext cx="155575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0" name="Freeform 70">
                    <a:extLst>
                      <a:ext uri="{FF2B5EF4-FFF2-40B4-BE49-F238E27FC236}">
                        <a16:creationId xmlns:a16="http://schemas.microsoft.com/office/drawing/2014/main" id="{7EEC9D3A-EF9A-4BDA-8347-DD9F541418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4713" y="4737101"/>
                    <a:ext cx="153988" cy="334963"/>
                  </a:xfrm>
                  <a:custGeom>
                    <a:avLst/>
                    <a:gdLst>
                      <a:gd name="T0" fmla="*/ 36 w 72"/>
                      <a:gd name="T1" fmla="*/ 156 h 156"/>
                      <a:gd name="T2" fmla="*/ 0 w 72"/>
                      <a:gd name="T3" fmla="*/ 120 h 156"/>
                      <a:gd name="T4" fmla="*/ 0 w 72"/>
                      <a:gd name="T5" fmla="*/ 37 h 156"/>
                      <a:gd name="T6" fmla="*/ 36 w 72"/>
                      <a:gd name="T7" fmla="*/ 0 h 156"/>
                      <a:gd name="T8" fmla="*/ 72 w 72"/>
                      <a:gd name="T9" fmla="*/ 37 h 156"/>
                      <a:gd name="T10" fmla="*/ 72 w 72"/>
                      <a:gd name="T11" fmla="*/ 120 h 156"/>
                      <a:gd name="T12" fmla="*/ 36 w 72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156">
                        <a:moveTo>
                          <a:pt x="36" y="156"/>
                        </a:moveTo>
                        <a:cubicBezTo>
                          <a:pt x="16" y="156"/>
                          <a:pt x="0" y="140"/>
                          <a:pt x="0" y="12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17"/>
                          <a:pt x="16" y="0"/>
                          <a:pt x="36" y="0"/>
                        </a:cubicBezTo>
                        <a:cubicBezTo>
                          <a:pt x="56" y="0"/>
                          <a:pt x="72" y="17"/>
                          <a:pt x="72" y="37"/>
                        </a:cubicBezTo>
                        <a:cubicBezTo>
                          <a:pt x="72" y="120"/>
                          <a:pt x="72" y="120"/>
                          <a:pt x="72" y="120"/>
                        </a:cubicBezTo>
                        <a:cubicBezTo>
                          <a:pt x="72" y="140"/>
                          <a:pt x="56" y="156"/>
                          <a:pt x="36" y="1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0E4D024-6C74-4DF9-8009-CFDA3528271E}"/>
                  </a:ext>
                </a:extLst>
              </p:cNvPr>
              <p:cNvGrpSpPr/>
              <p:nvPr/>
            </p:nvGrpSpPr>
            <p:grpSpPr>
              <a:xfrm>
                <a:off x="4033457" y="2815322"/>
                <a:ext cx="981777" cy="1372028"/>
                <a:chOff x="8328026" y="3840163"/>
                <a:chExt cx="1393825" cy="1947863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78" name="Rectangle 41">
                  <a:extLst>
                    <a:ext uri="{FF2B5EF4-FFF2-40B4-BE49-F238E27FC236}">
                      <a16:creationId xmlns:a16="http://schemas.microsoft.com/office/drawing/2014/main" id="{9DFD3419-E8BB-4050-A4B2-0E82F0BB5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026" y="3840163"/>
                  <a:ext cx="1393825" cy="19478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A6B11728-E8A2-43DC-837E-44627B02E2D2}"/>
                    </a:ext>
                  </a:extLst>
                </p:cNvPr>
                <p:cNvGrpSpPr/>
                <p:nvPr/>
              </p:nvGrpSpPr>
              <p:grpSpPr>
                <a:xfrm>
                  <a:off x="8472488" y="4346576"/>
                  <a:ext cx="1104900" cy="1241425"/>
                  <a:chOff x="8472488" y="4346576"/>
                  <a:chExt cx="1104900" cy="1241425"/>
                </a:xfrm>
                <a:grpFill/>
              </p:grpSpPr>
              <p:sp>
                <p:nvSpPr>
                  <p:cNvPr id="180" name="Rectangle 71">
                    <a:extLst>
                      <a:ext uri="{FF2B5EF4-FFF2-40B4-BE49-F238E27FC236}">
                        <a16:creationId xmlns:a16="http://schemas.microsoft.com/office/drawing/2014/main" id="{99B3E48D-F439-4FC3-8874-456CC9A352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5430838"/>
                    <a:ext cx="1104900" cy="15716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1" name="Rectangle 72">
                    <a:extLst>
                      <a:ext uri="{FF2B5EF4-FFF2-40B4-BE49-F238E27FC236}">
                        <a16:creationId xmlns:a16="http://schemas.microsoft.com/office/drawing/2014/main" id="{ED656363-BAF0-4D3B-ABB7-47A1C29CC5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5068888"/>
                    <a:ext cx="1104900" cy="1555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2" name="Rectangle 73">
                    <a:extLst>
                      <a:ext uri="{FF2B5EF4-FFF2-40B4-BE49-F238E27FC236}">
                        <a16:creationId xmlns:a16="http://schemas.microsoft.com/office/drawing/2014/main" id="{222A82B3-AA74-45D4-B56F-97AE1AB4AF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4706938"/>
                    <a:ext cx="1104900" cy="15716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3" name="Rectangle 74">
                    <a:extLst>
                      <a:ext uri="{FF2B5EF4-FFF2-40B4-BE49-F238E27FC236}">
                        <a16:creationId xmlns:a16="http://schemas.microsoft.com/office/drawing/2014/main" id="{C1ACFAEF-63CC-42DF-A375-EDD38CA5E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2488" y="4346576"/>
                    <a:ext cx="1104900" cy="15716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90AD03A-1767-4966-BBE0-CB25CDD03C2B}"/>
              </a:ext>
            </a:extLst>
          </p:cNvPr>
          <p:cNvGrpSpPr/>
          <p:nvPr/>
        </p:nvGrpSpPr>
        <p:grpSpPr>
          <a:xfrm>
            <a:off x="2465179" y="5738586"/>
            <a:ext cx="7440571" cy="1173310"/>
            <a:chOff x="2465179" y="5246915"/>
            <a:chExt cx="7440571" cy="117331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7E1C7A-8A18-464F-A5D1-1E94F72A9082}"/>
                </a:ext>
              </a:extLst>
            </p:cNvPr>
            <p:cNvSpPr/>
            <p:nvPr/>
          </p:nvSpPr>
          <p:spPr>
            <a:xfrm>
              <a:off x="2465179" y="5246915"/>
              <a:ext cx="3782971" cy="1020906"/>
            </a:xfrm>
            <a:custGeom>
              <a:avLst/>
              <a:gdLst>
                <a:gd name="connsiteX0" fmla="*/ 1383305 w 3341916"/>
                <a:gd name="connsiteY0" fmla="*/ 0 h 901879"/>
                <a:gd name="connsiteX1" fmla="*/ 1733611 w 3341916"/>
                <a:gd name="connsiteY1" fmla="*/ 232198 h 901879"/>
                <a:gd name="connsiteX2" fmla="*/ 1741220 w 3341916"/>
                <a:gd name="connsiteY2" fmla="*/ 269890 h 901879"/>
                <a:gd name="connsiteX3" fmla="*/ 1764002 w 3341916"/>
                <a:gd name="connsiteY3" fmla="*/ 257524 h 901879"/>
                <a:gd name="connsiteX4" fmla="*/ 1861458 w 3341916"/>
                <a:gd name="connsiteY4" fmla="*/ 237849 h 901879"/>
                <a:gd name="connsiteX5" fmla="*/ 1958914 w 3341916"/>
                <a:gd name="connsiteY5" fmla="*/ 257524 h 901879"/>
                <a:gd name="connsiteX6" fmla="*/ 1992176 w 3341916"/>
                <a:gd name="connsiteY6" fmla="*/ 275578 h 901879"/>
                <a:gd name="connsiteX7" fmla="*/ 2028876 w 3341916"/>
                <a:gd name="connsiteY7" fmla="*/ 231096 h 901879"/>
                <a:gd name="connsiteX8" fmla="*/ 2297705 w 3341916"/>
                <a:gd name="connsiteY8" fmla="*/ 119744 h 901879"/>
                <a:gd name="connsiteX9" fmla="*/ 2612958 w 3341916"/>
                <a:gd name="connsiteY9" fmla="*/ 287363 h 901879"/>
                <a:gd name="connsiteX10" fmla="*/ 2644812 w 3341916"/>
                <a:gd name="connsiteY10" fmla="*/ 346048 h 901879"/>
                <a:gd name="connsiteX11" fmla="*/ 2667516 w 3341916"/>
                <a:gd name="connsiteY11" fmla="*/ 333725 h 901879"/>
                <a:gd name="connsiteX12" fmla="*/ 2764972 w 3341916"/>
                <a:gd name="connsiteY12" fmla="*/ 314049 h 901879"/>
                <a:gd name="connsiteX13" fmla="*/ 2942012 w 3341916"/>
                <a:gd name="connsiteY13" fmla="*/ 387381 h 901879"/>
                <a:gd name="connsiteX14" fmla="*/ 2972464 w 3341916"/>
                <a:gd name="connsiteY14" fmla="*/ 432548 h 901879"/>
                <a:gd name="connsiteX15" fmla="*/ 2994088 w 3341916"/>
                <a:gd name="connsiteY15" fmla="*/ 420811 h 901879"/>
                <a:gd name="connsiteX16" fmla="*/ 3091544 w 3341916"/>
                <a:gd name="connsiteY16" fmla="*/ 401135 h 901879"/>
                <a:gd name="connsiteX17" fmla="*/ 3341916 w 3341916"/>
                <a:gd name="connsiteY17" fmla="*/ 651507 h 901879"/>
                <a:gd name="connsiteX18" fmla="*/ 3091544 w 3341916"/>
                <a:gd name="connsiteY18" fmla="*/ 901879 h 901879"/>
                <a:gd name="connsiteX19" fmla="*/ 2914504 w 3341916"/>
                <a:gd name="connsiteY19" fmla="*/ 828547 h 901879"/>
                <a:gd name="connsiteX20" fmla="*/ 2884052 w 3341916"/>
                <a:gd name="connsiteY20" fmla="*/ 783381 h 901879"/>
                <a:gd name="connsiteX21" fmla="*/ 2862428 w 3341916"/>
                <a:gd name="connsiteY21" fmla="*/ 795118 h 901879"/>
                <a:gd name="connsiteX22" fmla="*/ 2764972 w 3341916"/>
                <a:gd name="connsiteY22" fmla="*/ 814793 h 901879"/>
                <a:gd name="connsiteX23" fmla="*/ 2624987 w 3341916"/>
                <a:gd name="connsiteY23" fmla="*/ 772034 h 901879"/>
                <a:gd name="connsiteX24" fmla="*/ 2588600 w 3341916"/>
                <a:gd name="connsiteY24" fmla="*/ 742012 h 901879"/>
                <a:gd name="connsiteX25" fmla="*/ 2566535 w 3341916"/>
                <a:gd name="connsiteY25" fmla="*/ 768756 h 901879"/>
                <a:gd name="connsiteX26" fmla="*/ 2297705 w 3341916"/>
                <a:gd name="connsiteY26" fmla="*/ 880108 h 901879"/>
                <a:gd name="connsiteX27" fmla="*/ 1982452 w 3341916"/>
                <a:gd name="connsiteY27" fmla="*/ 712490 h 901879"/>
                <a:gd name="connsiteX28" fmla="*/ 1979791 w 3341916"/>
                <a:gd name="connsiteY28" fmla="*/ 707586 h 901879"/>
                <a:gd name="connsiteX29" fmla="*/ 1958914 w 3341916"/>
                <a:gd name="connsiteY29" fmla="*/ 718918 h 901879"/>
                <a:gd name="connsiteX30" fmla="*/ 1861458 w 3341916"/>
                <a:gd name="connsiteY30" fmla="*/ 738593 h 901879"/>
                <a:gd name="connsiteX31" fmla="*/ 1684418 w 3341916"/>
                <a:gd name="connsiteY31" fmla="*/ 665261 h 901879"/>
                <a:gd name="connsiteX32" fmla="*/ 1663872 w 3341916"/>
                <a:gd name="connsiteY32" fmla="*/ 634786 h 901879"/>
                <a:gd name="connsiteX33" fmla="*/ 1652135 w 3341916"/>
                <a:gd name="connsiteY33" fmla="*/ 649012 h 901879"/>
                <a:gd name="connsiteX34" fmla="*/ 1383305 w 3341916"/>
                <a:gd name="connsiteY34" fmla="*/ 760364 h 901879"/>
                <a:gd name="connsiteX35" fmla="*/ 1114476 w 3341916"/>
                <a:gd name="connsiteY35" fmla="*/ 649012 h 901879"/>
                <a:gd name="connsiteX36" fmla="*/ 1086646 w 3341916"/>
                <a:gd name="connsiteY36" fmla="*/ 615281 h 901879"/>
                <a:gd name="connsiteX37" fmla="*/ 1055400 w 3341916"/>
                <a:gd name="connsiteY37" fmla="*/ 632241 h 901879"/>
                <a:gd name="connsiteX38" fmla="*/ 957944 w 3341916"/>
                <a:gd name="connsiteY38" fmla="*/ 651916 h 901879"/>
                <a:gd name="connsiteX39" fmla="*/ 817959 w 3341916"/>
                <a:gd name="connsiteY39" fmla="*/ 609157 h 901879"/>
                <a:gd name="connsiteX40" fmla="*/ 815146 w 3341916"/>
                <a:gd name="connsiteY40" fmla="*/ 606836 h 901879"/>
                <a:gd name="connsiteX41" fmla="*/ 775755 w 3341916"/>
                <a:gd name="connsiteY41" fmla="*/ 665261 h 901879"/>
                <a:gd name="connsiteX42" fmla="*/ 598715 w 3341916"/>
                <a:gd name="connsiteY42" fmla="*/ 738593 h 901879"/>
                <a:gd name="connsiteX43" fmla="*/ 458730 w 3341916"/>
                <a:gd name="connsiteY43" fmla="*/ 695834 h 901879"/>
                <a:gd name="connsiteX44" fmla="*/ 434793 w 3341916"/>
                <a:gd name="connsiteY44" fmla="*/ 676084 h 901879"/>
                <a:gd name="connsiteX45" fmla="*/ 427412 w 3341916"/>
                <a:gd name="connsiteY45" fmla="*/ 687032 h 901879"/>
                <a:gd name="connsiteX46" fmla="*/ 250372 w 3341916"/>
                <a:gd name="connsiteY46" fmla="*/ 760364 h 901879"/>
                <a:gd name="connsiteX47" fmla="*/ 0 w 3341916"/>
                <a:gd name="connsiteY47" fmla="*/ 509992 h 901879"/>
                <a:gd name="connsiteX48" fmla="*/ 250372 w 3341916"/>
                <a:gd name="connsiteY48" fmla="*/ 259620 h 901879"/>
                <a:gd name="connsiteX49" fmla="*/ 390358 w 3341916"/>
                <a:gd name="connsiteY49" fmla="*/ 302380 h 901879"/>
                <a:gd name="connsiteX50" fmla="*/ 414294 w 3341916"/>
                <a:gd name="connsiteY50" fmla="*/ 322129 h 901879"/>
                <a:gd name="connsiteX51" fmla="*/ 421675 w 3341916"/>
                <a:gd name="connsiteY51" fmla="*/ 311181 h 901879"/>
                <a:gd name="connsiteX52" fmla="*/ 598715 w 3341916"/>
                <a:gd name="connsiteY52" fmla="*/ 237849 h 901879"/>
                <a:gd name="connsiteX53" fmla="*/ 738701 w 3341916"/>
                <a:gd name="connsiteY53" fmla="*/ 280609 h 901879"/>
                <a:gd name="connsiteX54" fmla="*/ 741513 w 3341916"/>
                <a:gd name="connsiteY54" fmla="*/ 282929 h 901879"/>
                <a:gd name="connsiteX55" fmla="*/ 780904 w 3341916"/>
                <a:gd name="connsiteY55" fmla="*/ 224504 h 901879"/>
                <a:gd name="connsiteX56" fmla="*/ 957944 w 3341916"/>
                <a:gd name="connsiteY56" fmla="*/ 151172 h 901879"/>
                <a:gd name="connsiteX57" fmla="*/ 1055400 w 3341916"/>
                <a:gd name="connsiteY57" fmla="*/ 170847 h 901879"/>
                <a:gd name="connsiteX58" fmla="*/ 1063819 w 3341916"/>
                <a:gd name="connsiteY58" fmla="*/ 175417 h 901879"/>
                <a:gd name="connsiteX59" fmla="*/ 1068052 w 3341916"/>
                <a:gd name="connsiteY59" fmla="*/ 167618 h 901879"/>
                <a:gd name="connsiteX60" fmla="*/ 1383305 w 3341916"/>
                <a:gd name="connsiteY60" fmla="*/ 0 h 90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341916" h="901879">
                  <a:moveTo>
                    <a:pt x="1383305" y="0"/>
                  </a:moveTo>
                  <a:cubicBezTo>
                    <a:pt x="1540782" y="0"/>
                    <a:pt x="1675896" y="95745"/>
                    <a:pt x="1733611" y="232198"/>
                  </a:cubicBezTo>
                  <a:lnTo>
                    <a:pt x="1741220" y="269890"/>
                  </a:lnTo>
                  <a:lnTo>
                    <a:pt x="1764002" y="257524"/>
                  </a:lnTo>
                  <a:cubicBezTo>
                    <a:pt x="1793956" y="244855"/>
                    <a:pt x="1826889" y="237849"/>
                    <a:pt x="1861458" y="237849"/>
                  </a:cubicBezTo>
                  <a:cubicBezTo>
                    <a:pt x="1896027" y="237849"/>
                    <a:pt x="1928960" y="244855"/>
                    <a:pt x="1958914" y="257524"/>
                  </a:cubicBezTo>
                  <a:lnTo>
                    <a:pt x="1992176" y="275578"/>
                  </a:lnTo>
                  <a:lnTo>
                    <a:pt x="2028876" y="231096"/>
                  </a:lnTo>
                  <a:cubicBezTo>
                    <a:pt x="2097675" y="162297"/>
                    <a:pt x="2192721" y="119744"/>
                    <a:pt x="2297705" y="119744"/>
                  </a:cubicBezTo>
                  <a:cubicBezTo>
                    <a:pt x="2428936" y="119744"/>
                    <a:pt x="2544637" y="186233"/>
                    <a:pt x="2612958" y="287363"/>
                  </a:cubicBezTo>
                  <a:lnTo>
                    <a:pt x="2644812" y="346048"/>
                  </a:lnTo>
                  <a:lnTo>
                    <a:pt x="2667516" y="333725"/>
                  </a:lnTo>
                  <a:cubicBezTo>
                    <a:pt x="2697470" y="321055"/>
                    <a:pt x="2730403" y="314049"/>
                    <a:pt x="2764972" y="314049"/>
                  </a:cubicBezTo>
                  <a:cubicBezTo>
                    <a:pt x="2834111" y="314049"/>
                    <a:pt x="2896704" y="342073"/>
                    <a:pt x="2942012" y="387381"/>
                  </a:cubicBezTo>
                  <a:lnTo>
                    <a:pt x="2972464" y="432548"/>
                  </a:lnTo>
                  <a:lnTo>
                    <a:pt x="2994088" y="420811"/>
                  </a:lnTo>
                  <a:cubicBezTo>
                    <a:pt x="3024042" y="408141"/>
                    <a:pt x="3056975" y="401135"/>
                    <a:pt x="3091544" y="401135"/>
                  </a:cubicBezTo>
                  <a:cubicBezTo>
                    <a:pt x="3229821" y="401135"/>
                    <a:pt x="3341916" y="513230"/>
                    <a:pt x="3341916" y="651507"/>
                  </a:cubicBezTo>
                  <a:cubicBezTo>
                    <a:pt x="3341916" y="789784"/>
                    <a:pt x="3229821" y="901879"/>
                    <a:pt x="3091544" y="901879"/>
                  </a:cubicBezTo>
                  <a:cubicBezTo>
                    <a:pt x="3022406" y="901879"/>
                    <a:pt x="2959813" y="873855"/>
                    <a:pt x="2914504" y="828547"/>
                  </a:cubicBezTo>
                  <a:lnTo>
                    <a:pt x="2884052" y="783381"/>
                  </a:lnTo>
                  <a:lnTo>
                    <a:pt x="2862428" y="795118"/>
                  </a:lnTo>
                  <a:cubicBezTo>
                    <a:pt x="2832474" y="807787"/>
                    <a:pt x="2799541" y="814793"/>
                    <a:pt x="2764972" y="814793"/>
                  </a:cubicBezTo>
                  <a:cubicBezTo>
                    <a:pt x="2713118" y="814793"/>
                    <a:pt x="2664946" y="799030"/>
                    <a:pt x="2624987" y="772034"/>
                  </a:cubicBezTo>
                  <a:lnTo>
                    <a:pt x="2588600" y="742012"/>
                  </a:lnTo>
                  <a:lnTo>
                    <a:pt x="2566535" y="768756"/>
                  </a:lnTo>
                  <a:cubicBezTo>
                    <a:pt x="2497735" y="837555"/>
                    <a:pt x="2402690" y="880108"/>
                    <a:pt x="2297705" y="880108"/>
                  </a:cubicBezTo>
                  <a:cubicBezTo>
                    <a:pt x="2166475" y="880108"/>
                    <a:pt x="2050774" y="813619"/>
                    <a:pt x="1982452" y="712490"/>
                  </a:cubicBezTo>
                  <a:lnTo>
                    <a:pt x="1979791" y="707586"/>
                  </a:lnTo>
                  <a:lnTo>
                    <a:pt x="1958914" y="718918"/>
                  </a:lnTo>
                  <a:cubicBezTo>
                    <a:pt x="1928960" y="731587"/>
                    <a:pt x="1896027" y="738593"/>
                    <a:pt x="1861458" y="738593"/>
                  </a:cubicBezTo>
                  <a:cubicBezTo>
                    <a:pt x="1792320" y="738593"/>
                    <a:pt x="1729727" y="710569"/>
                    <a:pt x="1684418" y="665261"/>
                  </a:cubicBezTo>
                  <a:lnTo>
                    <a:pt x="1663872" y="634786"/>
                  </a:lnTo>
                  <a:lnTo>
                    <a:pt x="1652135" y="649012"/>
                  </a:lnTo>
                  <a:cubicBezTo>
                    <a:pt x="1583335" y="717811"/>
                    <a:pt x="1488290" y="760364"/>
                    <a:pt x="1383305" y="760364"/>
                  </a:cubicBezTo>
                  <a:cubicBezTo>
                    <a:pt x="1278321" y="760364"/>
                    <a:pt x="1183275" y="717811"/>
                    <a:pt x="1114476" y="649012"/>
                  </a:cubicBezTo>
                  <a:lnTo>
                    <a:pt x="1086646" y="615281"/>
                  </a:lnTo>
                  <a:lnTo>
                    <a:pt x="1055400" y="632241"/>
                  </a:lnTo>
                  <a:cubicBezTo>
                    <a:pt x="1025446" y="644910"/>
                    <a:pt x="992513" y="651916"/>
                    <a:pt x="957944" y="651916"/>
                  </a:cubicBezTo>
                  <a:cubicBezTo>
                    <a:pt x="906090" y="651916"/>
                    <a:pt x="857918" y="636153"/>
                    <a:pt x="817959" y="609157"/>
                  </a:cubicBezTo>
                  <a:lnTo>
                    <a:pt x="815146" y="606836"/>
                  </a:lnTo>
                  <a:lnTo>
                    <a:pt x="775755" y="665261"/>
                  </a:lnTo>
                  <a:cubicBezTo>
                    <a:pt x="730447" y="710569"/>
                    <a:pt x="667854" y="738593"/>
                    <a:pt x="598715" y="738593"/>
                  </a:cubicBezTo>
                  <a:cubicBezTo>
                    <a:pt x="546861" y="738593"/>
                    <a:pt x="498689" y="722830"/>
                    <a:pt x="458730" y="695834"/>
                  </a:cubicBezTo>
                  <a:lnTo>
                    <a:pt x="434793" y="676084"/>
                  </a:lnTo>
                  <a:lnTo>
                    <a:pt x="427412" y="687032"/>
                  </a:lnTo>
                  <a:cubicBezTo>
                    <a:pt x="382104" y="732341"/>
                    <a:pt x="319511" y="760364"/>
                    <a:pt x="250372" y="760364"/>
                  </a:cubicBezTo>
                  <a:cubicBezTo>
                    <a:pt x="112095" y="760364"/>
                    <a:pt x="0" y="648269"/>
                    <a:pt x="0" y="509992"/>
                  </a:cubicBezTo>
                  <a:cubicBezTo>
                    <a:pt x="0" y="371715"/>
                    <a:pt x="112095" y="259620"/>
                    <a:pt x="250372" y="259620"/>
                  </a:cubicBezTo>
                  <a:cubicBezTo>
                    <a:pt x="302226" y="259620"/>
                    <a:pt x="350398" y="275384"/>
                    <a:pt x="390358" y="302380"/>
                  </a:cubicBezTo>
                  <a:lnTo>
                    <a:pt x="414294" y="322129"/>
                  </a:lnTo>
                  <a:lnTo>
                    <a:pt x="421675" y="311181"/>
                  </a:lnTo>
                  <a:cubicBezTo>
                    <a:pt x="466984" y="265873"/>
                    <a:pt x="529577" y="237849"/>
                    <a:pt x="598715" y="237849"/>
                  </a:cubicBezTo>
                  <a:cubicBezTo>
                    <a:pt x="650569" y="237849"/>
                    <a:pt x="698741" y="253612"/>
                    <a:pt x="738701" y="280609"/>
                  </a:cubicBezTo>
                  <a:lnTo>
                    <a:pt x="741513" y="282929"/>
                  </a:lnTo>
                  <a:lnTo>
                    <a:pt x="780904" y="224504"/>
                  </a:lnTo>
                  <a:cubicBezTo>
                    <a:pt x="826213" y="179196"/>
                    <a:pt x="888806" y="151172"/>
                    <a:pt x="957944" y="151172"/>
                  </a:cubicBezTo>
                  <a:cubicBezTo>
                    <a:pt x="992513" y="151172"/>
                    <a:pt x="1025446" y="158178"/>
                    <a:pt x="1055400" y="170847"/>
                  </a:cubicBezTo>
                  <a:lnTo>
                    <a:pt x="1063819" y="175417"/>
                  </a:lnTo>
                  <a:lnTo>
                    <a:pt x="1068052" y="167618"/>
                  </a:lnTo>
                  <a:cubicBezTo>
                    <a:pt x="1136374" y="66489"/>
                    <a:pt x="1252075" y="0"/>
                    <a:pt x="13833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80EBDC2-C727-428B-BCA9-81986D348B9E}"/>
                </a:ext>
              </a:extLst>
            </p:cNvPr>
            <p:cNvSpPr/>
            <p:nvPr/>
          </p:nvSpPr>
          <p:spPr>
            <a:xfrm>
              <a:off x="6122779" y="5399319"/>
              <a:ext cx="3782971" cy="1020906"/>
            </a:xfrm>
            <a:custGeom>
              <a:avLst/>
              <a:gdLst>
                <a:gd name="connsiteX0" fmla="*/ 1383305 w 3341916"/>
                <a:gd name="connsiteY0" fmla="*/ 0 h 901879"/>
                <a:gd name="connsiteX1" fmla="*/ 1733611 w 3341916"/>
                <a:gd name="connsiteY1" fmla="*/ 232198 h 901879"/>
                <a:gd name="connsiteX2" fmla="*/ 1741220 w 3341916"/>
                <a:gd name="connsiteY2" fmla="*/ 269890 h 901879"/>
                <a:gd name="connsiteX3" fmla="*/ 1764002 w 3341916"/>
                <a:gd name="connsiteY3" fmla="*/ 257524 h 901879"/>
                <a:gd name="connsiteX4" fmla="*/ 1861458 w 3341916"/>
                <a:gd name="connsiteY4" fmla="*/ 237849 h 901879"/>
                <a:gd name="connsiteX5" fmla="*/ 1958914 w 3341916"/>
                <a:gd name="connsiteY5" fmla="*/ 257524 h 901879"/>
                <a:gd name="connsiteX6" fmla="*/ 1992176 w 3341916"/>
                <a:gd name="connsiteY6" fmla="*/ 275578 h 901879"/>
                <a:gd name="connsiteX7" fmla="*/ 2028876 w 3341916"/>
                <a:gd name="connsiteY7" fmla="*/ 231096 h 901879"/>
                <a:gd name="connsiteX8" fmla="*/ 2297705 w 3341916"/>
                <a:gd name="connsiteY8" fmla="*/ 119744 h 901879"/>
                <a:gd name="connsiteX9" fmla="*/ 2612958 w 3341916"/>
                <a:gd name="connsiteY9" fmla="*/ 287363 h 901879"/>
                <a:gd name="connsiteX10" fmla="*/ 2644812 w 3341916"/>
                <a:gd name="connsiteY10" fmla="*/ 346048 h 901879"/>
                <a:gd name="connsiteX11" fmla="*/ 2667516 w 3341916"/>
                <a:gd name="connsiteY11" fmla="*/ 333725 h 901879"/>
                <a:gd name="connsiteX12" fmla="*/ 2764972 w 3341916"/>
                <a:gd name="connsiteY12" fmla="*/ 314049 h 901879"/>
                <a:gd name="connsiteX13" fmla="*/ 2942012 w 3341916"/>
                <a:gd name="connsiteY13" fmla="*/ 387381 h 901879"/>
                <a:gd name="connsiteX14" fmla="*/ 2972464 w 3341916"/>
                <a:gd name="connsiteY14" fmla="*/ 432548 h 901879"/>
                <a:gd name="connsiteX15" fmla="*/ 2994088 w 3341916"/>
                <a:gd name="connsiteY15" fmla="*/ 420811 h 901879"/>
                <a:gd name="connsiteX16" fmla="*/ 3091544 w 3341916"/>
                <a:gd name="connsiteY16" fmla="*/ 401135 h 901879"/>
                <a:gd name="connsiteX17" fmla="*/ 3341916 w 3341916"/>
                <a:gd name="connsiteY17" fmla="*/ 651507 h 901879"/>
                <a:gd name="connsiteX18" fmla="*/ 3091544 w 3341916"/>
                <a:gd name="connsiteY18" fmla="*/ 901879 h 901879"/>
                <a:gd name="connsiteX19" fmla="*/ 2914504 w 3341916"/>
                <a:gd name="connsiteY19" fmla="*/ 828547 h 901879"/>
                <a:gd name="connsiteX20" fmla="*/ 2884052 w 3341916"/>
                <a:gd name="connsiteY20" fmla="*/ 783381 h 901879"/>
                <a:gd name="connsiteX21" fmla="*/ 2862428 w 3341916"/>
                <a:gd name="connsiteY21" fmla="*/ 795118 h 901879"/>
                <a:gd name="connsiteX22" fmla="*/ 2764972 w 3341916"/>
                <a:gd name="connsiteY22" fmla="*/ 814793 h 901879"/>
                <a:gd name="connsiteX23" fmla="*/ 2624987 w 3341916"/>
                <a:gd name="connsiteY23" fmla="*/ 772034 h 901879"/>
                <a:gd name="connsiteX24" fmla="*/ 2588600 w 3341916"/>
                <a:gd name="connsiteY24" fmla="*/ 742012 h 901879"/>
                <a:gd name="connsiteX25" fmla="*/ 2566535 w 3341916"/>
                <a:gd name="connsiteY25" fmla="*/ 768756 h 901879"/>
                <a:gd name="connsiteX26" fmla="*/ 2297705 w 3341916"/>
                <a:gd name="connsiteY26" fmla="*/ 880108 h 901879"/>
                <a:gd name="connsiteX27" fmla="*/ 1982452 w 3341916"/>
                <a:gd name="connsiteY27" fmla="*/ 712490 h 901879"/>
                <a:gd name="connsiteX28" fmla="*/ 1979791 w 3341916"/>
                <a:gd name="connsiteY28" fmla="*/ 707586 h 901879"/>
                <a:gd name="connsiteX29" fmla="*/ 1958914 w 3341916"/>
                <a:gd name="connsiteY29" fmla="*/ 718918 h 901879"/>
                <a:gd name="connsiteX30" fmla="*/ 1861458 w 3341916"/>
                <a:gd name="connsiteY30" fmla="*/ 738593 h 901879"/>
                <a:gd name="connsiteX31" fmla="*/ 1684418 w 3341916"/>
                <a:gd name="connsiteY31" fmla="*/ 665261 h 901879"/>
                <a:gd name="connsiteX32" fmla="*/ 1663872 w 3341916"/>
                <a:gd name="connsiteY32" fmla="*/ 634786 h 901879"/>
                <a:gd name="connsiteX33" fmla="*/ 1652135 w 3341916"/>
                <a:gd name="connsiteY33" fmla="*/ 649012 h 901879"/>
                <a:gd name="connsiteX34" fmla="*/ 1383305 w 3341916"/>
                <a:gd name="connsiteY34" fmla="*/ 760364 h 901879"/>
                <a:gd name="connsiteX35" fmla="*/ 1114476 w 3341916"/>
                <a:gd name="connsiteY35" fmla="*/ 649012 h 901879"/>
                <a:gd name="connsiteX36" fmla="*/ 1086646 w 3341916"/>
                <a:gd name="connsiteY36" fmla="*/ 615281 h 901879"/>
                <a:gd name="connsiteX37" fmla="*/ 1055400 w 3341916"/>
                <a:gd name="connsiteY37" fmla="*/ 632241 h 901879"/>
                <a:gd name="connsiteX38" fmla="*/ 957944 w 3341916"/>
                <a:gd name="connsiteY38" fmla="*/ 651916 h 901879"/>
                <a:gd name="connsiteX39" fmla="*/ 817959 w 3341916"/>
                <a:gd name="connsiteY39" fmla="*/ 609157 h 901879"/>
                <a:gd name="connsiteX40" fmla="*/ 815146 w 3341916"/>
                <a:gd name="connsiteY40" fmla="*/ 606836 h 901879"/>
                <a:gd name="connsiteX41" fmla="*/ 775755 w 3341916"/>
                <a:gd name="connsiteY41" fmla="*/ 665261 h 901879"/>
                <a:gd name="connsiteX42" fmla="*/ 598715 w 3341916"/>
                <a:gd name="connsiteY42" fmla="*/ 738593 h 901879"/>
                <a:gd name="connsiteX43" fmla="*/ 458730 w 3341916"/>
                <a:gd name="connsiteY43" fmla="*/ 695834 h 901879"/>
                <a:gd name="connsiteX44" fmla="*/ 434793 w 3341916"/>
                <a:gd name="connsiteY44" fmla="*/ 676084 h 901879"/>
                <a:gd name="connsiteX45" fmla="*/ 427412 w 3341916"/>
                <a:gd name="connsiteY45" fmla="*/ 687032 h 901879"/>
                <a:gd name="connsiteX46" fmla="*/ 250372 w 3341916"/>
                <a:gd name="connsiteY46" fmla="*/ 760364 h 901879"/>
                <a:gd name="connsiteX47" fmla="*/ 0 w 3341916"/>
                <a:gd name="connsiteY47" fmla="*/ 509992 h 901879"/>
                <a:gd name="connsiteX48" fmla="*/ 250372 w 3341916"/>
                <a:gd name="connsiteY48" fmla="*/ 259620 h 901879"/>
                <a:gd name="connsiteX49" fmla="*/ 390358 w 3341916"/>
                <a:gd name="connsiteY49" fmla="*/ 302380 h 901879"/>
                <a:gd name="connsiteX50" fmla="*/ 414294 w 3341916"/>
                <a:gd name="connsiteY50" fmla="*/ 322129 h 901879"/>
                <a:gd name="connsiteX51" fmla="*/ 421675 w 3341916"/>
                <a:gd name="connsiteY51" fmla="*/ 311181 h 901879"/>
                <a:gd name="connsiteX52" fmla="*/ 598715 w 3341916"/>
                <a:gd name="connsiteY52" fmla="*/ 237849 h 901879"/>
                <a:gd name="connsiteX53" fmla="*/ 738701 w 3341916"/>
                <a:gd name="connsiteY53" fmla="*/ 280609 h 901879"/>
                <a:gd name="connsiteX54" fmla="*/ 741513 w 3341916"/>
                <a:gd name="connsiteY54" fmla="*/ 282929 h 901879"/>
                <a:gd name="connsiteX55" fmla="*/ 780904 w 3341916"/>
                <a:gd name="connsiteY55" fmla="*/ 224504 h 901879"/>
                <a:gd name="connsiteX56" fmla="*/ 957944 w 3341916"/>
                <a:gd name="connsiteY56" fmla="*/ 151172 h 901879"/>
                <a:gd name="connsiteX57" fmla="*/ 1055400 w 3341916"/>
                <a:gd name="connsiteY57" fmla="*/ 170847 h 901879"/>
                <a:gd name="connsiteX58" fmla="*/ 1063819 w 3341916"/>
                <a:gd name="connsiteY58" fmla="*/ 175417 h 901879"/>
                <a:gd name="connsiteX59" fmla="*/ 1068052 w 3341916"/>
                <a:gd name="connsiteY59" fmla="*/ 167618 h 901879"/>
                <a:gd name="connsiteX60" fmla="*/ 1383305 w 3341916"/>
                <a:gd name="connsiteY60" fmla="*/ 0 h 90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341916" h="901879">
                  <a:moveTo>
                    <a:pt x="1383305" y="0"/>
                  </a:moveTo>
                  <a:cubicBezTo>
                    <a:pt x="1540782" y="0"/>
                    <a:pt x="1675896" y="95745"/>
                    <a:pt x="1733611" y="232198"/>
                  </a:cubicBezTo>
                  <a:lnTo>
                    <a:pt x="1741220" y="269890"/>
                  </a:lnTo>
                  <a:lnTo>
                    <a:pt x="1764002" y="257524"/>
                  </a:lnTo>
                  <a:cubicBezTo>
                    <a:pt x="1793956" y="244855"/>
                    <a:pt x="1826889" y="237849"/>
                    <a:pt x="1861458" y="237849"/>
                  </a:cubicBezTo>
                  <a:cubicBezTo>
                    <a:pt x="1896027" y="237849"/>
                    <a:pt x="1928960" y="244855"/>
                    <a:pt x="1958914" y="257524"/>
                  </a:cubicBezTo>
                  <a:lnTo>
                    <a:pt x="1992176" y="275578"/>
                  </a:lnTo>
                  <a:lnTo>
                    <a:pt x="2028876" y="231096"/>
                  </a:lnTo>
                  <a:cubicBezTo>
                    <a:pt x="2097675" y="162297"/>
                    <a:pt x="2192721" y="119744"/>
                    <a:pt x="2297705" y="119744"/>
                  </a:cubicBezTo>
                  <a:cubicBezTo>
                    <a:pt x="2428936" y="119744"/>
                    <a:pt x="2544637" y="186233"/>
                    <a:pt x="2612958" y="287363"/>
                  </a:cubicBezTo>
                  <a:lnTo>
                    <a:pt x="2644812" y="346048"/>
                  </a:lnTo>
                  <a:lnTo>
                    <a:pt x="2667516" y="333725"/>
                  </a:lnTo>
                  <a:cubicBezTo>
                    <a:pt x="2697470" y="321055"/>
                    <a:pt x="2730403" y="314049"/>
                    <a:pt x="2764972" y="314049"/>
                  </a:cubicBezTo>
                  <a:cubicBezTo>
                    <a:pt x="2834111" y="314049"/>
                    <a:pt x="2896704" y="342073"/>
                    <a:pt x="2942012" y="387381"/>
                  </a:cubicBezTo>
                  <a:lnTo>
                    <a:pt x="2972464" y="432548"/>
                  </a:lnTo>
                  <a:lnTo>
                    <a:pt x="2994088" y="420811"/>
                  </a:lnTo>
                  <a:cubicBezTo>
                    <a:pt x="3024042" y="408141"/>
                    <a:pt x="3056975" y="401135"/>
                    <a:pt x="3091544" y="401135"/>
                  </a:cubicBezTo>
                  <a:cubicBezTo>
                    <a:pt x="3229821" y="401135"/>
                    <a:pt x="3341916" y="513230"/>
                    <a:pt x="3341916" y="651507"/>
                  </a:cubicBezTo>
                  <a:cubicBezTo>
                    <a:pt x="3341916" y="789784"/>
                    <a:pt x="3229821" y="901879"/>
                    <a:pt x="3091544" y="901879"/>
                  </a:cubicBezTo>
                  <a:cubicBezTo>
                    <a:pt x="3022406" y="901879"/>
                    <a:pt x="2959813" y="873855"/>
                    <a:pt x="2914504" y="828547"/>
                  </a:cubicBezTo>
                  <a:lnTo>
                    <a:pt x="2884052" y="783381"/>
                  </a:lnTo>
                  <a:lnTo>
                    <a:pt x="2862428" y="795118"/>
                  </a:lnTo>
                  <a:cubicBezTo>
                    <a:pt x="2832474" y="807787"/>
                    <a:pt x="2799541" y="814793"/>
                    <a:pt x="2764972" y="814793"/>
                  </a:cubicBezTo>
                  <a:cubicBezTo>
                    <a:pt x="2713118" y="814793"/>
                    <a:pt x="2664946" y="799030"/>
                    <a:pt x="2624987" y="772034"/>
                  </a:cubicBezTo>
                  <a:lnTo>
                    <a:pt x="2588600" y="742012"/>
                  </a:lnTo>
                  <a:lnTo>
                    <a:pt x="2566535" y="768756"/>
                  </a:lnTo>
                  <a:cubicBezTo>
                    <a:pt x="2497735" y="837555"/>
                    <a:pt x="2402690" y="880108"/>
                    <a:pt x="2297705" y="880108"/>
                  </a:cubicBezTo>
                  <a:cubicBezTo>
                    <a:pt x="2166475" y="880108"/>
                    <a:pt x="2050774" y="813619"/>
                    <a:pt x="1982452" y="712490"/>
                  </a:cubicBezTo>
                  <a:lnTo>
                    <a:pt x="1979791" y="707586"/>
                  </a:lnTo>
                  <a:lnTo>
                    <a:pt x="1958914" y="718918"/>
                  </a:lnTo>
                  <a:cubicBezTo>
                    <a:pt x="1928960" y="731587"/>
                    <a:pt x="1896027" y="738593"/>
                    <a:pt x="1861458" y="738593"/>
                  </a:cubicBezTo>
                  <a:cubicBezTo>
                    <a:pt x="1792320" y="738593"/>
                    <a:pt x="1729727" y="710569"/>
                    <a:pt x="1684418" y="665261"/>
                  </a:cubicBezTo>
                  <a:lnTo>
                    <a:pt x="1663872" y="634786"/>
                  </a:lnTo>
                  <a:lnTo>
                    <a:pt x="1652135" y="649012"/>
                  </a:lnTo>
                  <a:cubicBezTo>
                    <a:pt x="1583335" y="717811"/>
                    <a:pt x="1488290" y="760364"/>
                    <a:pt x="1383305" y="760364"/>
                  </a:cubicBezTo>
                  <a:cubicBezTo>
                    <a:pt x="1278321" y="760364"/>
                    <a:pt x="1183275" y="717811"/>
                    <a:pt x="1114476" y="649012"/>
                  </a:cubicBezTo>
                  <a:lnTo>
                    <a:pt x="1086646" y="615281"/>
                  </a:lnTo>
                  <a:lnTo>
                    <a:pt x="1055400" y="632241"/>
                  </a:lnTo>
                  <a:cubicBezTo>
                    <a:pt x="1025446" y="644910"/>
                    <a:pt x="992513" y="651916"/>
                    <a:pt x="957944" y="651916"/>
                  </a:cubicBezTo>
                  <a:cubicBezTo>
                    <a:pt x="906090" y="651916"/>
                    <a:pt x="857918" y="636153"/>
                    <a:pt x="817959" y="609157"/>
                  </a:cubicBezTo>
                  <a:lnTo>
                    <a:pt x="815146" y="606836"/>
                  </a:lnTo>
                  <a:lnTo>
                    <a:pt x="775755" y="665261"/>
                  </a:lnTo>
                  <a:cubicBezTo>
                    <a:pt x="730447" y="710569"/>
                    <a:pt x="667854" y="738593"/>
                    <a:pt x="598715" y="738593"/>
                  </a:cubicBezTo>
                  <a:cubicBezTo>
                    <a:pt x="546861" y="738593"/>
                    <a:pt x="498689" y="722830"/>
                    <a:pt x="458730" y="695834"/>
                  </a:cubicBezTo>
                  <a:lnTo>
                    <a:pt x="434793" y="676084"/>
                  </a:lnTo>
                  <a:lnTo>
                    <a:pt x="427412" y="687032"/>
                  </a:lnTo>
                  <a:cubicBezTo>
                    <a:pt x="382104" y="732341"/>
                    <a:pt x="319511" y="760364"/>
                    <a:pt x="250372" y="760364"/>
                  </a:cubicBezTo>
                  <a:cubicBezTo>
                    <a:pt x="112095" y="760364"/>
                    <a:pt x="0" y="648269"/>
                    <a:pt x="0" y="509992"/>
                  </a:cubicBezTo>
                  <a:cubicBezTo>
                    <a:pt x="0" y="371715"/>
                    <a:pt x="112095" y="259620"/>
                    <a:pt x="250372" y="259620"/>
                  </a:cubicBezTo>
                  <a:cubicBezTo>
                    <a:pt x="302226" y="259620"/>
                    <a:pt x="350398" y="275384"/>
                    <a:pt x="390358" y="302380"/>
                  </a:cubicBezTo>
                  <a:lnTo>
                    <a:pt x="414294" y="322129"/>
                  </a:lnTo>
                  <a:lnTo>
                    <a:pt x="421675" y="311181"/>
                  </a:lnTo>
                  <a:cubicBezTo>
                    <a:pt x="466984" y="265873"/>
                    <a:pt x="529577" y="237849"/>
                    <a:pt x="598715" y="237849"/>
                  </a:cubicBezTo>
                  <a:cubicBezTo>
                    <a:pt x="650569" y="237849"/>
                    <a:pt x="698741" y="253612"/>
                    <a:pt x="738701" y="280609"/>
                  </a:cubicBezTo>
                  <a:lnTo>
                    <a:pt x="741513" y="282929"/>
                  </a:lnTo>
                  <a:lnTo>
                    <a:pt x="780904" y="224504"/>
                  </a:lnTo>
                  <a:cubicBezTo>
                    <a:pt x="826213" y="179196"/>
                    <a:pt x="888806" y="151172"/>
                    <a:pt x="957944" y="151172"/>
                  </a:cubicBezTo>
                  <a:cubicBezTo>
                    <a:pt x="992513" y="151172"/>
                    <a:pt x="1025446" y="158178"/>
                    <a:pt x="1055400" y="170847"/>
                  </a:cubicBezTo>
                  <a:lnTo>
                    <a:pt x="1063819" y="175417"/>
                  </a:lnTo>
                  <a:lnTo>
                    <a:pt x="1068052" y="167618"/>
                  </a:lnTo>
                  <a:cubicBezTo>
                    <a:pt x="1136374" y="66489"/>
                    <a:pt x="1252075" y="0"/>
                    <a:pt x="13833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4E2460-5C0B-4EA7-9847-FDBECA560665}"/>
              </a:ext>
            </a:extLst>
          </p:cNvPr>
          <p:cNvGrpSpPr/>
          <p:nvPr/>
        </p:nvGrpSpPr>
        <p:grpSpPr>
          <a:xfrm>
            <a:off x="0" y="5789149"/>
            <a:ext cx="12188825" cy="1560522"/>
            <a:chOff x="0" y="5297478"/>
            <a:chExt cx="12188825" cy="1560522"/>
          </a:xfrm>
          <a:effectLst>
            <a:outerShdw blurRad="596900" dist="38100" dir="16200000" rotWithShape="0">
              <a:prstClr val="black">
                <a:alpha val="39000"/>
              </a:prstClr>
            </a:outerShdw>
          </a:effectLst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7BE27A-4586-4B60-80B0-D3A22AF15874}"/>
                </a:ext>
              </a:extLst>
            </p:cNvPr>
            <p:cNvGrpSpPr/>
            <p:nvPr/>
          </p:nvGrpSpPr>
          <p:grpSpPr>
            <a:xfrm>
              <a:off x="905" y="5297478"/>
              <a:ext cx="12187015" cy="1343152"/>
              <a:chOff x="135924" y="5589057"/>
              <a:chExt cx="11647120" cy="1285571"/>
            </a:xfrm>
            <a:solidFill>
              <a:schemeClr val="accent6"/>
            </a:solidFill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1BD50BF-C579-4CF4-8DCC-848F3B9F21DA}"/>
                  </a:ext>
                </a:extLst>
              </p:cNvPr>
              <p:cNvSpPr/>
              <p:nvPr/>
            </p:nvSpPr>
            <p:spPr>
              <a:xfrm>
                <a:off x="135924" y="5589058"/>
                <a:ext cx="6013229" cy="1285570"/>
              </a:xfrm>
              <a:custGeom>
                <a:avLst/>
                <a:gdLst>
                  <a:gd name="connsiteX0" fmla="*/ 2476876 w 6013229"/>
                  <a:gd name="connsiteY0" fmla="*/ 0 h 1285570"/>
                  <a:gd name="connsiteX1" fmla="*/ 2917563 w 6013229"/>
                  <a:gd name="connsiteY1" fmla="*/ 359171 h 1285570"/>
                  <a:gd name="connsiteX2" fmla="*/ 2918288 w 6013229"/>
                  <a:gd name="connsiteY2" fmla="*/ 366357 h 1285570"/>
                  <a:gd name="connsiteX3" fmla="*/ 2943712 w 6013229"/>
                  <a:gd name="connsiteY3" fmla="*/ 363794 h 1285570"/>
                  <a:gd name="connsiteX4" fmla="*/ 3224559 w 6013229"/>
                  <a:gd name="connsiteY4" fmla="*/ 549953 h 1285570"/>
                  <a:gd name="connsiteX5" fmla="*/ 3234264 w 6013229"/>
                  <a:gd name="connsiteY5" fmla="*/ 598024 h 1285570"/>
                  <a:gd name="connsiteX6" fmla="*/ 3265167 w 6013229"/>
                  <a:gd name="connsiteY6" fmla="*/ 581250 h 1285570"/>
                  <a:gd name="connsiteX7" fmla="*/ 3356062 w 6013229"/>
                  <a:gd name="connsiteY7" fmla="*/ 562899 h 1285570"/>
                  <a:gd name="connsiteX8" fmla="*/ 3486623 w 6013229"/>
                  <a:gd name="connsiteY8" fmla="*/ 602780 h 1285570"/>
                  <a:gd name="connsiteX9" fmla="*/ 3516953 w 6013229"/>
                  <a:gd name="connsiteY9" fmla="*/ 627805 h 1285570"/>
                  <a:gd name="connsiteX10" fmla="*/ 3552812 w 6013229"/>
                  <a:gd name="connsiteY10" fmla="*/ 608341 h 1285570"/>
                  <a:gd name="connsiteX11" fmla="*/ 3656146 w 6013229"/>
                  <a:gd name="connsiteY11" fmla="*/ 587479 h 1285570"/>
                  <a:gd name="connsiteX12" fmla="*/ 3804573 w 6013229"/>
                  <a:gd name="connsiteY12" fmla="*/ 632817 h 1285570"/>
                  <a:gd name="connsiteX13" fmla="*/ 3825159 w 6013229"/>
                  <a:gd name="connsiteY13" fmla="*/ 649802 h 1285570"/>
                  <a:gd name="connsiteX14" fmla="*/ 3846844 w 6013229"/>
                  <a:gd name="connsiteY14" fmla="*/ 623520 h 1285570"/>
                  <a:gd name="connsiteX15" fmla="*/ 4076275 w 6013229"/>
                  <a:gd name="connsiteY15" fmla="*/ 528487 h 1285570"/>
                  <a:gd name="connsiteX16" fmla="*/ 4375241 w 6013229"/>
                  <a:gd name="connsiteY16" fmla="*/ 726655 h 1285570"/>
                  <a:gd name="connsiteX17" fmla="*/ 4375705 w 6013229"/>
                  <a:gd name="connsiteY17" fmla="*/ 728955 h 1285570"/>
                  <a:gd name="connsiteX18" fmla="*/ 4400958 w 6013229"/>
                  <a:gd name="connsiteY18" fmla="*/ 708119 h 1285570"/>
                  <a:gd name="connsiteX19" fmla="*/ 4538391 w 6013229"/>
                  <a:gd name="connsiteY19" fmla="*/ 666139 h 1285570"/>
                  <a:gd name="connsiteX20" fmla="*/ 4712202 w 6013229"/>
                  <a:gd name="connsiteY20" fmla="*/ 738134 h 1285570"/>
                  <a:gd name="connsiteX21" fmla="*/ 4723961 w 6013229"/>
                  <a:gd name="connsiteY21" fmla="*/ 755575 h 1285570"/>
                  <a:gd name="connsiteX22" fmla="*/ 4764516 w 6013229"/>
                  <a:gd name="connsiteY22" fmla="*/ 695423 h 1285570"/>
                  <a:gd name="connsiteX23" fmla="*/ 4968746 w 6013229"/>
                  <a:gd name="connsiteY23" fmla="*/ 610828 h 1285570"/>
                  <a:gd name="connsiteX24" fmla="*/ 5130230 w 6013229"/>
                  <a:gd name="connsiteY24" fmla="*/ 660155 h 1285570"/>
                  <a:gd name="connsiteX25" fmla="*/ 5147225 w 6013229"/>
                  <a:gd name="connsiteY25" fmla="*/ 674177 h 1285570"/>
                  <a:gd name="connsiteX26" fmla="*/ 5168908 w 6013229"/>
                  <a:gd name="connsiteY26" fmla="*/ 647896 h 1285570"/>
                  <a:gd name="connsiteX27" fmla="*/ 5433042 w 6013229"/>
                  <a:gd name="connsiteY27" fmla="*/ 538488 h 1285570"/>
                  <a:gd name="connsiteX28" fmla="*/ 5508323 w 6013229"/>
                  <a:gd name="connsiteY28" fmla="*/ 546077 h 1285570"/>
                  <a:gd name="connsiteX29" fmla="*/ 5528699 w 6013229"/>
                  <a:gd name="connsiteY29" fmla="*/ 552402 h 1285570"/>
                  <a:gd name="connsiteX30" fmla="*/ 5540934 w 6013229"/>
                  <a:gd name="connsiteY30" fmla="*/ 491801 h 1285570"/>
                  <a:gd name="connsiteX31" fmla="*/ 5767423 w 6013229"/>
                  <a:gd name="connsiteY31" fmla="*/ 341674 h 1285570"/>
                  <a:gd name="connsiteX32" fmla="*/ 6013229 w 6013229"/>
                  <a:gd name="connsiteY32" fmla="*/ 587480 h 1285570"/>
                  <a:gd name="connsiteX33" fmla="*/ 5816962 w 6013229"/>
                  <a:gd name="connsiteY33" fmla="*/ 828292 h 1285570"/>
                  <a:gd name="connsiteX34" fmla="*/ 5790222 w 6013229"/>
                  <a:gd name="connsiteY34" fmla="*/ 830988 h 1285570"/>
                  <a:gd name="connsiteX35" fmla="*/ 5806583 w 6013229"/>
                  <a:gd name="connsiteY35" fmla="*/ 912029 h 1285570"/>
                  <a:gd name="connsiteX36" fmla="*/ 5433042 w 6013229"/>
                  <a:gd name="connsiteY36" fmla="*/ 1285570 h 1285570"/>
                  <a:gd name="connsiteX37" fmla="*/ 5168908 w 6013229"/>
                  <a:gd name="connsiteY37" fmla="*/ 1176163 h 1285570"/>
                  <a:gd name="connsiteX38" fmla="*/ 5135073 w 6013229"/>
                  <a:gd name="connsiteY38" fmla="*/ 1135154 h 1285570"/>
                  <a:gd name="connsiteX39" fmla="*/ 5130230 w 6013229"/>
                  <a:gd name="connsiteY39" fmla="*/ 1139150 h 1285570"/>
                  <a:gd name="connsiteX40" fmla="*/ 4968746 w 6013229"/>
                  <a:gd name="connsiteY40" fmla="*/ 1188476 h 1285570"/>
                  <a:gd name="connsiteX41" fmla="*/ 4764516 w 6013229"/>
                  <a:gd name="connsiteY41" fmla="*/ 1103882 h 1285570"/>
                  <a:gd name="connsiteX42" fmla="*/ 4732249 w 6013229"/>
                  <a:gd name="connsiteY42" fmla="*/ 1056023 h 1285570"/>
                  <a:gd name="connsiteX43" fmla="*/ 4712202 w 6013229"/>
                  <a:gd name="connsiteY43" fmla="*/ 1085756 h 1285570"/>
                  <a:gd name="connsiteX44" fmla="*/ 4538391 w 6013229"/>
                  <a:gd name="connsiteY44" fmla="*/ 1157751 h 1285570"/>
                  <a:gd name="connsiteX45" fmla="*/ 4364580 w 6013229"/>
                  <a:gd name="connsiteY45" fmla="*/ 1085756 h 1285570"/>
                  <a:gd name="connsiteX46" fmla="*/ 4336853 w 6013229"/>
                  <a:gd name="connsiteY46" fmla="*/ 1044632 h 1285570"/>
                  <a:gd name="connsiteX47" fmla="*/ 4305706 w 6013229"/>
                  <a:gd name="connsiteY47" fmla="*/ 1082382 h 1285570"/>
                  <a:gd name="connsiteX48" fmla="*/ 4076275 w 6013229"/>
                  <a:gd name="connsiteY48" fmla="*/ 1177415 h 1285570"/>
                  <a:gd name="connsiteX49" fmla="*/ 3846844 w 6013229"/>
                  <a:gd name="connsiteY49" fmla="*/ 1082382 h 1285570"/>
                  <a:gd name="connsiteX50" fmla="*/ 3825158 w 6013229"/>
                  <a:gd name="connsiteY50" fmla="*/ 1056099 h 1285570"/>
                  <a:gd name="connsiteX51" fmla="*/ 3804573 w 6013229"/>
                  <a:gd name="connsiteY51" fmla="*/ 1073083 h 1285570"/>
                  <a:gd name="connsiteX52" fmla="*/ 3656146 w 6013229"/>
                  <a:gd name="connsiteY52" fmla="*/ 1118421 h 1285570"/>
                  <a:gd name="connsiteX53" fmla="*/ 3468429 w 6013229"/>
                  <a:gd name="connsiteY53" fmla="*/ 1040667 h 1285570"/>
                  <a:gd name="connsiteX54" fmla="*/ 3448320 w 6013229"/>
                  <a:gd name="connsiteY54" fmla="*/ 1010840 h 1285570"/>
                  <a:gd name="connsiteX55" fmla="*/ 3446957 w 6013229"/>
                  <a:gd name="connsiteY55" fmla="*/ 1011580 h 1285570"/>
                  <a:gd name="connsiteX56" fmla="*/ 3356062 w 6013229"/>
                  <a:gd name="connsiteY56" fmla="*/ 1029931 h 1285570"/>
                  <a:gd name="connsiteX57" fmla="*/ 3190941 w 6013229"/>
                  <a:gd name="connsiteY57" fmla="*/ 961536 h 1285570"/>
                  <a:gd name="connsiteX58" fmla="*/ 3146071 w 6013229"/>
                  <a:gd name="connsiteY58" fmla="*/ 894984 h 1285570"/>
                  <a:gd name="connsiteX59" fmla="*/ 3114128 w 6013229"/>
                  <a:gd name="connsiteY59" fmla="*/ 921339 h 1285570"/>
                  <a:gd name="connsiteX60" fmla="*/ 2943712 w 6013229"/>
                  <a:gd name="connsiteY60" fmla="*/ 973394 h 1285570"/>
                  <a:gd name="connsiteX61" fmla="*/ 2728186 w 6013229"/>
                  <a:gd name="connsiteY61" fmla="*/ 884120 h 1285570"/>
                  <a:gd name="connsiteX62" fmla="*/ 2693317 w 6013229"/>
                  <a:gd name="connsiteY62" fmla="*/ 841859 h 1285570"/>
                  <a:gd name="connsiteX63" fmla="*/ 2651969 w 6013229"/>
                  <a:gd name="connsiteY63" fmla="*/ 864303 h 1285570"/>
                  <a:gd name="connsiteX64" fmla="*/ 2476876 w 6013229"/>
                  <a:gd name="connsiteY64" fmla="*/ 899652 h 1285570"/>
                  <a:gd name="connsiteX65" fmla="*/ 2225375 w 6013229"/>
                  <a:gd name="connsiteY65" fmla="*/ 822829 h 1285570"/>
                  <a:gd name="connsiteX66" fmla="*/ 2185230 w 6013229"/>
                  <a:gd name="connsiteY66" fmla="*/ 789706 h 1285570"/>
                  <a:gd name="connsiteX67" fmla="*/ 2183527 w 6013229"/>
                  <a:gd name="connsiteY67" fmla="*/ 798142 h 1285570"/>
                  <a:gd name="connsiteX68" fmla="*/ 1952507 w 6013229"/>
                  <a:gd name="connsiteY68" fmla="*/ 951272 h 1285570"/>
                  <a:gd name="connsiteX69" fmla="*/ 1775219 w 6013229"/>
                  <a:gd name="connsiteY69" fmla="*/ 877837 h 1285570"/>
                  <a:gd name="connsiteX70" fmla="*/ 1770767 w 6013229"/>
                  <a:gd name="connsiteY70" fmla="*/ 871234 h 1285570"/>
                  <a:gd name="connsiteX71" fmla="*/ 1730319 w 6013229"/>
                  <a:gd name="connsiteY71" fmla="*/ 893189 h 1285570"/>
                  <a:gd name="connsiteX72" fmla="*/ 1588714 w 6013229"/>
                  <a:gd name="connsiteY72" fmla="*/ 921777 h 1285570"/>
                  <a:gd name="connsiteX73" fmla="*/ 1331473 w 6013229"/>
                  <a:gd name="connsiteY73" fmla="*/ 815224 h 1285570"/>
                  <a:gd name="connsiteX74" fmla="*/ 1324156 w 6013229"/>
                  <a:gd name="connsiteY74" fmla="*/ 806357 h 1285570"/>
                  <a:gd name="connsiteX75" fmla="*/ 1290336 w 6013229"/>
                  <a:gd name="connsiteY75" fmla="*/ 852660 h 1285570"/>
                  <a:gd name="connsiteX76" fmla="*/ 1109572 w 6013229"/>
                  <a:gd name="connsiteY76" fmla="*/ 921775 h 1285570"/>
                  <a:gd name="connsiteX77" fmla="*/ 1058052 w 6013229"/>
                  <a:gd name="connsiteY77" fmla="*/ 916981 h 1285570"/>
                  <a:gd name="connsiteX78" fmla="*/ 1012895 w 6013229"/>
                  <a:gd name="connsiteY78" fmla="*/ 904042 h 1285570"/>
                  <a:gd name="connsiteX79" fmla="*/ 980716 w 6013229"/>
                  <a:gd name="connsiteY79" fmla="*/ 943044 h 1285570"/>
                  <a:gd name="connsiteX80" fmla="*/ 723475 w 6013229"/>
                  <a:gd name="connsiteY80" fmla="*/ 1049596 h 1285570"/>
                  <a:gd name="connsiteX81" fmla="*/ 466234 w 6013229"/>
                  <a:gd name="connsiteY81" fmla="*/ 943044 h 1285570"/>
                  <a:gd name="connsiteX82" fmla="*/ 426662 w 6013229"/>
                  <a:gd name="connsiteY82" fmla="*/ 895082 h 1285570"/>
                  <a:gd name="connsiteX83" fmla="*/ 396124 w 6013229"/>
                  <a:gd name="connsiteY83" fmla="*/ 911658 h 1285570"/>
                  <a:gd name="connsiteX84" fmla="*/ 285136 w 6013229"/>
                  <a:gd name="connsiteY84" fmla="*/ 934065 h 1285570"/>
                  <a:gd name="connsiteX85" fmla="*/ 0 w 6013229"/>
                  <a:gd name="connsiteY85" fmla="*/ 648929 h 1285570"/>
                  <a:gd name="connsiteX86" fmla="*/ 285136 w 6013229"/>
                  <a:gd name="connsiteY86" fmla="*/ 363793 h 1285570"/>
                  <a:gd name="connsiteX87" fmla="*/ 444559 w 6013229"/>
                  <a:gd name="connsiteY87" fmla="*/ 412490 h 1285570"/>
                  <a:gd name="connsiteX88" fmla="*/ 465344 w 6013229"/>
                  <a:gd name="connsiteY88" fmla="*/ 429640 h 1285570"/>
                  <a:gd name="connsiteX89" fmla="*/ 466234 w 6013229"/>
                  <a:gd name="connsiteY89" fmla="*/ 428561 h 1285570"/>
                  <a:gd name="connsiteX90" fmla="*/ 723475 w 6013229"/>
                  <a:gd name="connsiteY90" fmla="*/ 322008 h 1285570"/>
                  <a:gd name="connsiteX91" fmla="*/ 980716 w 6013229"/>
                  <a:gd name="connsiteY91" fmla="*/ 428561 h 1285570"/>
                  <a:gd name="connsiteX92" fmla="*/ 1012894 w 6013229"/>
                  <a:gd name="connsiteY92" fmla="*/ 467561 h 1285570"/>
                  <a:gd name="connsiteX93" fmla="*/ 1058052 w 6013229"/>
                  <a:gd name="connsiteY93" fmla="*/ 454621 h 1285570"/>
                  <a:gd name="connsiteX94" fmla="*/ 1109572 w 6013229"/>
                  <a:gd name="connsiteY94" fmla="*/ 449827 h 1285570"/>
                  <a:gd name="connsiteX95" fmla="*/ 1209078 w 6013229"/>
                  <a:gd name="connsiteY95" fmla="*/ 468371 h 1285570"/>
                  <a:gd name="connsiteX96" fmla="*/ 1239895 w 6013229"/>
                  <a:gd name="connsiteY96" fmla="*/ 483811 h 1285570"/>
                  <a:gd name="connsiteX97" fmla="*/ 1253509 w 6013229"/>
                  <a:gd name="connsiteY97" fmla="*/ 416378 h 1285570"/>
                  <a:gd name="connsiteX98" fmla="*/ 1588714 w 6013229"/>
                  <a:gd name="connsiteY98" fmla="*/ 194189 h 1285570"/>
                  <a:gd name="connsiteX99" fmla="*/ 1923919 w 6013229"/>
                  <a:gd name="connsiteY99" fmla="*/ 416378 h 1285570"/>
                  <a:gd name="connsiteX100" fmla="*/ 1931108 w 6013229"/>
                  <a:gd name="connsiteY100" fmla="*/ 451983 h 1285570"/>
                  <a:gd name="connsiteX101" fmla="*/ 1952507 w 6013229"/>
                  <a:gd name="connsiteY101" fmla="*/ 449826 h 1285570"/>
                  <a:gd name="connsiteX102" fmla="*/ 2003036 w 6013229"/>
                  <a:gd name="connsiteY102" fmla="*/ 454920 h 1285570"/>
                  <a:gd name="connsiteX103" fmla="*/ 2028356 w 6013229"/>
                  <a:gd name="connsiteY103" fmla="*/ 462780 h 1285570"/>
                  <a:gd name="connsiteX104" fmla="*/ 2027051 w 6013229"/>
                  <a:gd name="connsiteY104" fmla="*/ 449826 h 1285570"/>
                  <a:gd name="connsiteX105" fmla="*/ 2476876 w 6013229"/>
                  <a:gd name="connsiteY105" fmla="*/ 0 h 128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6013229" h="1285570">
                    <a:moveTo>
                      <a:pt x="2476876" y="0"/>
                    </a:moveTo>
                    <a:cubicBezTo>
                      <a:pt x="2694254" y="0"/>
                      <a:pt x="2875619" y="154192"/>
                      <a:pt x="2917563" y="359171"/>
                    </a:cubicBezTo>
                    <a:lnTo>
                      <a:pt x="2918288" y="366357"/>
                    </a:lnTo>
                    <a:lnTo>
                      <a:pt x="2943712" y="363794"/>
                    </a:lnTo>
                    <a:cubicBezTo>
                      <a:pt x="3069964" y="363794"/>
                      <a:pt x="3178288" y="440555"/>
                      <a:pt x="3224559" y="549953"/>
                    </a:cubicBezTo>
                    <a:lnTo>
                      <a:pt x="3234264" y="598024"/>
                    </a:lnTo>
                    <a:lnTo>
                      <a:pt x="3265167" y="581250"/>
                    </a:lnTo>
                    <a:cubicBezTo>
                      <a:pt x="3293104" y="569434"/>
                      <a:pt x="3323820" y="562899"/>
                      <a:pt x="3356062" y="562899"/>
                    </a:cubicBezTo>
                    <a:cubicBezTo>
                      <a:pt x="3404425" y="562899"/>
                      <a:pt x="3449353" y="577601"/>
                      <a:pt x="3486623" y="602780"/>
                    </a:cubicBezTo>
                    <a:lnTo>
                      <a:pt x="3516953" y="627805"/>
                    </a:lnTo>
                    <a:lnTo>
                      <a:pt x="3552812" y="608341"/>
                    </a:lnTo>
                    <a:cubicBezTo>
                      <a:pt x="3584573" y="594908"/>
                      <a:pt x="3619492" y="587479"/>
                      <a:pt x="3656146" y="587479"/>
                    </a:cubicBezTo>
                    <a:cubicBezTo>
                      <a:pt x="3711127" y="587479"/>
                      <a:pt x="3762204" y="604193"/>
                      <a:pt x="3804573" y="632817"/>
                    </a:cubicBezTo>
                    <a:lnTo>
                      <a:pt x="3825159" y="649802"/>
                    </a:lnTo>
                    <a:lnTo>
                      <a:pt x="3846844" y="623520"/>
                    </a:lnTo>
                    <a:cubicBezTo>
                      <a:pt x="3905560" y="564804"/>
                      <a:pt x="3986676" y="528487"/>
                      <a:pt x="4076275" y="528487"/>
                    </a:cubicBezTo>
                    <a:cubicBezTo>
                      <a:pt x="4210673" y="528487"/>
                      <a:pt x="4325985" y="610200"/>
                      <a:pt x="4375241" y="726655"/>
                    </a:cubicBezTo>
                    <a:lnTo>
                      <a:pt x="4375705" y="728955"/>
                    </a:lnTo>
                    <a:lnTo>
                      <a:pt x="4400958" y="708119"/>
                    </a:lnTo>
                    <a:cubicBezTo>
                      <a:pt x="4440189" y="681615"/>
                      <a:pt x="4487483" y="666139"/>
                      <a:pt x="4538391" y="666139"/>
                    </a:cubicBezTo>
                    <a:cubicBezTo>
                      <a:pt x="4606268" y="666139"/>
                      <a:pt x="4667720" y="693652"/>
                      <a:pt x="4712202" y="738134"/>
                    </a:cubicBezTo>
                    <a:lnTo>
                      <a:pt x="4723961" y="755575"/>
                    </a:lnTo>
                    <a:lnTo>
                      <a:pt x="4764516" y="695423"/>
                    </a:lnTo>
                    <a:cubicBezTo>
                      <a:pt x="4816783" y="643156"/>
                      <a:pt x="4888989" y="610828"/>
                      <a:pt x="4968746" y="610828"/>
                    </a:cubicBezTo>
                    <a:cubicBezTo>
                      <a:pt x="5028563" y="610828"/>
                      <a:pt x="5084133" y="629013"/>
                      <a:pt x="5130230" y="660155"/>
                    </a:cubicBezTo>
                    <a:lnTo>
                      <a:pt x="5147225" y="674177"/>
                    </a:lnTo>
                    <a:lnTo>
                      <a:pt x="5168908" y="647896"/>
                    </a:lnTo>
                    <a:cubicBezTo>
                      <a:pt x="5236506" y="580298"/>
                      <a:pt x="5329891" y="538488"/>
                      <a:pt x="5433042" y="538488"/>
                    </a:cubicBezTo>
                    <a:cubicBezTo>
                      <a:pt x="5458829" y="538488"/>
                      <a:pt x="5484007" y="541101"/>
                      <a:pt x="5508323" y="546077"/>
                    </a:cubicBezTo>
                    <a:lnTo>
                      <a:pt x="5528699" y="552402"/>
                    </a:lnTo>
                    <a:lnTo>
                      <a:pt x="5540934" y="491801"/>
                    </a:lnTo>
                    <a:cubicBezTo>
                      <a:pt x="5578249" y="403578"/>
                      <a:pt x="5665607" y="341674"/>
                      <a:pt x="5767423" y="341674"/>
                    </a:cubicBezTo>
                    <a:cubicBezTo>
                      <a:pt x="5903178" y="341674"/>
                      <a:pt x="6013229" y="451725"/>
                      <a:pt x="6013229" y="587480"/>
                    </a:cubicBezTo>
                    <a:cubicBezTo>
                      <a:pt x="6013229" y="706266"/>
                      <a:pt x="5928971" y="805372"/>
                      <a:pt x="5816962" y="828292"/>
                    </a:cubicBezTo>
                    <a:lnTo>
                      <a:pt x="5790222" y="830988"/>
                    </a:lnTo>
                    <a:lnTo>
                      <a:pt x="5806583" y="912029"/>
                    </a:lnTo>
                    <a:cubicBezTo>
                      <a:pt x="5806583" y="1118330"/>
                      <a:pt x="5639343" y="1285570"/>
                      <a:pt x="5433042" y="1285570"/>
                    </a:cubicBezTo>
                    <a:cubicBezTo>
                      <a:pt x="5329891" y="1285570"/>
                      <a:pt x="5236506" y="1243760"/>
                      <a:pt x="5168908" y="1176163"/>
                    </a:cubicBezTo>
                    <a:lnTo>
                      <a:pt x="5135073" y="1135154"/>
                    </a:lnTo>
                    <a:lnTo>
                      <a:pt x="5130230" y="1139150"/>
                    </a:lnTo>
                    <a:cubicBezTo>
                      <a:pt x="5084133" y="1170292"/>
                      <a:pt x="5028563" y="1188476"/>
                      <a:pt x="4968746" y="1188476"/>
                    </a:cubicBezTo>
                    <a:cubicBezTo>
                      <a:pt x="4888989" y="1188476"/>
                      <a:pt x="4816783" y="1156148"/>
                      <a:pt x="4764516" y="1103882"/>
                    </a:cubicBezTo>
                    <a:lnTo>
                      <a:pt x="4732249" y="1056023"/>
                    </a:lnTo>
                    <a:lnTo>
                      <a:pt x="4712202" y="1085756"/>
                    </a:lnTo>
                    <a:cubicBezTo>
                      <a:pt x="4667720" y="1130239"/>
                      <a:pt x="4606268" y="1157751"/>
                      <a:pt x="4538391" y="1157751"/>
                    </a:cubicBezTo>
                    <a:cubicBezTo>
                      <a:pt x="4470513" y="1157751"/>
                      <a:pt x="4409062" y="1130239"/>
                      <a:pt x="4364580" y="1085756"/>
                    </a:cubicBezTo>
                    <a:lnTo>
                      <a:pt x="4336853" y="1044632"/>
                    </a:lnTo>
                    <a:lnTo>
                      <a:pt x="4305706" y="1082382"/>
                    </a:lnTo>
                    <a:cubicBezTo>
                      <a:pt x="4246989" y="1141098"/>
                      <a:pt x="4165873" y="1177415"/>
                      <a:pt x="4076275" y="1177415"/>
                    </a:cubicBezTo>
                    <a:cubicBezTo>
                      <a:pt x="3986676" y="1177415"/>
                      <a:pt x="3905560" y="1141098"/>
                      <a:pt x="3846844" y="1082382"/>
                    </a:cubicBezTo>
                    <a:lnTo>
                      <a:pt x="3825158" y="1056099"/>
                    </a:lnTo>
                    <a:lnTo>
                      <a:pt x="3804573" y="1073083"/>
                    </a:lnTo>
                    <a:cubicBezTo>
                      <a:pt x="3762204" y="1101707"/>
                      <a:pt x="3711127" y="1118421"/>
                      <a:pt x="3656146" y="1118421"/>
                    </a:cubicBezTo>
                    <a:cubicBezTo>
                      <a:pt x="3582838" y="1118421"/>
                      <a:pt x="3516470" y="1088708"/>
                      <a:pt x="3468429" y="1040667"/>
                    </a:cubicBezTo>
                    <a:lnTo>
                      <a:pt x="3448320" y="1010840"/>
                    </a:lnTo>
                    <a:lnTo>
                      <a:pt x="3446957" y="1011580"/>
                    </a:lnTo>
                    <a:cubicBezTo>
                      <a:pt x="3419019" y="1023397"/>
                      <a:pt x="3388304" y="1029931"/>
                      <a:pt x="3356062" y="1029931"/>
                    </a:cubicBezTo>
                    <a:cubicBezTo>
                      <a:pt x="3291578" y="1029931"/>
                      <a:pt x="3233199" y="1003794"/>
                      <a:pt x="3190941" y="961536"/>
                    </a:cubicBezTo>
                    <a:lnTo>
                      <a:pt x="3146071" y="894984"/>
                    </a:lnTo>
                    <a:lnTo>
                      <a:pt x="3114128" y="921339"/>
                    </a:lnTo>
                    <a:cubicBezTo>
                      <a:pt x="3065482" y="954204"/>
                      <a:pt x="3006838" y="973394"/>
                      <a:pt x="2943712" y="973394"/>
                    </a:cubicBezTo>
                    <a:cubicBezTo>
                      <a:pt x="2859544" y="973394"/>
                      <a:pt x="2783344" y="939278"/>
                      <a:pt x="2728186" y="884120"/>
                    </a:cubicBezTo>
                    <a:lnTo>
                      <a:pt x="2693317" y="841859"/>
                    </a:lnTo>
                    <a:lnTo>
                      <a:pt x="2651969" y="864303"/>
                    </a:lnTo>
                    <a:cubicBezTo>
                      <a:pt x="2598152" y="887065"/>
                      <a:pt x="2538984" y="899652"/>
                      <a:pt x="2476876" y="899652"/>
                    </a:cubicBezTo>
                    <a:cubicBezTo>
                      <a:pt x="2383714" y="899652"/>
                      <a:pt x="2297167" y="871331"/>
                      <a:pt x="2225375" y="822829"/>
                    </a:cubicBezTo>
                    <a:lnTo>
                      <a:pt x="2185230" y="789706"/>
                    </a:lnTo>
                    <a:lnTo>
                      <a:pt x="2183527" y="798142"/>
                    </a:lnTo>
                    <a:cubicBezTo>
                      <a:pt x="2145465" y="888130"/>
                      <a:pt x="2056359" y="951272"/>
                      <a:pt x="1952507" y="951272"/>
                    </a:cubicBezTo>
                    <a:cubicBezTo>
                      <a:pt x="1883272" y="951272"/>
                      <a:pt x="1820591" y="923209"/>
                      <a:pt x="1775219" y="877837"/>
                    </a:cubicBezTo>
                    <a:lnTo>
                      <a:pt x="1770767" y="871234"/>
                    </a:lnTo>
                    <a:lnTo>
                      <a:pt x="1730319" y="893189"/>
                    </a:lnTo>
                    <a:cubicBezTo>
                      <a:pt x="1686795" y="911598"/>
                      <a:pt x="1638944" y="921777"/>
                      <a:pt x="1588714" y="921777"/>
                    </a:cubicBezTo>
                    <a:cubicBezTo>
                      <a:pt x="1488255" y="921777"/>
                      <a:pt x="1397306" y="881058"/>
                      <a:pt x="1331473" y="815224"/>
                    </a:cubicBezTo>
                    <a:lnTo>
                      <a:pt x="1324156" y="806357"/>
                    </a:lnTo>
                    <a:lnTo>
                      <a:pt x="1290336" y="852660"/>
                    </a:lnTo>
                    <a:cubicBezTo>
                      <a:pt x="1244075" y="895363"/>
                      <a:pt x="1180165" y="921775"/>
                      <a:pt x="1109572" y="921775"/>
                    </a:cubicBezTo>
                    <a:cubicBezTo>
                      <a:pt x="1091924" y="921775"/>
                      <a:pt x="1074693" y="920124"/>
                      <a:pt x="1058052" y="916981"/>
                    </a:cubicBezTo>
                    <a:lnTo>
                      <a:pt x="1012895" y="904042"/>
                    </a:lnTo>
                    <a:lnTo>
                      <a:pt x="980716" y="943044"/>
                    </a:lnTo>
                    <a:cubicBezTo>
                      <a:pt x="914882" y="1008877"/>
                      <a:pt x="823934" y="1049596"/>
                      <a:pt x="723475" y="1049596"/>
                    </a:cubicBezTo>
                    <a:cubicBezTo>
                      <a:pt x="623016" y="1049596"/>
                      <a:pt x="532068" y="1008877"/>
                      <a:pt x="466234" y="943044"/>
                    </a:cubicBezTo>
                    <a:lnTo>
                      <a:pt x="426662" y="895082"/>
                    </a:lnTo>
                    <a:lnTo>
                      <a:pt x="396124" y="911658"/>
                    </a:lnTo>
                    <a:cubicBezTo>
                      <a:pt x="362011" y="926087"/>
                      <a:pt x="324505" y="934065"/>
                      <a:pt x="285136" y="934065"/>
                    </a:cubicBezTo>
                    <a:cubicBezTo>
                      <a:pt x="127660" y="934065"/>
                      <a:pt x="0" y="806405"/>
                      <a:pt x="0" y="648929"/>
                    </a:cubicBezTo>
                    <a:cubicBezTo>
                      <a:pt x="0" y="491453"/>
                      <a:pt x="127660" y="363793"/>
                      <a:pt x="285136" y="363793"/>
                    </a:cubicBezTo>
                    <a:cubicBezTo>
                      <a:pt x="344190" y="363793"/>
                      <a:pt x="399051" y="381745"/>
                      <a:pt x="444559" y="412490"/>
                    </a:cubicBezTo>
                    <a:lnTo>
                      <a:pt x="465344" y="429640"/>
                    </a:lnTo>
                    <a:lnTo>
                      <a:pt x="466234" y="428561"/>
                    </a:lnTo>
                    <a:cubicBezTo>
                      <a:pt x="532068" y="362727"/>
                      <a:pt x="623016" y="322008"/>
                      <a:pt x="723475" y="322008"/>
                    </a:cubicBezTo>
                    <a:cubicBezTo>
                      <a:pt x="823934" y="322008"/>
                      <a:pt x="914882" y="362727"/>
                      <a:pt x="980716" y="428561"/>
                    </a:cubicBezTo>
                    <a:lnTo>
                      <a:pt x="1012894" y="467561"/>
                    </a:lnTo>
                    <a:lnTo>
                      <a:pt x="1058052" y="454621"/>
                    </a:lnTo>
                    <a:cubicBezTo>
                      <a:pt x="1074693" y="451478"/>
                      <a:pt x="1091924" y="449827"/>
                      <a:pt x="1109572" y="449827"/>
                    </a:cubicBezTo>
                    <a:cubicBezTo>
                      <a:pt x="1144868" y="449827"/>
                      <a:pt x="1178494" y="456430"/>
                      <a:pt x="1209078" y="468371"/>
                    </a:cubicBezTo>
                    <a:lnTo>
                      <a:pt x="1239895" y="483811"/>
                    </a:lnTo>
                    <a:lnTo>
                      <a:pt x="1253509" y="416378"/>
                    </a:lnTo>
                    <a:cubicBezTo>
                      <a:pt x="1308736" y="285807"/>
                      <a:pt x="1438026" y="194189"/>
                      <a:pt x="1588714" y="194189"/>
                    </a:cubicBezTo>
                    <a:cubicBezTo>
                      <a:pt x="1739402" y="194189"/>
                      <a:pt x="1868692" y="285807"/>
                      <a:pt x="1923919" y="416378"/>
                    </a:cubicBezTo>
                    <a:lnTo>
                      <a:pt x="1931108" y="451983"/>
                    </a:lnTo>
                    <a:lnTo>
                      <a:pt x="1952507" y="449826"/>
                    </a:lnTo>
                    <a:cubicBezTo>
                      <a:pt x="1969815" y="449826"/>
                      <a:pt x="1986715" y="451580"/>
                      <a:pt x="2003036" y="454920"/>
                    </a:cubicBezTo>
                    <a:lnTo>
                      <a:pt x="2028356" y="462780"/>
                    </a:lnTo>
                    <a:lnTo>
                      <a:pt x="2027051" y="449826"/>
                    </a:lnTo>
                    <a:cubicBezTo>
                      <a:pt x="2027051" y="201394"/>
                      <a:pt x="2228445" y="0"/>
                      <a:pt x="24768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5E3D525-E864-4387-B21E-810E73BC5E3C}"/>
                  </a:ext>
                </a:extLst>
              </p:cNvPr>
              <p:cNvSpPr/>
              <p:nvPr/>
            </p:nvSpPr>
            <p:spPr>
              <a:xfrm flipH="1">
                <a:off x="5769815" y="5589057"/>
                <a:ext cx="6013229" cy="1285570"/>
              </a:xfrm>
              <a:custGeom>
                <a:avLst/>
                <a:gdLst>
                  <a:gd name="connsiteX0" fmla="*/ 2476876 w 6013229"/>
                  <a:gd name="connsiteY0" fmla="*/ 0 h 1285570"/>
                  <a:gd name="connsiteX1" fmla="*/ 2917563 w 6013229"/>
                  <a:gd name="connsiteY1" fmla="*/ 359171 h 1285570"/>
                  <a:gd name="connsiteX2" fmla="*/ 2918288 w 6013229"/>
                  <a:gd name="connsiteY2" fmla="*/ 366357 h 1285570"/>
                  <a:gd name="connsiteX3" fmla="*/ 2943712 w 6013229"/>
                  <a:gd name="connsiteY3" fmla="*/ 363794 h 1285570"/>
                  <a:gd name="connsiteX4" fmla="*/ 3224559 w 6013229"/>
                  <a:gd name="connsiteY4" fmla="*/ 549953 h 1285570"/>
                  <a:gd name="connsiteX5" fmla="*/ 3234264 w 6013229"/>
                  <a:gd name="connsiteY5" fmla="*/ 598024 h 1285570"/>
                  <a:gd name="connsiteX6" fmla="*/ 3265167 w 6013229"/>
                  <a:gd name="connsiteY6" fmla="*/ 581250 h 1285570"/>
                  <a:gd name="connsiteX7" fmla="*/ 3356062 w 6013229"/>
                  <a:gd name="connsiteY7" fmla="*/ 562899 h 1285570"/>
                  <a:gd name="connsiteX8" fmla="*/ 3486623 w 6013229"/>
                  <a:gd name="connsiteY8" fmla="*/ 602780 h 1285570"/>
                  <a:gd name="connsiteX9" fmla="*/ 3516953 w 6013229"/>
                  <a:gd name="connsiteY9" fmla="*/ 627805 h 1285570"/>
                  <a:gd name="connsiteX10" fmla="*/ 3552812 w 6013229"/>
                  <a:gd name="connsiteY10" fmla="*/ 608341 h 1285570"/>
                  <a:gd name="connsiteX11" fmla="*/ 3656146 w 6013229"/>
                  <a:gd name="connsiteY11" fmla="*/ 587479 h 1285570"/>
                  <a:gd name="connsiteX12" fmla="*/ 3804573 w 6013229"/>
                  <a:gd name="connsiteY12" fmla="*/ 632817 h 1285570"/>
                  <a:gd name="connsiteX13" fmla="*/ 3825159 w 6013229"/>
                  <a:gd name="connsiteY13" fmla="*/ 649802 h 1285570"/>
                  <a:gd name="connsiteX14" fmla="*/ 3846844 w 6013229"/>
                  <a:gd name="connsiteY14" fmla="*/ 623520 h 1285570"/>
                  <a:gd name="connsiteX15" fmla="*/ 4076275 w 6013229"/>
                  <a:gd name="connsiteY15" fmla="*/ 528487 h 1285570"/>
                  <a:gd name="connsiteX16" fmla="*/ 4375241 w 6013229"/>
                  <a:gd name="connsiteY16" fmla="*/ 726655 h 1285570"/>
                  <a:gd name="connsiteX17" fmla="*/ 4375705 w 6013229"/>
                  <a:gd name="connsiteY17" fmla="*/ 728955 h 1285570"/>
                  <a:gd name="connsiteX18" fmla="*/ 4400958 w 6013229"/>
                  <a:gd name="connsiteY18" fmla="*/ 708119 h 1285570"/>
                  <a:gd name="connsiteX19" fmla="*/ 4538391 w 6013229"/>
                  <a:gd name="connsiteY19" fmla="*/ 666139 h 1285570"/>
                  <a:gd name="connsiteX20" fmla="*/ 4712202 w 6013229"/>
                  <a:gd name="connsiteY20" fmla="*/ 738134 h 1285570"/>
                  <a:gd name="connsiteX21" fmla="*/ 4723961 w 6013229"/>
                  <a:gd name="connsiteY21" fmla="*/ 755575 h 1285570"/>
                  <a:gd name="connsiteX22" fmla="*/ 4764516 w 6013229"/>
                  <a:gd name="connsiteY22" fmla="*/ 695423 h 1285570"/>
                  <a:gd name="connsiteX23" fmla="*/ 4968746 w 6013229"/>
                  <a:gd name="connsiteY23" fmla="*/ 610828 h 1285570"/>
                  <a:gd name="connsiteX24" fmla="*/ 5130230 w 6013229"/>
                  <a:gd name="connsiteY24" fmla="*/ 660155 h 1285570"/>
                  <a:gd name="connsiteX25" fmla="*/ 5147225 w 6013229"/>
                  <a:gd name="connsiteY25" fmla="*/ 674177 h 1285570"/>
                  <a:gd name="connsiteX26" fmla="*/ 5168908 w 6013229"/>
                  <a:gd name="connsiteY26" fmla="*/ 647896 h 1285570"/>
                  <a:gd name="connsiteX27" fmla="*/ 5433042 w 6013229"/>
                  <a:gd name="connsiteY27" fmla="*/ 538488 h 1285570"/>
                  <a:gd name="connsiteX28" fmla="*/ 5508323 w 6013229"/>
                  <a:gd name="connsiteY28" fmla="*/ 546077 h 1285570"/>
                  <a:gd name="connsiteX29" fmla="*/ 5528699 w 6013229"/>
                  <a:gd name="connsiteY29" fmla="*/ 552402 h 1285570"/>
                  <a:gd name="connsiteX30" fmla="*/ 5540934 w 6013229"/>
                  <a:gd name="connsiteY30" fmla="*/ 491801 h 1285570"/>
                  <a:gd name="connsiteX31" fmla="*/ 5767423 w 6013229"/>
                  <a:gd name="connsiteY31" fmla="*/ 341674 h 1285570"/>
                  <a:gd name="connsiteX32" fmla="*/ 6013229 w 6013229"/>
                  <a:gd name="connsiteY32" fmla="*/ 587480 h 1285570"/>
                  <a:gd name="connsiteX33" fmla="*/ 5816962 w 6013229"/>
                  <a:gd name="connsiteY33" fmla="*/ 828292 h 1285570"/>
                  <a:gd name="connsiteX34" fmla="*/ 5790222 w 6013229"/>
                  <a:gd name="connsiteY34" fmla="*/ 830988 h 1285570"/>
                  <a:gd name="connsiteX35" fmla="*/ 5806583 w 6013229"/>
                  <a:gd name="connsiteY35" fmla="*/ 912029 h 1285570"/>
                  <a:gd name="connsiteX36" fmla="*/ 5433042 w 6013229"/>
                  <a:gd name="connsiteY36" fmla="*/ 1285570 h 1285570"/>
                  <a:gd name="connsiteX37" fmla="*/ 5168908 w 6013229"/>
                  <a:gd name="connsiteY37" fmla="*/ 1176163 h 1285570"/>
                  <a:gd name="connsiteX38" fmla="*/ 5135073 w 6013229"/>
                  <a:gd name="connsiteY38" fmla="*/ 1135154 h 1285570"/>
                  <a:gd name="connsiteX39" fmla="*/ 5130230 w 6013229"/>
                  <a:gd name="connsiteY39" fmla="*/ 1139150 h 1285570"/>
                  <a:gd name="connsiteX40" fmla="*/ 4968746 w 6013229"/>
                  <a:gd name="connsiteY40" fmla="*/ 1188476 h 1285570"/>
                  <a:gd name="connsiteX41" fmla="*/ 4764516 w 6013229"/>
                  <a:gd name="connsiteY41" fmla="*/ 1103882 h 1285570"/>
                  <a:gd name="connsiteX42" fmla="*/ 4732249 w 6013229"/>
                  <a:gd name="connsiteY42" fmla="*/ 1056023 h 1285570"/>
                  <a:gd name="connsiteX43" fmla="*/ 4712202 w 6013229"/>
                  <a:gd name="connsiteY43" fmla="*/ 1085756 h 1285570"/>
                  <a:gd name="connsiteX44" fmla="*/ 4538391 w 6013229"/>
                  <a:gd name="connsiteY44" fmla="*/ 1157751 h 1285570"/>
                  <a:gd name="connsiteX45" fmla="*/ 4364580 w 6013229"/>
                  <a:gd name="connsiteY45" fmla="*/ 1085756 h 1285570"/>
                  <a:gd name="connsiteX46" fmla="*/ 4336853 w 6013229"/>
                  <a:gd name="connsiteY46" fmla="*/ 1044632 h 1285570"/>
                  <a:gd name="connsiteX47" fmla="*/ 4305706 w 6013229"/>
                  <a:gd name="connsiteY47" fmla="*/ 1082382 h 1285570"/>
                  <a:gd name="connsiteX48" fmla="*/ 4076275 w 6013229"/>
                  <a:gd name="connsiteY48" fmla="*/ 1177415 h 1285570"/>
                  <a:gd name="connsiteX49" fmla="*/ 3846844 w 6013229"/>
                  <a:gd name="connsiteY49" fmla="*/ 1082382 h 1285570"/>
                  <a:gd name="connsiteX50" fmla="*/ 3825158 w 6013229"/>
                  <a:gd name="connsiteY50" fmla="*/ 1056099 h 1285570"/>
                  <a:gd name="connsiteX51" fmla="*/ 3804573 w 6013229"/>
                  <a:gd name="connsiteY51" fmla="*/ 1073083 h 1285570"/>
                  <a:gd name="connsiteX52" fmla="*/ 3656146 w 6013229"/>
                  <a:gd name="connsiteY52" fmla="*/ 1118421 h 1285570"/>
                  <a:gd name="connsiteX53" fmla="*/ 3468429 w 6013229"/>
                  <a:gd name="connsiteY53" fmla="*/ 1040667 h 1285570"/>
                  <a:gd name="connsiteX54" fmla="*/ 3448320 w 6013229"/>
                  <a:gd name="connsiteY54" fmla="*/ 1010840 h 1285570"/>
                  <a:gd name="connsiteX55" fmla="*/ 3446957 w 6013229"/>
                  <a:gd name="connsiteY55" fmla="*/ 1011580 h 1285570"/>
                  <a:gd name="connsiteX56" fmla="*/ 3356062 w 6013229"/>
                  <a:gd name="connsiteY56" fmla="*/ 1029931 h 1285570"/>
                  <a:gd name="connsiteX57" fmla="*/ 3190941 w 6013229"/>
                  <a:gd name="connsiteY57" fmla="*/ 961536 h 1285570"/>
                  <a:gd name="connsiteX58" fmla="*/ 3146071 w 6013229"/>
                  <a:gd name="connsiteY58" fmla="*/ 894984 h 1285570"/>
                  <a:gd name="connsiteX59" fmla="*/ 3114128 w 6013229"/>
                  <a:gd name="connsiteY59" fmla="*/ 921339 h 1285570"/>
                  <a:gd name="connsiteX60" fmla="*/ 2943712 w 6013229"/>
                  <a:gd name="connsiteY60" fmla="*/ 973394 h 1285570"/>
                  <a:gd name="connsiteX61" fmla="*/ 2728186 w 6013229"/>
                  <a:gd name="connsiteY61" fmla="*/ 884120 h 1285570"/>
                  <a:gd name="connsiteX62" fmla="*/ 2693317 w 6013229"/>
                  <a:gd name="connsiteY62" fmla="*/ 841859 h 1285570"/>
                  <a:gd name="connsiteX63" fmla="*/ 2651969 w 6013229"/>
                  <a:gd name="connsiteY63" fmla="*/ 864303 h 1285570"/>
                  <a:gd name="connsiteX64" fmla="*/ 2476876 w 6013229"/>
                  <a:gd name="connsiteY64" fmla="*/ 899652 h 1285570"/>
                  <a:gd name="connsiteX65" fmla="*/ 2225375 w 6013229"/>
                  <a:gd name="connsiteY65" fmla="*/ 822829 h 1285570"/>
                  <a:gd name="connsiteX66" fmla="*/ 2185230 w 6013229"/>
                  <a:gd name="connsiteY66" fmla="*/ 789706 h 1285570"/>
                  <a:gd name="connsiteX67" fmla="*/ 2183527 w 6013229"/>
                  <a:gd name="connsiteY67" fmla="*/ 798142 h 1285570"/>
                  <a:gd name="connsiteX68" fmla="*/ 1952507 w 6013229"/>
                  <a:gd name="connsiteY68" fmla="*/ 951272 h 1285570"/>
                  <a:gd name="connsiteX69" fmla="*/ 1775219 w 6013229"/>
                  <a:gd name="connsiteY69" fmla="*/ 877837 h 1285570"/>
                  <a:gd name="connsiteX70" fmla="*/ 1770767 w 6013229"/>
                  <a:gd name="connsiteY70" fmla="*/ 871234 h 1285570"/>
                  <a:gd name="connsiteX71" fmla="*/ 1730319 w 6013229"/>
                  <a:gd name="connsiteY71" fmla="*/ 893189 h 1285570"/>
                  <a:gd name="connsiteX72" fmla="*/ 1588714 w 6013229"/>
                  <a:gd name="connsiteY72" fmla="*/ 921777 h 1285570"/>
                  <a:gd name="connsiteX73" fmla="*/ 1331473 w 6013229"/>
                  <a:gd name="connsiteY73" fmla="*/ 815224 h 1285570"/>
                  <a:gd name="connsiteX74" fmla="*/ 1324156 w 6013229"/>
                  <a:gd name="connsiteY74" fmla="*/ 806357 h 1285570"/>
                  <a:gd name="connsiteX75" fmla="*/ 1290336 w 6013229"/>
                  <a:gd name="connsiteY75" fmla="*/ 852660 h 1285570"/>
                  <a:gd name="connsiteX76" fmla="*/ 1109572 w 6013229"/>
                  <a:gd name="connsiteY76" fmla="*/ 921775 h 1285570"/>
                  <a:gd name="connsiteX77" fmla="*/ 1058052 w 6013229"/>
                  <a:gd name="connsiteY77" fmla="*/ 916981 h 1285570"/>
                  <a:gd name="connsiteX78" fmla="*/ 1012895 w 6013229"/>
                  <a:gd name="connsiteY78" fmla="*/ 904042 h 1285570"/>
                  <a:gd name="connsiteX79" fmla="*/ 980716 w 6013229"/>
                  <a:gd name="connsiteY79" fmla="*/ 943044 h 1285570"/>
                  <a:gd name="connsiteX80" fmla="*/ 723475 w 6013229"/>
                  <a:gd name="connsiteY80" fmla="*/ 1049596 h 1285570"/>
                  <a:gd name="connsiteX81" fmla="*/ 466234 w 6013229"/>
                  <a:gd name="connsiteY81" fmla="*/ 943044 h 1285570"/>
                  <a:gd name="connsiteX82" fmla="*/ 426662 w 6013229"/>
                  <a:gd name="connsiteY82" fmla="*/ 895082 h 1285570"/>
                  <a:gd name="connsiteX83" fmla="*/ 396124 w 6013229"/>
                  <a:gd name="connsiteY83" fmla="*/ 911658 h 1285570"/>
                  <a:gd name="connsiteX84" fmla="*/ 285136 w 6013229"/>
                  <a:gd name="connsiteY84" fmla="*/ 934065 h 1285570"/>
                  <a:gd name="connsiteX85" fmla="*/ 0 w 6013229"/>
                  <a:gd name="connsiteY85" fmla="*/ 648929 h 1285570"/>
                  <a:gd name="connsiteX86" fmla="*/ 285136 w 6013229"/>
                  <a:gd name="connsiteY86" fmla="*/ 363793 h 1285570"/>
                  <a:gd name="connsiteX87" fmla="*/ 444559 w 6013229"/>
                  <a:gd name="connsiteY87" fmla="*/ 412490 h 1285570"/>
                  <a:gd name="connsiteX88" fmla="*/ 465344 w 6013229"/>
                  <a:gd name="connsiteY88" fmla="*/ 429640 h 1285570"/>
                  <a:gd name="connsiteX89" fmla="*/ 466234 w 6013229"/>
                  <a:gd name="connsiteY89" fmla="*/ 428561 h 1285570"/>
                  <a:gd name="connsiteX90" fmla="*/ 723475 w 6013229"/>
                  <a:gd name="connsiteY90" fmla="*/ 322008 h 1285570"/>
                  <a:gd name="connsiteX91" fmla="*/ 980716 w 6013229"/>
                  <a:gd name="connsiteY91" fmla="*/ 428561 h 1285570"/>
                  <a:gd name="connsiteX92" fmla="*/ 1012894 w 6013229"/>
                  <a:gd name="connsiteY92" fmla="*/ 467561 h 1285570"/>
                  <a:gd name="connsiteX93" fmla="*/ 1058052 w 6013229"/>
                  <a:gd name="connsiteY93" fmla="*/ 454621 h 1285570"/>
                  <a:gd name="connsiteX94" fmla="*/ 1109572 w 6013229"/>
                  <a:gd name="connsiteY94" fmla="*/ 449827 h 1285570"/>
                  <a:gd name="connsiteX95" fmla="*/ 1209078 w 6013229"/>
                  <a:gd name="connsiteY95" fmla="*/ 468371 h 1285570"/>
                  <a:gd name="connsiteX96" fmla="*/ 1239895 w 6013229"/>
                  <a:gd name="connsiteY96" fmla="*/ 483811 h 1285570"/>
                  <a:gd name="connsiteX97" fmla="*/ 1253509 w 6013229"/>
                  <a:gd name="connsiteY97" fmla="*/ 416378 h 1285570"/>
                  <a:gd name="connsiteX98" fmla="*/ 1588714 w 6013229"/>
                  <a:gd name="connsiteY98" fmla="*/ 194189 h 1285570"/>
                  <a:gd name="connsiteX99" fmla="*/ 1923919 w 6013229"/>
                  <a:gd name="connsiteY99" fmla="*/ 416378 h 1285570"/>
                  <a:gd name="connsiteX100" fmla="*/ 1931108 w 6013229"/>
                  <a:gd name="connsiteY100" fmla="*/ 451983 h 1285570"/>
                  <a:gd name="connsiteX101" fmla="*/ 1952507 w 6013229"/>
                  <a:gd name="connsiteY101" fmla="*/ 449826 h 1285570"/>
                  <a:gd name="connsiteX102" fmla="*/ 2003036 w 6013229"/>
                  <a:gd name="connsiteY102" fmla="*/ 454920 h 1285570"/>
                  <a:gd name="connsiteX103" fmla="*/ 2028356 w 6013229"/>
                  <a:gd name="connsiteY103" fmla="*/ 462780 h 1285570"/>
                  <a:gd name="connsiteX104" fmla="*/ 2027051 w 6013229"/>
                  <a:gd name="connsiteY104" fmla="*/ 449826 h 1285570"/>
                  <a:gd name="connsiteX105" fmla="*/ 2476876 w 6013229"/>
                  <a:gd name="connsiteY105" fmla="*/ 0 h 128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6013229" h="1285570">
                    <a:moveTo>
                      <a:pt x="2476876" y="0"/>
                    </a:moveTo>
                    <a:cubicBezTo>
                      <a:pt x="2694254" y="0"/>
                      <a:pt x="2875619" y="154192"/>
                      <a:pt x="2917563" y="359171"/>
                    </a:cubicBezTo>
                    <a:lnTo>
                      <a:pt x="2918288" y="366357"/>
                    </a:lnTo>
                    <a:lnTo>
                      <a:pt x="2943712" y="363794"/>
                    </a:lnTo>
                    <a:cubicBezTo>
                      <a:pt x="3069964" y="363794"/>
                      <a:pt x="3178288" y="440555"/>
                      <a:pt x="3224559" y="549953"/>
                    </a:cubicBezTo>
                    <a:lnTo>
                      <a:pt x="3234264" y="598024"/>
                    </a:lnTo>
                    <a:lnTo>
                      <a:pt x="3265167" y="581250"/>
                    </a:lnTo>
                    <a:cubicBezTo>
                      <a:pt x="3293104" y="569434"/>
                      <a:pt x="3323820" y="562899"/>
                      <a:pt x="3356062" y="562899"/>
                    </a:cubicBezTo>
                    <a:cubicBezTo>
                      <a:pt x="3404425" y="562899"/>
                      <a:pt x="3449353" y="577601"/>
                      <a:pt x="3486623" y="602780"/>
                    </a:cubicBezTo>
                    <a:lnTo>
                      <a:pt x="3516953" y="627805"/>
                    </a:lnTo>
                    <a:lnTo>
                      <a:pt x="3552812" y="608341"/>
                    </a:lnTo>
                    <a:cubicBezTo>
                      <a:pt x="3584573" y="594908"/>
                      <a:pt x="3619492" y="587479"/>
                      <a:pt x="3656146" y="587479"/>
                    </a:cubicBezTo>
                    <a:cubicBezTo>
                      <a:pt x="3711127" y="587479"/>
                      <a:pt x="3762204" y="604193"/>
                      <a:pt x="3804573" y="632817"/>
                    </a:cubicBezTo>
                    <a:lnTo>
                      <a:pt x="3825159" y="649802"/>
                    </a:lnTo>
                    <a:lnTo>
                      <a:pt x="3846844" y="623520"/>
                    </a:lnTo>
                    <a:cubicBezTo>
                      <a:pt x="3905560" y="564804"/>
                      <a:pt x="3986676" y="528487"/>
                      <a:pt x="4076275" y="528487"/>
                    </a:cubicBezTo>
                    <a:cubicBezTo>
                      <a:pt x="4210673" y="528487"/>
                      <a:pt x="4325985" y="610200"/>
                      <a:pt x="4375241" y="726655"/>
                    </a:cubicBezTo>
                    <a:lnTo>
                      <a:pt x="4375705" y="728955"/>
                    </a:lnTo>
                    <a:lnTo>
                      <a:pt x="4400958" y="708119"/>
                    </a:lnTo>
                    <a:cubicBezTo>
                      <a:pt x="4440189" y="681615"/>
                      <a:pt x="4487483" y="666139"/>
                      <a:pt x="4538391" y="666139"/>
                    </a:cubicBezTo>
                    <a:cubicBezTo>
                      <a:pt x="4606268" y="666139"/>
                      <a:pt x="4667720" y="693652"/>
                      <a:pt x="4712202" y="738134"/>
                    </a:cubicBezTo>
                    <a:lnTo>
                      <a:pt x="4723961" y="755575"/>
                    </a:lnTo>
                    <a:lnTo>
                      <a:pt x="4764516" y="695423"/>
                    </a:lnTo>
                    <a:cubicBezTo>
                      <a:pt x="4816783" y="643156"/>
                      <a:pt x="4888989" y="610828"/>
                      <a:pt x="4968746" y="610828"/>
                    </a:cubicBezTo>
                    <a:cubicBezTo>
                      <a:pt x="5028563" y="610828"/>
                      <a:pt x="5084133" y="629013"/>
                      <a:pt x="5130230" y="660155"/>
                    </a:cubicBezTo>
                    <a:lnTo>
                      <a:pt x="5147225" y="674177"/>
                    </a:lnTo>
                    <a:lnTo>
                      <a:pt x="5168908" y="647896"/>
                    </a:lnTo>
                    <a:cubicBezTo>
                      <a:pt x="5236506" y="580298"/>
                      <a:pt x="5329891" y="538488"/>
                      <a:pt x="5433042" y="538488"/>
                    </a:cubicBezTo>
                    <a:cubicBezTo>
                      <a:pt x="5458829" y="538488"/>
                      <a:pt x="5484007" y="541101"/>
                      <a:pt x="5508323" y="546077"/>
                    </a:cubicBezTo>
                    <a:lnTo>
                      <a:pt x="5528699" y="552402"/>
                    </a:lnTo>
                    <a:lnTo>
                      <a:pt x="5540934" y="491801"/>
                    </a:lnTo>
                    <a:cubicBezTo>
                      <a:pt x="5578249" y="403578"/>
                      <a:pt x="5665607" y="341674"/>
                      <a:pt x="5767423" y="341674"/>
                    </a:cubicBezTo>
                    <a:cubicBezTo>
                      <a:pt x="5903178" y="341674"/>
                      <a:pt x="6013229" y="451725"/>
                      <a:pt x="6013229" y="587480"/>
                    </a:cubicBezTo>
                    <a:cubicBezTo>
                      <a:pt x="6013229" y="706266"/>
                      <a:pt x="5928971" y="805372"/>
                      <a:pt x="5816962" y="828292"/>
                    </a:cubicBezTo>
                    <a:lnTo>
                      <a:pt x="5790222" y="830988"/>
                    </a:lnTo>
                    <a:lnTo>
                      <a:pt x="5806583" y="912029"/>
                    </a:lnTo>
                    <a:cubicBezTo>
                      <a:pt x="5806583" y="1118330"/>
                      <a:pt x="5639343" y="1285570"/>
                      <a:pt x="5433042" y="1285570"/>
                    </a:cubicBezTo>
                    <a:cubicBezTo>
                      <a:pt x="5329891" y="1285570"/>
                      <a:pt x="5236506" y="1243760"/>
                      <a:pt x="5168908" y="1176163"/>
                    </a:cubicBezTo>
                    <a:lnTo>
                      <a:pt x="5135073" y="1135154"/>
                    </a:lnTo>
                    <a:lnTo>
                      <a:pt x="5130230" y="1139150"/>
                    </a:lnTo>
                    <a:cubicBezTo>
                      <a:pt x="5084133" y="1170292"/>
                      <a:pt x="5028563" y="1188476"/>
                      <a:pt x="4968746" y="1188476"/>
                    </a:cubicBezTo>
                    <a:cubicBezTo>
                      <a:pt x="4888989" y="1188476"/>
                      <a:pt x="4816783" y="1156148"/>
                      <a:pt x="4764516" y="1103882"/>
                    </a:cubicBezTo>
                    <a:lnTo>
                      <a:pt x="4732249" y="1056023"/>
                    </a:lnTo>
                    <a:lnTo>
                      <a:pt x="4712202" y="1085756"/>
                    </a:lnTo>
                    <a:cubicBezTo>
                      <a:pt x="4667720" y="1130239"/>
                      <a:pt x="4606268" y="1157751"/>
                      <a:pt x="4538391" y="1157751"/>
                    </a:cubicBezTo>
                    <a:cubicBezTo>
                      <a:pt x="4470513" y="1157751"/>
                      <a:pt x="4409062" y="1130239"/>
                      <a:pt x="4364580" y="1085756"/>
                    </a:cubicBezTo>
                    <a:lnTo>
                      <a:pt x="4336853" y="1044632"/>
                    </a:lnTo>
                    <a:lnTo>
                      <a:pt x="4305706" y="1082382"/>
                    </a:lnTo>
                    <a:cubicBezTo>
                      <a:pt x="4246989" y="1141098"/>
                      <a:pt x="4165873" y="1177415"/>
                      <a:pt x="4076275" y="1177415"/>
                    </a:cubicBezTo>
                    <a:cubicBezTo>
                      <a:pt x="3986676" y="1177415"/>
                      <a:pt x="3905560" y="1141098"/>
                      <a:pt x="3846844" y="1082382"/>
                    </a:cubicBezTo>
                    <a:lnTo>
                      <a:pt x="3825158" y="1056099"/>
                    </a:lnTo>
                    <a:lnTo>
                      <a:pt x="3804573" y="1073083"/>
                    </a:lnTo>
                    <a:cubicBezTo>
                      <a:pt x="3762204" y="1101707"/>
                      <a:pt x="3711127" y="1118421"/>
                      <a:pt x="3656146" y="1118421"/>
                    </a:cubicBezTo>
                    <a:cubicBezTo>
                      <a:pt x="3582838" y="1118421"/>
                      <a:pt x="3516470" y="1088708"/>
                      <a:pt x="3468429" y="1040667"/>
                    </a:cubicBezTo>
                    <a:lnTo>
                      <a:pt x="3448320" y="1010840"/>
                    </a:lnTo>
                    <a:lnTo>
                      <a:pt x="3446957" y="1011580"/>
                    </a:lnTo>
                    <a:cubicBezTo>
                      <a:pt x="3419019" y="1023397"/>
                      <a:pt x="3388304" y="1029931"/>
                      <a:pt x="3356062" y="1029931"/>
                    </a:cubicBezTo>
                    <a:cubicBezTo>
                      <a:pt x="3291578" y="1029931"/>
                      <a:pt x="3233199" y="1003794"/>
                      <a:pt x="3190941" y="961536"/>
                    </a:cubicBezTo>
                    <a:lnTo>
                      <a:pt x="3146071" y="894984"/>
                    </a:lnTo>
                    <a:lnTo>
                      <a:pt x="3114128" y="921339"/>
                    </a:lnTo>
                    <a:cubicBezTo>
                      <a:pt x="3065482" y="954204"/>
                      <a:pt x="3006838" y="973394"/>
                      <a:pt x="2943712" y="973394"/>
                    </a:cubicBezTo>
                    <a:cubicBezTo>
                      <a:pt x="2859544" y="973394"/>
                      <a:pt x="2783344" y="939278"/>
                      <a:pt x="2728186" y="884120"/>
                    </a:cubicBezTo>
                    <a:lnTo>
                      <a:pt x="2693317" y="841859"/>
                    </a:lnTo>
                    <a:lnTo>
                      <a:pt x="2651969" y="864303"/>
                    </a:lnTo>
                    <a:cubicBezTo>
                      <a:pt x="2598152" y="887065"/>
                      <a:pt x="2538984" y="899652"/>
                      <a:pt x="2476876" y="899652"/>
                    </a:cubicBezTo>
                    <a:cubicBezTo>
                      <a:pt x="2383714" y="899652"/>
                      <a:pt x="2297167" y="871331"/>
                      <a:pt x="2225375" y="822829"/>
                    </a:cubicBezTo>
                    <a:lnTo>
                      <a:pt x="2185230" y="789706"/>
                    </a:lnTo>
                    <a:lnTo>
                      <a:pt x="2183527" y="798142"/>
                    </a:lnTo>
                    <a:cubicBezTo>
                      <a:pt x="2145465" y="888130"/>
                      <a:pt x="2056359" y="951272"/>
                      <a:pt x="1952507" y="951272"/>
                    </a:cubicBezTo>
                    <a:cubicBezTo>
                      <a:pt x="1883272" y="951272"/>
                      <a:pt x="1820591" y="923209"/>
                      <a:pt x="1775219" y="877837"/>
                    </a:cubicBezTo>
                    <a:lnTo>
                      <a:pt x="1770767" y="871234"/>
                    </a:lnTo>
                    <a:lnTo>
                      <a:pt x="1730319" y="893189"/>
                    </a:lnTo>
                    <a:cubicBezTo>
                      <a:pt x="1686795" y="911598"/>
                      <a:pt x="1638944" y="921777"/>
                      <a:pt x="1588714" y="921777"/>
                    </a:cubicBezTo>
                    <a:cubicBezTo>
                      <a:pt x="1488255" y="921777"/>
                      <a:pt x="1397306" y="881058"/>
                      <a:pt x="1331473" y="815224"/>
                    </a:cubicBezTo>
                    <a:lnTo>
                      <a:pt x="1324156" y="806357"/>
                    </a:lnTo>
                    <a:lnTo>
                      <a:pt x="1290336" y="852660"/>
                    </a:lnTo>
                    <a:cubicBezTo>
                      <a:pt x="1244075" y="895363"/>
                      <a:pt x="1180165" y="921775"/>
                      <a:pt x="1109572" y="921775"/>
                    </a:cubicBezTo>
                    <a:cubicBezTo>
                      <a:pt x="1091924" y="921775"/>
                      <a:pt x="1074693" y="920124"/>
                      <a:pt x="1058052" y="916981"/>
                    </a:cubicBezTo>
                    <a:lnTo>
                      <a:pt x="1012895" y="904042"/>
                    </a:lnTo>
                    <a:lnTo>
                      <a:pt x="980716" y="943044"/>
                    </a:lnTo>
                    <a:cubicBezTo>
                      <a:pt x="914882" y="1008877"/>
                      <a:pt x="823934" y="1049596"/>
                      <a:pt x="723475" y="1049596"/>
                    </a:cubicBezTo>
                    <a:cubicBezTo>
                      <a:pt x="623016" y="1049596"/>
                      <a:pt x="532068" y="1008877"/>
                      <a:pt x="466234" y="943044"/>
                    </a:cubicBezTo>
                    <a:lnTo>
                      <a:pt x="426662" y="895082"/>
                    </a:lnTo>
                    <a:lnTo>
                      <a:pt x="396124" y="911658"/>
                    </a:lnTo>
                    <a:cubicBezTo>
                      <a:pt x="362011" y="926087"/>
                      <a:pt x="324505" y="934065"/>
                      <a:pt x="285136" y="934065"/>
                    </a:cubicBezTo>
                    <a:cubicBezTo>
                      <a:pt x="127660" y="934065"/>
                      <a:pt x="0" y="806405"/>
                      <a:pt x="0" y="648929"/>
                    </a:cubicBezTo>
                    <a:cubicBezTo>
                      <a:pt x="0" y="491453"/>
                      <a:pt x="127660" y="363793"/>
                      <a:pt x="285136" y="363793"/>
                    </a:cubicBezTo>
                    <a:cubicBezTo>
                      <a:pt x="344190" y="363793"/>
                      <a:pt x="399051" y="381745"/>
                      <a:pt x="444559" y="412490"/>
                    </a:cubicBezTo>
                    <a:lnTo>
                      <a:pt x="465344" y="429640"/>
                    </a:lnTo>
                    <a:lnTo>
                      <a:pt x="466234" y="428561"/>
                    </a:lnTo>
                    <a:cubicBezTo>
                      <a:pt x="532068" y="362727"/>
                      <a:pt x="623016" y="322008"/>
                      <a:pt x="723475" y="322008"/>
                    </a:cubicBezTo>
                    <a:cubicBezTo>
                      <a:pt x="823934" y="322008"/>
                      <a:pt x="914882" y="362727"/>
                      <a:pt x="980716" y="428561"/>
                    </a:cubicBezTo>
                    <a:lnTo>
                      <a:pt x="1012894" y="467561"/>
                    </a:lnTo>
                    <a:lnTo>
                      <a:pt x="1058052" y="454621"/>
                    </a:lnTo>
                    <a:cubicBezTo>
                      <a:pt x="1074693" y="451478"/>
                      <a:pt x="1091924" y="449827"/>
                      <a:pt x="1109572" y="449827"/>
                    </a:cubicBezTo>
                    <a:cubicBezTo>
                      <a:pt x="1144868" y="449827"/>
                      <a:pt x="1178494" y="456430"/>
                      <a:pt x="1209078" y="468371"/>
                    </a:cubicBezTo>
                    <a:lnTo>
                      <a:pt x="1239895" y="483811"/>
                    </a:lnTo>
                    <a:lnTo>
                      <a:pt x="1253509" y="416378"/>
                    </a:lnTo>
                    <a:cubicBezTo>
                      <a:pt x="1308736" y="285807"/>
                      <a:pt x="1438026" y="194189"/>
                      <a:pt x="1588714" y="194189"/>
                    </a:cubicBezTo>
                    <a:cubicBezTo>
                      <a:pt x="1739402" y="194189"/>
                      <a:pt x="1868692" y="285807"/>
                      <a:pt x="1923919" y="416378"/>
                    </a:cubicBezTo>
                    <a:lnTo>
                      <a:pt x="1931108" y="451983"/>
                    </a:lnTo>
                    <a:lnTo>
                      <a:pt x="1952507" y="449826"/>
                    </a:lnTo>
                    <a:cubicBezTo>
                      <a:pt x="1969815" y="449826"/>
                      <a:pt x="1986715" y="451580"/>
                      <a:pt x="2003036" y="454920"/>
                    </a:cubicBezTo>
                    <a:lnTo>
                      <a:pt x="2028356" y="462780"/>
                    </a:lnTo>
                    <a:lnTo>
                      <a:pt x="2027051" y="449826"/>
                    </a:lnTo>
                    <a:cubicBezTo>
                      <a:pt x="2027051" y="201394"/>
                      <a:pt x="2228445" y="0"/>
                      <a:pt x="24768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B27021-C83A-4D0C-8001-BF51B2EF8A4E}"/>
                </a:ext>
              </a:extLst>
            </p:cNvPr>
            <p:cNvSpPr/>
            <p:nvPr/>
          </p:nvSpPr>
          <p:spPr>
            <a:xfrm>
              <a:off x="0" y="5931178"/>
              <a:ext cx="12188825" cy="926822"/>
            </a:xfrm>
            <a:custGeom>
              <a:avLst/>
              <a:gdLst>
                <a:gd name="connsiteX0" fmla="*/ 0 w 12188825"/>
                <a:gd name="connsiteY0" fmla="*/ 0 h 836712"/>
                <a:gd name="connsiteX1" fmla="*/ 12188825 w 12188825"/>
                <a:gd name="connsiteY1" fmla="*/ 0 h 836712"/>
                <a:gd name="connsiteX2" fmla="*/ 12188825 w 12188825"/>
                <a:gd name="connsiteY2" fmla="*/ 836712 h 836712"/>
                <a:gd name="connsiteX3" fmla="*/ 0 w 12188825"/>
                <a:gd name="connsiteY3" fmla="*/ 836712 h 836712"/>
                <a:gd name="connsiteX4" fmla="*/ 0 w 12188825"/>
                <a:gd name="connsiteY4" fmla="*/ 0 h 836712"/>
                <a:gd name="connsiteX0" fmla="*/ 0 w 12188825"/>
                <a:gd name="connsiteY0" fmla="*/ 21 h 836733"/>
                <a:gd name="connsiteX1" fmla="*/ 4580389 w 12188825"/>
                <a:gd name="connsiteY1" fmla="*/ 153030 h 836733"/>
                <a:gd name="connsiteX2" fmla="*/ 12188825 w 12188825"/>
                <a:gd name="connsiteY2" fmla="*/ 21 h 836733"/>
                <a:gd name="connsiteX3" fmla="*/ 12188825 w 12188825"/>
                <a:gd name="connsiteY3" fmla="*/ 836733 h 836733"/>
                <a:gd name="connsiteX4" fmla="*/ 0 w 12188825"/>
                <a:gd name="connsiteY4" fmla="*/ 836733 h 836733"/>
                <a:gd name="connsiteX5" fmla="*/ 0 w 12188825"/>
                <a:gd name="connsiteY5" fmla="*/ 21 h 836733"/>
                <a:gd name="connsiteX0" fmla="*/ 0 w 12188825"/>
                <a:gd name="connsiteY0" fmla="*/ 90110 h 926822"/>
                <a:gd name="connsiteX1" fmla="*/ 2558642 w 12188825"/>
                <a:gd name="connsiteY1" fmla="*/ 25006 h 926822"/>
                <a:gd name="connsiteX2" fmla="*/ 4580389 w 12188825"/>
                <a:gd name="connsiteY2" fmla="*/ 243119 h 926822"/>
                <a:gd name="connsiteX3" fmla="*/ 12188825 w 12188825"/>
                <a:gd name="connsiteY3" fmla="*/ 90110 h 926822"/>
                <a:gd name="connsiteX4" fmla="*/ 12188825 w 12188825"/>
                <a:gd name="connsiteY4" fmla="*/ 926822 h 926822"/>
                <a:gd name="connsiteX5" fmla="*/ 0 w 12188825"/>
                <a:gd name="connsiteY5" fmla="*/ 926822 h 926822"/>
                <a:gd name="connsiteX6" fmla="*/ 0 w 12188825"/>
                <a:gd name="connsiteY6" fmla="*/ 90110 h 926822"/>
                <a:gd name="connsiteX0" fmla="*/ 0 w 12188825"/>
                <a:gd name="connsiteY0" fmla="*/ 90110 h 926822"/>
                <a:gd name="connsiteX1" fmla="*/ 2558642 w 12188825"/>
                <a:gd name="connsiteY1" fmla="*/ 25006 h 926822"/>
                <a:gd name="connsiteX2" fmla="*/ 4580389 w 12188825"/>
                <a:gd name="connsiteY2" fmla="*/ 243119 h 926822"/>
                <a:gd name="connsiteX3" fmla="*/ 7474591 w 12188825"/>
                <a:gd name="connsiteY3" fmla="*/ 301843 h 926822"/>
                <a:gd name="connsiteX4" fmla="*/ 12188825 w 12188825"/>
                <a:gd name="connsiteY4" fmla="*/ 90110 h 926822"/>
                <a:gd name="connsiteX5" fmla="*/ 12188825 w 12188825"/>
                <a:gd name="connsiteY5" fmla="*/ 926822 h 926822"/>
                <a:gd name="connsiteX6" fmla="*/ 0 w 12188825"/>
                <a:gd name="connsiteY6" fmla="*/ 926822 h 926822"/>
                <a:gd name="connsiteX7" fmla="*/ 0 w 12188825"/>
                <a:gd name="connsiteY7" fmla="*/ 90110 h 926822"/>
                <a:gd name="connsiteX0" fmla="*/ 0 w 12188825"/>
                <a:gd name="connsiteY0" fmla="*/ 90110 h 926822"/>
                <a:gd name="connsiteX1" fmla="*/ 2558642 w 12188825"/>
                <a:gd name="connsiteY1" fmla="*/ 25006 h 926822"/>
                <a:gd name="connsiteX2" fmla="*/ 4580389 w 12188825"/>
                <a:gd name="connsiteY2" fmla="*/ 243119 h 926822"/>
                <a:gd name="connsiteX3" fmla="*/ 7474591 w 12188825"/>
                <a:gd name="connsiteY3" fmla="*/ 301843 h 926822"/>
                <a:gd name="connsiteX4" fmla="*/ 10125512 w 12188825"/>
                <a:gd name="connsiteY4" fmla="*/ 8229 h 926822"/>
                <a:gd name="connsiteX5" fmla="*/ 12188825 w 12188825"/>
                <a:gd name="connsiteY5" fmla="*/ 90110 h 926822"/>
                <a:gd name="connsiteX6" fmla="*/ 12188825 w 12188825"/>
                <a:gd name="connsiteY6" fmla="*/ 926822 h 926822"/>
                <a:gd name="connsiteX7" fmla="*/ 0 w 12188825"/>
                <a:gd name="connsiteY7" fmla="*/ 926822 h 926822"/>
                <a:gd name="connsiteX8" fmla="*/ 0 w 12188825"/>
                <a:gd name="connsiteY8" fmla="*/ 90110 h 92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8825" h="926822">
                  <a:moveTo>
                    <a:pt x="0" y="90110"/>
                  </a:moveTo>
                  <a:cubicBezTo>
                    <a:pt x="418051" y="-36424"/>
                    <a:pt x="1795244" y="-495"/>
                    <a:pt x="2558642" y="25006"/>
                  </a:cubicBezTo>
                  <a:cubicBezTo>
                    <a:pt x="3322040" y="50507"/>
                    <a:pt x="3678573" y="219350"/>
                    <a:pt x="4580389" y="243119"/>
                  </a:cubicBezTo>
                  <a:cubicBezTo>
                    <a:pt x="5710106" y="217952"/>
                    <a:pt x="6344874" y="327010"/>
                    <a:pt x="7474591" y="301843"/>
                  </a:cubicBezTo>
                  <a:cubicBezTo>
                    <a:pt x="8344250" y="265491"/>
                    <a:pt x="9255853" y="44581"/>
                    <a:pt x="10125512" y="8229"/>
                  </a:cubicBezTo>
                  <a:lnTo>
                    <a:pt x="12188825" y="90110"/>
                  </a:lnTo>
                  <a:lnTo>
                    <a:pt x="12188825" y="926822"/>
                  </a:lnTo>
                  <a:lnTo>
                    <a:pt x="0" y="926822"/>
                  </a:lnTo>
                  <a:lnTo>
                    <a:pt x="0" y="90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F5B98F2-0325-46F7-995F-D62D6B496C3B}"/>
              </a:ext>
            </a:extLst>
          </p:cNvPr>
          <p:cNvSpPr/>
          <p:nvPr/>
        </p:nvSpPr>
        <p:spPr>
          <a:xfrm>
            <a:off x="5742857" y="1563624"/>
            <a:ext cx="692220" cy="5229062"/>
          </a:xfrm>
          <a:custGeom>
            <a:avLst/>
            <a:gdLst>
              <a:gd name="connsiteX0" fmla="*/ 0 w 224134"/>
              <a:gd name="connsiteY0" fmla="*/ 0 h 5294376"/>
              <a:gd name="connsiteX1" fmla="*/ 224134 w 224134"/>
              <a:gd name="connsiteY1" fmla="*/ 0 h 5294376"/>
              <a:gd name="connsiteX2" fmla="*/ 224134 w 224134"/>
              <a:gd name="connsiteY2" fmla="*/ 5294376 h 5294376"/>
              <a:gd name="connsiteX3" fmla="*/ 0 w 224134"/>
              <a:gd name="connsiteY3" fmla="*/ 5294376 h 5294376"/>
              <a:gd name="connsiteX4" fmla="*/ 0 w 224134"/>
              <a:gd name="connsiteY4" fmla="*/ 0 h 5294376"/>
              <a:gd name="connsiteX0" fmla="*/ 97972 w 322106"/>
              <a:gd name="connsiteY0" fmla="*/ 0 h 5294376"/>
              <a:gd name="connsiteX1" fmla="*/ 322106 w 322106"/>
              <a:gd name="connsiteY1" fmla="*/ 0 h 5294376"/>
              <a:gd name="connsiteX2" fmla="*/ 322106 w 322106"/>
              <a:gd name="connsiteY2" fmla="*/ 5294376 h 5294376"/>
              <a:gd name="connsiteX3" fmla="*/ 0 w 322106"/>
              <a:gd name="connsiteY3" fmla="*/ 5196405 h 5294376"/>
              <a:gd name="connsiteX4" fmla="*/ 97972 w 322106"/>
              <a:gd name="connsiteY4" fmla="*/ 0 h 5294376"/>
              <a:gd name="connsiteX0" fmla="*/ 97972 w 539820"/>
              <a:gd name="connsiteY0" fmla="*/ 0 h 5348804"/>
              <a:gd name="connsiteX1" fmla="*/ 322106 w 539820"/>
              <a:gd name="connsiteY1" fmla="*/ 0 h 5348804"/>
              <a:gd name="connsiteX2" fmla="*/ 539820 w 539820"/>
              <a:gd name="connsiteY2" fmla="*/ 5348804 h 5348804"/>
              <a:gd name="connsiteX3" fmla="*/ 0 w 539820"/>
              <a:gd name="connsiteY3" fmla="*/ 5196405 h 5348804"/>
              <a:gd name="connsiteX4" fmla="*/ 97972 w 539820"/>
              <a:gd name="connsiteY4" fmla="*/ 0 h 5348804"/>
              <a:gd name="connsiteX0" fmla="*/ 163287 w 605135"/>
              <a:gd name="connsiteY0" fmla="*/ 0 h 5348804"/>
              <a:gd name="connsiteX1" fmla="*/ 387421 w 605135"/>
              <a:gd name="connsiteY1" fmla="*/ 0 h 5348804"/>
              <a:gd name="connsiteX2" fmla="*/ 605135 w 605135"/>
              <a:gd name="connsiteY2" fmla="*/ 5348804 h 5348804"/>
              <a:gd name="connsiteX3" fmla="*/ 0 w 605135"/>
              <a:gd name="connsiteY3" fmla="*/ 5207291 h 5348804"/>
              <a:gd name="connsiteX4" fmla="*/ 163287 w 605135"/>
              <a:gd name="connsiteY4" fmla="*/ 0 h 5348804"/>
              <a:gd name="connsiteX0" fmla="*/ 206830 w 648678"/>
              <a:gd name="connsiteY0" fmla="*/ 0 h 5348804"/>
              <a:gd name="connsiteX1" fmla="*/ 430964 w 648678"/>
              <a:gd name="connsiteY1" fmla="*/ 0 h 5348804"/>
              <a:gd name="connsiteX2" fmla="*/ 648678 w 648678"/>
              <a:gd name="connsiteY2" fmla="*/ 5348804 h 5348804"/>
              <a:gd name="connsiteX3" fmla="*/ 0 w 648678"/>
              <a:gd name="connsiteY3" fmla="*/ 5272605 h 5348804"/>
              <a:gd name="connsiteX4" fmla="*/ 206830 w 648678"/>
              <a:gd name="connsiteY4" fmla="*/ 0 h 5348804"/>
              <a:gd name="connsiteX0" fmla="*/ 206830 w 659563"/>
              <a:gd name="connsiteY0" fmla="*/ 0 h 5272605"/>
              <a:gd name="connsiteX1" fmla="*/ 430964 w 659563"/>
              <a:gd name="connsiteY1" fmla="*/ 0 h 5272605"/>
              <a:gd name="connsiteX2" fmla="*/ 659563 w 659563"/>
              <a:gd name="connsiteY2" fmla="*/ 5229061 h 5272605"/>
              <a:gd name="connsiteX3" fmla="*/ 0 w 659563"/>
              <a:gd name="connsiteY3" fmla="*/ 5272605 h 5272605"/>
              <a:gd name="connsiteX4" fmla="*/ 206830 w 659563"/>
              <a:gd name="connsiteY4" fmla="*/ 0 h 5272605"/>
              <a:gd name="connsiteX0" fmla="*/ 239487 w 692220"/>
              <a:gd name="connsiteY0" fmla="*/ 0 h 5229062"/>
              <a:gd name="connsiteX1" fmla="*/ 463621 w 692220"/>
              <a:gd name="connsiteY1" fmla="*/ 0 h 5229062"/>
              <a:gd name="connsiteX2" fmla="*/ 692220 w 692220"/>
              <a:gd name="connsiteY2" fmla="*/ 5229061 h 5229062"/>
              <a:gd name="connsiteX3" fmla="*/ 0 w 692220"/>
              <a:gd name="connsiteY3" fmla="*/ 5229062 h 5229062"/>
              <a:gd name="connsiteX4" fmla="*/ 239487 w 692220"/>
              <a:gd name="connsiteY4" fmla="*/ 0 h 522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220" h="5229062">
                <a:moveTo>
                  <a:pt x="239487" y="0"/>
                </a:moveTo>
                <a:lnTo>
                  <a:pt x="463621" y="0"/>
                </a:lnTo>
                <a:lnTo>
                  <a:pt x="692220" y="5229061"/>
                </a:lnTo>
                <a:lnTo>
                  <a:pt x="0" y="5229062"/>
                </a:lnTo>
                <a:lnTo>
                  <a:pt x="2394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7CD51A4-898F-4918-804A-A4669C891B34}"/>
              </a:ext>
            </a:extLst>
          </p:cNvPr>
          <p:cNvGrpSpPr/>
          <p:nvPr/>
        </p:nvGrpSpPr>
        <p:grpSpPr>
          <a:xfrm>
            <a:off x="5545805" y="577636"/>
            <a:ext cx="1097214" cy="1267188"/>
            <a:chOff x="4100554" y="2055583"/>
            <a:chExt cx="2855832" cy="3298241"/>
          </a:xfrm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396A77E-0074-4516-BBE3-22335EC5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58" y="4971868"/>
              <a:ext cx="601107" cy="250551"/>
            </a:xfrm>
            <a:custGeom>
              <a:avLst/>
              <a:gdLst>
                <a:gd name="T0" fmla="*/ 547 w 547"/>
                <a:gd name="T1" fmla="*/ 228 h 228"/>
                <a:gd name="T2" fmla="*/ 0 w 547"/>
                <a:gd name="T3" fmla="*/ 228 h 228"/>
                <a:gd name="T4" fmla="*/ 54 w 547"/>
                <a:gd name="T5" fmla="*/ 0 h 228"/>
                <a:gd name="T6" fmla="*/ 492 w 547"/>
                <a:gd name="T7" fmla="*/ 0 h 228"/>
                <a:gd name="T8" fmla="*/ 547 w 547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228">
                  <a:moveTo>
                    <a:pt x="547" y="228"/>
                  </a:moveTo>
                  <a:lnTo>
                    <a:pt x="0" y="228"/>
                  </a:lnTo>
                  <a:lnTo>
                    <a:pt x="54" y="0"/>
                  </a:lnTo>
                  <a:lnTo>
                    <a:pt x="492" y="0"/>
                  </a:lnTo>
                  <a:lnTo>
                    <a:pt x="547" y="22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6C4E0AB1-F64F-4EF4-9A2D-88EE4488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84" y="2448951"/>
              <a:ext cx="571793" cy="2289256"/>
            </a:xfrm>
            <a:custGeom>
              <a:avLst/>
              <a:gdLst>
                <a:gd name="T0" fmla="*/ 396 w 404"/>
                <a:gd name="T1" fmla="*/ 282 h 1622"/>
                <a:gd name="T2" fmla="*/ 396 w 404"/>
                <a:gd name="T3" fmla="*/ 282 h 1622"/>
                <a:gd name="T4" fmla="*/ 202 w 404"/>
                <a:gd name="T5" fmla="*/ 0 h 1622"/>
                <a:gd name="T6" fmla="*/ 7 w 404"/>
                <a:gd name="T7" fmla="*/ 282 h 1622"/>
                <a:gd name="T8" fmla="*/ 0 w 404"/>
                <a:gd name="T9" fmla="*/ 356 h 1622"/>
                <a:gd name="T10" fmla="*/ 0 w 404"/>
                <a:gd name="T11" fmla="*/ 363 h 1622"/>
                <a:gd name="T12" fmla="*/ 0 w 404"/>
                <a:gd name="T13" fmla="*/ 1218 h 1622"/>
                <a:gd name="T14" fmla="*/ 404 w 404"/>
                <a:gd name="T15" fmla="*/ 1622 h 1622"/>
                <a:gd name="T16" fmla="*/ 404 w 404"/>
                <a:gd name="T17" fmla="*/ 363 h 1622"/>
                <a:gd name="T18" fmla="*/ 404 w 404"/>
                <a:gd name="T19" fmla="*/ 356 h 1622"/>
                <a:gd name="T20" fmla="*/ 396 w 404"/>
                <a:gd name="T21" fmla="*/ 28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1622">
                  <a:moveTo>
                    <a:pt x="396" y="282"/>
                  </a:moveTo>
                  <a:cubicBezTo>
                    <a:pt x="396" y="282"/>
                    <a:pt x="396" y="282"/>
                    <a:pt x="396" y="282"/>
                  </a:cubicBezTo>
                  <a:cubicBezTo>
                    <a:pt x="375" y="166"/>
                    <a:pt x="305" y="62"/>
                    <a:pt x="202" y="0"/>
                  </a:cubicBezTo>
                  <a:cubicBezTo>
                    <a:pt x="98" y="62"/>
                    <a:pt x="29" y="166"/>
                    <a:pt x="7" y="282"/>
                  </a:cubicBezTo>
                  <a:cubicBezTo>
                    <a:pt x="3" y="307"/>
                    <a:pt x="0" y="331"/>
                    <a:pt x="0" y="356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1218"/>
                    <a:pt x="0" y="1218"/>
                    <a:pt x="0" y="1218"/>
                  </a:cubicBezTo>
                  <a:cubicBezTo>
                    <a:pt x="404" y="1622"/>
                    <a:pt x="404" y="1622"/>
                    <a:pt x="404" y="1622"/>
                  </a:cubicBezTo>
                  <a:cubicBezTo>
                    <a:pt x="404" y="363"/>
                    <a:pt x="404" y="363"/>
                    <a:pt x="404" y="363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4" y="331"/>
                    <a:pt x="400" y="307"/>
                    <a:pt x="396" y="2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1877A8A-2696-4812-95B3-627D81509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450" y="2448951"/>
              <a:ext cx="571793" cy="2289256"/>
            </a:xfrm>
            <a:custGeom>
              <a:avLst/>
              <a:gdLst>
                <a:gd name="T0" fmla="*/ 396 w 404"/>
                <a:gd name="T1" fmla="*/ 282 h 1622"/>
                <a:gd name="T2" fmla="*/ 202 w 404"/>
                <a:gd name="T3" fmla="*/ 0 h 1622"/>
                <a:gd name="T4" fmla="*/ 8 w 404"/>
                <a:gd name="T5" fmla="*/ 282 h 1622"/>
                <a:gd name="T6" fmla="*/ 0 w 404"/>
                <a:gd name="T7" fmla="*/ 356 h 1622"/>
                <a:gd name="T8" fmla="*/ 0 w 404"/>
                <a:gd name="T9" fmla="*/ 363 h 1622"/>
                <a:gd name="T10" fmla="*/ 0 w 404"/>
                <a:gd name="T11" fmla="*/ 1622 h 1622"/>
                <a:gd name="T12" fmla="*/ 404 w 404"/>
                <a:gd name="T13" fmla="*/ 1218 h 1622"/>
                <a:gd name="T14" fmla="*/ 404 w 404"/>
                <a:gd name="T15" fmla="*/ 363 h 1622"/>
                <a:gd name="T16" fmla="*/ 404 w 404"/>
                <a:gd name="T17" fmla="*/ 356 h 1622"/>
                <a:gd name="T18" fmla="*/ 396 w 404"/>
                <a:gd name="T19" fmla="*/ 28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1622">
                  <a:moveTo>
                    <a:pt x="396" y="282"/>
                  </a:moveTo>
                  <a:cubicBezTo>
                    <a:pt x="375" y="166"/>
                    <a:pt x="306" y="62"/>
                    <a:pt x="202" y="0"/>
                  </a:cubicBezTo>
                  <a:cubicBezTo>
                    <a:pt x="98" y="62"/>
                    <a:pt x="29" y="166"/>
                    <a:pt x="8" y="282"/>
                  </a:cubicBezTo>
                  <a:cubicBezTo>
                    <a:pt x="3" y="307"/>
                    <a:pt x="0" y="331"/>
                    <a:pt x="0" y="356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1622"/>
                    <a:pt x="0" y="1622"/>
                    <a:pt x="0" y="1622"/>
                  </a:cubicBezTo>
                  <a:cubicBezTo>
                    <a:pt x="404" y="1218"/>
                    <a:pt x="404" y="1218"/>
                    <a:pt x="404" y="1218"/>
                  </a:cubicBezTo>
                  <a:cubicBezTo>
                    <a:pt x="404" y="363"/>
                    <a:pt x="404" y="363"/>
                    <a:pt x="404" y="363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4" y="331"/>
                    <a:pt x="401" y="307"/>
                    <a:pt x="396" y="2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F81595C-253F-4AC4-8766-4EA13849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84" y="2846493"/>
              <a:ext cx="571793" cy="114776"/>
            </a:xfrm>
            <a:custGeom>
              <a:avLst/>
              <a:gdLst>
                <a:gd name="T0" fmla="*/ 7 w 404"/>
                <a:gd name="T1" fmla="*/ 0 h 81"/>
                <a:gd name="T2" fmla="*/ 0 w 404"/>
                <a:gd name="T3" fmla="*/ 74 h 81"/>
                <a:gd name="T4" fmla="*/ 0 w 404"/>
                <a:gd name="T5" fmla="*/ 81 h 81"/>
                <a:gd name="T6" fmla="*/ 404 w 404"/>
                <a:gd name="T7" fmla="*/ 81 h 81"/>
                <a:gd name="T8" fmla="*/ 404 w 404"/>
                <a:gd name="T9" fmla="*/ 74 h 81"/>
                <a:gd name="T10" fmla="*/ 396 w 404"/>
                <a:gd name="T11" fmla="*/ 0 h 81"/>
                <a:gd name="T12" fmla="*/ 7 w 40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81">
                  <a:moveTo>
                    <a:pt x="7" y="0"/>
                  </a:moveTo>
                  <a:cubicBezTo>
                    <a:pt x="3" y="25"/>
                    <a:pt x="0" y="49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04" y="81"/>
                    <a:pt x="404" y="81"/>
                    <a:pt x="404" y="81"/>
                  </a:cubicBezTo>
                  <a:cubicBezTo>
                    <a:pt x="404" y="74"/>
                    <a:pt x="404" y="74"/>
                    <a:pt x="404" y="74"/>
                  </a:cubicBezTo>
                  <a:cubicBezTo>
                    <a:pt x="404" y="49"/>
                    <a:pt x="400" y="25"/>
                    <a:pt x="39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F98A3CA-20EA-430B-82B4-C13B29DB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450" y="2846493"/>
              <a:ext cx="571793" cy="114776"/>
            </a:xfrm>
            <a:custGeom>
              <a:avLst/>
              <a:gdLst>
                <a:gd name="T0" fmla="*/ 8 w 404"/>
                <a:gd name="T1" fmla="*/ 0 h 81"/>
                <a:gd name="T2" fmla="*/ 0 w 404"/>
                <a:gd name="T3" fmla="*/ 74 h 81"/>
                <a:gd name="T4" fmla="*/ 0 w 404"/>
                <a:gd name="T5" fmla="*/ 81 h 81"/>
                <a:gd name="T6" fmla="*/ 404 w 404"/>
                <a:gd name="T7" fmla="*/ 81 h 81"/>
                <a:gd name="T8" fmla="*/ 404 w 404"/>
                <a:gd name="T9" fmla="*/ 74 h 81"/>
                <a:gd name="T10" fmla="*/ 396 w 404"/>
                <a:gd name="T11" fmla="*/ 0 h 81"/>
                <a:gd name="T12" fmla="*/ 8 w 40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81">
                  <a:moveTo>
                    <a:pt x="8" y="0"/>
                  </a:moveTo>
                  <a:cubicBezTo>
                    <a:pt x="3" y="25"/>
                    <a:pt x="0" y="49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04" y="81"/>
                    <a:pt x="404" y="81"/>
                    <a:pt x="404" y="81"/>
                  </a:cubicBezTo>
                  <a:cubicBezTo>
                    <a:pt x="404" y="74"/>
                    <a:pt x="404" y="74"/>
                    <a:pt x="404" y="74"/>
                  </a:cubicBezTo>
                  <a:cubicBezTo>
                    <a:pt x="404" y="49"/>
                    <a:pt x="401" y="25"/>
                    <a:pt x="39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451897BE-D9E6-441D-9FBC-9100CBAA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242" y="2055583"/>
              <a:ext cx="1142541" cy="2956000"/>
            </a:xfrm>
            <a:custGeom>
              <a:avLst/>
              <a:gdLst>
                <a:gd name="T0" fmla="*/ 686 w 807"/>
                <a:gd name="T1" fmla="*/ 1972 h 2095"/>
                <a:gd name="T2" fmla="*/ 605 w 807"/>
                <a:gd name="T3" fmla="*/ 1859 h 2095"/>
                <a:gd name="T4" fmla="*/ 605 w 807"/>
                <a:gd name="T5" fmla="*/ 1295 h 2095"/>
                <a:gd name="T6" fmla="*/ 807 w 807"/>
                <a:gd name="T7" fmla="*/ 1497 h 2095"/>
                <a:gd name="T8" fmla="*/ 807 w 807"/>
                <a:gd name="T9" fmla="*/ 709 h 2095"/>
                <a:gd name="T10" fmla="*/ 420 w 807"/>
                <a:gd name="T11" fmla="*/ 7 h 2095"/>
                <a:gd name="T12" fmla="*/ 387 w 807"/>
                <a:gd name="T13" fmla="*/ 7 h 2095"/>
                <a:gd name="T14" fmla="*/ 0 w 807"/>
                <a:gd name="T15" fmla="*/ 709 h 2095"/>
                <a:gd name="T16" fmla="*/ 0 w 807"/>
                <a:gd name="T17" fmla="*/ 1497 h 2095"/>
                <a:gd name="T18" fmla="*/ 202 w 807"/>
                <a:gd name="T19" fmla="*/ 1295 h 2095"/>
                <a:gd name="T20" fmla="*/ 202 w 807"/>
                <a:gd name="T21" fmla="*/ 1859 h 2095"/>
                <a:gd name="T22" fmla="*/ 121 w 807"/>
                <a:gd name="T23" fmla="*/ 1972 h 2095"/>
                <a:gd name="T24" fmla="*/ 121 w 807"/>
                <a:gd name="T25" fmla="*/ 2014 h 2095"/>
                <a:gd name="T26" fmla="*/ 121 w 807"/>
                <a:gd name="T27" fmla="*/ 2093 h 2095"/>
                <a:gd name="T28" fmla="*/ 121 w 807"/>
                <a:gd name="T29" fmla="*/ 2095 h 2095"/>
                <a:gd name="T30" fmla="*/ 686 w 807"/>
                <a:gd name="T31" fmla="*/ 2095 h 2095"/>
                <a:gd name="T32" fmla="*/ 686 w 807"/>
                <a:gd name="T33" fmla="*/ 2093 h 2095"/>
                <a:gd name="T34" fmla="*/ 686 w 807"/>
                <a:gd name="T35" fmla="*/ 1972 h 2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7" h="2095">
                  <a:moveTo>
                    <a:pt x="686" y="1972"/>
                  </a:moveTo>
                  <a:cubicBezTo>
                    <a:pt x="605" y="1859"/>
                    <a:pt x="605" y="1859"/>
                    <a:pt x="605" y="1859"/>
                  </a:cubicBezTo>
                  <a:cubicBezTo>
                    <a:pt x="605" y="1295"/>
                    <a:pt x="605" y="1295"/>
                    <a:pt x="605" y="1295"/>
                  </a:cubicBezTo>
                  <a:cubicBezTo>
                    <a:pt x="807" y="1497"/>
                    <a:pt x="807" y="1497"/>
                    <a:pt x="807" y="1497"/>
                  </a:cubicBezTo>
                  <a:cubicBezTo>
                    <a:pt x="807" y="709"/>
                    <a:pt x="807" y="709"/>
                    <a:pt x="807" y="709"/>
                  </a:cubicBezTo>
                  <a:cubicBezTo>
                    <a:pt x="807" y="424"/>
                    <a:pt x="660" y="159"/>
                    <a:pt x="420" y="7"/>
                  </a:cubicBezTo>
                  <a:cubicBezTo>
                    <a:pt x="410" y="0"/>
                    <a:pt x="397" y="0"/>
                    <a:pt x="387" y="7"/>
                  </a:cubicBezTo>
                  <a:cubicBezTo>
                    <a:pt x="146" y="159"/>
                    <a:pt x="0" y="424"/>
                    <a:pt x="0" y="709"/>
                  </a:cubicBezTo>
                  <a:cubicBezTo>
                    <a:pt x="0" y="1497"/>
                    <a:pt x="0" y="1497"/>
                    <a:pt x="0" y="1497"/>
                  </a:cubicBezTo>
                  <a:cubicBezTo>
                    <a:pt x="202" y="1295"/>
                    <a:pt x="202" y="1295"/>
                    <a:pt x="202" y="1295"/>
                  </a:cubicBezTo>
                  <a:cubicBezTo>
                    <a:pt x="202" y="1859"/>
                    <a:pt x="202" y="1859"/>
                    <a:pt x="202" y="1859"/>
                  </a:cubicBezTo>
                  <a:cubicBezTo>
                    <a:pt x="121" y="1972"/>
                    <a:pt x="121" y="1972"/>
                    <a:pt x="121" y="1972"/>
                  </a:cubicBezTo>
                  <a:cubicBezTo>
                    <a:pt x="121" y="2014"/>
                    <a:pt x="121" y="2014"/>
                    <a:pt x="121" y="2014"/>
                  </a:cubicBezTo>
                  <a:cubicBezTo>
                    <a:pt x="121" y="2093"/>
                    <a:pt x="121" y="2093"/>
                    <a:pt x="121" y="2093"/>
                  </a:cubicBezTo>
                  <a:cubicBezTo>
                    <a:pt x="121" y="2095"/>
                    <a:pt x="121" y="2095"/>
                    <a:pt x="121" y="2095"/>
                  </a:cubicBezTo>
                  <a:cubicBezTo>
                    <a:pt x="686" y="2095"/>
                    <a:pt x="686" y="2095"/>
                    <a:pt x="686" y="2095"/>
                  </a:cubicBezTo>
                  <a:cubicBezTo>
                    <a:pt x="686" y="2093"/>
                    <a:pt x="686" y="2093"/>
                    <a:pt x="686" y="2093"/>
                  </a:cubicBezTo>
                  <a:lnTo>
                    <a:pt x="686" y="19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FCA16F99-D8FA-44DD-81A6-69C06E00C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4180" y="4981324"/>
              <a:ext cx="742913" cy="372500"/>
            </a:xfrm>
            <a:custGeom>
              <a:avLst/>
              <a:gdLst>
                <a:gd name="T0" fmla="*/ 505 w 525"/>
                <a:gd name="T1" fmla="*/ 264 h 264"/>
                <a:gd name="T2" fmla="*/ 21 w 525"/>
                <a:gd name="T3" fmla="*/ 264 h 264"/>
                <a:gd name="T4" fmla="*/ 8 w 525"/>
                <a:gd name="T5" fmla="*/ 237 h 264"/>
                <a:gd name="T6" fmla="*/ 61 w 525"/>
                <a:gd name="T7" fmla="*/ 0 h 264"/>
                <a:gd name="T8" fmla="*/ 465 w 525"/>
                <a:gd name="T9" fmla="*/ 0 h 264"/>
                <a:gd name="T10" fmla="*/ 517 w 525"/>
                <a:gd name="T11" fmla="*/ 237 h 264"/>
                <a:gd name="T12" fmla="*/ 505 w 525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264">
                  <a:moveTo>
                    <a:pt x="505" y="264"/>
                  </a:moveTo>
                  <a:cubicBezTo>
                    <a:pt x="21" y="264"/>
                    <a:pt x="21" y="264"/>
                    <a:pt x="21" y="264"/>
                  </a:cubicBezTo>
                  <a:cubicBezTo>
                    <a:pt x="8" y="264"/>
                    <a:pt x="0" y="248"/>
                    <a:pt x="8" y="23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25" y="248"/>
                    <a:pt x="518" y="264"/>
                    <a:pt x="505" y="26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5EFD3F80-A6F6-413D-8C33-A58CF107B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889" y="4981324"/>
              <a:ext cx="741869" cy="372500"/>
            </a:xfrm>
            <a:custGeom>
              <a:avLst/>
              <a:gdLst>
                <a:gd name="T0" fmla="*/ 504 w 524"/>
                <a:gd name="T1" fmla="*/ 264 h 264"/>
                <a:gd name="T2" fmla="*/ 20 w 524"/>
                <a:gd name="T3" fmla="*/ 264 h 264"/>
                <a:gd name="T4" fmla="*/ 7 w 524"/>
                <a:gd name="T5" fmla="*/ 237 h 264"/>
                <a:gd name="T6" fmla="*/ 60 w 524"/>
                <a:gd name="T7" fmla="*/ 0 h 264"/>
                <a:gd name="T8" fmla="*/ 464 w 524"/>
                <a:gd name="T9" fmla="*/ 0 h 264"/>
                <a:gd name="T10" fmla="*/ 517 w 524"/>
                <a:gd name="T11" fmla="*/ 237 h 264"/>
                <a:gd name="T12" fmla="*/ 504 w 524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264">
                  <a:moveTo>
                    <a:pt x="504" y="264"/>
                  </a:moveTo>
                  <a:cubicBezTo>
                    <a:pt x="20" y="264"/>
                    <a:pt x="20" y="264"/>
                    <a:pt x="20" y="264"/>
                  </a:cubicBezTo>
                  <a:cubicBezTo>
                    <a:pt x="7" y="264"/>
                    <a:pt x="0" y="248"/>
                    <a:pt x="7" y="23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24" y="248"/>
                    <a:pt x="517" y="264"/>
                    <a:pt x="504" y="26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1A192BF4-3FB7-4E46-A54B-C61D3680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259" y="2904925"/>
              <a:ext cx="227465" cy="227465"/>
            </a:xfrm>
            <a:custGeom>
              <a:avLst/>
              <a:gdLst>
                <a:gd name="T0" fmla="*/ 161 w 161"/>
                <a:gd name="T1" fmla="*/ 161 h 161"/>
                <a:gd name="T2" fmla="*/ 0 w 161"/>
                <a:gd name="T3" fmla="*/ 161 h 161"/>
                <a:gd name="T4" fmla="*/ 0 w 161"/>
                <a:gd name="T5" fmla="*/ 81 h 161"/>
                <a:gd name="T6" fmla="*/ 80 w 161"/>
                <a:gd name="T7" fmla="*/ 0 h 161"/>
                <a:gd name="T8" fmla="*/ 80 w 161"/>
                <a:gd name="T9" fmla="*/ 0 h 161"/>
                <a:gd name="T10" fmla="*/ 161 w 161"/>
                <a:gd name="T11" fmla="*/ 81 h 161"/>
                <a:gd name="T12" fmla="*/ 161 w 161"/>
                <a:gd name="T1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61">
                  <a:moveTo>
                    <a:pt x="161" y="161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25" y="0"/>
                    <a:pt x="161" y="36"/>
                    <a:pt x="161" y="81"/>
                  </a:cubicBezTo>
                  <a:lnTo>
                    <a:pt x="161" y="161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BDF8D99-3E78-49C0-A4A0-E95DAEBBDA63}"/>
                </a:ext>
              </a:extLst>
            </p:cNvPr>
            <p:cNvSpPr/>
            <p:nvPr/>
          </p:nvSpPr>
          <p:spPr>
            <a:xfrm>
              <a:off x="4100554" y="3758439"/>
              <a:ext cx="2855832" cy="1253144"/>
            </a:xfrm>
            <a:custGeom>
              <a:avLst/>
              <a:gdLst>
                <a:gd name="connsiteX0" fmla="*/ 2522412 w 4344987"/>
                <a:gd name="connsiteY0" fmla="*/ 0 h 1906589"/>
                <a:gd name="connsiteX1" fmla="*/ 2608261 w 4344987"/>
                <a:gd name="connsiteY1" fmla="*/ 0 h 1906589"/>
                <a:gd name="connsiteX2" fmla="*/ 2608261 w 4344987"/>
                <a:gd name="connsiteY2" fmla="*/ 517526 h 1906589"/>
                <a:gd name="connsiteX3" fmla="*/ 2608262 w 4344987"/>
                <a:gd name="connsiteY3" fmla="*/ 517526 h 1906589"/>
                <a:gd name="connsiteX4" fmla="*/ 2608262 w 4344987"/>
                <a:gd name="connsiteY4" fmla="*/ 1 h 1906589"/>
                <a:gd name="connsiteX5" fmla="*/ 4344987 w 4344987"/>
                <a:gd name="connsiteY5" fmla="*/ 1733552 h 1906589"/>
                <a:gd name="connsiteX6" fmla="*/ 4344987 w 4344987"/>
                <a:gd name="connsiteY6" fmla="*/ 1906589 h 1906589"/>
                <a:gd name="connsiteX7" fmla="*/ 2781300 w 4344987"/>
                <a:gd name="connsiteY7" fmla="*/ 1906589 h 1906589"/>
                <a:gd name="connsiteX8" fmla="*/ 2781300 w 4344987"/>
                <a:gd name="connsiteY8" fmla="*/ 1906588 h 1906589"/>
                <a:gd name="connsiteX9" fmla="*/ 1565275 w 4344987"/>
                <a:gd name="connsiteY9" fmla="*/ 1906588 h 1906589"/>
                <a:gd name="connsiteX10" fmla="*/ 1565275 w 4344987"/>
                <a:gd name="connsiteY10" fmla="*/ 1906589 h 1906589"/>
                <a:gd name="connsiteX11" fmla="*/ 0 w 4344987"/>
                <a:gd name="connsiteY11" fmla="*/ 1906589 h 1906589"/>
                <a:gd name="connsiteX12" fmla="*/ 0 w 4344987"/>
                <a:gd name="connsiteY12" fmla="*/ 1733552 h 1906589"/>
                <a:gd name="connsiteX13" fmla="*/ 1736724 w 4344987"/>
                <a:gd name="connsiteY13" fmla="*/ 3165 h 1906589"/>
                <a:gd name="connsiteX14" fmla="*/ 1736724 w 4344987"/>
                <a:gd name="connsiteY14" fmla="*/ 1 h 1906589"/>
                <a:gd name="connsiteX15" fmla="*/ 1739900 w 4344987"/>
                <a:gd name="connsiteY15" fmla="*/ 1 h 1906589"/>
                <a:gd name="connsiteX16" fmla="*/ 2522412 w 4344987"/>
                <a:gd name="connsiteY16" fmla="*/ 1 h 190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44987" h="1906589">
                  <a:moveTo>
                    <a:pt x="2522412" y="0"/>
                  </a:moveTo>
                  <a:lnTo>
                    <a:pt x="2608261" y="0"/>
                  </a:lnTo>
                  <a:lnTo>
                    <a:pt x="2608261" y="517526"/>
                  </a:lnTo>
                  <a:lnTo>
                    <a:pt x="2608262" y="517526"/>
                  </a:lnTo>
                  <a:lnTo>
                    <a:pt x="2608262" y="1"/>
                  </a:lnTo>
                  <a:lnTo>
                    <a:pt x="4344987" y="1733552"/>
                  </a:lnTo>
                  <a:lnTo>
                    <a:pt x="4344987" y="1906589"/>
                  </a:lnTo>
                  <a:lnTo>
                    <a:pt x="2781300" y="1906589"/>
                  </a:lnTo>
                  <a:lnTo>
                    <a:pt x="2781300" y="1906588"/>
                  </a:lnTo>
                  <a:lnTo>
                    <a:pt x="1565275" y="1906588"/>
                  </a:lnTo>
                  <a:lnTo>
                    <a:pt x="1565275" y="1906589"/>
                  </a:lnTo>
                  <a:lnTo>
                    <a:pt x="0" y="1906589"/>
                  </a:lnTo>
                  <a:lnTo>
                    <a:pt x="0" y="1733552"/>
                  </a:lnTo>
                  <a:lnTo>
                    <a:pt x="1736724" y="3165"/>
                  </a:lnTo>
                  <a:lnTo>
                    <a:pt x="1736724" y="1"/>
                  </a:lnTo>
                  <a:lnTo>
                    <a:pt x="1739900" y="1"/>
                  </a:lnTo>
                  <a:lnTo>
                    <a:pt x="2522412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0B3FBC89-A185-4A90-AE8F-27E66ACB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554" y="4785162"/>
              <a:ext cx="1049678" cy="226422"/>
            </a:xfrm>
            <a:custGeom>
              <a:avLst/>
              <a:gdLst>
                <a:gd name="T0" fmla="*/ 110 w 1006"/>
                <a:gd name="T1" fmla="*/ 0 h 217"/>
                <a:gd name="T2" fmla="*/ 0 w 1006"/>
                <a:gd name="T3" fmla="*/ 108 h 217"/>
                <a:gd name="T4" fmla="*/ 0 w 1006"/>
                <a:gd name="T5" fmla="*/ 217 h 217"/>
                <a:gd name="T6" fmla="*/ 986 w 1006"/>
                <a:gd name="T7" fmla="*/ 217 h 217"/>
                <a:gd name="T8" fmla="*/ 986 w 1006"/>
                <a:gd name="T9" fmla="*/ 215 h 217"/>
                <a:gd name="T10" fmla="*/ 986 w 1006"/>
                <a:gd name="T11" fmla="*/ 108 h 217"/>
                <a:gd name="T12" fmla="*/ 986 w 1006"/>
                <a:gd name="T13" fmla="*/ 51 h 217"/>
                <a:gd name="T14" fmla="*/ 1006 w 1006"/>
                <a:gd name="T15" fmla="*/ 0 h 217"/>
                <a:gd name="T16" fmla="*/ 110 w 1006"/>
                <a:gd name="T1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6" h="217">
                  <a:moveTo>
                    <a:pt x="110" y="0"/>
                  </a:moveTo>
                  <a:lnTo>
                    <a:pt x="0" y="108"/>
                  </a:lnTo>
                  <a:lnTo>
                    <a:pt x="0" y="217"/>
                  </a:lnTo>
                  <a:lnTo>
                    <a:pt x="986" y="217"/>
                  </a:lnTo>
                  <a:lnTo>
                    <a:pt x="986" y="215"/>
                  </a:lnTo>
                  <a:lnTo>
                    <a:pt x="986" y="108"/>
                  </a:lnTo>
                  <a:lnTo>
                    <a:pt x="986" y="51"/>
                  </a:lnTo>
                  <a:lnTo>
                    <a:pt x="1006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7796540-B027-46CC-8AA6-CB1EF3A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708" y="4785162"/>
              <a:ext cx="1049678" cy="226422"/>
            </a:xfrm>
            <a:custGeom>
              <a:avLst/>
              <a:gdLst>
                <a:gd name="T0" fmla="*/ 21 w 1006"/>
                <a:gd name="T1" fmla="*/ 51 h 217"/>
                <a:gd name="T2" fmla="*/ 21 w 1006"/>
                <a:gd name="T3" fmla="*/ 215 h 217"/>
                <a:gd name="T4" fmla="*/ 21 w 1006"/>
                <a:gd name="T5" fmla="*/ 217 h 217"/>
                <a:gd name="T6" fmla="*/ 1006 w 1006"/>
                <a:gd name="T7" fmla="*/ 217 h 217"/>
                <a:gd name="T8" fmla="*/ 1006 w 1006"/>
                <a:gd name="T9" fmla="*/ 108 h 217"/>
                <a:gd name="T10" fmla="*/ 898 w 1006"/>
                <a:gd name="T11" fmla="*/ 0 h 217"/>
                <a:gd name="T12" fmla="*/ 0 w 1006"/>
                <a:gd name="T13" fmla="*/ 0 h 217"/>
                <a:gd name="T14" fmla="*/ 21 w 1006"/>
                <a:gd name="T15" fmla="*/ 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6" h="217">
                  <a:moveTo>
                    <a:pt x="21" y="51"/>
                  </a:moveTo>
                  <a:lnTo>
                    <a:pt x="21" y="215"/>
                  </a:lnTo>
                  <a:lnTo>
                    <a:pt x="21" y="217"/>
                  </a:lnTo>
                  <a:lnTo>
                    <a:pt x="1006" y="217"/>
                  </a:lnTo>
                  <a:lnTo>
                    <a:pt x="1006" y="108"/>
                  </a:lnTo>
                  <a:lnTo>
                    <a:pt x="898" y="0"/>
                  </a:lnTo>
                  <a:lnTo>
                    <a:pt x="0" y="0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6BA3B52-8A5C-4A48-BCC7-D1CCA522F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363" y="2550163"/>
              <a:ext cx="799257" cy="2461420"/>
            </a:xfrm>
            <a:custGeom>
              <a:avLst/>
              <a:gdLst>
                <a:gd name="T0" fmla="*/ 484 w 565"/>
                <a:gd name="T1" fmla="*/ 1420 h 1744"/>
                <a:gd name="T2" fmla="*/ 484 w 565"/>
                <a:gd name="T3" fmla="*/ 370 h 1744"/>
                <a:gd name="T4" fmla="*/ 345 w 565"/>
                <a:gd name="T5" fmla="*/ 35 h 1744"/>
                <a:gd name="T6" fmla="*/ 220 w 565"/>
                <a:gd name="T7" fmla="*/ 35 h 1744"/>
                <a:gd name="T8" fmla="*/ 81 w 565"/>
                <a:gd name="T9" fmla="*/ 370 h 1744"/>
                <a:gd name="T10" fmla="*/ 81 w 565"/>
                <a:gd name="T11" fmla="*/ 1420 h 1744"/>
                <a:gd name="T12" fmla="*/ 0 w 565"/>
                <a:gd name="T13" fmla="*/ 1621 h 1744"/>
                <a:gd name="T14" fmla="*/ 0 w 565"/>
                <a:gd name="T15" fmla="*/ 1744 h 1744"/>
                <a:gd name="T16" fmla="*/ 565 w 565"/>
                <a:gd name="T17" fmla="*/ 1744 h 1744"/>
                <a:gd name="T18" fmla="*/ 565 w 565"/>
                <a:gd name="T19" fmla="*/ 1621 h 1744"/>
                <a:gd name="T20" fmla="*/ 484 w 565"/>
                <a:gd name="T21" fmla="*/ 1420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1744">
                  <a:moveTo>
                    <a:pt x="484" y="1420"/>
                  </a:moveTo>
                  <a:cubicBezTo>
                    <a:pt x="484" y="370"/>
                    <a:pt x="484" y="370"/>
                    <a:pt x="484" y="370"/>
                  </a:cubicBezTo>
                  <a:cubicBezTo>
                    <a:pt x="484" y="244"/>
                    <a:pt x="434" y="124"/>
                    <a:pt x="345" y="35"/>
                  </a:cubicBezTo>
                  <a:cubicBezTo>
                    <a:pt x="310" y="0"/>
                    <a:pt x="254" y="0"/>
                    <a:pt x="220" y="35"/>
                  </a:cubicBezTo>
                  <a:cubicBezTo>
                    <a:pt x="131" y="124"/>
                    <a:pt x="81" y="244"/>
                    <a:pt x="81" y="370"/>
                  </a:cubicBezTo>
                  <a:cubicBezTo>
                    <a:pt x="81" y="1420"/>
                    <a:pt x="81" y="1420"/>
                    <a:pt x="81" y="1420"/>
                  </a:cubicBezTo>
                  <a:cubicBezTo>
                    <a:pt x="0" y="1621"/>
                    <a:pt x="0" y="1621"/>
                    <a:pt x="0" y="1621"/>
                  </a:cubicBezTo>
                  <a:cubicBezTo>
                    <a:pt x="0" y="1744"/>
                    <a:pt x="0" y="1744"/>
                    <a:pt x="0" y="1744"/>
                  </a:cubicBezTo>
                  <a:cubicBezTo>
                    <a:pt x="565" y="1744"/>
                    <a:pt x="565" y="1744"/>
                    <a:pt x="565" y="1744"/>
                  </a:cubicBezTo>
                  <a:cubicBezTo>
                    <a:pt x="565" y="1621"/>
                    <a:pt x="565" y="1621"/>
                    <a:pt x="565" y="1621"/>
                  </a:cubicBezTo>
                  <a:lnTo>
                    <a:pt x="484" y="1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9244B57C-27DF-4AB9-B1F6-0CBB3557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742" y="4441877"/>
              <a:ext cx="169034" cy="1721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0D9D2933-94CE-47D3-AC29-F1640C940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207" y="4441877"/>
              <a:ext cx="170077" cy="1721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AAE2AA67-2C6B-461F-8FB7-A0F30190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431" y="4785162"/>
              <a:ext cx="170077" cy="22642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7D4E60E1-2343-4420-ABB0-57D2C5077147}"/>
              </a:ext>
            </a:extLst>
          </p:cNvPr>
          <p:cNvCxnSpPr>
            <a:cxnSpLocks/>
          </p:cNvCxnSpPr>
          <p:nvPr/>
        </p:nvCxnSpPr>
        <p:spPr>
          <a:xfrm>
            <a:off x="6224451" y="2062982"/>
            <a:ext cx="1558835" cy="0"/>
          </a:xfrm>
          <a:prstGeom prst="line">
            <a:avLst/>
          </a:prstGeom>
          <a:ln w="1905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60BA12-9DC7-4DD5-B487-047759F524E9}"/>
              </a:ext>
            </a:extLst>
          </p:cNvPr>
          <p:cNvSpPr txBox="1"/>
          <p:nvPr/>
        </p:nvSpPr>
        <p:spPr>
          <a:xfrm>
            <a:off x="8037810" y="2185700"/>
            <a:ext cx="267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219B2A6-B3AF-46F5-A3EF-083DBD8FEF1D}"/>
              </a:ext>
            </a:extLst>
          </p:cNvPr>
          <p:cNvSpPr txBox="1"/>
          <p:nvPr/>
        </p:nvSpPr>
        <p:spPr>
          <a:xfrm>
            <a:off x="8037810" y="1829914"/>
            <a:ext cx="267729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defRPr/>
            </a:pPr>
            <a:r>
              <a:rPr lang="en-US" sz="2000" b="1" ker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  <a:endParaRPr lang="en-US" sz="2000" b="1" kern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9B74C1C0-D84B-45AC-9C15-DF818A859DCF}"/>
              </a:ext>
            </a:extLst>
          </p:cNvPr>
          <p:cNvSpPr txBox="1"/>
          <p:nvPr/>
        </p:nvSpPr>
        <p:spPr>
          <a:xfrm>
            <a:off x="8037810" y="3310570"/>
            <a:ext cx="267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FEEF95A-6B5A-4EC8-886F-E65DB330ABED}"/>
              </a:ext>
            </a:extLst>
          </p:cNvPr>
          <p:cNvSpPr txBox="1"/>
          <p:nvPr/>
        </p:nvSpPr>
        <p:spPr>
          <a:xfrm>
            <a:off x="8037810" y="2954784"/>
            <a:ext cx="267729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defRPr/>
            </a:pPr>
            <a:r>
              <a:rPr lang="en-US" sz="2000" b="1" ker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  <a:endParaRPr lang="en-US" sz="2000" b="1" kern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9E0E5AB-A0AA-46F1-B2DF-3C5EAB7EC047}"/>
              </a:ext>
            </a:extLst>
          </p:cNvPr>
          <p:cNvSpPr txBox="1"/>
          <p:nvPr/>
        </p:nvSpPr>
        <p:spPr>
          <a:xfrm>
            <a:off x="1473724" y="2710776"/>
            <a:ext cx="267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F5825582-1E8F-4F76-A6EC-A0FF00A528F5}"/>
              </a:ext>
            </a:extLst>
          </p:cNvPr>
          <p:cNvSpPr txBox="1"/>
          <p:nvPr/>
        </p:nvSpPr>
        <p:spPr>
          <a:xfrm>
            <a:off x="1473724" y="2354990"/>
            <a:ext cx="267729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defRPr/>
            </a:pPr>
            <a:r>
              <a:rPr lang="en-US" sz="2000" b="1" ker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  <a:endParaRPr lang="en-US" sz="2000" b="1" kern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11C78B7-8248-444B-B5D4-043455EC267A}"/>
              </a:ext>
            </a:extLst>
          </p:cNvPr>
          <p:cNvSpPr txBox="1"/>
          <p:nvPr/>
        </p:nvSpPr>
        <p:spPr>
          <a:xfrm>
            <a:off x="1473724" y="3885981"/>
            <a:ext cx="267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FD98F36-F6BB-473D-BB67-2CF36844AAB0}"/>
              </a:ext>
            </a:extLst>
          </p:cNvPr>
          <p:cNvSpPr txBox="1"/>
          <p:nvPr/>
        </p:nvSpPr>
        <p:spPr>
          <a:xfrm>
            <a:off x="1473724" y="3530195"/>
            <a:ext cx="267729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defRPr/>
            </a:pPr>
            <a:r>
              <a:rPr lang="en-US" sz="2000" b="1" ker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  <a:endParaRPr lang="en-US" sz="2000" b="1" kern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69AEEB48-615E-456E-B487-147857564742}"/>
              </a:ext>
            </a:extLst>
          </p:cNvPr>
          <p:cNvSpPr txBox="1"/>
          <p:nvPr/>
        </p:nvSpPr>
        <p:spPr>
          <a:xfrm>
            <a:off x="8037810" y="4432858"/>
            <a:ext cx="267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777AA12-1A37-4D85-A84A-52297EB4E867}"/>
              </a:ext>
            </a:extLst>
          </p:cNvPr>
          <p:cNvSpPr txBox="1"/>
          <p:nvPr/>
        </p:nvSpPr>
        <p:spPr>
          <a:xfrm>
            <a:off x="8037810" y="4077072"/>
            <a:ext cx="267729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defRPr/>
            </a:pPr>
            <a:r>
              <a:rPr lang="en-US" sz="2000" b="1" ker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 Here</a:t>
            </a:r>
            <a:endParaRPr lang="en-US" sz="2000" b="1" kern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C97D891-92CE-45E6-BD67-3382FE5A4A87}"/>
              </a:ext>
            </a:extLst>
          </p:cNvPr>
          <p:cNvCxnSpPr>
            <a:cxnSpLocks/>
          </p:cNvCxnSpPr>
          <p:nvPr/>
        </p:nvCxnSpPr>
        <p:spPr>
          <a:xfrm>
            <a:off x="4441121" y="2603480"/>
            <a:ext cx="1469822" cy="0"/>
          </a:xfrm>
          <a:prstGeom prst="line">
            <a:avLst/>
          </a:prstGeom>
          <a:ln w="1905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EC40324C-6770-4B07-818D-63C81C05422C}"/>
              </a:ext>
            </a:extLst>
          </p:cNvPr>
          <p:cNvCxnSpPr>
            <a:cxnSpLocks/>
          </p:cNvCxnSpPr>
          <p:nvPr/>
        </p:nvCxnSpPr>
        <p:spPr>
          <a:xfrm>
            <a:off x="6276703" y="3175153"/>
            <a:ext cx="1506583" cy="0"/>
          </a:xfrm>
          <a:prstGeom prst="line">
            <a:avLst/>
          </a:prstGeom>
          <a:ln w="1905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51184176-CD02-4476-938F-E4B6120C08A2}"/>
              </a:ext>
            </a:extLst>
          </p:cNvPr>
          <p:cNvCxnSpPr>
            <a:cxnSpLocks/>
          </p:cNvCxnSpPr>
          <p:nvPr/>
        </p:nvCxnSpPr>
        <p:spPr>
          <a:xfrm>
            <a:off x="4430235" y="3798644"/>
            <a:ext cx="1469822" cy="0"/>
          </a:xfrm>
          <a:prstGeom prst="line">
            <a:avLst/>
          </a:prstGeom>
          <a:ln w="1905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57D76B8E-D84B-456C-AF30-9E3B5114B62B}"/>
              </a:ext>
            </a:extLst>
          </p:cNvPr>
          <p:cNvCxnSpPr>
            <a:cxnSpLocks/>
          </p:cNvCxnSpPr>
          <p:nvPr/>
        </p:nvCxnSpPr>
        <p:spPr>
          <a:xfrm>
            <a:off x="6313464" y="4284741"/>
            <a:ext cx="1469822" cy="0"/>
          </a:xfrm>
          <a:prstGeom prst="line">
            <a:avLst/>
          </a:prstGeom>
          <a:ln w="1905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326FB-72AB-42AA-81DF-928683AA4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365" y="1161210"/>
            <a:ext cx="1447902" cy="16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188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108</cp:revision>
  <dcterms:created xsi:type="dcterms:W3CDTF">2013-09-12T13:05:01Z</dcterms:created>
  <dcterms:modified xsi:type="dcterms:W3CDTF">2018-10-12T15:36:48Z</dcterms:modified>
</cp:coreProperties>
</file>