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7" r:id="rId2"/>
    <p:sldMasterId id="2147483700" r:id="rId3"/>
  </p:sldMasterIdLst>
  <p:notesMasterIdLst>
    <p:notesMasterId r:id="rId12"/>
  </p:notesMasterIdLst>
  <p:sldIdLst>
    <p:sldId id="256" r:id="rId4"/>
    <p:sldId id="271" r:id="rId5"/>
    <p:sldId id="272" r:id="rId6"/>
    <p:sldId id="273" r:id="rId7"/>
    <p:sldId id="274" r:id="rId8"/>
    <p:sldId id="270" r:id="rId9"/>
    <p:sldId id="27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89"/>
  </p:normalViewPr>
  <p:slideViewPr>
    <p:cSldViewPr snapToGrid="0" snapToObjects="1">
      <p:cViewPr>
        <p:scale>
          <a:sx n="66" d="100"/>
          <a:sy n="66" d="100"/>
        </p:scale>
        <p:origin x="9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9D77F-9827-6142-8DE5-F4128DE387F9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005C2-D871-9B4A-BAE4-BA75E4E1C71C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71241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05C2-D871-9B4A-BAE4-BA75E4E1C71C}" type="slidenum">
              <a:rPr lang="en-UY" smtClean="0"/>
              <a:t>1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61685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05C2-D871-9B4A-BAE4-BA75E4E1C71C}" type="slidenum">
              <a:rPr lang="en-UY" smtClean="0"/>
              <a:t>2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48025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05C2-D871-9B4A-BAE4-BA75E4E1C71C}" type="slidenum">
              <a:rPr lang="en-UY" smtClean="0"/>
              <a:t>3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22907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05C2-D871-9B4A-BAE4-BA75E4E1C71C}" type="slidenum">
              <a:rPr lang="en-UY" smtClean="0"/>
              <a:t>4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0539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05C2-D871-9B4A-BAE4-BA75E4E1C71C}" type="slidenum">
              <a:rPr lang="en-UY" smtClean="0"/>
              <a:t>5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11040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05C2-D871-9B4A-BAE4-BA75E4E1C71C}" type="slidenum">
              <a:rPr lang="en-UY" smtClean="0"/>
              <a:t>6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5078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</a:t>
            </a:r>
            <a:r>
              <a:rPr lang="en-US" baseline="0" dirty="0" err="1"/>
              <a:t>SlideModel.com</a:t>
            </a:r>
            <a:r>
              <a:rPr lang="en-US" baseline="0" dirty="0"/>
              <a:t> – You can download more templates, shapes and elements for PowerPoint from http://</a:t>
            </a:r>
            <a:r>
              <a:rPr lang="en-US" baseline="0" dirty="0" err="1"/>
              <a:t>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254F-9338-4BA9-B7AC-A66622A3D0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44537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53128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2840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1FA6-84E2-354A-AF85-B0774165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44323-25F7-A149-B951-777CC126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8436-B431-CA40-9735-365A2DDE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1EB3-0BDB-E448-94FE-4522DBA4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A453-CFEB-B741-863D-28DDCF8A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08417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6CBE-0357-B74A-AC65-725553E7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5D49-48ED-7D45-A0A1-AE1FDADB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DD1D-642C-EA46-9A00-A69ECE21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A967-C738-6749-9EDC-CD521DA1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4D70-D003-474E-90F0-07AF5514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428836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B7E7-8541-4C4C-B1B8-19D342CD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D78F2-EBE6-AC46-8926-5A9F951F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45F8A-962D-9A4A-BEE3-E2FBB238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1D78-E70E-3942-BFC9-D872D988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7CF2-20DD-534E-88B7-7CDF2C16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55078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9406-200E-704E-BB0D-8F7AB933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6D3F-0EB9-344A-81F2-49CD7BEB2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866D4-4C61-9649-A1C7-0CD05197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52246-B6E0-D545-8FE0-63D0778B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E2EA-2F17-1141-88BD-4198E0C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786A-FFED-7345-A97A-6D315A8F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64265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A51B-B61A-B24D-959E-9A27BCC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AEFF-B030-2B4A-A932-899C2925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7F0E5-542A-F34E-A46B-4674CF350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E2038-CB35-994D-B273-C8F313495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3AA78-8554-3C44-8ACA-3E0D6530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1999-893C-3443-82F7-7604FDE1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5F1FA-3235-624A-B879-F25C6617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A7697-A6F6-5549-A12C-8CE073B3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22322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2713-AE78-D540-B998-48BC05AE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50F8-FC23-DD46-955C-EF9BB9DA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37239-56EB-344A-BB47-BFD270D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8069-151D-0F46-A2C5-D0D28CF3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47912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2E8FD-0A9B-2641-95F1-89DE817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78E8A-77CB-B74B-8771-42D74D22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275D-C01A-7142-9FDA-09099F29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092276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5748-6481-7D4E-88C6-6EE75C23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5FE7-5552-2A48-9D65-56BC88E8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8C658-DCC9-7247-B7CD-250ADB24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50D4A-AD0E-4640-A8F8-BBC7A25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87FF5-B4EA-B449-A947-5A4A3BD3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7113-0A02-5D47-A914-2D74E016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6041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122074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B649-6C84-5E42-B62B-1FA0E770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DB513-90AE-BC4C-8F31-AA80338A7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E2DEF-E9E0-C648-A8F9-A2DC3807E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EDEF-3C64-F345-93A0-2D82AAB4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95147-2B18-F048-8689-87E6D233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3B0BE-C17F-FA4B-8571-B21DDECB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4245182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53E5-9FF6-FF4A-8993-553BB64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756CA-6876-1C43-B443-1A9D3092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F0D9-0BF5-6E4B-9954-763ECE30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75B8-623B-9A46-8547-325269C0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F53E-0B14-3548-B0BB-84CCCCBD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4025834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0D8E9-C71B-064D-81B6-DCFBD9C12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0F928-1F6F-A44C-B527-618497F9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BA1A-66B8-3A49-A7E1-57E7F7A6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2976-78CA-2843-A832-9566F9A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6C49-463E-6147-81DD-90F43DFE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211923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9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3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7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3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25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7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672605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4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6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94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431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8467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63968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326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40097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3803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2089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32E7-A5C6-444E-808B-375BC9F801AB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BB28-68BE-9D4A-8078-1328021779CE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273374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6B9E9-6416-6D41-94BD-FECC1F50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FC4F-1B07-E243-9B09-646A222B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5FDF-7142-D240-A4E7-825EC2A1F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9CC6-CA6A-C14D-AA18-7044B75788D2}" type="datetimeFigureOut">
              <a:rPr lang="en-UY" smtClean="0"/>
              <a:t>05/01/2022</a:t>
            </a:fld>
            <a:endParaRPr lang="en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D24D-9F27-194E-B413-99DB7EF6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BFDE-22CD-D445-ADA5-E2CF03384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D1CC-41E2-FD46-89A4-F547D702E0F4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3263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1.png"/><Relationship Id="rId18" Type="http://schemas.openxmlformats.org/officeDocument/2006/relationships/image" Target="../media/image28.sv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12" Type="http://schemas.openxmlformats.org/officeDocument/2006/relationships/image" Target="../media/image20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svg"/><Relationship Id="rId11" Type="http://schemas.openxmlformats.org/officeDocument/2006/relationships/image" Target="../media/image19.png"/><Relationship Id="rId5" Type="http://schemas.openxmlformats.org/officeDocument/2006/relationships/image" Target="../media/image31.png"/><Relationship Id="rId15" Type="http://schemas.openxmlformats.org/officeDocument/2006/relationships/image" Target="../media/image25.png"/><Relationship Id="rId10" Type="http://schemas.openxmlformats.org/officeDocument/2006/relationships/image" Target="../media/image4.svg"/><Relationship Id="rId4" Type="http://schemas.openxmlformats.org/officeDocument/2006/relationships/image" Target="../media/image30.svg"/><Relationship Id="rId9" Type="http://schemas.openxmlformats.org/officeDocument/2006/relationships/image" Target="../media/image3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13.png"/><Relationship Id="rId18" Type="http://schemas.openxmlformats.org/officeDocument/2006/relationships/image" Target="../media/image28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6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30.svg"/><Relationship Id="rId9" Type="http://schemas.openxmlformats.org/officeDocument/2006/relationships/image" Target="../media/image23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16.sv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10" Type="http://schemas.openxmlformats.org/officeDocument/2006/relationships/image" Target="../media/image32.svg"/><Relationship Id="rId4" Type="http://schemas.openxmlformats.org/officeDocument/2006/relationships/image" Target="../media/image30.svg"/><Relationship Id="rId9" Type="http://schemas.openxmlformats.org/officeDocument/2006/relationships/image" Target="../media/image31.png"/><Relationship Id="rId1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>
            <a:extLst>
              <a:ext uri="{FF2B5EF4-FFF2-40B4-BE49-F238E27FC236}">
                <a16:creationId xmlns:a16="http://schemas.microsoft.com/office/drawing/2014/main" id="{54D9164C-C892-6F49-AC2C-DE3929702A0B}"/>
              </a:ext>
            </a:extLst>
          </p:cNvPr>
          <p:cNvSpPr/>
          <p:nvPr/>
        </p:nvSpPr>
        <p:spPr>
          <a:xfrm rot="10800000">
            <a:off x="4082192" y="5127455"/>
            <a:ext cx="8122332" cy="1268195"/>
          </a:xfrm>
          <a:custGeom>
            <a:avLst/>
            <a:gdLst>
              <a:gd name="connsiteX0" fmla="*/ 0 w 8122332"/>
              <a:gd name="connsiteY0" fmla="*/ 1268195 h 1268195"/>
              <a:gd name="connsiteX1" fmla="*/ 0 w 8122332"/>
              <a:gd name="connsiteY1" fmla="*/ 400628 h 1268195"/>
              <a:gd name="connsiteX2" fmla="*/ 7771327 w 8122332"/>
              <a:gd name="connsiteY2" fmla="*/ 794 h 1268195"/>
              <a:gd name="connsiteX3" fmla="*/ 8114956 w 8122332"/>
              <a:gd name="connsiteY3" fmla="*/ 102285 h 1268195"/>
              <a:gd name="connsiteX4" fmla="*/ 8122332 w 8122332"/>
              <a:gd name="connsiteY4" fmla="*/ 125908 h 1268195"/>
              <a:gd name="connsiteX5" fmla="*/ 8120050 w 8122332"/>
              <a:gd name="connsiteY5" fmla="*/ 160315 h 1268195"/>
              <a:gd name="connsiteX6" fmla="*/ 7955302 w 8122332"/>
              <a:gd name="connsiteY6" fmla="*/ 268261 h 1268195"/>
              <a:gd name="connsiteX7" fmla="*/ 7578562 w 8122332"/>
              <a:gd name="connsiteY7" fmla="*/ 333217 h 1268195"/>
              <a:gd name="connsiteX8" fmla="*/ 7431244 w 8122332"/>
              <a:gd name="connsiteY8" fmla="*/ 393097 h 1268195"/>
              <a:gd name="connsiteX9" fmla="*/ 7403812 w 8122332"/>
              <a:gd name="connsiteY9" fmla="*/ 464230 h 1268195"/>
              <a:gd name="connsiteX10" fmla="*/ 7429421 w 8122332"/>
              <a:gd name="connsiteY10" fmla="*/ 909774 h 1268195"/>
              <a:gd name="connsiteX11" fmla="*/ 7406354 w 8122332"/>
              <a:gd name="connsiteY11" fmla="*/ 910974 h 1268195"/>
              <a:gd name="connsiteX12" fmla="*/ 5593162 w 8122332"/>
              <a:gd name="connsiteY12" fmla="*/ 999989 h 126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22332" h="1268195">
                <a:moveTo>
                  <a:pt x="0" y="1268195"/>
                </a:moveTo>
                <a:lnTo>
                  <a:pt x="0" y="400628"/>
                </a:lnTo>
                <a:lnTo>
                  <a:pt x="7771327" y="794"/>
                </a:lnTo>
                <a:cubicBezTo>
                  <a:pt x="7979966" y="-6204"/>
                  <a:pt x="8074716" y="33555"/>
                  <a:pt x="8114956" y="102285"/>
                </a:cubicBezTo>
                <a:lnTo>
                  <a:pt x="8122332" y="125908"/>
                </a:lnTo>
                <a:lnTo>
                  <a:pt x="8120050" y="160315"/>
                </a:lnTo>
                <a:cubicBezTo>
                  <a:pt x="8101570" y="253551"/>
                  <a:pt x="8008883" y="254224"/>
                  <a:pt x="7955302" y="268261"/>
                </a:cubicBezTo>
                <a:lnTo>
                  <a:pt x="7578562" y="333217"/>
                </a:lnTo>
                <a:cubicBezTo>
                  <a:pt x="7505057" y="345874"/>
                  <a:pt x="7459492" y="368268"/>
                  <a:pt x="7431244" y="393097"/>
                </a:cubicBezTo>
                <a:lnTo>
                  <a:pt x="7403812" y="464230"/>
                </a:lnTo>
                <a:lnTo>
                  <a:pt x="7429421" y="909774"/>
                </a:lnTo>
                <a:lnTo>
                  <a:pt x="7406354" y="910974"/>
                </a:lnTo>
                <a:lnTo>
                  <a:pt x="5593162" y="9999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CDC0B145-6762-F243-998F-3F7A89EDAD10}"/>
              </a:ext>
            </a:extLst>
          </p:cNvPr>
          <p:cNvSpPr/>
          <p:nvPr/>
        </p:nvSpPr>
        <p:spPr>
          <a:xfrm rot="10800000">
            <a:off x="3981832" y="3940614"/>
            <a:ext cx="8222693" cy="1273007"/>
          </a:xfrm>
          <a:custGeom>
            <a:avLst/>
            <a:gdLst>
              <a:gd name="connsiteX0" fmla="*/ 0 w 8222693"/>
              <a:gd name="connsiteY0" fmla="*/ 1273007 h 1273007"/>
              <a:gd name="connsiteX1" fmla="*/ 0 w 8222693"/>
              <a:gd name="connsiteY1" fmla="*/ 405791 h 1273007"/>
              <a:gd name="connsiteX2" fmla="*/ 7871688 w 8222693"/>
              <a:gd name="connsiteY2" fmla="*/ 794 h 1273007"/>
              <a:gd name="connsiteX3" fmla="*/ 8215317 w 8222693"/>
              <a:gd name="connsiteY3" fmla="*/ 102285 h 1273007"/>
              <a:gd name="connsiteX4" fmla="*/ 8222693 w 8222693"/>
              <a:gd name="connsiteY4" fmla="*/ 125908 h 1273007"/>
              <a:gd name="connsiteX5" fmla="*/ 8220411 w 8222693"/>
              <a:gd name="connsiteY5" fmla="*/ 160315 h 1273007"/>
              <a:gd name="connsiteX6" fmla="*/ 8055663 w 8222693"/>
              <a:gd name="connsiteY6" fmla="*/ 268261 h 1273007"/>
              <a:gd name="connsiteX7" fmla="*/ 7678923 w 8222693"/>
              <a:gd name="connsiteY7" fmla="*/ 333217 h 1273007"/>
              <a:gd name="connsiteX8" fmla="*/ 7531605 w 8222693"/>
              <a:gd name="connsiteY8" fmla="*/ 393097 h 1273007"/>
              <a:gd name="connsiteX9" fmla="*/ 7504173 w 8222693"/>
              <a:gd name="connsiteY9" fmla="*/ 464230 h 1273007"/>
              <a:gd name="connsiteX10" fmla="*/ 7529782 w 8222693"/>
              <a:gd name="connsiteY10" fmla="*/ 909774 h 1273007"/>
              <a:gd name="connsiteX11" fmla="*/ 7506715 w 8222693"/>
              <a:gd name="connsiteY11" fmla="*/ 910974 h 1273007"/>
              <a:gd name="connsiteX12" fmla="*/ 5693523 w 8222693"/>
              <a:gd name="connsiteY12" fmla="*/ 999989 h 12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2693" h="1273007">
                <a:moveTo>
                  <a:pt x="0" y="1273007"/>
                </a:moveTo>
                <a:lnTo>
                  <a:pt x="0" y="405791"/>
                </a:lnTo>
                <a:lnTo>
                  <a:pt x="7871688" y="794"/>
                </a:lnTo>
                <a:cubicBezTo>
                  <a:pt x="8080327" y="-6204"/>
                  <a:pt x="8175077" y="33555"/>
                  <a:pt x="8215317" y="102285"/>
                </a:cubicBezTo>
                <a:lnTo>
                  <a:pt x="8222693" y="125908"/>
                </a:lnTo>
                <a:lnTo>
                  <a:pt x="8220411" y="160315"/>
                </a:lnTo>
                <a:cubicBezTo>
                  <a:pt x="8201931" y="253551"/>
                  <a:pt x="8109244" y="254224"/>
                  <a:pt x="8055663" y="268261"/>
                </a:cubicBezTo>
                <a:lnTo>
                  <a:pt x="7678923" y="333217"/>
                </a:lnTo>
                <a:cubicBezTo>
                  <a:pt x="7605418" y="345874"/>
                  <a:pt x="7559853" y="368268"/>
                  <a:pt x="7531605" y="393097"/>
                </a:cubicBezTo>
                <a:lnTo>
                  <a:pt x="7504173" y="464230"/>
                </a:lnTo>
                <a:lnTo>
                  <a:pt x="7529782" y="909774"/>
                </a:lnTo>
                <a:lnTo>
                  <a:pt x="7506715" y="910974"/>
                </a:lnTo>
                <a:lnTo>
                  <a:pt x="5693523" y="9999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FC4C1EE-12BC-CC43-9D67-E62A1A30ECD8}"/>
              </a:ext>
            </a:extLst>
          </p:cNvPr>
          <p:cNvSpPr/>
          <p:nvPr/>
        </p:nvSpPr>
        <p:spPr>
          <a:xfrm rot="10800000">
            <a:off x="3859168" y="2730400"/>
            <a:ext cx="8345356" cy="1278889"/>
          </a:xfrm>
          <a:custGeom>
            <a:avLst/>
            <a:gdLst>
              <a:gd name="connsiteX0" fmla="*/ 0 w 8345356"/>
              <a:gd name="connsiteY0" fmla="*/ 1278889 h 1278889"/>
              <a:gd name="connsiteX1" fmla="*/ 0 w 8345356"/>
              <a:gd name="connsiteY1" fmla="*/ 412102 h 1278889"/>
              <a:gd name="connsiteX2" fmla="*/ 7994351 w 8345356"/>
              <a:gd name="connsiteY2" fmla="*/ 794 h 1278889"/>
              <a:gd name="connsiteX3" fmla="*/ 8337980 w 8345356"/>
              <a:gd name="connsiteY3" fmla="*/ 102285 h 1278889"/>
              <a:gd name="connsiteX4" fmla="*/ 8345356 w 8345356"/>
              <a:gd name="connsiteY4" fmla="*/ 125908 h 1278889"/>
              <a:gd name="connsiteX5" fmla="*/ 8343074 w 8345356"/>
              <a:gd name="connsiteY5" fmla="*/ 160315 h 1278889"/>
              <a:gd name="connsiteX6" fmla="*/ 8178326 w 8345356"/>
              <a:gd name="connsiteY6" fmla="*/ 268261 h 1278889"/>
              <a:gd name="connsiteX7" fmla="*/ 7801586 w 8345356"/>
              <a:gd name="connsiteY7" fmla="*/ 333217 h 1278889"/>
              <a:gd name="connsiteX8" fmla="*/ 7654268 w 8345356"/>
              <a:gd name="connsiteY8" fmla="*/ 393097 h 1278889"/>
              <a:gd name="connsiteX9" fmla="*/ 7626836 w 8345356"/>
              <a:gd name="connsiteY9" fmla="*/ 464230 h 1278889"/>
              <a:gd name="connsiteX10" fmla="*/ 7652445 w 8345356"/>
              <a:gd name="connsiteY10" fmla="*/ 909774 h 1278889"/>
              <a:gd name="connsiteX11" fmla="*/ 7629378 w 8345356"/>
              <a:gd name="connsiteY11" fmla="*/ 910974 h 1278889"/>
              <a:gd name="connsiteX12" fmla="*/ 5816186 w 8345356"/>
              <a:gd name="connsiteY12" fmla="*/ 999989 h 12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45356" h="1278889">
                <a:moveTo>
                  <a:pt x="0" y="1278889"/>
                </a:moveTo>
                <a:lnTo>
                  <a:pt x="0" y="412102"/>
                </a:lnTo>
                <a:lnTo>
                  <a:pt x="7994351" y="794"/>
                </a:lnTo>
                <a:cubicBezTo>
                  <a:pt x="8202990" y="-6204"/>
                  <a:pt x="8297740" y="33555"/>
                  <a:pt x="8337980" y="102285"/>
                </a:cubicBezTo>
                <a:lnTo>
                  <a:pt x="8345356" y="125908"/>
                </a:lnTo>
                <a:lnTo>
                  <a:pt x="8343074" y="160315"/>
                </a:lnTo>
                <a:cubicBezTo>
                  <a:pt x="8324594" y="253551"/>
                  <a:pt x="8231907" y="254224"/>
                  <a:pt x="8178326" y="268261"/>
                </a:cubicBezTo>
                <a:lnTo>
                  <a:pt x="7801586" y="333217"/>
                </a:lnTo>
                <a:cubicBezTo>
                  <a:pt x="7728081" y="345874"/>
                  <a:pt x="7682516" y="368268"/>
                  <a:pt x="7654268" y="393097"/>
                </a:cubicBezTo>
                <a:lnTo>
                  <a:pt x="7626836" y="464230"/>
                </a:lnTo>
                <a:lnTo>
                  <a:pt x="7652445" y="909774"/>
                </a:lnTo>
                <a:lnTo>
                  <a:pt x="7629378" y="910974"/>
                </a:lnTo>
                <a:lnTo>
                  <a:pt x="5816186" y="9999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CF09D7B-A626-244A-A00C-6F9B5AB36E8B}"/>
              </a:ext>
            </a:extLst>
          </p:cNvPr>
          <p:cNvSpPr/>
          <p:nvPr/>
        </p:nvSpPr>
        <p:spPr>
          <a:xfrm>
            <a:off x="3859169" y="5387853"/>
            <a:ext cx="1278510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A8C0956-A52D-1F44-AA5E-4D047EA23221}"/>
              </a:ext>
            </a:extLst>
          </p:cNvPr>
          <p:cNvSpPr/>
          <p:nvPr/>
        </p:nvSpPr>
        <p:spPr>
          <a:xfrm>
            <a:off x="3691209" y="42096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98EBF65-6F21-2944-9FCF-41868B1EFD15}"/>
              </a:ext>
            </a:extLst>
          </p:cNvPr>
          <p:cNvSpPr/>
          <p:nvPr/>
        </p:nvSpPr>
        <p:spPr>
          <a:xfrm>
            <a:off x="3568116" y="3013929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A8B1DD8-79AB-6546-87F8-E84B432FCAFE}"/>
              </a:ext>
            </a:extLst>
          </p:cNvPr>
          <p:cNvSpPr/>
          <p:nvPr/>
        </p:nvSpPr>
        <p:spPr>
          <a:xfrm>
            <a:off x="3453816" y="18093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4078F3D-AEA9-7241-8111-FE9793896E1B}"/>
              </a:ext>
            </a:extLst>
          </p:cNvPr>
          <p:cNvSpPr/>
          <p:nvPr/>
        </p:nvSpPr>
        <p:spPr>
          <a:xfrm rot="10800000">
            <a:off x="3725354" y="1519650"/>
            <a:ext cx="8479171" cy="1285306"/>
          </a:xfrm>
          <a:custGeom>
            <a:avLst/>
            <a:gdLst>
              <a:gd name="connsiteX0" fmla="*/ 0 w 8479171"/>
              <a:gd name="connsiteY0" fmla="*/ 1285306 h 1285306"/>
              <a:gd name="connsiteX1" fmla="*/ 0 w 8479171"/>
              <a:gd name="connsiteY1" fmla="*/ 418987 h 1285306"/>
              <a:gd name="connsiteX2" fmla="*/ 8128166 w 8479171"/>
              <a:gd name="connsiteY2" fmla="*/ 794 h 1285306"/>
              <a:gd name="connsiteX3" fmla="*/ 8471795 w 8479171"/>
              <a:gd name="connsiteY3" fmla="*/ 102285 h 1285306"/>
              <a:gd name="connsiteX4" fmla="*/ 8479171 w 8479171"/>
              <a:gd name="connsiteY4" fmla="*/ 125908 h 1285306"/>
              <a:gd name="connsiteX5" fmla="*/ 8476889 w 8479171"/>
              <a:gd name="connsiteY5" fmla="*/ 160315 h 1285306"/>
              <a:gd name="connsiteX6" fmla="*/ 8312141 w 8479171"/>
              <a:gd name="connsiteY6" fmla="*/ 268261 h 1285306"/>
              <a:gd name="connsiteX7" fmla="*/ 7935401 w 8479171"/>
              <a:gd name="connsiteY7" fmla="*/ 333217 h 1285306"/>
              <a:gd name="connsiteX8" fmla="*/ 7788083 w 8479171"/>
              <a:gd name="connsiteY8" fmla="*/ 393097 h 1285306"/>
              <a:gd name="connsiteX9" fmla="*/ 7760651 w 8479171"/>
              <a:gd name="connsiteY9" fmla="*/ 464230 h 1285306"/>
              <a:gd name="connsiteX10" fmla="*/ 7786260 w 8479171"/>
              <a:gd name="connsiteY10" fmla="*/ 909774 h 1285306"/>
              <a:gd name="connsiteX11" fmla="*/ 7763193 w 8479171"/>
              <a:gd name="connsiteY11" fmla="*/ 910974 h 1285306"/>
              <a:gd name="connsiteX12" fmla="*/ 5950001 w 8479171"/>
              <a:gd name="connsiteY12" fmla="*/ 999989 h 128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79171" h="1285306">
                <a:moveTo>
                  <a:pt x="0" y="1285306"/>
                </a:moveTo>
                <a:lnTo>
                  <a:pt x="0" y="418987"/>
                </a:lnTo>
                <a:lnTo>
                  <a:pt x="8128166" y="794"/>
                </a:lnTo>
                <a:cubicBezTo>
                  <a:pt x="8336805" y="-6204"/>
                  <a:pt x="8431555" y="33555"/>
                  <a:pt x="8471795" y="102285"/>
                </a:cubicBezTo>
                <a:lnTo>
                  <a:pt x="8479171" y="125908"/>
                </a:lnTo>
                <a:lnTo>
                  <a:pt x="8476889" y="160315"/>
                </a:lnTo>
                <a:cubicBezTo>
                  <a:pt x="8458409" y="253551"/>
                  <a:pt x="8365722" y="254224"/>
                  <a:pt x="8312141" y="268261"/>
                </a:cubicBezTo>
                <a:lnTo>
                  <a:pt x="7935401" y="333217"/>
                </a:lnTo>
                <a:cubicBezTo>
                  <a:pt x="7861896" y="345874"/>
                  <a:pt x="7816331" y="368268"/>
                  <a:pt x="7788083" y="393097"/>
                </a:cubicBezTo>
                <a:lnTo>
                  <a:pt x="7760651" y="464230"/>
                </a:lnTo>
                <a:lnTo>
                  <a:pt x="7786260" y="909774"/>
                </a:lnTo>
                <a:lnTo>
                  <a:pt x="7763193" y="910974"/>
                </a:lnTo>
                <a:lnTo>
                  <a:pt x="5950001" y="9999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078104-BD1E-A4E8-B191-1E8238F86150}"/>
              </a:ext>
            </a:extLst>
          </p:cNvPr>
          <p:cNvSpPr/>
          <p:nvPr/>
        </p:nvSpPr>
        <p:spPr>
          <a:xfrm>
            <a:off x="3425817" y="1883770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 baseline="30000" dirty="0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2DD37EA4-9176-5A46-A195-EEFA7AD49D3F}"/>
              </a:ext>
            </a:extLst>
          </p:cNvPr>
          <p:cNvSpPr/>
          <p:nvPr/>
        </p:nvSpPr>
        <p:spPr>
          <a:xfrm>
            <a:off x="3666979" y="2188414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6951732-471A-BF47-9A62-187FCD08E864}"/>
              </a:ext>
            </a:extLst>
          </p:cNvPr>
          <p:cNvSpPr/>
          <p:nvPr/>
        </p:nvSpPr>
        <p:spPr>
          <a:xfrm>
            <a:off x="3789642" y="3392746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058F3FCC-4105-9446-968B-639A44CF2C2A}"/>
              </a:ext>
            </a:extLst>
          </p:cNvPr>
          <p:cNvSpPr/>
          <p:nvPr/>
        </p:nvSpPr>
        <p:spPr>
          <a:xfrm>
            <a:off x="3912305" y="460822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703CE841-8677-7741-9BE1-5EAFC1AD19F2}"/>
              </a:ext>
            </a:extLst>
          </p:cNvPr>
          <p:cNvSpPr/>
          <p:nvPr/>
        </p:nvSpPr>
        <p:spPr>
          <a:xfrm>
            <a:off x="4023818" y="579025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77606DD-AE52-3749-BBB2-5D9BB8DC0368}"/>
              </a:ext>
            </a:extLst>
          </p:cNvPr>
          <p:cNvSpPr/>
          <p:nvPr/>
        </p:nvSpPr>
        <p:spPr>
          <a:xfrm>
            <a:off x="1" y="1307645"/>
            <a:ext cx="4469717" cy="1087206"/>
          </a:xfrm>
          <a:custGeom>
            <a:avLst/>
            <a:gdLst>
              <a:gd name="connsiteX0" fmla="*/ 4008762 w 4469717"/>
              <a:gd name="connsiteY0" fmla="*/ 794 h 1087206"/>
              <a:gd name="connsiteX1" fmla="*/ 4376660 w 4469717"/>
              <a:gd name="connsiteY1" fmla="*/ 180014 h 1087206"/>
              <a:gd name="connsiteX2" fmla="*/ 4469717 w 4469717"/>
              <a:gd name="connsiteY2" fmla="*/ 1036313 h 1087206"/>
              <a:gd name="connsiteX3" fmla="*/ 4460536 w 4469717"/>
              <a:gd name="connsiteY3" fmla="*/ 1036219 h 1087206"/>
              <a:gd name="connsiteX4" fmla="*/ 4445698 w 4469717"/>
              <a:gd name="connsiteY4" fmla="*/ 988694 h 1087206"/>
              <a:gd name="connsiteX5" fmla="*/ 4102068 w 4469717"/>
              <a:gd name="connsiteY5" fmla="*/ 887203 h 1087206"/>
              <a:gd name="connsiteX6" fmla="*/ 1830597 w 4469717"/>
              <a:gd name="connsiteY6" fmla="*/ 999989 h 1087206"/>
              <a:gd name="connsiteX7" fmla="*/ 0 w 4469717"/>
              <a:gd name="connsiteY7" fmla="*/ 1087206 h 1087206"/>
              <a:gd name="connsiteX8" fmla="*/ 0 w 4469717"/>
              <a:gd name="connsiteY8" fmla="*/ 168654 h 1087206"/>
              <a:gd name="connsiteX9" fmla="*/ 128135 w 4469717"/>
              <a:gd name="connsiteY9" fmla="*/ 165035 h 1087206"/>
              <a:gd name="connsiteX10" fmla="*/ 4008762 w 4469717"/>
              <a:gd name="connsiteY10" fmla="*/ 794 h 108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9717" h="1087206">
                <a:moveTo>
                  <a:pt x="4008762" y="794"/>
                </a:moveTo>
                <a:cubicBezTo>
                  <a:pt x="4286948" y="-8537"/>
                  <a:pt x="4362664" y="65256"/>
                  <a:pt x="4376660" y="180014"/>
                </a:cubicBezTo>
                <a:lnTo>
                  <a:pt x="4469717" y="1036313"/>
                </a:lnTo>
                <a:lnTo>
                  <a:pt x="4460536" y="1036219"/>
                </a:lnTo>
                <a:lnTo>
                  <a:pt x="4445698" y="988694"/>
                </a:lnTo>
                <a:cubicBezTo>
                  <a:pt x="4405458" y="919964"/>
                  <a:pt x="4310708" y="880205"/>
                  <a:pt x="4102068" y="887203"/>
                </a:cubicBezTo>
                <a:cubicBezTo>
                  <a:pt x="4092102" y="887203"/>
                  <a:pt x="2716525" y="987457"/>
                  <a:pt x="1830597" y="999989"/>
                </a:cubicBezTo>
                <a:lnTo>
                  <a:pt x="0" y="1087206"/>
                </a:lnTo>
                <a:lnTo>
                  <a:pt x="0" y="168654"/>
                </a:lnTo>
                <a:lnTo>
                  <a:pt x="128135" y="165035"/>
                </a:lnTo>
                <a:cubicBezTo>
                  <a:pt x="1233694" y="130451"/>
                  <a:pt x="3998796" y="794"/>
                  <a:pt x="4008762" y="794"/>
                </a:cubicBezTo>
                <a:close/>
              </a:path>
            </a:pathLst>
          </a:custGeom>
          <a:gradFill>
            <a:gsLst>
              <a:gs pos="80000">
                <a:schemeClr val="accent1"/>
              </a:gs>
              <a:gs pos="91000">
                <a:schemeClr val="accent1">
                  <a:lumMod val="40000"/>
                  <a:lumOff val="60000"/>
                </a:schemeClr>
              </a:gs>
              <a:gs pos="98000">
                <a:schemeClr val="accent1">
                  <a:lumMod val="50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98DC00B-0465-0644-9401-84DFA5B0662B}"/>
              </a:ext>
            </a:extLst>
          </p:cNvPr>
          <p:cNvSpPr/>
          <p:nvPr/>
        </p:nvSpPr>
        <p:spPr>
          <a:xfrm>
            <a:off x="1" y="2511977"/>
            <a:ext cx="4603532" cy="1096621"/>
          </a:xfrm>
          <a:custGeom>
            <a:avLst/>
            <a:gdLst>
              <a:gd name="connsiteX0" fmla="*/ 4142577 w 4603532"/>
              <a:gd name="connsiteY0" fmla="*/ 794 h 1096621"/>
              <a:gd name="connsiteX1" fmla="*/ 4510475 w 4603532"/>
              <a:gd name="connsiteY1" fmla="*/ 180014 h 1096621"/>
              <a:gd name="connsiteX2" fmla="*/ 4603532 w 4603532"/>
              <a:gd name="connsiteY2" fmla="*/ 1036313 h 1096621"/>
              <a:gd name="connsiteX3" fmla="*/ 4594351 w 4603532"/>
              <a:gd name="connsiteY3" fmla="*/ 1036219 h 1096621"/>
              <a:gd name="connsiteX4" fmla="*/ 4579513 w 4603532"/>
              <a:gd name="connsiteY4" fmla="*/ 988694 h 1096621"/>
              <a:gd name="connsiteX5" fmla="*/ 4235883 w 4603532"/>
              <a:gd name="connsiteY5" fmla="*/ 887203 h 1096621"/>
              <a:gd name="connsiteX6" fmla="*/ 1964412 w 4603532"/>
              <a:gd name="connsiteY6" fmla="*/ 999989 h 1096621"/>
              <a:gd name="connsiteX7" fmla="*/ 0 w 4603532"/>
              <a:gd name="connsiteY7" fmla="*/ 1096621 h 1096621"/>
              <a:gd name="connsiteX8" fmla="*/ 0 w 4603532"/>
              <a:gd name="connsiteY8" fmla="*/ 168669 h 1096621"/>
              <a:gd name="connsiteX9" fmla="*/ 129638 w 4603532"/>
              <a:gd name="connsiteY9" fmla="*/ 165036 h 1096621"/>
              <a:gd name="connsiteX10" fmla="*/ 4142577 w 4603532"/>
              <a:gd name="connsiteY10" fmla="*/ 79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532" h="1096621">
                <a:moveTo>
                  <a:pt x="4142577" y="794"/>
                </a:moveTo>
                <a:cubicBezTo>
                  <a:pt x="4420763" y="-8537"/>
                  <a:pt x="4496479" y="65256"/>
                  <a:pt x="4510475" y="180014"/>
                </a:cubicBezTo>
                <a:lnTo>
                  <a:pt x="4603532" y="1036313"/>
                </a:lnTo>
                <a:lnTo>
                  <a:pt x="4594351" y="1036219"/>
                </a:lnTo>
                <a:lnTo>
                  <a:pt x="4579513" y="988694"/>
                </a:lnTo>
                <a:cubicBezTo>
                  <a:pt x="4539273" y="919964"/>
                  <a:pt x="4444523" y="880205"/>
                  <a:pt x="4235883" y="887203"/>
                </a:cubicBezTo>
                <a:cubicBezTo>
                  <a:pt x="4225917" y="887203"/>
                  <a:pt x="2850340" y="987457"/>
                  <a:pt x="1964412" y="999989"/>
                </a:cubicBezTo>
                <a:lnTo>
                  <a:pt x="0" y="1096621"/>
                </a:lnTo>
                <a:lnTo>
                  <a:pt x="0" y="168669"/>
                </a:lnTo>
                <a:lnTo>
                  <a:pt x="129638" y="165036"/>
                </a:lnTo>
                <a:cubicBezTo>
                  <a:pt x="1249898" y="130451"/>
                  <a:pt x="4132611" y="794"/>
                  <a:pt x="4142577" y="794"/>
                </a:cubicBezTo>
                <a:close/>
              </a:path>
            </a:pathLst>
          </a:custGeom>
          <a:gradFill>
            <a:gsLst>
              <a:gs pos="80000">
                <a:schemeClr val="accent2"/>
              </a:gs>
              <a:gs pos="92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50000"/>
                </a:schemeClr>
              </a:gs>
              <a:gs pos="94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315CE93-7E57-7840-8787-E551E3C7FA97}"/>
              </a:ext>
            </a:extLst>
          </p:cNvPr>
          <p:cNvSpPr/>
          <p:nvPr/>
        </p:nvSpPr>
        <p:spPr>
          <a:xfrm>
            <a:off x="2" y="3716309"/>
            <a:ext cx="4726195" cy="1096876"/>
          </a:xfrm>
          <a:custGeom>
            <a:avLst/>
            <a:gdLst>
              <a:gd name="connsiteX0" fmla="*/ 4265240 w 4726195"/>
              <a:gd name="connsiteY0" fmla="*/ 794 h 1096876"/>
              <a:gd name="connsiteX1" fmla="*/ 4633138 w 4726195"/>
              <a:gd name="connsiteY1" fmla="*/ 180014 h 1096876"/>
              <a:gd name="connsiteX2" fmla="*/ 4726195 w 4726195"/>
              <a:gd name="connsiteY2" fmla="*/ 1036313 h 1096876"/>
              <a:gd name="connsiteX3" fmla="*/ 4717014 w 4726195"/>
              <a:gd name="connsiteY3" fmla="*/ 1036219 h 1096876"/>
              <a:gd name="connsiteX4" fmla="*/ 4702176 w 4726195"/>
              <a:gd name="connsiteY4" fmla="*/ 988694 h 1096876"/>
              <a:gd name="connsiteX5" fmla="*/ 4358546 w 4726195"/>
              <a:gd name="connsiteY5" fmla="*/ 887203 h 1096876"/>
              <a:gd name="connsiteX6" fmla="*/ 2087075 w 4726195"/>
              <a:gd name="connsiteY6" fmla="*/ 999989 h 1096876"/>
              <a:gd name="connsiteX7" fmla="*/ 0 w 4726195"/>
              <a:gd name="connsiteY7" fmla="*/ 1096876 h 1096876"/>
              <a:gd name="connsiteX8" fmla="*/ 0 w 4726195"/>
              <a:gd name="connsiteY8" fmla="*/ 179474 h 1096876"/>
              <a:gd name="connsiteX9" fmla="*/ 119988 w 4726195"/>
              <a:gd name="connsiteY9" fmla="*/ 176061 h 1096876"/>
              <a:gd name="connsiteX10" fmla="*/ 4265240 w 4726195"/>
              <a:gd name="connsiteY10" fmla="*/ 794 h 10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6195" h="1096876">
                <a:moveTo>
                  <a:pt x="4265240" y="794"/>
                </a:moveTo>
                <a:cubicBezTo>
                  <a:pt x="4543426" y="-8537"/>
                  <a:pt x="4619142" y="65256"/>
                  <a:pt x="4633138" y="180014"/>
                </a:cubicBezTo>
                <a:lnTo>
                  <a:pt x="4726195" y="1036313"/>
                </a:lnTo>
                <a:lnTo>
                  <a:pt x="4717014" y="1036219"/>
                </a:lnTo>
                <a:lnTo>
                  <a:pt x="4702176" y="988694"/>
                </a:lnTo>
                <a:cubicBezTo>
                  <a:pt x="4661936" y="919964"/>
                  <a:pt x="4567186" y="880205"/>
                  <a:pt x="4358546" y="887203"/>
                </a:cubicBezTo>
                <a:cubicBezTo>
                  <a:pt x="4348580" y="887203"/>
                  <a:pt x="2973003" y="987457"/>
                  <a:pt x="2087075" y="999989"/>
                </a:cubicBezTo>
                <a:lnTo>
                  <a:pt x="0" y="1096876"/>
                </a:lnTo>
                <a:lnTo>
                  <a:pt x="0" y="179474"/>
                </a:lnTo>
                <a:lnTo>
                  <a:pt x="119988" y="176061"/>
                </a:lnTo>
                <a:cubicBezTo>
                  <a:pt x="1254951" y="140252"/>
                  <a:pt x="4255274" y="794"/>
                  <a:pt x="4265240" y="794"/>
                </a:cubicBezTo>
                <a:close/>
              </a:path>
            </a:pathLst>
          </a:custGeom>
          <a:gradFill>
            <a:gsLst>
              <a:gs pos="80000">
                <a:schemeClr val="accent3"/>
              </a:gs>
              <a:gs pos="92000">
                <a:schemeClr val="accent3">
                  <a:lumMod val="40000"/>
                  <a:lumOff val="60000"/>
                </a:schemeClr>
              </a:gs>
              <a:gs pos="98000">
                <a:schemeClr val="accent3">
                  <a:lumMod val="50000"/>
                </a:schemeClr>
              </a:gs>
              <a:gs pos="94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29292131-9D5E-CD40-B38A-C3B635A7BADC}"/>
              </a:ext>
            </a:extLst>
          </p:cNvPr>
          <p:cNvSpPr/>
          <p:nvPr/>
        </p:nvSpPr>
        <p:spPr>
          <a:xfrm>
            <a:off x="1" y="4898338"/>
            <a:ext cx="4826556" cy="1104198"/>
          </a:xfrm>
          <a:custGeom>
            <a:avLst/>
            <a:gdLst>
              <a:gd name="connsiteX0" fmla="*/ 4365601 w 4826556"/>
              <a:gd name="connsiteY0" fmla="*/ 794 h 1104198"/>
              <a:gd name="connsiteX1" fmla="*/ 4733499 w 4826556"/>
              <a:gd name="connsiteY1" fmla="*/ 180014 h 1104198"/>
              <a:gd name="connsiteX2" fmla="*/ 4826556 w 4826556"/>
              <a:gd name="connsiteY2" fmla="*/ 1036313 h 1104198"/>
              <a:gd name="connsiteX3" fmla="*/ 4817375 w 4826556"/>
              <a:gd name="connsiteY3" fmla="*/ 1036219 h 1104198"/>
              <a:gd name="connsiteX4" fmla="*/ 4802537 w 4826556"/>
              <a:gd name="connsiteY4" fmla="*/ 988694 h 1104198"/>
              <a:gd name="connsiteX5" fmla="*/ 4458907 w 4826556"/>
              <a:gd name="connsiteY5" fmla="*/ 887203 h 1104198"/>
              <a:gd name="connsiteX6" fmla="*/ 2187436 w 4826556"/>
              <a:gd name="connsiteY6" fmla="*/ 999989 h 1104198"/>
              <a:gd name="connsiteX7" fmla="*/ 0 w 4826556"/>
              <a:gd name="connsiteY7" fmla="*/ 1104198 h 1104198"/>
              <a:gd name="connsiteX8" fmla="*/ 0 w 4826556"/>
              <a:gd name="connsiteY8" fmla="*/ 177434 h 1104198"/>
              <a:gd name="connsiteX9" fmla="*/ 151016 w 4826556"/>
              <a:gd name="connsiteY9" fmla="*/ 173180 h 1104198"/>
              <a:gd name="connsiteX10" fmla="*/ 4365601 w 4826556"/>
              <a:gd name="connsiteY10" fmla="*/ 794 h 110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6556" h="1104198">
                <a:moveTo>
                  <a:pt x="4365601" y="794"/>
                </a:moveTo>
                <a:cubicBezTo>
                  <a:pt x="4643787" y="-8537"/>
                  <a:pt x="4719503" y="65256"/>
                  <a:pt x="4733499" y="180014"/>
                </a:cubicBezTo>
                <a:lnTo>
                  <a:pt x="4826556" y="1036313"/>
                </a:lnTo>
                <a:lnTo>
                  <a:pt x="4817375" y="1036219"/>
                </a:lnTo>
                <a:lnTo>
                  <a:pt x="4802537" y="988694"/>
                </a:lnTo>
                <a:cubicBezTo>
                  <a:pt x="4762297" y="919964"/>
                  <a:pt x="4667547" y="880205"/>
                  <a:pt x="4458907" y="887203"/>
                </a:cubicBezTo>
                <a:cubicBezTo>
                  <a:pt x="4448941" y="887203"/>
                  <a:pt x="3073364" y="987457"/>
                  <a:pt x="2187436" y="999989"/>
                </a:cubicBezTo>
                <a:lnTo>
                  <a:pt x="0" y="1104198"/>
                </a:lnTo>
                <a:lnTo>
                  <a:pt x="0" y="177434"/>
                </a:lnTo>
                <a:lnTo>
                  <a:pt x="151016" y="173180"/>
                </a:lnTo>
                <a:cubicBezTo>
                  <a:pt x="1293682" y="137691"/>
                  <a:pt x="4355635" y="794"/>
                  <a:pt x="4365601" y="794"/>
                </a:cubicBezTo>
                <a:close/>
              </a:path>
            </a:pathLst>
          </a:custGeom>
          <a:gradFill>
            <a:gsLst>
              <a:gs pos="80000">
                <a:schemeClr val="accent4"/>
              </a:gs>
              <a:gs pos="92000">
                <a:schemeClr val="accent4">
                  <a:lumMod val="40000"/>
                  <a:lumOff val="60000"/>
                </a:schemeClr>
              </a:gs>
              <a:gs pos="98000">
                <a:schemeClr val="accent4">
                  <a:lumMod val="50000"/>
                </a:schemeClr>
              </a:gs>
              <a:gs pos="94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3FFAA91-3EA0-2845-A13C-DFD7D3C0BB55}"/>
              </a:ext>
            </a:extLst>
          </p:cNvPr>
          <p:cNvSpPr txBox="1"/>
          <p:nvPr/>
        </p:nvSpPr>
        <p:spPr>
          <a:xfrm rot="-180000">
            <a:off x="564933" y="1544852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136" name="Graphic 135" descr="Chat with solid fill">
            <a:extLst>
              <a:ext uri="{FF2B5EF4-FFF2-40B4-BE49-F238E27FC236}">
                <a16:creationId xmlns:a16="http://schemas.microsoft.com/office/drawing/2014/main" id="{D709FB84-0D3D-4C4F-A5FC-F11BC7F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">
            <a:off x="1411206" y="1562469"/>
            <a:ext cx="626640" cy="62664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7736F22-8AD2-9240-BFD9-4953E8D7BB97}"/>
              </a:ext>
            </a:extLst>
          </p:cNvPr>
          <p:cNvSpPr txBox="1"/>
          <p:nvPr/>
        </p:nvSpPr>
        <p:spPr>
          <a:xfrm rot="-180000">
            <a:off x="2126056" y="1515660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pic>
        <p:nvPicPr>
          <p:cNvPr id="138" name="Graphic 137" descr="Puzzle pieces with solid fill">
            <a:extLst>
              <a:ext uri="{FF2B5EF4-FFF2-40B4-BE49-F238E27FC236}">
                <a16:creationId xmlns:a16="http://schemas.microsoft.com/office/drawing/2014/main" id="{418898FF-1C89-1E4D-8184-93B9B2E7E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80000">
            <a:off x="1530395" y="2740359"/>
            <a:ext cx="658269" cy="658269"/>
          </a:xfrm>
          <a:prstGeom prst="rect">
            <a:avLst/>
          </a:prstGeom>
        </p:spPr>
      </p:pic>
      <p:pic>
        <p:nvPicPr>
          <p:cNvPr id="139" name="Graphic 138" descr="Group of men with solid fill">
            <a:extLst>
              <a:ext uri="{FF2B5EF4-FFF2-40B4-BE49-F238E27FC236}">
                <a16:creationId xmlns:a16="http://schemas.microsoft.com/office/drawing/2014/main" id="{A914CB76-8F8D-D645-A1FC-B30321E4E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80000">
            <a:off x="1682016" y="3936791"/>
            <a:ext cx="655097" cy="655097"/>
          </a:xfrm>
          <a:prstGeom prst="rect">
            <a:avLst/>
          </a:prstGeom>
        </p:spPr>
      </p:pic>
      <p:pic>
        <p:nvPicPr>
          <p:cNvPr id="140" name="Graphic 139" descr="Gears with solid fill">
            <a:extLst>
              <a:ext uri="{FF2B5EF4-FFF2-40B4-BE49-F238E27FC236}">
                <a16:creationId xmlns:a16="http://schemas.microsoft.com/office/drawing/2014/main" id="{690E5470-8223-6A45-B82A-98566DF9F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80000">
            <a:off x="1851356" y="5139168"/>
            <a:ext cx="607476" cy="607476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E3C07F-A177-CF44-8168-16A0DE5024DF}"/>
              </a:ext>
            </a:extLst>
          </p:cNvPr>
          <p:cNvSpPr txBox="1"/>
          <p:nvPr/>
        </p:nvSpPr>
        <p:spPr>
          <a:xfrm rot="-180000">
            <a:off x="713018" y="2729020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836D59-F629-274A-AFB7-277DA45DF4AE}"/>
              </a:ext>
            </a:extLst>
          </p:cNvPr>
          <p:cNvSpPr txBox="1"/>
          <p:nvPr/>
        </p:nvSpPr>
        <p:spPr>
          <a:xfrm rot="-180000">
            <a:off x="854921" y="3925073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6816B9-3C87-2B4C-8A7B-9EE595E6312F}"/>
              </a:ext>
            </a:extLst>
          </p:cNvPr>
          <p:cNvSpPr txBox="1"/>
          <p:nvPr/>
        </p:nvSpPr>
        <p:spPr>
          <a:xfrm rot="-180000">
            <a:off x="1005621" y="5114818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A31340-788B-8A4F-858F-6F3674FF8D9B}"/>
              </a:ext>
            </a:extLst>
          </p:cNvPr>
          <p:cNvSpPr txBox="1"/>
          <p:nvPr/>
        </p:nvSpPr>
        <p:spPr>
          <a:xfrm rot="-180000">
            <a:off x="2292008" y="2701686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9C4843-7A7C-964D-9C2F-65F5AB266C03}"/>
              </a:ext>
            </a:extLst>
          </p:cNvPr>
          <p:cNvSpPr txBox="1"/>
          <p:nvPr/>
        </p:nvSpPr>
        <p:spPr>
          <a:xfrm rot="-180000">
            <a:off x="2423770" y="3901448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1A49CAF-8370-6F48-A5E9-445621D71619}"/>
              </a:ext>
            </a:extLst>
          </p:cNvPr>
          <p:cNvSpPr txBox="1"/>
          <p:nvPr/>
        </p:nvSpPr>
        <p:spPr>
          <a:xfrm rot="-180000">
            <a:off x="2567172" y="5076391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C36B0B-137A-504F-99E0-3C5FE45EB9B6}"/>
              </a:ext>
            </a:extLst>
          </p:cNvPr>
          <p:cNvSpPr txBox="1"/>
          <p:nvPr/>
        </p:nvSpPr>
        <p:spPr>
          <a:xfrm rot="-180000">
            <a:off x="4756349" y="2053397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7A091C-8007-D047-BF8F-96F4F9DB1534}"/>
              </a:ext>
            </a:extLst>
          </p:cNvPr>
          <p:cNvSpPr txBox="1"/>
          <p:nvPr/>
        </p:nvSpPr>
        <p:spPr>
          <a:xfrm rot="-180000">
            <a:off x="5662290" y="1856772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A and why is it important to achieve it?</a:t>
            </a:r>
          </a:p>
        </p:txBody>
      </p:sp>
      <p:pic>
        <p:nvPicPr>
          <p:cNvPr id="149" name="Graphic 148" descr="Badge Follow with solid fill">
            <a:extLst>
              <a:ext uri="{FF2B5EF4-FFF2-40B4-BE49-F238E27FC236}">
                <a16:creationId xmlns:a16="http://schemas.microsoft.com/office/drawing/2014/main" id="{7AC7F210-A683-064B-8799-F9132CF5D7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180000">
            <a:off x="10686978" y="1757587"/>
            <a:ext cx="501333" cy="501333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9CAB06C-E1EE-B24C-95AA-65676EFB1193}"/>
              </a:ext>
            </a:extLst>
          </p:cNvPr>
          <p:cNvSpPr txBox="1"/>
          <p:nvPr/>
        </p:nvSpPr>
        <p:spPr>
          <a:xfrm rot="-180000">
            <a:off x="4907544" y="3253693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559393-374D-0A46-8D6B-D20FA6A698B9}"/>
              </a:ext>
            </a:extLst>
          </p:cNvPr>
          <p:cNvSpPr txBox="1"/>
          <p:nvPr/>
        </p:nvSpPr>
        <p:spPr>
          <a:xfrm rot="-180000">
            <a:off x="5796404" y="3065858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B and why is it important to achieve it?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D4634C-70F3-3F4F-B489-6FDE2E46B26B}"/>
              </a:ext>
            </a:extLst>
          </p:cNvPr>
          <p:cNvSpPr txBox="1"/>
          <p:nvPr/>
        </p:nvSpPr>
        <p:spPr>
          <a:xfrm rot="-180000">
            <a:off x="5059241" y="4468080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285230-2C17-F441-BEE0-D66C7AF27B4B}"/>
              </a:ext>
            </a:extLst>
          </p:cNvPr>
          <p:cNvSpPr txBox="1"/>
          <p:nvPr/>
        </p:nvSpPr>
        <p:spPr>
          <a:xfrm rot="-180000">
            <a:off x="5939806" y="4265445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C and why is it important to achieve it?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3AB5D6-1DA8-2A4F-9401-43F5A3A340E2}"/>
              </a:ext>
            </a:extLst>
          </p:cNvPr>
          <p:cNvSpPr txBox="1"/>
          <p:nvPr/>
        </p:nvSpPr>
        <p:spPr>
          <a:xfrm rot="-180000">
            <a:off x="5190572" y="5627852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3B916FC-648F-E847-80F0-693AB2C923CB}"/>
              </a:ext>
            </a:extLst>
          </p:cNvPr>
          <p:cNvSpPr txBox="1"/>
          <p:nvPr/>
        </p:nvSpPr>
        <p:spPr>
          <a:xfrm rot="-180000">
            <a:off x="6090669" y="5451151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D and why is it important to achieve it?</a:t>
            </a:r>
          </a:p>
        </p:txBody>
      </p:sp>
      <p:pic>
        <p:nvPicPr>
          <p:cNvPr id="156" name="Graphic 155" descr="Badge Tick1 with solid fill">
            <a:extLst>
              <a:ext uri="{FF2B5EF4-FFF2-40B4-BE49-F238E27FC236}">
                <a16:creationId xmlns:a16="http://schemas.microsoft.com/office/drawing/2014/main" id="{3019D36F-30B9-A745-B43D-EF5F5E3ACC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-180000">
            <a:off x="10844737" y="2954786"/>
            <a:ext cx="501333" cy="501333"/>
          </a:xfrm>
          <a:prstGeom prst="rect">
            <a:avLst/>
          </a:prstGeom>
        </p:spPr>
      </p:pic>
      <p:pic>
        <p:nvPicPr>
          <p:cNvPr id="157" name="Graphic 156" descr="Badge New with solid fill">
            <a:extLst>
              <a:ext uri="{FF2B5EF4-FFF2-40B4-BE49-F238E27FC236}">
                <a16:creationId xmlns:a16="http://schemas.microsoft.com/office/drawing/2014/main" id="{35F39A5C-CAAC-2E48-8A45-DDD776C708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-180000">
            <a:off x="10996763" y="4160996"/>
            <a:ext cx="501333" cy="501333"/>
          </a:xfrm>
          <a:prstGeom prst="rect">
            <a:avLst/>
          </a:prstGeom>
        </p:spPr>
      </p:pic>
      <p:pic>
        <p:nvPicPr>
          <p:cNvPr id="158" name="Graphic 157" descr="Home with solid fill">
            <a:extLst>
              <a:ext uri="{FF2B5EF4-FFF2-40B4-BE49-F238E27FC236}">
                <a16:creationId xmlns:a16="http://schemas.microsoft.com/office/drawing/2014/main" id="{E7FCD5D1-D0BE-D74B-A13F-A67C9733A1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-180000">
            <a:off x="11116132" y="5335714"/>
            <a:ext cx="501333" cy="50133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B360215B-7A89-E43B-D0D9-5B3ABC9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Free Four Steps Bended Ribbons PowerPoint Diagram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6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al 121">
            <a:extLst>
              <a:ext uri="{FF2B5EF4-FFF2-40B4-BE49-F238E27FC236}">
                <a16:creationId xmlns:a16="http://schemas.microsoft.com/office/drawing/2014/main" id="{6A8B1DD8-79AB-6546-87F8-E84B432FCAFE}"/>
              </a:ext>
            </a:extLst>
          </p:cNvPr>
          <p:cNvSpPr/>
          <p:nvPr/>
        </p:nvSpPr>
        <p:spPr>
          <a:xfrm>
            <a:off x="3453816" y="18093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4078F3D-AEA9-7241-8111-FE9793896E1B}"/>
              </a:ext>
            </a:extLst>
          </p:cNvPr>
          <p:cNvSpPr/>
          <p:nvPr/>
        </p:nvSpPr>
        <p:spPr>
          <a:xfrm rot="10800000">
            <a:off x="3725354" y="1519650"/>
            <a:ext cx="8479171" cy="1285306"/>
          </a:xfrm>
          <a:custGeom>
            <a:avLst/>
            <a:gdLst>
              <a:gd name="connsiteX0" fmla="*/ 0 w 8479171"/>
              <a:gd name="connsiteY0" fmla="*/ 1285306 h 1285306"/>
              <a:gd name="connsiteX1" fmla="*/ 0 w 8479171"/>
              <a:gd name="connsiteY1" fmla="*/ 418987 h 1285306"/>
              <a:gd name="connsiteX2" fmla="*/ 8128166 w 8479171"/>
              <a:gd name="connsiteY2" fmla="*/ 794 h 1285306"/>
              <a:gd name="connsiteX3" fmla="*/ 8471795 w 8479171"/>
              <a:gd name="connsiteY3" fmla="*/ 102285 h 1285306"/>
              <a:gd name="connsiteX4" fmla="*/ 8479171 w 8479171"/>
              <a:gd name="connsiteY4" fmla="*/ 125908 h 1285306"/>
              <a:gd name="connsiteX5" fmla="*/ 8476889 w 8479171"/>
              <a:gd name="connsiteY5" fmla="*/ 160315 h 1285306"/>
              <a:gd name="connsiteX6" fmla="*/ 8312141 w 8479171"/>
              <a:gd name="connsiteY6" fmla="*/ 268261 h 1285306"/>
              <a:gd name="connsiteX7" fmla="*/ 7935401 w 8479171"/>
              <a:gd name="connsiteY7" fmla="*/ 333217 h 1285306"/>
              <a:gd name="connsiteX8" fmla="*/ 7788083 w 8479171"/>
              <a:gd name="connsiteY8" fmla="*/ 393097 h 1285306"/>
              <a:gd name="connsiteX9" fmla="*/ 7760651 w 8479171"/>
              <a:gd name="connsiteY9" fmla="*/ 464230 h 1285306"/>
              <a:gd name="connsiteX10" fmla="*/ 7786260 w 8479171"/>
              <a:gd name="connsiteY10" fmla="*/ 909774 h 1285306"/>
              <a:gd name="connsiteX11" fmla="*/ 7763193 w 8479171"/>
              <a:gd name="connsiteY11" fmla="*/ 910974 h 1285306"/>
              <a:gd name="connsiteX12" fmla="*/ 5950001 w 8479171"/>
              <a:gd name="connsiteY12" fmla="*/ 999989 h 128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79171" h="1285306">
                <a:moveTo>
                  <a:pt x="0" y="1285306"/>
                </a:moveTo>
                <a:lnTo>
                  <a:pt x="0" y="418987"/>
                </a:lnTo>
                <a:lnTo>
                  <a:pt x="8128166" y="794"/>
                </a:lnTo>
                <a:cubicBezTo>
                  <a:pt x="8336805" y="-6204"/>
                  <a:pt x="8431555" y="33555"/>
                  <a:pt x="8471795" y="102285"/>
                </a:cubicBezTo>
                <a:lnTo>
                  <a:pt x="8479171" y="125908"/>
                </a:lnTo>
                <a:lnTo>
                  <a:pt x="8476889" y="160315"/>
                </a:lnTo>
                <a:cubicBezTo>
                  <a:pt x="8458409" y="253551"/>
                  <a:pt x="8365722" y="254224"/>
                  <a:pt x="8312141" y="268261"/>
                </a:cubicBezTo>
                <a:lnTo>
                  <a:pt x="7935401" y="333217"/>
                </a:lnTo>
                <a:cubicBezTo>
                  <a:pt x="7861896" y="345874"/>
                  <a:pt x="7816331" y="368268"/>
                  <a:pt x="7788083" y="393097"/>
                </a:cubicBezTo>
                <a:lnTo>
                  <a:pt x="7760651" y="464230"/>
                </a:lnTo>
                <a:lnTo>
                  <a:pt x="7786260" y="909774"/>
                </a:lnTo>
                <a:lnTo>
                  <a:pt x="7763193" y="910974"/>
                </a:lnTo>
                <a:lnTo>
                  <a:pt x="5950001" y="9999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A762B6C-48ED-260D-6265-55EBD53498DE}"/>
              </a:ext>
            </a:extLst>
          </p:cNvPr>
          <p:cNvSpPr/>
          <p:nvPr/>
        </p:nvSpPr>
        <p:spPr>
          <a:xfrm>
            <a:off x="3425817" y="1883770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 baseline="30000" dirty="0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2DD37EA4-9176-5A46-A195-EEFA7AD49D3F}"/>
              </a:ext>
            </a:extLst>
          </p:cNvPr>
          <p:cNvSpPr/>
          <p:nvPr/>
        </p:nvSpPr>
        <p:spPr>
          <a:xfrm>
            <a:off x="3666979" y="2188414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77606DD-AE52-3749-BBB2-5D9BB8DC0368}"/>
              </a:ext>
            </a:extLst>
          </p:cNvPr>
          <p:cNvSpPr/>
          <p:nvPr/>
        </p:nvSpPr>
        <p:spPr>
          <a:xfrm>
            <a:off x="1" y="1307645"/>
            <a:ext cx="4469717" cy="1087206"/>
          </a:xfrm>
          <a:custGeom>
            <a:avLst/>
            <a:gdLst>
              <a:gd name="connsiteX0" fmla="*/ 4008762 w 4469717"/>
              <a:gd name="connsiteY0" fmla="*/ 794 h 1087206"/>
              <a:gd name="connsiteX1" fmla="*/ 4376660 w 4469717"/>
              <a:gd name="connsiteY1" fmla="*/ 180014 h 1087206"/>
              <a:gd name="connsiteX2" fmla="*/ 4469717 w 4469717"/>
              <a:gd name="connsiteY2" fmla="*/ 1036313 h 1087206"/>
              <a:gd name="connsiteX3" fmla="*/ 4460536 w 4469717"/>
              <a:gd name="connsiteY3" fmla="*/ 1036219 h 1087206"/>
              <a:gd name="connsiteX4" fmla="*/ 4445698 w 4469717"/>
              <a:gd name="connsiteY4" fmla="*/ 988694 h 1087206"/>
              <a:gd name="connsiteX5" fmla="*/ 4102068 w 4469717"/>
              <a:gd name="connsiteY5" fmla="*/ 887203 h 1087206"/>
              <a:gd name="connsiteX6" fmla="*/ 1830597 w 4469717"/>
              <a:gd name="connsiteY6" fmla="*/ 999989 h 1087206"/>
              <a:gd name="connsiteX7" fmla="*/ 0 w 4469717"/>
              <a:gd name="connsiteY7" fmla="*/ 1087206 h 1087206"/>
              <a:gd name="connsiteX8" fmla="*/ 0 w 4469717"/>
              <a:gd name="connsiteY8" fmla="*/ 168654 h 1087206"/>
              <a:gd name="connsiteX9" fmla="*/ 128135 w 4469717"/>
              <a:gd name="connsiteY9" fmla="*/ 165035 h 1087206"/>
              <a:gd name="connsiteX10" fmla="*/ 4008762 w 4469717"/>
              <a:gd name="connsiteY10" fmla="*/ 794 h 108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9717" h="1087206">
                <a:moveTo>
                  <a:pt x="4008762" y="794"/>
                </a:moveTo>
                <a:cubicBezTo>
                  <a:pt x="4286948" y="-8537"/>
                  <a:pt x="4362664" y="65256"/>
                  <a:pt x="4376660" y="180014"/>
                </a:cubicBezTo>
                <a:lnTo>
                  <a:pt x="4469717" y="1036313"/>
                </a:lnTo>
                <a:lnTo>
                  <a:pt x="4460536" y="1036219"/>
                </a:lnTo>
                <a:lnTo>
                  <a:pt x="4445698" y="988694"/>
                </a:lnTo>
                <a:cubicBezTo>
                  <a:pt x="4405458" y="919964"/>
                  <a:pt x="4310708" y="880205"/>
                  <a:pt x="4102068" y="887203"/>
                </a:cubicBezTo>
                <a:cubicBezTo>
                  <a:pt x="4092102" y="887203"/>
                  <a:pt x="2716525" y="987457"/>
                  <a:pt x="1830597" y="999989"/>
                </a:cubicBezTo>
                <a:lnTo>
                  <a:pt x="0" y="1087206"/>
                </a:lnTo>
                <a:lnTo>
                  <a:pt x="0" y="168654"/>
                </a:lnTo>
                <a:lnTo>
                  <a:pt x="128135" y="165035"/>
                </a:lnTo>
                <a:cubicBezTo>
                  <a:pt x="1233694" y="130451"/>
                  <a:pt x="3998796" y="794"/>
                  <a:pt x="4008762" y="794"/>
                </a:cubicBezTo>
                <a:close/>
              </a:path>
            </a:pathLst>
          </a:custGeom>
          <a:gradFill>
            <a:gsLst>
              <a:gs pos="80000">
                <a:schemeClr val="accent1"/>
              </a:gs>
              <a:gs pos="91000">
                <a:schemeClr val="accent1">
                  <a:lumMod val="40000"/>
                  <a:lumOff val="60000"/>
                </a:schemeClr>
              </a:gs>
              <a:gs pos="98000">
                <a:schemeClr val="accent1">
                  <a:lumMod val="50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3FFAA91-3EA0-2845-A13C-DFD7D3C0BB55}"/>
              </a:ext>
            </a:extLst>
          </p:cNvPr>
          <p:cNvSpPr txBox="1"/>
          <p:nvPr/>
        </p:nvSpPr>
        <p:spPr>
          <a:xfrm rot="-180000">
            <a:off x="564933" y="1544852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136" name="Graphic 135" descr="Chat with solid fill">
            <a:extLst>
              <a:ext uri="{FF2B5EF4-FFF2-40B4-BE49-F238E27FC236}">
                <a16:creationId xmlns:a16="http://schemas.microsoft.com/office/drawing/2014/main" id="{D709FB84-0D3D-4C4F-A5FC-F11BC7F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">
            <a:off x="1411206" y="1562469"/>
            <a:ext cx="626640" cy="62664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7736F22-8AD2-9240-BFD9-4953E8D7BB97}"/>
              </a:ext>
            </a:extLst>
          </p:cNvPr>
          <p:cNvSpPr txBox="1"/>
          <p:nvPr/>
        </p:nvSpPr>
        <p:spPr>
          <a:xfrm rot="-180000">
            <a:off x="2126056" y="1515660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C36B0B-137A-504F-99E0-3C5FE45EB9B6}"/>
              </a:ext>
            </a:extLst>
          </p:cNvPr>
          <p:cNvSpPr txBox="1"/>
          <p:nvPr/>
        </p:nvSpPr>
        <p:spPr>
          <a:xfrm rot="-180000">
            <a:off x="4756349" y="2053397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7A091C-8007-D047-BF8F-96F4F9DB1534}"/>
              </a:ext>
            </a:extLst>
          </p:cNvPr>
          <p:cNvSpPr txBox="1"/>
          <p:nvPr/>
        </p:nvSpPr>
        <p:spPr>
          <a:xfrm rot="-180000">
            <a:off x="5662290" y="1856772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A and why is it important to achieve it?</a:t>
            </a:r>
          </a:p>
        </p:txBody>
      </p:sp>
      <p:pic>
        <p:nvPicPr>
          <p:cNvPr id="149" name="Graphic 148" descr="Badge Follow with solid fill">
            <a:extLst>
              <a:ext uri="{FF2B5EF4-FFF2-40B4-BE49-F238E27FC236}">
                <a16:creationId xmlns:a16="http://schemas.microsoft.com/office/drawing/2014/main" id="{7AC7F210-A683-064B-8799-F9132CF5D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80000">
            <a:off x="10686978" y="1757587"/>
            <a:ext cx="501333" cy="50133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B360215B-7A89-E43B-D0D9-5B3ABC9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Free Four Steps Bended Ribbons PowerPoint Diagram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3" name="Freeform 88">
            <a:extLst>
              <a:ext uri="{FF2B5EF4-FFF2-40B4-BE49-F238E27FC236}">
                <a16:creationId xmlns:a16="http://schemas.microsoft.com/office/drawing/2014/main" id="{09219475-1419-E253-5A36-FDBA30940820}"/>
              </a:ext>
            </a:extLst>
          </p:cNvPr>
          <p:cNvSpPr/>
          <p:nvPr/>
        </p:nvSpPr>
        <p:spPr>
          <a:xfrm rot="10800000">
            <a:off x="4082192" y="5127455"/>
            <a:ext cx="8122332" cy="1268195"/>
          </a:xfrm>
          <a:custGeom>
            <a:avLst/>
            <a:gdLst>
              <a:gd name="connsiteX0" fmla="*/ 0 w 8122332"/>
              <a:gd name="connsiteY0" fmla="*/ 1268195 h 1268195"/>
              <a:gd name="connsiteX1" fmla="*/ 0 w 8122332"/>
              <a:gd name="connsiteY1" fmla="*/ 400628 h 1268195"/>
              <a:gd name="connsiteX2" fmla="*/ 7771327 w 8122332"/>
              <a:gd name="connsiteY2" fmla="*/ 794 h 1268195"/>
              <a:gd name="connsiteX3" fmla="*/ 8114956 w 8122332"/>
              <a:gd name="connsiteY3" fmla="*/ 102285 h 1268195"/>
              <a:gd name="connsiteX4" fmla="*/ 8122332 w 8122332"/>
              <a:gd name="connsiteY4" fmla="*/ 125908 h 1268195"/>
              <a:gd name="connsiteX5" fmla="*/ 8120050 w 8122332"/>
              <a:gd name="connsiteY5" fmla="*/ 160315 h 1268195"/>
              <a:gd name="connsiteX6" fmla="*/ 7955302 w 8122332"/>
              <a:gd name="connsiteY6" fmla="*/ 268261 h 1268195"/>
              <a:gd name="connsiteX7" fmla="*/ 7578562 w 8122332"/>
              <a:gd name="connsiteY7" fmla="*/ 333217 h 1268195"/>
              <a:gd name="connsiteX8" fmla="*/ 7431244 w 8122332"/>
              <a:gd name="connsiteY8" fmla="*/ 393097 h 1268195"/>
              <a:gd name="connsiteX9" fmla="*/ 7403812 w 8122332"/>
              <a:gd name="connsiteY9" fmla="*/ 464230 h 1268195"/>
              <a:gd name="connsiteX10" fmla="*/ 7429421 w 8122332"/>
              <a:gd name="connsiteY10" fmla="*/ 909774 h 1268195"/>
              <a:gd name="connsiteX11" fmla="*/ 7406354 w 8122332"/>
              <a:gd name="connsiteY11" fmla="*/ 910974 h 1268195"/>
              <a:gd name="connsiteX12" fmla="*/ 5593162 w 8122332"/>
              <a:gd name="connsiteY12" fmla="*/ 999989 h 126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22332" h="1268195">
                <a:moveTo>
                  <a:pt x="0" y="1268195"/>
                </a:moveTo>
                <a:lnTo>
                  <a:pt x="0" y="400628"/>
                </a:lnTo>
                <a:lnTo>
                  <a:pt x="7771327" y="794"/>
                </a:lnTo>
                <a:cubicBezTo>
                  <a:pt x="7979966" y="-6204"/>
                  <a:pt x="8074716" y="33555"/>
                  <a:pt x="8114956" y="102285"/>
                </a:cubicBezTo>
                <a:lnTo>
                  <a:pt x="8122332" y="125908"/>
                </a:lnTo>
                <a:lnTo>
                  <a:pt x="8120050" y="160315"/>
                </a:lnTo>
                <a:cubicBezTo>
                  <a:pt x="8101570" y="253551"/>
                  <a:pt x="8008883" y="254224"/>
                  <a:pt x="7955302" y="268261"/>
                </a:cubicBezTo>
                <a:lnTo>
                  <a:pt x="7578562" y="333217"/>
                </a:lnTo>
                <a:cubicBezTo>
                  <a:pt x="7505057" y="345874"/>
                  <a:pt x="7459492" y="368268"/>
                  <a:pt x="7431244" y="393097"/>
                </a:cubicBezTo>
                <a:lnTo>
                  <a:pt x="7403812" y="464230"/>
                </a:lnTo>
                <a:lnTo>
                  <a:pt x="7429421" y="909774"/>
                </a:lnTo>
                <a:lnTo>
                  <a:pt x="7406354" y="910974"/>
                </a:lnTo>
                <a:lnTo>
                  <a:pt x="5593162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5" name="Freeform 87">
            <a:extLst>
              <a:ext uri="{FF2B5EF4-FFF2-40B4-BE49-F238E27FC236}">
                <a16:creationId xmlns:a16="http://schemas.microsoft.com/office/drawing/2014/main" id="{D3720BDA-74FC-BE9B-8B97-A172E7D202E1}"/>
              </a:ext>
            </a:extLst>
          </p:cNvPr>
          <p:cNvSpPr/>
          <p:nvPr/>
        </p:nvSpPr>
        <p:spPr>
          <a:xfrm rot="10800000">
            <a:off x="3981832" y="3940614"/>
            <a:ext cx="8222693" cy="1273007"/>
          </a:xfrm>
          <a:custGeom>
            <a:avLst/>
            <a:gdLst>
              <a:gd name="connsiteX0" fmla="*/ 0 w 8222693"/>
              <a:gd name="connsiteY0" fmla="*/ 1273007 h 1273007"/>
              <a:gd name="connsiteX1" fmla="*/ 0 w 8222693"/>
              <a:gd name="connsiteY1" fmla="*/ 405791 h 1273007"/>
              <a:gd name="connsiteX2" fmla="*/ 7871688 w 8222693"/>
              <a:gd name="connsiteY2" fmla="*/ 794 h 1273007"/>
              <a:gd name="connsiteX3" fmla="*/ 8215317 w 8222693"/>
              <a:gd name="connsiteY3" fmla="*/ 102285 h 1273007"/>
              <a:gd name="connsiteX4" fmla="*/ 8222693 w 8222693"/>
              <a:gd name="connsiteY4" fmla="*/ 125908 h 1273007"/>
              <a:gd name="connsiteX5" fmla="*/ 8220411 w 8222693"/>
              <a:gd name="connsiteY5" fmla="*/ 160315 h 1273007"/>
              <a:gd name="connsiteX6" fmla="*/ 8055663 w 8222693"/>
              <a:gd name="connsiteY6" fmla="*/ 268261 h 1273007"/>
              <a:gd name="connsiteX7" fmla="*/ 7678923 w 8222693"/>
              <a:gd name="connsiteY7" fmla="*/ 333217 h 1273007"/>
              <a:gd name="connsiteX8" fmla="*/ 7531605 w 8222693"/>
              <a:gd name="connsiteY8" fmla="*/ 393097 h 1273007"/>
              <a:gd name="connsiteX9" fmla="*/ 7504173 w 8222693"/>
              <a:gd name="connsiteY9" fmla="*/ 464230 h 1273007"/>
              <a:gd name="connsiteX10" fmla="*/ 7529782 w 8222693"/>
              <a:gd name="connsiteY10" fmla="*/ 909774 h 1273007"/>
              <a:gd name="connsiteX11" fmla="*/ 7506715 w 8222693"/>
              <a:gd name="connsiteY11" fmla="*/ 910974 h 1273007"/>
              <a:gd name="connsiteX12" fmla="*/ 5693523 w 8222693"/>
              <a:gd name="connsiteY12" fmla="*/ 999989 h 12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2693" h="1273007">
                <a:moveTo>
                  <a:pt x="0" y="1273007"/>
                </a:moveTo>
                <a:lnTo>
                  <a:pt x="0" y="405791"/>
                </a:lnTo>
                <a:lnTo>
                  <a:pt x="7871688" y="794"/>
                </a:lnTo>
                <a:cubicBezTo>
                  <a:pt x="8080327" y="-6204"/>
                  <a:pt x="8175077" y="33555"/>
                  <a:pt x="8215317" y="102285"/>
                </a:cubicBezTo>
                <a:lnTo>
                  <a:pt x="8222693" y="125908"/>
                </a:lnTo>
                <a:lnTo>
                  <a:pt x="8220411" y="160315"/>
                </a:lnTo>
                <a:cubicBezTo>
                  <a:pt x="8201931" y="253551"/>
                  <a:pt x="8109244" y="254224"/>
                  <a:pt x="8055663" y="268261"/>
                </a:cubicBezTo>
                <a:lnTo>
                  <a:pt x="7678923" y="333217"/>
                </a:lnTo>
                <a:cubicBezTo>
                  <a:pt x="7605418" y="345874"/>
                  <a:pt x="7559853" y="368268"/>
                  <a:pt x="7531605" y="393097"/>
                </a:cubicBezTo>
                <a:lnTo>
                  <a:pt x="7504173" y="464230"/>
                </a:lnTo>
                <a:lnTo>
                  <a:pt x="7529782" y="909774"/>
                </a:lnTo>
                <a:lnTo>
                  <a:pt x="7506715" y="910974"/>
                </a:lnTo>
                <a:lnTo>
                  <a:pt x="5693523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6" name="Freeform 86">
            <a:extLst>
              <a:ext uri="{FF2B5EF4-FFF2-40B4-BE49-F238E27FC236}">
                <a16:creationId xmlns:a16="http://schemas.microsoft.com/office/drawing/2014/main" id="{AB11605F-5D1C-8105-F62B-8DB6DEA8CBE5}"/>
              </a:ext>
            </a:extLst>
          </p:cNvPr>
          <p:cNvSpPr/>
          <p:nvPr/>
        </p:nvSpPr>
        <p:spPr>
          <a:xfrm rot="10800000">
            <a:off x="3859168" y="2730400"/>
            <a:ext cx="8345356" cy="1278889"/>
          </a:xfrm>
          <a:custGeom>
            <a:avLst/>
            <a:gdLst>
              <a:gd name="connsiteX0" fmla="*/ 0 w 8345356"/>
              <a:gd name="connsiteY0" fmla="*/ 1278889 h 1278889"/>
              <a:gd name="connsiteX1" fmla="*/ 0 w 8345356"/>
              <a:gd name="connsiteY1" fmla="*/ 412102 h 1278889"/>
              <a:gd name="connsiteX2" fmla="*/ 7994351 w 8345356"/>
              <a:gd name="connsiteY2" fmla="*/ 794 h 1278889"/>
              <a:gd name="connsiteX3" fmla="*/ 8337980 w 8345356"/>
              <a:gd name="connsiteY3" fmla="*/ 102285 h 1278889"/>
              <a:gd name="connsiteX4" fmla="*/ 8345356 w 8345356"/>
              <a:gd name="connsiteY4" fmla="*/ 125908 h 1278889"/>
              <a:gd name="connsiteX5" fmla="*/ 8343074 w 8345356"/>
              <a:gd name="connsiteY5" fmla="*/ 160315 h 1278889"/>
              <a:gd name="connsiteX6" fmla="*/ 8178326 w 8345356"/>
              <a:gd name="connsiteY6" fmla="*/ 268261 h 1278889"/>
              <a:gd name="connsiteX7" fmla="*/ 7801586 w 8345356"/>
              <a:gd name="connsiteY7" fmla="*/ 333217 h 1278889"/>
              <a:gd name="connsiteX8" fmla="*/ 7654268 w 8345356"/>
              <a:gd name="connsiteY8" fmla="*/ 393097 h 1278889"/>
              <a:gd name="connsiteX9" fmla="*/ 7626836 w 8345356"/>
              <a:gd name="connsiteY9" fmla="*/ 464230 h 1278889"/>
              <a:gd name="connsiteX10" fmla="*/ 7652445 w 8345356"/>
              <a:gd name="connsiteY10" fmla="*/ 909774 h 1278889"/>
              <a:gd name="connsiteX11" fmla="*/ 7629378 w 8345356"/>
              <a:gd name="connsiteY11" fmla="*/ 910974 h 1278889"/>
              <a:gd name="connsiteX12" fmla="*/ 5816186 w 8345356"/>
              <a:gd name="connsiteY12" fmla="*/ 999989 h 12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45356" h="1278889">
                <a:moveTo>
                  <a:pt x="0" y="1278889"/>
                </a:moveTo>
                <a:lnTo>
                  <a:pt x="0" y="412102"/>
                </a:lnTo>
                <a:lnTo>
                  <a:pt x="7994351" y="794"/>
                </a:lnTo>
                <a:cubicBezTo>
                  <a:pt x="8202990" y="-6204"/>
                  <a:pt x="8297740" y="33555"/>
                  <a:pt x="8337980" y="102285"/>
                </a:cubicBezTo>
                <a:lnTo>
                  <a:pt x="8345356" y="125908"/>
                </a:lnTo>
                <a:lnTo>
                  <a:pt x="8343074" y="160315"/>
                </a:lnTo>
                <a:cubicBezTo>
                  <a:pt x="8324594" y="253551"/>
                  <a:pt x="8231907" y="254224"/>
                  <a:pt x="8178326" y="268261"/>
                </a:cubicBezTo>
                <a:lnTo>
                  <a:pt x="7801586" y="333217"/>
                </a:lnTo>
                <a:cubicBezTo>
                  <a:pt x="7728081" y="345874"/>
                  <a:pt x="7682516" y="368268"/>
                  <a:pt x="7654268" y="393097"/>
                </a:cubicBezTo>
                <a:lnTo>
                  <a:pt x="7626836" y="464230"/>
                </a:lnTo>
                <a:lnTo>
                  <a:pt x="7652445" y="909774"/>
                </a:lnTo>
                <a:lnTo>
                  <a:pt x="7629378" y="910974"/>
                </a:lnTo>
                <a:lnTo>
                  <a:pt x="5816186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224B5A-ED7F-7E44-79D8-77DC2CC6B343}"/>
              </a:ext>
            </a:extLst>
          </p:cNvPr>
          <p:cNvSpPr/>
          <p:nvPr/>
        </p:nvSpPr>
        <p:spPr>
          <a:xfrm>
            <a:off x="3859169" y="5387853"/>
            <a:ext cx="1278510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3A7C9D2-DEB0-BFB0-939A-D48C5D811A7F}"/>
              </a:ext>
            </a:extLst>
          </p:cNvPr>
          <p:cNvSpPr/>
          <p:nvPr/>
        </p:nvSpPr>
        <p:spPr>
          <a:xfrm>
            <a:off x="3691209" y="42096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23A69-9AC1-60F3-6554-D0F80BC3A715}"/>
              </a:ext>
            </a:extLst>
          </p:cNvPr>
          <p:cNvSpPr/>
          <p:nvPr/>
        </p:nvSpPr>
        <p:spPr>
          <a:xfrm>
            <a:off x="3568116" y="3013929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50" name="Freeform 127">
            <a:extLst>
              <a:ext uri="{FF2B5EF4-FFF2-40B4-BE49-F238E27FC236}">
                <a16:creationId xmlns:a16="http://schemas.microsoft.com/office/drawing/2014/main" id="{9575205E-3BB7-7763-46F6-9FAC358B5C8F}"/>
              </a:ext>
            </a:extLst>
          </p:cNvPr>
          <p:cNvSpPr/>
          <p:nvPr/>
        </p:nvSpPr>
        <p:spPr>
          <a:xfrm>
            <a:off x="3789642" y="3392746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1" name="Freeform 128">
            <a:extLst>
              <a:ext uri="{FF2B5EF4-FFF2-40B4-BE49-F238E27FC236}">
                <a16:creationId xmlns:a16="http://schemas.microsoft.com/office/drawing/2014/main" id="{2C412F92-2F11-C9B9-600F-A009246A1E7E}"/>
              </a:ext>
            </a:extLst>
          </p:cNvPr>
          <p:cNvSpPr/>
          <p:nvPr/>
        </p:nvSpPr>
        <p:spPr>
          <a:xfrm>
            <a:off x="3912305" y="460822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2" name="Freeform 129">
            <a:extLst>
              <a:ext uri="{FF2B5EF4-FFF2-40B4-BE49-F238E27FC236}">
                <a16:creationId xmlns:a16="http://schemas.microsoft.com/office/drawing/2014/main" id="{D14E4FC9-AC4D-26DA-76C4-4181EB132404}"/>
              </a:ext>
            </a:extLst>
          </p:cNvPr>
          <p:cNvSpPr/>
          <p:nvPr/>
        </p:nvSpPr>
        <p:spPr>
          <a:xfrm>
            <a:off x="4023818" y="579025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3" name="Freeform 67">
            <a:extLst>
              <a:ext uri="{FF2B5EF4-FFF2-40B4-BE49-F238E27FC236}">
                <a16:creationId xmlns:a16="http://schemas.microsoft.com/office/drawing/2014/main" id="{A56F366D-D5A8-BF64-8585-0C97DBA32980}"/>
              </a:ext>
            </a:extLst>
          </p:cNvPr>
          <p:cNvSpPr/>
          <p:nvPr/>
        </p:nvSpPr>
        <p:spPr>
          <a:xfrm>
            <a:off x="1" y="2511977"/>
            <a:ext cx="4603532" cy="1096621"/>
          </a:xfrm>
          <a:custGeom>
            <a:avLst/>
            <a:gdLst>
              <a:gd name="connsiteX0" fmla="*/ 4142577 w 4603532"/>
              <a:gd name="connsiteY0" fmla="*/ 794 h 1096621"/>
              <a:gd name="connsiteX1" fmla="*/ 4510475 w 4603532"/>
              <a:gd name="connsiteY1" fmla="*/ 180014 h 1096621"/>
              <a:gd name="connsiteX2" fmla="*/ 4603532 w 4603532"/>
              <a:gd name="connsiteY2" fmla="*/ 1036313 h 1096621"/>
              <a:gd name="connsiteX3" fmla="*/ 4594351 w 4603532"/>
              <a:gd name="connsiteY3" fmla="*/ 1036219 h 1096621"/>
              <a:gd name="connsiteX4" fmla="*/ 4579513 w 4603532"/>
              <a:gd name="connsiteY4" fmla="*/ 988694 h 1096621"/>
              <a:gd name="connsiteX5" fmla="*/ 4235883 w 4603532"/>
              <a:gd name="connsiteY5" fmla="*/ 887203 h 1096621"/>
              <a:gd name="connsiteX6" fmla="*/ 1964412 w 4603532"/>
              <a:gd name="connsiteY6" fmla="*/ 999989 h 1096621"/>
              <a:gd name="connsiteX7" fmla="*/ 0 w 4603532"/>
              <a:gd name="connsiteY7" fmla="*/ 1096621 h 1096621"/>
              <a:gd name="connsiteX8" fmla="*/ 0 w 4603532"/>
              <a:gd name="connsiteY8" fmla="*/ 168669 h 1096621"/>
              <a:gd name="connsiteX9" fmla="*/ 129638 w 4603532"/>
              <a:gd name="connsiteY9" fmla="*/ 165036 h 1096621"/>
              <a:gd name="connsiteX10" fmla="*/ 4142577 w 4603532"/>
              <a:gd name="connsiteY10" fmla="*/ 79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532" h="1096621">
                <a:moveTo>
                  <a:pt x="4142577" y="794"/>
                </a:moveTo>
                <a:cubicBezTo>
                  <a:pt x="4420763" y="-8537"/>
                  <a:pt x="4496479" y="65256"/>
                  <a:pt x="4510475" y="180014"/>
                </a:cubicBezTo>
                <a:lnTo>
                  <a:pt x="4603532" y="1036313"/>
                </a:lnTo>
                <a:lnTo>
                  <a:pt x="4594351" y="1036219"/>
                </a:lnTo>
                <a:lnTo>
                  <a:pt x="4579513" y="988694"/>
                </a:lnTo>
                <a:cubicBezTo>
                  <a:pt x="4539273" y="919964"/>
                  <a:pt x="4444523" y="880205"/>
                  <a:pt x="4235883" y="887203"/>
                </a:cubicBezTo>
                <a:cubicBezTo>
                  <a:pt x="4225917" y="887203"/>
                  <a:pt x="2850340" y="987457"/>
                  <a:pt x="1964412" y="999989"/>
                </a:cubicBezTo>
                <a:lnTo>
                  <a:pt x="0" y="1096621"/>
                </a:lnTo>
                <a:lnTo>
                  <a:pt x="0" y="168669"/>
                </a:lnTo>
                <a:lnTo>
                  <a:pt x="129638" y="165036"/>
                </a:lnTo>
                <a:cubicBezTo>
                  <a:pt x="1249898" y="130451"/>
                  <a:pt x="4132611" y="794"/>
                  <a:pt x="4142577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54" name="Freeform 74">
            <a:extLst>
              <a:ext uri="{FF2B5EF4-FFF2-40B4-BE49-F238E27FC236}">
                <a16:creationId xmlns:a16="http://schemas.microsoft.com/office/drawing/2014/main" id="{55AFEBCA-4007-D9F4-9297-B8A01C5EC694}"/>
              </a:ext>
            </a:extLst>
          </p:cNvPr>
          <p:cNvSpPr/>
          <p:nvPr/>
        </p:nvSpPr>
        <p:spPr>
          <a:xfrm>
            <a:off x="2" y="3716309"/>
            <a:ext cx="4726195" cy="1096876"/>
          </a:xfrm>
          <a:custGeom>
            <a:avLst/>
            <a:gdLst>
              <a:gd name="connsiteX0" fmla="*/ 4265240 w 4726195"/>
              <a:gd name="connsiteY0" fmla="*/ 794 h 1096876"/>
              <a:gd name="connsiteX1" fmla="*/ 4633138 w 4726195"/>
              <a:gd name="connsiteY1" fmla="*/ 180014 h 1096876"/>
              <a:gd name="connsiteX2" fmla="*/ 4726195 w 4726195"/>
              <a:gd name="connsiteY2" fmla="*/ 1036313 h 1096876"/>
              <a:gd name="connsiteX3" fmla="*/ 4717014 w 4726195"/>
              <a:gd name="connsiteY3" fmla="*/ 1036219 h 1096876"/>
              <a:gd name="connsiteX4" fmla="*/ 4702176 w 4726195"/>
              <a:gd name="connsiteY4" fmla="*/ 988694 h 1096876"/>
              <a:gd name="connsiteX5" fmla="*/ 4358546 w 4726195"/>
              <a:gd name="connsiteY5" fmla="*/ 887203 h 1096876"/>
              <a:gd name="connsiteX6" fmla="*/ 2087075 w 4726195"/>
              <a:gd name="connsiteY6" fmla="*/ 999989 h 1096876"/>
              <a:gd name="connsiteX7" fmla="*/ 0 w 4726195"/>
              <a:gd name="connsiteY7" fmla="*/ 1096876 h 1096876"/>
              <a:gd name="connsiteX8" fmla="*/ 0 w 4726195"/>
              <a:gd name="connsiteY8" fmla="*/ 179474 h 1096876"/>
              <a:gd name="connsiteX9" fmla="*/ 119988 w 4726195"/>
              <a:gd name="connsiteY9" fmla="*/ 176061 h 1096876"/>
              <a:gd name="connsiteX10" fmla="*/ 4265240 w 4726195"/>
              <a:gd name="connsiteY10" fmla="*/ 794 h 10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6195" h="1096876">
                <a:moveTo>
                  <a:pt x="4265240" y="794"/>
                </a:moveTo>
                <a:cubicBezTo>
                  <a:pt x="4543426" y="-8537"/>
                  <a:pt x="4619142" y="65256"/>
                  <a:pt x="4633138" y="180014"/>
                </a:cubicBezTo>
                <a:lnTo>
                  <a:pt x="4726195" y="1036313"/>
                </a:lnTo>
                <a:lnTo>
                  <a:pt x="4717014" y="1036219"/>
                </a:lnTo>
                <a:lnTo>
                  <a:pt x="4702176" y="988694"/>
                </a:lnTo>
                <a:cubicBezTo>
                  <a:pt x="4661936" y="919964"/>
                  <a:pt x="4567186" y="880205"/>
                  <a:pt x="4358546" y="887203"/>
                </a:cubicBezTo>
                <a:cubicBezTo>
                  <a:pt x="4348580" y="887203"/>
                  <a:pt x="2973003" y="987457"/>
                  <a:pt x="2087075" y="999989"/>
                </a:cubicBezTo>
                <a:lnTo>
                  <a:pt x="0" y="1096876"/>
                </a:lnTo>
                <a:lnTo>
                  <a:pt x="0" y="179474"/>
                </a:lnTo>
                <a:lnTo>
                  <a:pt x="119988" y="176061"/>
                </a:lnTo>
                <a:cubicBezTo>
                  <a:pt x="1254951" y="140252"/>
                  <a:pt x="4255274" y="794"/>
                  <a:pt x="4265240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55" name="Freeform 75">
            <a:extLst>
              <a:ext uri="{FF2B5EF4-FFF2-40B4-BE49-F238E27FC236}">
                <a16:creationId xmlns:a16="http://schemas.microsoft.com/office/drawing/2014/main" id="{D04F6D3E-1ACE-B93A-5F21-5E58598EA95B}"/>
              </a:ext>
            </a:extLst>
          </p:cNvPr>
          <p:cNvSpPr/>
          <p:nvPr/>
        </p:nvSpPr>
        <p:spPr>
          <a:xfrm>
            <a:off x="1" y="4898338"/>
            <a:ext cx="4826556" cy="1104198"/>
          </a:xfrm>
          <a:custGeom>
            <a:avLst/>
            <a:gdLst>
              <a:gd name="connsiteX0" fmla="*/ 4365601 w 4826556"/>
              <a:gd name="connsiteY0" fmla="*/ 794 h 1104198"/>
              <a:gd name="connsiteX1" fmla="*/ 4733499 w 4826556"/>
              <a:gd name="connsiteY1" fmla="*/ 180014 h 1104198"/>
              <a:gd name="connsiteX2" fmla="*/ 4826556 w 4826556"/>
              <a:gd name="connsiteY2" fmla="*/ 1036313 h 1104198"/>
              <a:gd name="connsiteX3" fmla="*/ 4817375 w 4826556"/>
              <a:gd name="connsiteY3" fmla="*/ 1036219 h 1104198"/>
              <a:gd name="connsiteX4" fmla="*/ 4802537 w 4826556"/>
              <a:gd name="connsiteY4" fmla="*/ 988694 h 1104198"/>
              <a:gd name="connsiteX5" fmla="*/ 4458907 w 4826556"/>
              <a:gd name="connsiteY5" fmla="*/ 887203 h 1104198"/>
              <a:gd name="connsiteX6" fmla="*/ 2187436 w 4826556"/>
              <a:gd name="connsiteY6" fmla="*/ 999989 h 1104198"/>
              <a:gd name="connsiteX7" fmla="*/ 0 w 4826556"/>
              <a:gd name="connsiteY7" fmla="*/ 1104198 h 1104198"/>
              <a:gd name="connsiteX8" fmla="*/ 0 w 4826556"/>
              <a:gd name="connsiteY8" fmla="*/ 177434 h 1104198"/>
              <a:gd name="connsiteX9" fmla="*/ 151016 w 4826556"/>
              <a:gd name="connsiteY9" fmla="*/ 173180 h 1104198"/>
              <a:gd name="connsiteX10" fmla="*/ 4365601 w 4826556"/>
              <a:gd name="connsiteY10" fmla="*/ 794 h 110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6556" h="1104198">
                <a:moveTo>
                  <a:pt x="4365601" y="794"/>
                </a:moveTo>
                <a:cubicBezTo>
                  <a:pt x="4643787" y="-8537"/>
                  <a:pt x="4719503" y="65256"/>
                  <a:pt x="4733499" y="180014"/>
                </a:cubicBezTo>
                <a:lnTo>
                  <a:pt x="4826556" y="1036313"/>
                </a:lnTo>
                <a:lnTo>
                  <a:pt x="4817375" y="1036219"/>
                </a:lnTo>
                <a:lnTo>
                  <a:pt x="4802537" y="988694"/>
                </a:lnTo>
                <a:cubicBezTo>
                  <a:pt x="4762297" y="919964"/>
                  <a:pt x="4667547" y="880205"/>
                  <a:pt x="4458907" y="887203"/>
                </a:cubicBezTo>
                <a:cubicBezTo>
                  <a:pt x="4448941" y="887203"/>
                  <a:pt x="3073364" y="987457"/>
                  <a:pt x="2187436" y="999989"/>
                </a:cubicBezTo>
                <a:lnTo>
                  <a:pt x="0" y="1104198"/>
                </a:lnTo>
                <a:lnTo>
                  <a:pt x="0" y="177434"/>
                </a:lnTo>
                <a:lnTo>
                  <a:pt x="151016" y="173180"/>
                </a:lnTo>
                <a:cubicBezTo>
                  <a:pt x="1293682" y="137691"/>
                  <a:pt x="4355635" y="794"/>
                  <a:pt x="4365601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pic>
        <p:nvPicPr>
          <p:cNvPr id="56" name="Graphic 55" descr="Puzzle pieces with solid fill">
            <a:extLst>
              <a:ext uri="{FF2B5EF4-FFF2-40B4-BE49-F238E27FC236}">
                <a16:creationId xmlns:a16="http://schemas.microsoft.com/office/drawing/2014/main" id="{1D050FAA-8A1E-620D-AC09-E473607F3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80000">
            <a:off x="1530395" y="2740359"/>
            <a:ext cx="658269" cy="658269"/>
          </a:xfrm>
          <a:prstGeom prst="rect">
            <a:avLst/>
          </a:prstGeom>
        </p:spPr>
      </p:pic>
      <p:pic>
        <p:nvPicPr>
          <p:cNvPr id="57" name="Graphic 56" descr="Group of men with solid fill">
            <a:extLst>
              <a:ext uri="{FF2B5EF4-FFF2-40B4-BE49-F238E27FC236}">
                <a16:creationId xmlns:a16="http://schemas.microsoft.com/office/drawing/2014/main" id="{27B2FBC7-AB0A-FF5A-7A20-85BC376ED2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80000">
            <a:off x="1682016" y="3936791"/>
            <a:ext cx="655097" cy="655097"/>
          </a:xfrm>
          <a:prstGeom prst="rect">
            <a:avLst/>
          </a:prstGeom>
        </p:spPr>
      </p:pic>
      <p:pic>
        <p:nvPicPr>
          <p:cNvPr id="58" name="Graphic 57" descr="Gears with solid fill">
            <a:extLst>
              <a:ext uri="{FF2B5EF4-FFF2-40B4-BE49-F238E27FC236}">
                <a16:creationId xmlns:a16="http://schemas.microsoft.com/office/drawing/2014/main" id="{844AE132-5FFA-2AFD-447A-986B41B4BD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180000">
            <a:off x="1851356" y="5139168"/>
            <a:ext cx="607476" cy="6074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41E55CF-7127-FF60-100D-94EAC9749BBF}"/>
              </a:ext>
            </a:extLst>
          </p:cNvPr>
          <p:cNvSpPr txBox="1"/>
          <p:nvPr/>
        </p:nvSpPr>
        <p:spPr>
          <a:xfrm rot="-180000">
            <a:off x="713018" y="2729020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2BE93C-51DD-8228-16A5-7400858EB677}"/>
              </a:ext>
            </a:extLst>
          </p:cNvPr>
          <p:cNvSpPr txBox="1"/>
          <p:nvPr/>
        </p:nvSpPr>
        <p:spPr>
          <a:xfrm rot="-180000">
            <a:off x="854921" y="3925073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662355-2731-3C3D-9E4A-654088F3EB93}"/>
              </a:ext>
            </a:extLst>
          </p:cNvPr>
          <p:cNvSpPr txBox="1"/>
          <p:nvPr/>
        </p:nvSpPr>
        <p:spPr>
          <a:xfrm rot="-180000">
            <a:off x="1005621" y="5114818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1AF66-CAA5-DA1F-4B3C-FFAB1426FF54}"/>
              </a:ext>
            </a:extLst>
          </p:cNvPr>
          <p:cNvSpPr txBox="1"/>
          <p:nvPr/>
        </p:nvSpPr>
        <p:spPr>
          <a:xfrm rot="-180000">
            <a:off x="2292008" y="2701686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023AFA-7393-0351-8EF1-2B542E63B588}"/>
              </a:ext>
            </a:extLst>
          </p:cNvPr>
          <p:cNvSpPr txBox="1"/>
          <p:nvPr/>
        </p:nvSpPr>
        <p:spPr>
          <a:xfrm rot="-180000">
            <a:off x="2423770" y="3901448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D1EEE2-6B0B-359F-D24E-5998517FFBC1}"/>
              </a:ext>
            </a:extLst>
          </p:cNvPr>
          <p:cNvSpPr txBox="1"/>
          <p:nvPr/>
        </p:nvSpPr>
        <p:spPr>
          <a:xfrm rot="-180000">
            <a:off x="2567172" y="5076391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91D8A0-FFCF-25DA-9E96-A110DA260008}"/>
              </a:ext>
            </a:extLst>
          </p:cNvPr>
          <p:cNvSpPr txBox="1"/>
          <p:nvPr/>
        </p:nvSpPr>
        <p:spPr>
          <a:xfrm rot="-180000">
            <a:off x="4907544" y="3253693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CDE807-3B3D-7B89-326D-D530EF3782A5}"/>
              </a:ext>
            </a:extLst>
          </p:cNvPr>
          <p:cNvSpPr txBox="1"/>
          <p:nvPr/>
        </p:nvSpPr>
        <p:spPr>
          <a:xfrm rot="-180000">
            <a:off x="5796404" y="3065858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B and why is it important to achieve it?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2765AE-C399-C01C-7DEA-4F471037DAA2}"/>
              </a:ext>
            </a:extLst>
          </p:cNvPr>
          <p:cNvSpPr txBox="1"/>
          <p:nvPr/>
        </p:nvSpPr>
        <p:spPr>
          <a:xfrm rot="-180000">
            <a:off x="5059241" y="4468080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EA6302-4AAC-AF22-480B-3B396457498F}"/>
              </a:ext>
            </a:extLst>
          </p:cNvPr>
          <p:cNvSpPr txBox="1"/>
          <p:nvPr/>
        </p:nvSpPr>
        <p:spPr>
          <a:xfrm rot="-180000">
            <a:off x="5939806" y="4265445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C and why is it important to achieve it?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D7323E-697A-66FC-8CE7-7B324EBEDB8C}"/>
              </a:ext>
            </a:extLst>
          </p:cNvPr>
          <p:cNvSpPr txBox="1"/>
          <p:nvPr/>
        </p:nvSpPr>
        <p:spPr>
          <a:xfrm rot="-180000">
            <a:off x="5190572" y="5627852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C8C2EC-4D89-F383-FAA3-6325A901F5F6}"/>
              </a:ext>
            </a:extLst>
          </p:cNvPr>
          <p:cNvSpPr txBox="1"/>
          <p:nvPr/>
        </p:nvSpPr>
        <p:spPr>
          <a:xfrm rot="-180000">
            <a:off x="6090669" y="5451151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D and why is it important to achieve it?</a:t>
            </a:r>
          </a:p>
        </p:txBody>
      </p:sp>
      <p:pic>
        <p:nvPicPr>
          <p:cNvPr id="73" name="Graphic 72" descr="Badge Tick1 with solid fill">
            <a:extLst>
              <a:ext uri="{FF2B5EF4-FFF2-40B4-BE49-F238E27FC236}">
                <a16:creationId xmlns:a16="http://schemas.microsoft.com/office/drawing/2014/main" id="{5C699131-9DDC-023B-D7D3-B05094991D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-180000">
            <a:off x="10844737" y="2954786"/>
            <a:ext cx="501333" cy="501333"/>
          </a:xfrm>
          <a:prstGeom prst="rect">
            <a:avLst/>
          </a:prstGeom>
        </p:spPr>
      </p:pic>
      <p:pic>
        <p:nvPicPr>
          <p:cNvPr id="74" name="Graphic 73" descr="Badge New with solid fill">
            <a:extLst>
              <a:ext uri="{FF2B5EF4-FFF2-40B4-BE49-F238E27FC236}">
                <a16:creationId xmlns:a16="http://schemas.microsoft.com/office/drawing/2014/main" id="{304E46A6-EE23-72B1-5B28-EA1044300A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-180000">
            <a:off x="10996763" y="4160996"/>
            <a:ext cx="501333" cy="501333"/>
          </a:xfrm>
          <a:prstGeom prst="rect">
            <a:avLst/>
          </a:prstGeom>
        </p:spPr>
      </p:pic>
      <p:pic>
        <p:nvPicPr>
          <p:cNvPr id="77" name="Graphic 76" descr="Home with solid fill">
            <a:extLst>
              <a:ext uri="{FF2B5EF4-FFF2-40B4-BE49-F238E27FC236}">
                <a16:creationId xmlns:a16="http://schemas.microsoft.com/office/drawing/2014/main" id="{D692049D-84EB-54E3-B2D2-240EBCB835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-180000">
            <a:off x="11116132" y="5335714"/>
            <a:ext cx="501333" cy="5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C2D51F62-BE31-4D6E-4772-4750A1AD8D79}"/>
              </a:ext>
            </a:extLst>
          </p:cNvPr>
          <p:cNvSpPr/>
          <p:nvPr/>
        </p:nvSpPr>
        <p:spPr>
          <a:xfrm>
            <a:off x="3453816" y="18093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49" name="Freeform 81">
            <a:extLst>
              <a:ext uri="{FF2B5EF4-FFF2-40B4-BE49-F238E27FC236}">
                <a16:creationId xmlns:a16="http://schemas.microsoft.com/office/drawing/2014/main" id="{F79940B5-0C85-89D1-C036-4928B41BA53F}"/>
              </a:ext>
            </a:extLst>
          </p:cNvPr>
          <p:cNvSpPr/>
          <p:nvPr/>
        </p:nvSpPr>
        <p:spPr>
          <a:xfrm rot="10800000">
            <a:off x="3725354" y="1519650"/>
            <a:ext cx="8479171" cy="1285306"/>
          </a:xfrm>
          <a:custGeom>
            <a:avLst/>
            <a:gdLst>
              <a:gd name="connsiteX0" fmla="*/ 0 w 8479171"/>
              <a:gd name="connsiteY0" fmla="*/ 1285306 h 1285306"/>
              <a:gd name="connsiteX1" fmla="*/ 0 w 8479171"/>
              <a:gd name="connsiteY1" fmla="*/ 418987 h 1285306"/>
              <a:gd name="connsiteX2" fmla="*/ 8128166 w 8479171"/>
              <a:gd name="connsiteY2" fmla="*/ 794 h 1285306"/>
              <a:gd name="connsiteX3" fmla="*/ 8471795 w 8479171"/>
              <a:gd name="connsiteY3" fmla="*/ 102285 h 1285306"/>
              <a:gd name="connsiteX4" fmla="*/ 8479171 w 8479171"/>
              <a:gd name="connsiteY4" fmla="*/ 125908 h 1285306"/>
              <a:gd name="connsiteX5" fmla="*/ 8476889 w 8479171"/>
              <a:gd name="connsiteY5" fmla="*/ 160315 h 1285306"/>
              <a:gd name="connsiteX6" fmla="*/ 8312141 w 8479171"/>
              <a:gd name="connsiteY6" fmla="*/ 268261 h 1285306"/>
              <a:gd name="connsiteX7" fmla="*/ 7935401 w 8479171"/>
              <a:gd name="connsiteY7" fmla="*/ 333217 h 1285306"/>
              <a:gd name="connsiteX8" fmla="*/ 7788083 w 8479171"/>
              <a:gd name="connsiteY8" fmla="*/ 393097 h 1285306"/>
              <a:gd name="connsiteX9" fmla="*/ 7760651 w 8479171"/>
              <a:gd name="connsiteY9" fmla="*/ 464230 h 1285306"/>
              <a:gd name="connsiteX10" fmla="*/ 7786260 w 8479171"/>
              <a:gd name="connsiteY10" fmla="*/ 909774 h 1285306"/>
              <a:gd name="connsiteX11" fmla="*/ 7763193 w 8479171"/>
              <a:gd name="connsiteY11" fmla="*/ 910974 h 1285306"/>
              <a:gd name="connsiteX12" fmla="*/ 5950001 w 8479171"/>
              <a:gd name="connsiteY12" fmla="*/ 999989 h 128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79171" h="1285306">
                <a:moveTo>
                  <a:pt x="0" y="1285306"/>
                </a:moveTo>
                <a:lnTo>
                  <a:pt x="0" y="418987"/>
                </a:lnTo>
                <a:lnTo>
                  <a:pt x="8128166" y="794"/>
                </a:lnTo>
                <a:cubicBezTo>
                  <a:pt x="8336805" y="-6204"/>
                  <a:pt x="8431555" y="33555"/>
                  <a:pt x="8471795" y="102285"/>
                </a:cubicBezTo>
                <a:lnTo>
                  <a:pt x="8479171" y="125908"/>
                </a:lnTo>
                <a:lnTo>
                  <a:pt x="8476889" y="160315"/>
                </a:lnTo>
                <a:cubicBezTo>
                  <a:pt x="8458409" y="253551"/>
                  <a:pt x="8365722" y="254224"/>
                  <a:pt x="8312141" y="268261"/>
                </a:cubicBezTo>
                <a:lnTo>
                  <a:pt x="7935401" y="333217"/>
                </a:lnTo>
                <a:cubicBezTo>
                  <a:pt x="7861896" y="345874"/>
                  <a:pt x="7816331" y="368268"/>
                  <a:pt x="7788083" y="393097"/>
                </a:cubicBezTo>
                <a:lnTo>
                  <a:pt x="7760651" y="464230"/>
                </a:lnTo>
                <a:lnTo>
                  <a:pt x="7786260" y="909774"/>
                </a:lnTo>
                <a:lnTo>
                  <a:pt x="7763193" y="910974"/>
                </a:lnTo>
                <a:lnTo>
                  <a:pt x="5950001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865D096-4F18-6A46-A7C9-EB6910DB7988}"/>
              </a:ext>
            </a:extLst>
          </p:cNvPr>
          <p:cNvSpPr/>
          <p:nvPr/>
        </p:nvSpPr>
        <p:spPr>
          <a:xfrm>
            <a:off x="3440226" y="1889508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50" name="Freeform 126">
            <a:extLst>
              <a:ext uri="{FF2B5EF4-FFF2-40B4-BE49-F238E27FC236}">
                <a16:creationId xmlns:a16="http://schemas.microsoft.com/office/drawing/2014/main" id="{55EB02D2-31A7-49A1-4FCF-51DE0AE3240C}"/>
              </a:ext>
            </a:extLst>
          </p:cNvPr>
          <p:cNvSpPr/>
          <p:nvPr/>
        </p:nvSpPr>
        <p:spPr>
          <a:xfrm>
            <a:off x="3666979" y="2188414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3" name="Freeform 66">
            <a:extLst>
              <a:ext uri="{FF2B5EF4-FFF2-40B4-BE49-F238E27FC236}">
                <a16:creationId xmlns:a16="http://schemas.microsoft.com/office/drawing/2014/main" id="{66B4CFAA-D746-1E28-C06F-333FEA438314}"/>
              </a:ext>
            </a:extLst>
          </p:cNvPr>
          <p:cNvSpPr/>
          <p:nvPr/>
        </p:nvSpPr>
        <p:spPr>
          <a:xfrm>
            <a:off x="1" y="1307645"/>
            <a:ext cx="4469717" cy="1087206"/>
          </a:xfrm>
          <a:custGeom>
            <a:avLst/>
            <a:gdLst>
              <a:gd name="connsiteX0" fmla="*/ 4008762 w 4469717"/>
              <a:gd name="connsiteY0" fmla="*/ 794 h 1087206"/>
              <a:gd name="connsiteX1" fmla="*/ 4376660 w 4469717"/>
              <a:gd name="connsiteY1" fmla="*/ 180014 h 1087206"/>
              <a:gd name="connsiteX2" fmla="*/ 4469717 w 4469717"/>
              <a:gd name="connsiteY2" fmla="*/ 1036313 h 1087206"/>
              <a:gd name="connsiteX3" fmla="*/ 4460536 w 4469717"/>
              <a:gd name="connsiteY3" fmla="*/ 1036219 h 1087206"/>
              <a:gd name="connsiteX4" fmla="*/ 4445698 w 4469717"/>
              <a:gd name="connsiteY4" fmla="*/ 988694 h 1087206"/>
              <a:gd name="connsiteX5" fmla="*/ 4102068 w 4469717"/>
              <a:gd name="connsiteY5" fmla="*/ 887203 h 1087206"/>
              <a:gd name="connsiteX6" fmla="*/ 1830597 w 4469717"/>
              <a:gd name="connsiteY6" fmla="*/ 999989 h 1087206"/>
              <a:gd name="connsiteX7" fmla="*/ 0 w 4469717"/>
              <a:gd name="connsiteY7" fmla="*/ 1087206 h 1087206"/>
              <a:gd name="connsiteX8" fmla="*/ 0 w 4469717"/>
              <a:gd name="connsiteY8" fmla="*/ 168654 h 1087206"/>
              <a:gd name="connsiteX9" fmla="*/ 128135 w 4469717"/>
              <a:gd name="connsiteY9" fmla="*/ 165035 h 1087206"/>
              <a:gd name="connsiteX10" fmla="*/ 4008762 w 4469717"/>
              <a:gd name="connsiteY10" fmla="*/ 794 h 108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9717" h="1087206">
                <a:moveTo>
                  <a:pt x="4008762" y="794"/>
                </a:moveTo>
                <a:cubicBezTo>
                  <a:pt x="4286948" y="-8537"/>
                  <a:pt x="4362664" y="65256"/>
                  <a:pt x="4376660" y="180014"/>
                </a:cubicBezTo>
                <a:lnTo>
                  <a:pt x="4469717" y="1036313"/>
                </a:lnTo>
                <a:lnTo>
                  <a:pt x="4460536" y="1036219"/>
                </a:lnTo>
                <a:lnTo>
                  <a:pt x="4445698" y="988694"/>
                </a:lnTo>
                <a:cubicBezTo>
                  <a:pt x="4405458" y="919964"/>
                  <a:pt x="4310708" y="880205"/>
                  <a:pt x="4102068" y="887203"/>
                </a:cubicBezTo>
                <a:cubicBezTo>
                  <a:pt x="4092102" y="887203"/>
                  <a:pt x="2716525" y="987457"/>
                  <a:pt x="1830597" y="999989"/>
                </a:cubicBezTo>
                <a:lnTo>
                  <a:pt x="0" y="1087206"/>
                </a:lnTo>
                <a:lnTo>
                  <a:pt x="0" y="168654"/>
                </a:lnTo>
                <a:lnTo>
                  <a:pt x="128135" y="165035"/>
                </a:lnTo>
                <a:cubicBezTo>
                  <a:pt x="1233694" y="130451"/>
                  <a:pt x="3998796" y="794"/>
                  <a:pt x="4008762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2963EA-0D7D-EC07-A5E2-EE2774356BB0}"/>
              </a:ext>
            </a:extLst>
          </p:cNvPr>
          <p:cNvSpPr txBox="1"/>
          <p:nvPr/>
        </p:nvSpPr>
        <p:spPr>
          <a:xfrm rot="-180000">
            <a:off x="564933" y="1544852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57" name="Graphic 56" descr="Chat with solid fill">
            <a:extLst>
              <a:ext uri="{FF2B5EF4-FFF2-40B4-BE49-F238E27FC236}">
                <a16:creationId xmlns:a16="http://schemas.microsoft.com/office/drawing/2014/main" id="{D926A93D-822E-34BE-71FE-7B53FFD5B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">
            <a:off x="1411206" y="1562469"/>
            <a:ext cx="626640" cy="62664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777A39-B72F-07D0-E185-6BF458FB7853}"/>
              </a:ext>
            </a:extLst>
          </p:cNvPr>
          <p:cNvSpPr txBox="1"/>
          <p:nvPr/>
        </p:nvSpPr>
        <p:spPr>
          <a:xfrm rot="-180000">
            <a:off x="2126056" y="1515660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5C1F1B-32F9-4252-86A3-BA17D9E4A89F}"/>
              </a:ext>
            </a:extLst>
          </p:cNvPr>
          <p:cNvSpPr txBox="1"/>
          <p:nvPr/>
        </p:nvSpPr>
        <p:spPr>
          <a:xfrm rot="-180000">
            <a:off x="4756349" y="2053397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8A8834-1E2F-1CBE-BD17-F730AADCA511}"/>
              </a:ext>
            </a:extLst>
          </p:cNvPr>
          <p:cNvSpPr txBox="1"/>
          <p:nvPr/>
        </p:nvSpPr>
        <p:spPr>
          <a:xfrm rot="-180000">
            <a:off x="5662290" y="1856772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A and why is it important to achieve it?</a:t>
            </a:r>
          </a:p>
        </p:txBody>
      </p:sp>
      <p:pic>
        <p:nvPicPr>
          <p:cNvPr id="69" name="Graphic 68" descr="Badge Follow with solid fill">
            <a:extLst>
              <a:ext uri="{FF2B5EF4-FFF2-40B4-BE49-F238E27FC236}">
                <a16:creationId xmlns:a16="http://schemas.microsoft.com/office/drawing/2014/main" id="{E369FCAC-AE93-AC62-7803-80E037677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80000">
            <a:off x="10686978" y="1757587"/>
            <a:ext cx="501333" cy="501333"/>
          </a:xfrm>
          <a:prstGeom prst="rect">
            <a:avLst/>
          </a:prstGeom>
        </p:spPr>
      </p:pic>
      <p:sp>
        <p:nvSpPr>
          <p:cNvPr id="87" name="Freeform 86">
            <a:extLst>
              <a:ext uri="{FF2B5EF4-FFF2-40B4-BE49-F238E27FC236}">
                <a16:creationId xmlns:a16="http://schemas.microsoft.com/office/drawing/2014/main" id="{5FC4C1EE-12BC-CC43-9D67-E62A1A30ECD8}"/>
              </a:ext>
            </a:extLst>
          </p:cNvPr>
          <p:cNvSpPr/>
          <p:nvPr/>
        </p:nvSpPr>
        <p:spPr>
          <a:xfrm rot="10800000">
            <a:off x="3859168" y="2730400"/>
            <a:ext cx="8345356" cy="1278889"/>
          </a:xfrm>
          <a:custGeom>
            <a:avLst/>
            <a:gdLst>
              <a:gd name="connsiteX0" fmla="*/ 0 w 8345356"/>
              <a:gd name="connsiteY0" fmla="*/ 1278889 h 1278889"/>
              <a:gd name="connsiteX1" fmla="*/ 0 w 8345356"/>
              <a:gd name="connsiteY1" fmla="*/ 412102 h 1278889"/>
              <a:gd name="connsiteX2" fmla="*/ 7994351 w 8345356"/>
              <a:gd name="connsiteY2" fmla="*/ 794 h 1278889"/>
              <a:gd name="connsiteX3" fmla="*/ 8337980 w 8345356"/>
              <a:gd name="connsiteY3" fmla="*/ 102285 h 1278889"/>
              <a:gd name="connsiteX4" fmla="*/ 8345356 w 8345356"/>
              <a:gd name="connsiteY4" fmla="*/ 125908 h 1278889"/>
              <a:gd name="connsiteX5" fmla="*/ 8343074 w 8345356"/>
              <a:gd name="connsiteY5" fmla="*/ 160315 h 1278889"/>
              <a:gd name="connsiteX6" fmla="*/ 8178326 w 8345356"/>
              <a:gd name="connsiteY6" fmla="*/ 268261 h 1278889"/>
              <a:gd name="connsiteX7" fmla="*/ 7801586 w 8345356"/>
              <a:gd name="connsiteY7" fmla="*/ 333217 h 1278889"/>
              <a:gd name="connsiteX8" fmla="*/ 7654268 w 8345356"/>
              <a:gd name="connsiteY8" fmla="*/ 393097 h 1278889"/>
              <a:gd name="connsiteX9" fmla="*/ 7626836 w 8345356"/>
              <a:gd name="connsiteY9" fmla="*/ 464230 h 1278889"/>
              <a:gd name="connsiteX10" fmla="*/ 7652445 w 8345356"/>
              <a:gd name="connsiteY10" fmla="*/ 909774 h 1278889"/>
              <a:gd name="connsiteX11" fmla="*/ 7629378 w 8345356"/>
              <a:gd name="connsiteY11" fmla="*/ 910974 h 1278889"/>
              <a:gd name="connsiteX12" fmla="*/ 5816186 w 8345356"/>
              <a:gd name="connsiteY12" fmla="*/ 999989 h 12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45356" h="1278889">
                <a:moveTo>
                  <a:pt x="0" y="1278889"/>
                </a:moveTo>
                <a:lnTo>
                  <a:pt x="0" y="412102"/>
                </a:lnTo>
                <a:lnTo>
                  <a:pt x="7994351" y="794"/>
                </a:lnTo>
                <a:cubicBezTo>
                  <a:pt x="8202990" y="-6204"/>
                  <a:pt x="8297740" y="33555"/>
                  <a:pt x="8337980" y="102285"/>
                </a:cubicBezTo>
                <a:lnTo>
                  <a:pt x="8345356" y="125908"/>
                </a:lnTo>
                <a:lnTo>
                  <a:pt x="8343074" y="160315"/>
                </a:lnTo>
                <a:cubicBezTo>
                  <a:pt x="8324594" y="253551"/>
                  <a:pt x="8231907" y="254224"/>
                  <a:pt x="8178326" y="268261"/>
                </a:cubicBezTo>
                <a:lnTo>
                  <a:pt x="7801586" y="333217"/>
                </a:lnTo>
                <a:cubicBezTo>
                  <a:pt x="7728081" y="345874"/>
                  <a:pt x="7682516" y="368268"/>
                  <a:pt x="7654268" y="393097"/>
                </a:cubicBezTo>
                <a:lnTo>
                  <a:pt x="7626836" y="464230"/>
                </a:lnTo>
                <a:lnTo>
                  <a:pt x="7652445" y="909774"/>
                </a:lnTo>
                <a:lnTo>
                  <a:pt x="7629378" y="910974"/>
                </a:lnTo>
                <a:lnTo>
                  <a:pt x="5816186" y="9999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98EBF65-6F21-2944-9FCF-41868B1EFD15}"/>
              </a:ext>
            </a:extLst>
          </p:cNvPr>
          <p:cNvSpPr/>
          <p:nvPr/>
        </p:nvSpPr>
        <p:spPr>
          <a:xfrm>
            <a:off x="3568116" y="3013929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9CAB06C-E1EE-B24C-95AA-65676EFB1193}"/>
              </a:ext>
            </a:extLst>
          </p:cNvPr>
          <p:cNvSpPr txBox="1"/>
          <p:nvPr/>
        </p:nvSpPr>
        <p:spPr>
          <a:xfrm rot="-180000">
            <a:off x="4907544" y="3253693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559393-374D-0A46-8D6B-D20FA6A698B9}"/>
              </a:ext>
            </a:extLst>
          </p:cNvPr>
          <p:cNvSpPr txBox="1"/>
          <p:nvPr/>
        </p:nvSpPr>
        <p:spPr>
          <a:xfrm rot="-180000">
            <a:off x="5796404" y="3065858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B and why is it important to achieve it?</a:t>
            </a:r>
          </a:p>
        </p:txBody>
      </p:sp>
      <p:pic>
        <p:nvPicPr>
          <p:cNvPr id="156" name="Graphic 155" descr="Badge Tick1 with solid fill">
            <a:extLst>
              <a:ext uri="{FF2B5EF4-FFF2-40B4-BE49-F238E27FC236}">
                <a16:creationId xmlns:a16="http://schemas.microsoft.com/office/drawing/2014/main" id="{3019D36F-30B9-A745-B43D-EF5F5E3ACC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80000">
            <a:off x="10844737" y="2954786"/>
            <a:ext cx="501333" cy="501333"/>
          </a:xfrm>
          <a:prstGeom prst="rect">
            <a:avLst/>
          </a:prstGeom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A98DC00B-0465-0644-9401-84DFA5B0662B}"/>
              </a:ext>
            </a:extLst>
          </p:cNvPr>
          <p:cNvSpPr/>
          <p:nvPr/>
        </p:nvSpPr>
        <p:spPr>
          <a:xfrm>
            <a:off x="1" y="2511977"/>
            <a:ext cx="4603532" cy="1096621"/>
          </a:xfrm>
          <a:custGeom>
            <a:avLst/>
            <a:gdLst>
              <a:gd name="connsiteX0" fmla="*/ 4142577 w 4603532"/>
              <a:gd name="connsiteY0" fmla="*/ 794 h 1096621"/>
              <a:gd name="connsiteX1" fmla="*/ 4510475 w 4603532"/>
              <a:gd name="connsiteY1" fmla="*/ 180014 h 1096621"/>
              <a:gd name="connsiteX2" fmla="*/ 4603532 w 4603532"/>
              <a:gd name="connsiteY2" fmla="*/ 1036313 h 1096621"/>
              <a:gd name="connsiteX3" fmla="*/ 4594351 w 4603532"/>
              <a:gd name="connsiteY3" fmla="*/ 1036219 h 1096621"/>
              <a:gd name="connsiteX4" fmla="*/ 4579513 w 4603532"/>
              <a:gd name="connsiteY4" fmla="*/ 988694 h 1096621"/>
              <a:gd name="connsiteX5" fmla="*/ 4235883 w 4603532"/>
              <a:gd name="connsiteY5" fmla="*/ 887203 h 1096621"/>
              <a:gd name="connsiteX6" fmla="*/ 1964412 w 4603532"/>
              <a:gd name="connsiteY6" fmla="*/ 999989 h 1096621"/>
              <a:gd name="connsiteX7" fmla="*/ 0 w 4603532"/>
              <a:gd name="connsiteY7" fmla="*/ 1096621 h 1096621"/>
              <a:gd name="connsiteX8" fmla="*/ 0 w 4603532"/>
              <a:gd name="connsiteY8" fmla="*/ 168669 h 1096621"/>
              <a:gd name="connsiteX9" fmla="*/ 129638 w 4603532"/>
              <a:gd name="connsiteY9" fmla="*/ 165036 h 1096621"/>
              <a:gd name="connsiteX10" fmla="*/ 4142577 w 4603532"/>
              <a:gd name="connsiteY10" fmla="*/ 79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532" h="1096621">
                <a:moveTo>
                  <a:pt x="4142577" y="794"/>
                </a:moveTo>
                <a:cubicBezTo>
                  <a:pt x="4420763" y="-8537"/>
                  <a:pt x="4496479" y="65256"/>
                  <a:pt x="4510475" y="180014"/>
                </a:cubicBezTo>
                <a:lnTo>
                  <a:pt x="4603532" y="1036313"/>
                </a:lnTo>
                <a:lnTo>
                  <a:pt x="4594351" y="1036219"/>
                </a:lnTo>
                <a:lnTo>
                  <a:pt x="4579513" y="988694"/>
                </a:lnTo>
                <a:cubicBezTo>
                  <a:pt x="4539273" y="919964"/>
                  <a:pt x="4444523" y="880205"/>
                  <a:pt x="4235883" y="887203"/>
                </a:cubicBezTo>
                <a:cubicBezTo>
                  <a:pt x="4225917" y="887203"/>
                  <a:pt x="2850340" y="987457"/>
                  <a:pt x="1964412" y="999989"/>
                </a:cubicBezTo>
                <a:lnTo>
                  <a:pt x="0" y="1096621"/>
                </a:lnTo>
                <a:lnTo>
                  <a:pt x="0" y="168669"/>
                </a:lnTo>
                <a:lnTo>
                  <a:pt x="129638" y="165036"/>
                </a:lnTo>
                <a:cubicBezTo>
                  <a:pt x="1249898" y="130451"/>
                  <a:pt x="4132611" y="794"/>
                  <a:pt x="4142577" y="794"/>
                </a:cubicBezTo>
                <a:close/>
              </a:path>
            </a:pathLst>
          </a:custGeom>
          <a:gradFill>
            <a:gsLst>
              <a:gs pos="80000">
                <a:schemeClr val="accent2"/>
              </a:gs>
              <a:gs pos="92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50000"/>
                </a:schemeClr>
              </a:gs>
              <a:gs pos="94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6951732-471A-BF47-9A62-187FCD08E864}"/>
              </a:ext>
            </a:extLst>
          </p:cNvPr>
          <p:cNvSpPr/>
          <p:nvPr/>
        </p:nvSpPr>
        <p:spPr>
          <a:xfrm>
            <a:off x="3789642" y="3392746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pic>
        <p:nvPicPr>
          <p:cNvPr id="138" name="Graphic 137" descr="Puzzle pieces with solid fill">
            <a:extLst>
              <a:ext uri="{FF2B5EF4-FFF2-40B4-BE49-F238E27FC236}">
                <a16:creationId xmlns:a16="http://schemas.microsoft.com/office/drawing/2014/main" id="{418898FF-1C89-1E4D-8184-93B9B2E7E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80000">
            <a:off x="1530395" y="2740359"/>
            <a:ext cx="658269" cy="65826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E3C07F-A177-CF44-8168-16A0DE5024DF}"/>
              </a:ext>
            </a:extLst>
          </p:cNvPr>
          <p:cNvSpPr txBox="1"/>
          <p:nvPr/>
        </p:nvSpPr>
        <p:spPr>
          <a:xfrm rot="-180000">
            <a:off x="713018" y="2729020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A31340-788B-8A4F-858F-6F3674FF8D9B}"/>
              </a:ext>
            </a:extLst>
          </p:cNvPr>
          <p:cNvSpPr txBox="1"/>
          <p:nvPr/>
        </p:nvSpPr>
        <p:spPr>
          <a:xfrm rot="-180000">
            <a:off x="2292008" y="2701686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43" name="Freeform 88">
            <a:extLst>
              <a:ext uri="{FF2B5EF4-FFF2-40B4-BE49-F238E27FC236}">
                <a16:creationId xmlns:a16="http://schemas.microsoft.com/office/drawing/2014/main" id="{35D311A9-2E01-BD67-1D98-E59F69B43057}"/>
              </a:ext>
            </a:extLst>
          </p:cNvPr>
          <p:cNvSpPr/>
          <p:nvPr/>
        </p:nvSpPr>
        <p:spPr>
          <a:xfrm rot="10800000">
            <a:off x="4082192" y="5127455"/>
            <a:ext cx="8122332" cy="1268195"/>
          </a:xfrm>
          <a:custGeom>
            <a:avLst/>
            <a:gdLst>
              <a:gd name="connsiteX0" fmla="*/ 0 w 8122332"/>
              <a:gd name="connsiteY0" fmla="*/ 1268195 h 1268195"/>
              <a:gd name="connsiteX1" fmla="*/ 0 w 8122332"/>
              <a:gd name="connsiteY1" fmla="*/ 400628 h 1268195"/>
              <a:gd name="connsiteX2" fmla="*/ 7771327 w 8122332"/>
              <a:gd name="connsiteY2" fmla="*/ 794 h 1268195"/>
              <a:gd name="connsiteX3" fmla="*/ 8114956 w 8122332"/>
              <a:gd name="connsiteY3" fmla="*/ 102285 h 1268195"/>
              <a:gd name="connsiteX4" fmla="*/ 8122332 w 8122332"/>
              <a:gd name="connsiteY4" fmla="*/ 125908 h 1268195"/>
              <a:gd name="connsiteX5" fmla="*/ 8120050 w 8122332"/>
              <a:gd name="connsiteY5" fmla="*/ 160315 h 1268195"/>
              <a:gd name="connsiteX6" fmla="*/ 7955302 w 8122332"/>
              <a:gd name="connsiteY6" fmla="*/ 268261 h 1268195"/>
              <a:gd name="connsiteX7" fmla="*/ 7578562 w 8122332"/>
              <a:gd name="connsiteY7" fmla="*/ 333217 h 1268195"/>
              <a:gd name="connsiteX8" fmla="*/ 7431244 w 8122332"/>
              <a:gd name="connsiteY8" fmla="*/ 393097 h 1268195"/>
              <a:gd name="connsiteX9" fmla="*/ 7403812 w 8122332"/>
              <a:gd name="connsiteY9" fmla="*/ 464230 h 1268195"/>
              <a:gd name="connsiteX10" fmla="*/ 7429421 w 8122332"/>
              <a:gd name="connsiteY10" fmla="*/ 909774 h 1268195"/>
              <a:gd name="connsiteX11" fmla="*/ 7406354 w 8122332"/>
              <a:gd name="connsiteY11" fmla="*/ 910974 h 1268195"/>
              <a:gd name="connsiteX12" fmla="*/ 5593162 w 8122332"/>
              <a:gd name="connsiteY12" fmla="*/ 999989 h 126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22332" h="1268195">
                <a:moveTo>
                  <a:pt x="0" y="1268195"/>
                </a:moveTo>
                <a:lnTo>
                  <a:pt x="0" y="400628"/>
                </a:lnTo>
                <a:lnTo>
                  <a:pt x="7771327" y="794"/>
                </a:lnTo>
                <a:cubicBezTo>
                  <a:pt x="7979966" y="-6204"/>
                  <a:pt x="8074716" y="33555"/>
                  <a:pt x="8114956" y="102285"/>
                </a:cubicBezTo>
                <a:lnTo>
                  <a:pt x="8122332" y="125908"/>
                </a:lnTo>
                <a:lnTo>
                  <a:pt x="8120050" y="160315"/>
                </a:lnTo>
                <a:cubicBezTo>
                  <a:pt x="8101570" y="253551"/>
                  <a:pt x="8008883" y="254224"/>
                  <a:pt x="7955302" y="268261"/>
                </a:cubicBezTo>
                <a:lnTo>
                  <a:pt x="7578562" y="333217"/>
                </a:lnTo>
                <a:cubicBezTo>
                  <a:pt x="7505057" y="345874"/>
                  <a:pt x="7459492" y="368268"/>
                  <a:pt x="7431244" y="393097"/>
                </a:cubicBezTo>
                <a:lnTo>
                  <a:pt x="7403812" y="464230"/>
                </a:lnTo>
                <a:lnTo>
                  <a:pt x="7429421" y="909774"/>
                </a:lnTo>
                <a:lnTo>
                  <a:pt x="7406354" y="910974"/>
                </a:lnTo>
                <a:lnTo>
                  <a:pt x="5593162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5" name="Freeform 87">
            <a:extLst>
              <a:ext uri="{FF2B5EF4-FFF2-40B4-BE49-F238E27FC236}">
                <a16:creationId xmlns:a16="http://schemas.microsoft.com/office/drawing/2014/main" id="{76C642B7-A9AC-41A4-E4D0-7C89258BDEA2}"/>
              </a:ext>
            </a:extLst>
          </p:cNvPr>
          <p:cNvSpPr/>
          <p:nvPr/>
        </p:nvSpPr>
        <p:spPr>
          <a:xfrm rot="10800000">
            <a:off x="3981832" y="3940614"/>
            <a:ext cx="8222693" cy="1273007"/>
          </a:xfrm>
          <a:custGeom>
            <a:avLst/>
            <a:gdLst>
              <a:gd name="connsiteX0" fmla="*/ 0 w 8222693"/>
              <a:gd name="connsiteY0" fmla="*/ 1273007 h 1273007"/>
              <a:gd name="connsiteX1" fmla="*/ 0 w 8222693"/>
              <a:gd name="connsiteY1" fmla="*/ 405791 h 1273007"/>
              <a:gd name="connsiteX2" fmla="*/ 7871688 w 8222693"/>
              <a:gd name="connsiteY2" fmla="*/ 794 h 1273007"/>
              <a:gd name="connsiteX3" fmla="*/ 8215317 w 8222693"/>
              <a:gd name="connsiteY3" fmla="*/ 102285 h 1273007"/>
              <a:gd name="connsiteX4" fmla="*/ 8222693 w 8222693"/>
              <a:gd name="connsiteY4" fmla="*/ 125908 h 1273007"/>
              <a:gd name="connsiteX5" fmla="*/ 8220411 w 8222693"/>
              <a:gd name="connsiteY5" fmla="*/ 160315 h 1273007"/>
              <a:gd name="connsiteX6" fmla="*/ 8055663 w 8222693"/>
              <a:gd name="connsiteY6" fmla="*/ 268261 h 1273007"/>
              <a:gd name="connsiteX7" fmla="*/ 7678923 w 8222693"/>
              <a:gd name="connsiteY7" fmla="*/ 333217 h 1273007"/>
              <a:gd name="connsiteX8" fmla="*/ 7531605 w 8222693"/>
              <a:gd name="connsiteY8" fmla="*/ 393097 h 1273007"/>
              <a:gd name="connsiteX9" fmla="*/ 7504173 w 8222693"/>
              <a:gd name="connsiteY9" fmla="*/ 464230 h 1273007"/>
              <a:gd name="connsiteX10" fmla="*/ 7529782 w 8222693"/>
              <a:gd name="connsiteY10" fmla="*/ 909774 h 1273007"/>
              <a:gd name="connsiteX11" fmla="*/ 7506715 w 8222693"/>
              <a:gd name="connsiteY11" fmla="*/ 910974 h 1273007"/>
              <a:gd name="connsiteX12" fmla="*/ 5693523 w 8222693"/>
              <a:gd name="connsiteY12" fmla="*/ 999989 h 12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2693" h="1273007">
                <a:moveTo>
                  <a:pt x="0" y="1273007"/>
                </a:moveTo>
                <a:lnTo>
                  <a:pt x="0" y="405791"/>
                </a:lnTo>
                <a:lnTo>
                  <a:pt x="7871688" y="794"/>
                </a:lnTo>
                <a:cubicBezTo>
                  <a:pt x="8080327" y="-6204"/>
                  <a:pt x="8175077" y="33555"/>
                  <a:pt x="8215317" y="102285"/>
                </a:cubicBezTo>
                <a:lnTo>
                  <a:pt x="8222693" y="125908"/>
                </a:lnTo>
                <a:lnTo>
                  <a:pt x="8220411" y="160315"/>
                </a:lnTo>
                <a:cubicBezTo>
                  <a:pt x="8201931" y="253551"/>
                  <a:pt x="8109244" y="254224"/>
                  <a:pt x="8055663" y="268261"/>
                </a:cubicBezTo>
                <a:lnTo>
                  <a:pt x="7678923" y="333217"/>
                </a:lnTo>
                <a:cubicBezTo>
                  <a:pt x="7605418" y="345874"/>
                  <a:pt x="7559853" y="368268"/>
                  <a:pt x="7531605" y="393097"/>
                </a:cubicBezTo>
                <a:lnTo>
                  <a:pt x="7504173" y="464230"/>
                </a:lnTo>
                <a:lnTo>
                  <a:pt x="7529782" y="909774"/>
                </a:lnTo>
                <a:lnTo>
                  <a:pt x="7506715" y="910974"/>
                </a:lnTo>
                <a:lnTo>
                  <a:pt x="5693523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EDFA87-1944-4FE7-443F-5A2B30893B12}"/>
              </a:ext>
            </a:extLst>
          </p:cNvPr>
          <p:cNvSpPr/>
          <p:nvPr/>
        </p:nvSpPr>
        <p:spPr>
          <a:xfrm>
            <a:off x="3859169" y="5387853"/>
            <a:ext cx="1278510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A9706E-8169-AAEE-41D5-1D9038AEF4B9}"/>
              </a:ext>
            </a:extLst>
          </p:cNvPr>
          <p:cNvSpPr/>
          <p:nvPr/>
        </p:nvSpPr>
        <p:spPr>
          <a:xfrm>
            <a:off x="3691209" y="42096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51" name="Freeform 128">
            <a:extLst>
              <a:ext uri="{FF2B5EF4-FFF2-40B4-BE49-F238E27FC236}">
                <a16:creationId xmlns:a16="http://schemas.microsoft.com/office/drawing/2014/main" id="{0CBC945A-2882-0CA3-3552-E245E44F79E7}"/>
              </a:ext>
            </a:extLst>
          </p:cNvPr>
          <p:cNvSpPr/>
          <p:nvPr/>
        </p:nvSpPr>
        <p:spPr>
          <a:xfrm>
            <a:off x="3912305" y="460822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2" name="Freeform 129">
            <a:extLst>
              <a:ext uri="{FF2B5EF4-FFF2-40B4-BE49-F238E27FC236}">
                <a16:creationId xmlns:a16="http://schemas.microsoft.com/office/drawing/2014/main" id="{B46DE1F0-BCD4-430C-79C6-39A2E00CC04A}"/>
              </a:ext>
            </a:extLst>
          </p:cNvPr>
          <p:cNvSpPr/>
          <p:nvPr/>
        </p:nvSpPr>
        <p:spPr>
          <a:xfrm>
            <a:off x="4023818" y="579025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4" name="Freeform 74">
            <a:extLst>
              <a:ext uri="{FF2B5EF4-FFF2-40B4-BE49-F238E27FC236}">
                <a16:creationId xmlns:a16="http://schemas.microsoft.com/office/drawing/2014/main" id="{3953910C-DDD6-5B3E-F27B-674CD59C3298}"/>
              </a:ext>
            </a:extLst>
          </p:cNvPr>
          <p:cNvSpPr/>
          <p:nvPr/>
        </p:nvSpPr>
        <p:spPr>
          <a:xfrm>
            <a:off x="2" y="3716309"/>
            <a:ext cx="4726195" cy="1096876"/>
          </a:xfrm>
          <a:custGeom>
            <a:avLst/>
            <a:gdLst>
              <a:gd name="connsiteX0" fmla="*/ 4265240 w 4726195"/>
              <a:gd name="connsiteY0" fmla="*/ 794 h 1096876"/>
              <a:gd name="connsiteX1" fmla="*/ 4633138 w 4726195"/>
              <a:gd name="connsiteY1" fmla="*/ 180014 h 1096876"/>
              <a:gd name="connsiteX2" fmla="*/ 4726195 w 4726195"/>
              <a:gd name="connsiteY2" fmla="*/ 1036313 h 1096876"/>
              <a:gd name="connsiteX3" fmla="*/ 4717014 w 4726195"/>
              <a:gd name="connsiteY3" fmla="*/ 1036219 h 1096876"/>
              <a:gd name="connsiteX4" fmla="*/ 4702176 w 4726195"/>
              <a:gd name="connsiteY4" fmla="*/ 988694 h 1096876"/>
              <a:gd name="connsiteX5" fmla="*/ 4358546 w 4726195"/>
              <a:gd name="connsiteY5" fmla="*/ 887203 h 1096876"/>
              <a:gd name="connsiteX6" fmla="*/ 2087075 w 4726195"/>
              <a:gd name="connsiteY6" fmla="*/ 999989 h 1096876"/>
              <a:gd name="connsiteX7" fmla="*/ 0 w 4726195"/>
              <a:gd name="connsiteY7" fmla="*/ 1096876 h 1096876"/>
              <a:gd name="connsiteX8" fmla="*/ 0 w 4726195"/>
              <a:gd name="connsiteY8" fmla="*/ 179474 h 1096876"/>
              <a:gd name="connsiteX9" fmla="*/ 119988 w 4726195"/>
              <a:gd name="connsiteY9" fmla="*/ 176061 h 1096876"/>
              <a:gd name="connsiteX10" fmla="*/ 4265240 w 4726195"/>
              <a:gd name="connsiteY10" fmla="*/ 794 h 10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6195" h="1096876">
                <a:moveTo>
                  <a:pt x="4265240" y="794"/>
                </a:moveTo>
                <a:cubicBezTo>
                  <a:pt x="4543426" y="-8537"/>
                  <a:pt x="4619142" y="65256"/>
                  <a:pt x="4633138" y="180014"/>
                </a:cubicBezTo>
                <a:lnTo>
                  <a:pt x="4726195" y="1036313"/>
                </a:lnTo>
                <a:lnTo>
                  <a:pt x="4717014" y="1036219"/>
                </a:lnTo>
                <a:lnTo>
                  <a:pt x="4702176" y="988694"/>
                </a:lnTo>
                <a:cubicBezTo>
                  <a:pt x="4661936" y="919964"/>
                  <a:pt x="4567186" y="880205"/>
                  <a:pt x="4358546" y="887203"/>
                </a:cubicBezTo>
                <a:cubicBezTo>
                  <a:pt x="4348580" y="887203"/>
                  <a:pt x="2973003" y="987457"/>
                  <a:pt x="2087075" y="999989"/>
                </a:cubicBezTo>
                <a:lnTo>
                  <a:pt x="0" y="1096876"/>
                </a:lnTo>
                <a:lnTo>
                  <a:pt x="0" y="179474"/>
                </a:lnTo>
                <a:lnTo>
                  <a:pt x="119988" y="176061"/>
                </a:lnTo>
                <a:cubicBezTo>
                  <a:pt x="1254951" y="140252"/>
                  <a:pt x="4255274" y="794"/>
                  <a:pt x="4265240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55" name="Freeform 75">
            <a:extLst>
              <a:ext uri="{FF2B5EF4-FFF2-40B4-BE49-F238E27FC236}">
                <a16:creationId xmlns:a16="http://schemas.microsoft.com/office/drawing/2014/main" id="{0CD446F2-5BA1-AFA7-0B92-11FEC9894CE0}"/>
              </a:ext>
            </a:extLst>
          </p:cNvPr>
          <p:cNvSpPr/>
          <p:nvPr/>
        </p:nvSpPr>
        <p:spPr>
          <a:xfrm>
            <a:off x="1" y="4898338"/>
            <a:ext cx="4826556" cy="1104198"/>
          </a:xfrm>
          <a:custGeom>
            <a:avLst/>
            <a:gdLst>
              <a:gd name="connsiteX0" fmla="*/ 4365601 w 4826556"/>
              <a:gd name="connsiteY0" fmla="*/ 794 h 1104198"/>
              <a:gd name="connsiteX1" fmla="*/ 4733499 w 4826556"/>
              <a:gd name="connsiteY1" fmla="*/ 180014 h 1104198"/>
              <a:gd name="connsiteX2" fmla="*/ 4826556 w 4826556"/>
              <a:gd name="connsiteY2" fmla="*/ 1036313 h 1104198"/>
              <a:gd name="connsiteX3" fmla="*/ 4817375 w 4826556"/>
              <a:gd name="connsiteY3" fmla="*/ 1036219 h 1104198"/>
              <a:gd name="connsiteX4" fmla="*/ 4802537 w 4826556"/>
              <a:gd name="connsiteY4" fmla="*/ 988694 h 1104198"/>
              <a:gd name="connsiteX5" fmla="*/ 4458907 w 4826556"/>
              <a:gd name="connsiteY5" fmla="*/ 887203 h 1104198"/>
              <a:gd name="connsiteX6" fmla="*/ 2187436 w 4826556"/>
              <a:gd name="connsiteY6" fmla="*/ 999989 h 1104198"/>
              <a:gd name="connsiteX7" fmla="*/ 0 w 4826556"/>
              <a:gd name="connsiteY7" fmla="*/ 1104198 h 1104198"/>
              <a:gd name="connsiteX8" fmla="*/ 0 w 4826556"/>
              <a:gd name="connsiteY8" fmla="*/ 177434 h 1104198"/>
              <a:gd name="connsiteX9" fmla="*/ 151016 w 4826556"/>
              <a:gd name="connsiteY9" fmla="*/ 173180 h 1104198"/>
              <a:gd name="connsiteX10" fmla="*/ 4365601 w 4826556"/>
              <a:gd name="connsiteY10" fmla="*/ 794 h 110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6556" h="1104198">
                <a:moveTo>
                  <a:pt x="4365601" y="794"/>
                </a:moveTo>
                <a:cubicBezTo>
                  <a:pt x="4643787" y="-8537"/>
                  <a:pt x="4719503" y="65256"/>
                  <a:pt x="4733499" y="180014"/>
                </a:cubicBezTo>
                <a:lnTo>
                  <a:pt x="4826556" y="1036313"/>
                </a:lnTo>
                <a:lnTo>
                  <a:pt x="4817375" y="1036219"/>
                </a:lnTo>
                <a:lnTo>
                  <a:pt x="4802537" y="988694"/>
                </a:lnTo>
                <a:cubicBezTo>
                  <a:pt x="4762297" y="919964"/>
                  <a:pt x="4667547" y="880205"/>
                  <a:pt x="4458907" y="887203"/>
                </a:cubicBezTo>
                <a:cubicBezTo>
                  <a:pt x="4448941" y="887203"/>
                  <a:pt x="3073364" y="987457"/>
                  <a:pt x="2187436" y="999989"/>
                </a:cubicBezTo>
                <a:lnTo>
                  <a:pt x="0" y="1104198"/>
                </a:lnTo>
                <a:lnTo>
                  <a:pt x="0" y="177434"/>
                </a:lnTo>
                <a:lnTo>
                  <a:pt x="151016" y="173180"/>
                </a:lnTo>
                <a:cubicBezTo>
                  <a:pt x="1293682" y="137691"/>
                  <a:pt x="4355635" y="794"/>
                  <a:pt x="4365601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pic>
        <p:nvPicPr>
          <p:cNvPr id="59" name="Graphic 58" descr="Group of men with solid fill">
            <a:extLst>
              <a:ext uri="{FF2B5EF4-FFF2-40B4-BE49-F238E27FC236}">
                <a16:creationId xmlns:a16="http://schemas.microsoft.com/office/drawing/2014/main" id="{AF2FEF2B-4C71-61E5-B981-9CA53AE9C6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180000">
            <a:off x="1682016" y="3936791"/>
            <a:ext cx="655097" cy="655097"/>
          </a:xfrm>
          <a:prstGeom prst="rect">
            <a:avLst/>
          </a:prstGeom>
        </p:spPr>
      </p:pic>
      <p:pic>
        <p:nvPicPr>
          <p:cNvPr id="60" name="Graphic 59" descr="Gears with solid fill">
            <a:extLst>
              <a:ext uri="{FF2B5EF4-FFF2-40B4-BE49-F238E27FC236}">
                <a16:creationId xmlns:a16="http://schemas.microsoft.com/office/drawing/2014/main" id="{434D601E-730E-BF4F-AF53-BC9A23FDAA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-180000">
            <a:off x="1851356" y="5139168"/>
            <a:ext cx="607476" cy="6074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AD100ED-EFCB-CB7E-0F89-DDEC9CE68EA4}"/>
              </a:ext>
            </a:extLst>
          </p:cNvPr>
          <p:cNvSpPr txBox="1"/>
          <p:nvPr/>
        </p:nvSpPr>
        <p:spPr>
          <a:xfrm rot="-180000">
            <a:off x="854921" y="3925073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F13084-FDB0-CB52-9627-722862E83ED2}"/>
              </a:ext>
            </a:extLst>
          </p:cNvPr>
          <p:cNvSpPr txBox="1"/>
          <p:nvPr/>
        </p:nvSpPr>
        <p:spPr>
          <a:xfrm rot="-180000">
            <a:off x="1005621" y="5114818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190839-517D-9100-9898-5EE74D1BC065}"/>
              </a:ext>
            </a:extLst>
          </p:cNvPr>
          <p:cNvSpPr txBox="1"/>
          <p:nvPr/>
        </p:nvSpPr>
        <p:spPr>
          <a:xfrm rot="-180000">
            <a:off x="2423770" y="3901448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91C698-4A4B-E86B-66C0-3D30C2672EC3}"/>
              </a:ext>
            </a:extLst>
          </p:cNvPr>
          <p:cNvSpPr txBox="1"/>
          <p:nvPr/>
        </p:nvSpPr>
        <p:spPr>
          <a:xfrm rot="-180000">
            <a:off x="2567172" y="5076391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A167DC-187F-8BEB-4763-14D780495E4D}"/>
              </a:ext>
            </a:extLst>
          </p:cNvPr>
          <p:cNvSpPr txBox="1"/>
          <p:nvPr/>
        </p:nvSpPr>
        <p:spPr>
          <a:xfrm rot="-180000">
            <a:off x="5059241" y="4468080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CF9E67-9086-8242-009D-8CEB9680E84B}"/>
              </a:ext>
            </a:extLst>
          </p:cNvPr>
          <p:cNvSpPr txBox="1"/>
          <p:nvPr/>
        </p:nvSpPr>
        <p:spPr>
          <a:xfrm rot="-180000">
            <a:off x="5939806" y="4265445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C and why is it important to achieve it?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9A0D2D-5A30-AA75-D528-44146816265E}"/>
              </a:ext>
            </a:extLst>
          </p:cNvPr>
          <p:cNvSpPr txBox="1"/>
          <p:nvPr/>
        </p:nvSpPr>
        <p:spPr>
          <a:xfrm rot="-180000">
            <a:off x="5190572" y="5627852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A67540-235F-A6DD-ED1C-9C928573C4BA}"/>
              </a:ext>
            </a:extLst>
          </p:cNvPr>
          <p:cNvSpPr txBox="1"/>
          <p:nvPr/>
        </p:nvSpPr>
        <p:spPr>
          <a:xfrm rot="-180000">
            <a:off x="6090669" y="5451151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D and why is it important to achieve it?</a:t>
            </a:r>
          </a:p>
        </p:txBody>
      </p:sp>
      <p:pic>
        <p:nvPicPr>
          <p:cNvPr id="74" name="Graphic 73" descr="Badge New with solid fill">
            <a:extLst>
              <a:ext uri="{FF2B5EF4-FFF2-40B4-BE49-F238E27FC236}">
                <a16:creationId xmlns:a16="http://schemas.microsoft.com/office/drawing/2014/main" id="{C3482F84-1DFF-385F-07E1-F4630B812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-180000">
            <a:off x="10996763" y="4160996"/>
            <a:ext cx="501333" cy="501333"/>
          </a:xfrm>
          <a:prstGeom prst="rect">
            <a:avLst/>
          </a:prstGeom>
        </p:spPr>
      </p:pic>
      <p:pic>
        <p:nvPicPr>
          <p:cNvPr id="77" name="Graphic 76" descr="Home with solid fill">
            <a:extLst>
              <a:ext uri="{FF2B5EF4-FFF2-40B4-BE49-F238E27FC236}">
                <a16:creationId xmlns:a16="http://schemas.microsoft.com/office/drawing/2014/main" id="{61B2AB52-90E1-38EE-B316-57037654A1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-180000">
            <a:off x="11116132" y="5335714"/>
            <a:ext cx="501333" cy="50133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B360215B-7A89-E43B-D0D9-5B3ABC9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Free Four Steps Bended Ribbons PowerPoint Diagram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9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86">
            <a:extLst>
              <a:ext uri="{FF2B5EF4-FFF2-40B4-BE49-F238E27FC236}">
                <a16:creationId xmlns:a16="http://schemas.microsoft.com/office/drawing/2014/main" id="{C9B8F0E2-ABDE-77CE-B659-1E7A8C864577}"/>
              </a:ext>
            </a:extLst>
          </p:cNvPr>
          <p:cNvSpPr/>
          <p:nvPr/>
        </p:nvSpPr>
        <p:spPr>
          <a:xfrm rot="10800000">
            <a:off x="3859168" y="2730400"/>
            <a:ext cx="8345356" cy="1278889"/>
          </a:xfrm>
          <a:custGeom>
            <a:avLst/>
            <a:gdLst>
              <a:gd name="connsiteX0" fmla="*/ 0 w 8345356"/>
              <a:gd name="connsiteY0" fmla="*/ 1278889 h 1278889"/>
              <a:gd name="connsiteX1" fmla="*/ 0 w 8345356"/>
              <a:gd name="connsiteY1" fmla="*/ 412102 h 1278889"/>
              <a:gd name="connsiteX2" fmla="*/ 7994351 w 8345356"/>
              <a:gd name="connsiteY2" fmla="*/ 794 h 1278889"/>
              <a:gd name="connsiteX3" fmla="*/ 8337980 w 8345356"/>
              <a:gd name="connsiteY3" fmla="*/ 102285 h 1278889"/>
              <a:gd name="connsiteX4" fmla="*/ 8345356 w 8345356"/>
              <a:gd name="connsiteY4" fmla="*/ 125908 h 1278889"/>
              <a:gd name="connsiteX5" fmla="*/ 8343074 w 8345356"/>
              <a:gd name="connsiteY5" fmla="*/ 160315 h 1278889"/>
              <a:gd name="connsiteX6" fmla="*/ 8178326 w 8345356"/>
              <a:gd name="connsiteY6" fmla="*/ 268261 h 1278889"/>
              <a:gd name="connsiteX7" fmla="*/ 7801586 w 8345356"/>
              <a:gd name="connsiteY7" fmla="*/ 333217 h 1278889"/>
              <a:gd name="connsiteX8" fmla="*/ 7654268 w 8345356"/>
              <a:gd name="connsiteY8" fmla="*/ 393097 h 1278889"/>
              <a:gd name="connsiteX9" fmla="*/ 7626836 w 8345356"/>
              <a:gd name="connsiteY9" fmla="*/ 464230 h 1278889"/>
              <a:gd name="connsiteX10" fmla="*/ 7652445 w 8345356"/>
              <a:gd name="connsiteY10" fmla="*/ 909774 h 1278889"/>
              <a:gd name="connsiteX11" fmla="*/ 7629378 w 8345356"/>
              <a:gd name="connsiteY11" fmla="*/ 910974 h 1278889"/>
              <a:gd name="connsiteX12" fmla="*/ 5816186 w 8345356"/>
              <a:gd name="connsiteY12" fmla="*/ 999989 h 12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45356" h="1278889">
                <a:moveTo>
                  <a:pt x="0" y="1278889"/>
                </a:moveTo>
                <a:lnTo>
                  <a:pt x="0" y="412102"/>
                </a:lnTo>
                <a:lnTo>
                  <a:pt x="7994351" y="794"/>
                </a:lnTo>
                <a:cubicBezTo>
                  <a:pt x="8202990" y="-6204"/>
                  <a:pt x="8297740" y="33555"/>
                  <a:pt x="8337980" y="102285"/>
                </a:cubicBezTo>
                <a:lnTo>
                  <a:pt x="8345356" y="125908"/>
                </a:lnTo>
                <a:lnTo>
                  <a:pt x="8343074" y="160315"/>
                </a:lnTo>
                <a:cubicBezTo>
                  <a:pt x="8324594" y="253551"/>
                  <a:pt x="8231907" y="254224"/>
                  <a:pt x="8178326" y="268261"/>
                </a:cubicBezTo>
                <a:lnTo>
                  <a:pt x="7801586" y="333217"/>
                </a:lnTo>
                <a:cubicBezTo>
                  <a:pt x="7728081" y="345874"/>
                  <a:pt x="7682516" y="368268"/>
                  <a:pt x="7654268" y="393097"/>
                </a:cubicBezTo>
                <a:lnTo>
                  <a:pt x="7626836" y="464230"/>
                </a:lnTo>
                <a:lnTo>
                  <a:pt x="7652445" y="909774"/>
                </a:lnTo>
                <a:lnTo>
                  <a:pt x="7629378" y="910974"/>
                </a:lnTo>
                <a:lnTo>
                  <a:pt x="5816186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FFA97F-E454-15B7-BCEF-E473503A5F80}"/>
              </a:ext>
            </a:extLst>
          </p:cNvPr>
          <p:cNvSpPr/>
          <p:nvPr/>
        </p:nvSpPr>
        <p:spPr>
          <a:xfrm>
            <a:off x="3568116" y="3013929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86EC38-2E39-CFA6-813E-4B750C1E1CD8}"/>
              </a:ext>
            </a:extLst>
          </p:cNvPr>
          <p:cNvSpPr/>
          <p:nvPr/>
        </p:nvSpPr>
        <p:spPr>
          <a:xfrm>
            <a:off x="3453816" y="18093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49" name="Freeform 81">
            <a:extLst>
              <a:ext uri="{FF2B5EF4-FFF2-40B4-BE49-F238E27FC236}">
                <a16:creationId xmlns:a16="http://schemas.microsoft.com/office/drawing/2014/main" id="{F94679DB-4333-06B1-BDB7-584A8553AFF4}"/>
              </a:ext>
            </a:extLst>
          </p:cNvPr>
          <p:cNvSpPr/>
          <p:nvPr/>
        </p:nvSpPr>
        <p:spPr>
          <a:xfrm rot="10800000">
            <a:off x="3725354" y="1519650"/>
            <a:ext cx="8479171" cy="1285306"/>
          </a:xfrm>
          <a:custGeom>
            <a:avLst/>
            <a:gdLst>
              <a:gd name="connsiteX0" fmla="*/ 0 w 8479171"/>
              <a:gd name="connsiteY0" fmla="*/ 1285306 h 1285306"/>
              <a:gd name="connsiteX1" fmla="*/ 0 w 8479171"/>
              <a:gd name="connsiteY1" fmla="*/ 418987 h 1285306"/>
              <a:gd name="connsiteX2" fmla="*/ 8128166 w 8479171"/>
              <a:gd name="connsiteY2" fmla="*/ 794 h 1285306"/>
              <a:gd name="connsiteX3" fmla="*/ 8471795 w 8479171"/>
              <a:gd name="connsiteY3" fmla="*/ 102285 h 1285306"/>
              <a:gd name="connsiteX4" fmla="*/ 8479171 w 8479171"/>
              <a:gd name="connsiteY4" fmla="*/ 125908 h 1285306"/>
              <a:gd name="connsiteX5" fmla="*/ 8476889 w 8479171"/>
              <a:gd name="connsiteY5" fmla="*/ 160315 h 1285306"/>
              <a:gd name="connsiteX6" fmla="*/ 8312141 w 8479171"/>
              <a:gd name="connsiteY6" fmla="*/ 268261 h 1285306"/>
              <a:gd name="connsiteX7" fmla="*/ 7935401 w 8479171"/>
              <a:gd name="connsiteY7" fmla="*/ 333217 h 1285306"/>
              <a:gd name="connsiteX8" fmla="*/ 7788083 w 8479171"/>
              <a:gd name="connsiteY8" fmla="*/ 393097 h 1285306"/>
              <a:gd name="connsiteX9" fmla="*/ 7760651 w 8479171"/>
              <a:gd name="connsiteY9" fmla="*/ 464230 h 1285306"/>
              <a:gd name="connsiteX10" fmla="*/ 7786260 w 8479171"/>
              <a:gd name="connsiteY10" fmla="*/ 909774 h 1285306"/>
              <a:gd name="connsiteX11" fmla="*/ 7763193 w 8479171"/>
              <a:gd name="connsiteY11" fmla="*/ 910974 h 1285306"/>
              <a:gd name="connsiteX12" fmla="*/ 5950001 w 8479171"/>
              <a:gd name="connsiteY12" fmla="*/ 999989 h 128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79171" h="1285306">
                <a:moveTo>
                  <a:pt x="0" y="1285306"/>
                </a:moveTo>
                <a:lnTo>
                  <a:pt x="0" y="418987"/>
                </a:lnTo>
                <a:lnTo>
                  <a:pt x="8128166" y="794"/>
                </a:lnTo>
                <a:cubicBezTo>
                  <a:pt x="8336805" y="-6204"/>
                  <a:pt x="8431555" y="33555"/>
                  <a:pt x="8471795" y="102285"/>
                </a:cubicBezTo>
                <a:lnTo>
                  <a:pt x="8479171" y="125908"/>
                </a:lnTo>
                <a:lnTo>
                  <a:pt x="8476889" y="160315"/>
                </a:lnTo>
                <a:cubicBezTo>
                  <a:pt x="8458409" y="253551"/>
                  <a:pt x="8365722" y="254224"/>
                  <a:pt x="8312141" y="268261"/>
                </a:cubicBezTo>
                <a:lnTo>
                  <a:pt x="7935401" y="333217"/>
                </a:lnTo>
                <a:cubicBezTo>
                  <a:pt x="7861896" y="345874"/>
                  <a:pt x="7816331" y="368268"/>
                  <a:pt x="7788083" y="393097"/>
                </a:cubicBezTo>
                <a:lnTo>
                  <a:pt x="7760651" y="464230"/>
                </a:lnTo>
                <a:lnTo>
                  <a:pt x="7786260" y="909774"/>
                </a:lnTo>
                <a:lnTo>
                  <a:pt x="7763193" y="910974"/>
                </a:lnTo>
                <a:lnTo>
                  <a:pt x="5950001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3EA681-CDA9-3EF9-A7A1-76CF07B0D9ED}"/>
              </a:ext>
            </a:extLst>
          </p:cNvPr>
          <p:cNvSpPr/>
          <p:nvPr/>
        </p:nvSpPr>
        <p:spPr>
          <a:xfrm>
            <a:off x="3440226" y="1889508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50" name="Freeform 126">
            <a:extLst>
              <a:ext uri="{FF2B5EF4-FFF2-40B4-BE49-F238E27FC236}">
                <a16:creationId xmlns:a16="http://schemas.microsoft.com/office/drawing/2014/main" id="{5A63EA11-07A3-F01D-B2A6-545B96555AF0}"/>
              </a:ext>
            </a:extLst>
          </p:cNvPr>
          <p:cNvSpPr/>
          <p:nvPr/>
        </p:nvSpPr>
        <p:spPr>
          <a:xfrm>
            <a:off x="3666979" y="2188414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1" name="Freeform 127">
            <a:extLst>
              <a:ext uri="{FF2B5EF4-FFF2-40B4-BE49-F238E27FC236}">
                <a16:creationId xmlns:a16="http://schemas.microsoft.com/office/drawing/2014/main" id="{692A1259-D76E-6546-5DEF-01196BCCC4A0}"/>
              </a:ext>
            </a:extLst>
          </p:cNvPr>
          <p:cNvSpPr/>
          <p:nvPr/>
        </p:nvSpPr>
        <p:spPr>
          <a:xfrm>
            <a:off x="3789642" y="3392746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3" name="Freeform 66">
            <a:extLst>
              <a:ext uri="{FF2B5EF4-FFF2-40B4-BE49-F238E27FC236}">
                <a16:creationId xmlns:a16="http://schemas.microsoft.com/office/drawing/2014/main" id="{BE2CB410-4387-F90A-1E13-C3480655FA4E}"/>
              </a:ext>
            </a:extLst>
          </p:cNvPr>
          <p:cNvSpPr/>
          <p:nvPr/>
        </p:nvSpPr>
        <p:spPr>
          <a:xfrm>
            <a:off x="1" y="1307645"/>
            <a:ext cx="4469717" cy="1087206"/>
          </a:xfrm>
          <a:custGeom>
            <a:avLst/>
            <a:gdLst>
              <a:gd name="connsiteX0" fmla="*/ 4008762 w 4469717"/>
              <a:gd name="connsiteY0" fmla="*/ 794 h 1087206"/>
              <a:gd name="connsiteX1" fmla="*/ 4376660 w 4469717"/>
              <a:gd name="connsiteY1" fmla="*/ 180014 h 1087206"/>
              <a:gd name="connsiteX2" fmla="*/ 4469717 w 4469717"/>
              <a:gd name="connsiteY2" fmla="*/ 1036313 h 1087206"/>
              <a:gd name="connsiteX3" fmla="*/ 4460536 w 4469717"/>
              <a:gd name="connsiteY3" fmla="*/ 1036219 h 1087206"/>
              <a:gd name="connsiteX4" fmla="*/ 4445698 w 4469717"/>
              <a:gd name="connsiteY4" fmla="*/ 988694 h 1087206"/>
              <a:gd name="connsiteX5" fmla="*/ 4102068 w 4469717"/>
              <a:gd name="connsiteY5" fmla="*/ 887203 h 1087206"/>
              <a:gd name="connsiteX6" fmla="*/ 1830597 w 4469717"/>
              <a:gd name="connsiteY6" fmla="*/ 999989 h 1087206"/>
              <a:gd name="connsiteX7" fmla="*/ 0 w 4469717"/>
              <a:gd name="connsiteY7" fmla="*/ 1087206 h 1087206"/>
              <a:gd name="connsiteX8" fmla="*/ 0 w 4469717"/>
              <a:gd name="connsiteY8" fmla="*/ 168654 h 1087206"/>
              <a:gd name="connsiteX9" fmla="*/ 128135 w 4469717"/>
              <a:gd name="connsiteY9" fmla="*/ 165035 h 1087206"/>
              <a:gd name="connsiteX10" fmla="*/ 4008762 w 4469717"/>
              <a:gd name="connsiteY10" fmla="*/ 794 h 108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9717" h="1087206">
                <a:moveTo>
                  <a:pt x="4008762" y="794"/>
                </a:moveTo>
                <a:cubicBezTo>
                  <a:pt x="4286948" y="-8537"/>
                  <a:pt x="4362664" y="65256"/>
                  <a:pt x="4376660" y="180014"/>
                </a:cubicBezTo>
                <a:lnTo>
                  <a:pt x="4469717" y="1036313"/>
                </a:lnTo>
                <a:lnTo>
                  <a:pt x="4460536" y="1036219"/>
                </a:lnTo>
                <a:lnTo>
                  <a:pt x="4445698" y="988694"/>
                </a:lnTo>
                <a:cubicBezTo>
                  <a:pt x="4405458" y="919964"/>
                  <a:pt x="4310708" y="880205"/>
                  <a:pt x="4102068" y="887203"/>
                </a:cubicBezTo>
                <a:cubicBezTo>
                  <a:pt x="4092102" y="887203"/>
                  <a:pt x="2716525" y="987457"/>
                  <a:pt x="1830597" y="999989"/>
                </a:cubicBezTo>
                <a:lnTo>
                  <a:pt x="0" y="1087206"/>
                </a:lnTo>
                <a:lnTo>
                  <a:pt x="0" y="168654"/>
                </a:lnTo>
                <a:lnTo>
                  <a:pt x="128135" y="165035"/>
                </a:lnTo>
                <a:cubicBezTo>
                  <a:pt x="1233694" y="130451"/>
                  <a:pt x="3998796" y="794"/>
                  <a:pt x="4008762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54" name="Freeform 67">
            <a:extLst>
              <a:ext uri="{FF2B5EF4-FFF2-40B4-BE49-F238E27FC236}">
                <a16:creationId xmlns:a16="http://schemas.microsoft.com/office/drawing/2014/main" id="{C00C55AB-F19D-2F63-826C-60CDBB752F1F}"/>
              </a:ext>
            </a:extLst>
          </p:cNvPr>
          <p:cNvSpPr/>
          <p:nvPr/>
        </p:nvSpPr>
        <p:spPr>
          <a:xfrm>
            <a:off x="1" y="2511977"/>
            <a:ext cx="4603532" cy="1096621"/>
          </a:xfrm>
          <a:custGeom>
            <a:avLst/>
            <a:gdLst>
              <a:gd name="connsiteX0" fmla="*/ 4142577 w 4603532"/>
              <a:gd name="connsiteY0" fmla="*/ 794 h 1096621"/>
              <a:gd name="connsiteX1" fmla="*/ 4510475 w 4603532"/>
              <a:gd name="connsiteY1" fmla="*/ 180014 h 1096621"/>
              <a:gd name="connsiteX2" fmla="*/ 4603532 w 4603532"/>
              <a:gd name="connsiteY2" fmla="*/ 1036313 h 1096621"/>
              <a:gd name="connsiteX3" fmla="*/ 4594351 w 4603532"/>
              <a:gd name="connsiteY3" fmla="*/ 1036219 h 1096621"/>
              <a:gd name="connsiteX4" fmla="*/ 4579513 w 4603532"/>
              <a:gd name="connsiteY4" fmla="*/ 988694 h 1096621"/>
              <a:gd name="connsiteX5" fmla="*/ 4235883 w 4603532"/>
              <a:gd name="connsiteY5" fmla="*/ 887203 h 1096621"/>
              <a:gd name="connsiteX6" fmla="*/ 1964412 w 4603532"/>
              <a:gd name="connsiteY6" fmla="*/ 999989 h 1096621"/>
              <a:gd name="connsiteX7" fmla="*/ 0 w 4603532"/>
              <a:gd name="connsiteY7" fmla="*/ 1096621 h 1096621"/>
              <a:gd name="connsiteX8" fmla="*/ 0 w 4603532"/>
              <a:gd name="connsiteY8" fmla="*/ 168669 h 1096621"/>
              <a:gd name="connsiteX9" fmla="*/ 129638 w 4603532"/>
              <a:gd name="connsiteY9" fmla="*/ 165036 h 1096621"/>
              <a:gd name="connsiteX10" fmla="*/ 4142577 w 4603532"/>
              <a:gd name="connsiteY10" fmla="*/ 79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532" h="1096621">
                <a:moveTo>
                  <a:pt x="4142577" y="794"/>
                </a:moveTo>
                <a:cubicBezTo>
                  <a:pt x="4420763" y="-8537"/>
                  <a:pt x="4496479" y="65256"/>
                  <a:pt x="4510475" y="180014"/>
                </a:cubicBezTo>
                <a:lnTo>
                  <a:pt x="4603532" y="1036313"/>
                </a:lnTo>
                <a:lnTo>
                  <a:pt x="4594351" y="1036219"/>
                </a:lnTo>
                <a:lnTo>
                  <a:pt x="4579513" y="988694"/>
                </a:lnTo>
                <a:cubicBezTo>
                  <a:pt x="4539273" y="919964"/>
                  <a:pt x="4444523" y="880205"/>
                  <a:pt x="4235883" y="887203"/>
                </a:cubicBezTo>
                <a:cubicBezTo>
                  <a:pt x="4225917" y="887203"/>
                  <a:pt x="2850340" y="987457"/>
                  <a:pt x="1964412" y="999989"/>
                </a:cubicBezTo>
                <a:lnTo>
                  <a:pt x="0" y="1096621"/>
                </a:lnTo>
                <a:lnTo>
                  <a:pt x="0" y="168669"/>
                </a:lnTo>
                <a:lnTo>
                  <a:pt x="129638" y="165036"/>
                </a:lnTo>
                <a:cubicBezTo>
                  <a:pt x="1249898" y="130451"/>
                  <a:pt x="4132611" y="794"/>
                  <a:pt x="4142577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4D50D0-91A0-7D96-2679-4F5F40478B89}"/>
              </a:ext>
            </a:extLst>
          </p:cNvPr>
          <p:cNvSpPr txBox="1"/>
          <p:nvPr/>
        </p:nvSpPr>
        <p:spPr>
          <a:xfrm rot="-180000">
            <a:off x="564933" y="1544852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57" name="Graphic 56" descr="Chat with solid fill">
            <a:extLst>
              <a:ext uri="{FF2B5EF4-FFF2-40B4-BE49-F238E27FC236}">
                <a16:creationId xmlns:a16="http://schemas.microsoft.com/office/drawing/2014/main" id="{F52FF877-2E44-F46B-0084-251266712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">
            <a:off x="1411206" y="1562469"/>
            <a:ext cx="626640" cy="62664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20BF9B-7352-9730-09FE-41D90EC0C107}"/>
              </a:ext>
            </a:extLst>
          </p:cNvPr>
          <p:cNvSpPr txBox="1"/>
          <p:nvPr/>
        </p:nvSpPr>
        <p:spPr>
          <a:xfrm rot="-180000">
            <a:off x="2126056" y="1515660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pic>
        <p:nvPicPr>
          <p:cNvPr id="59" name="Graphic 58" descr="Puzzle pieces with solid fill">
            <a:extLst>
              <a:ext uri="{FF2B5EF4-FFF2-40B4-BE49-F238E27FC236}">
                <a16:creationId xmlns:a16="http://schemas.microsoft.com/office/drawing/2014/main" id="{F1338212-0B21-8107-4A1B-390970A08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80000">
            <a:off x="1530395" y="2740359"/>
            <a:ext cx="658269" cy="65826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8A02901-40C6-7A1B-17AA-1657EE3234A3}"/>
              </a:ext>
            </a:extLst>
          </p:cNvPr>
          <p:cNvSpPr txBox="1"/>
          <p:nvPr/>
        </p:nvSpPr>
        <p:spPr>
          <a:xfrm rot="-180000">
            <a:off x="713018" y="2729020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8FB345-94D8-5643-36E9-25570F57FA22}"/>
              </a:ext>
            </a:extLst>
          </p:cNvPr>
          <p:cNvSpPr txBox="1"/>
          <p:nvPr/>
        </p:nvSpPr>
        <p:spPr>
          <a:xfrm rot="-180000">
            <a:off x="2292008" y="2701686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1F4B75-139B-18B2-03D8-2BAC83A3D9CF}"/>
              </a:ext>
            </a:extLst>
          </p:cNvPr>
          <p:cNvSpPr txBox="1"/>
          <p:nvPr/>
        </p:nvSpPr>
        <p:spPr>
          <a:xfrm rot="-180000">
            <a:off x="4756349" y="2053397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E67F27-0461-EAEF-C0DF-183305EBF02B}"/>
              </a:ext>
            </a:extLst>
          </p:cNvPr>
          <p:cNvSpPr txBox="1"/>
          <p:nvPr/>
        </p:nvSpPr>
        <p:spPr>
          <a:xfrm rot="-180000">
            <a:off x="5662290" y="1856772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A and why is it important to achieve it?</a:t>
            </a:r>
          </a:p>
        </p:txBody>
      </p:sp>
      <p:pic>
        <p:nvPicPr>
          <p:cNvPr id="69" name="Graphic 68" descr="Badge Follow with solid fill">
            <a:extLst>
              <a:ext uri="{FF2B5EF4-FFF2-40B4-BE49-F238E27FC236}">
                <a16:creationId xmlns:a16="http://schemas.microsoft.com/office/drawing/2014/main" id="{827EE083-ED75-2517-90F4-3690C24C0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80000">
            <a:off x="10686978" y="1757587"/>
            <a:ext cx="501333" cy="50133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810ABDE-C7D4-F312-28DD-68EB687488DA}"/>
              </a:ext>
            </a:extLst>
          </p:cNvPr>
          <p:cNvSpPr txBox="1"/>
          <p:nvPr/>
        </p:nvSpPr>
        <p:spPr>
          <a:xfrm rot="-180000">
            <a:off x="4907544" y="3253693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F44087-CF0C-302B-AFDE-FA7A10D9C3F6}"/>
              </a:ext>
            </a:extLst>
          </p:cNvPr>
          <p:cNvSpPr txBox="1"/>
          <p:nvPr/>
        </p:nvSpPr>
        <p:spPr>
          <a:xfrm rot="-180000">
            <a:off x="5796404" y="3065858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B and why is it important to achieve it?</a:t>
            </a:r>
          </a:p>
        </p:txBody>
      </p:sp>
      <p:pic>
        <p:nvPicPr>
          <p:cNvPr id="74" name="Graphic 73" descr="Badge Tick1 with solid fill">
            <a:extLst>
              <a:ext uri="{FF2B5EF4-FFF2-40B4-BE49-F238E27FC236}">
                <a16:creationId xmlns:a16="http://schemas.microsoft.com/office/drawing/2014/main" id="{7DA87AE7-C5D7-F9D4-9FE4-A08063323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80000">
            <a:off x="10844737" y="2954786"/>
            <a:ext cx="501333" cy="501333"/>
          </a:xfrm>
          <a:prstGeom prst="rect">
            <a:avLst/>
          </a:prstGeom>
        </p:spPr>
      </p:pic>
      <p:sp>
        <p:nvSpPr>
          <p:cNvPr id="88" name="Freeform 87">
            <a:extLst>
              <a:ext uri="{FF2B5EF4-FFF2-40B4-BE49-F238E27FC236}">
                <a16:creationId xmlns:a16="http://schemas.microsoft.com/office/drawing/2014/main" id="{CDC0B145-6762-F243-998F-3F7A89EDAD10}"/>
              </a:ext>
            </a:extLst>
          </p:cNvPr>
          <p:cNvSpPr/>
          <p:nvPr/>
        </p:nvSpPr>
        <p:spPr>
          <a:xfrm rot="10800000">
            <a:off x="3981832" y="3940614"/>
            <a:ext cx="8222693" cy="1273007"/>
          </a:xfrm>
          <a:custGeom>
            <a:avLst/>
            <a:gdLst>
              <a:gd name="connsiteX0" fmla="*/ 0 w 8222693"/>
              <a:gd name="connsiteY0" fmla="*/ 1273007 h 1273007"/>
              <a:gd name="connsiteX1" fmla="*/ 0 w 8222693"/>
              <a:gd name="connsiteY1" fmla="*/ 405791 h 1273007"/>
              <a:gd name="connsiteX2" fmla="*/ 7871688 w 8222693"/>
              <a:gd name="connsiteY2" fmla="*/ 794 h 1273007"/>
              <a:gd name="connsiteX3" fmla="*/ 8215317 w 8222693"/>
              <a:gd name="connsiteY3" fmla="*/ 102285 h 1273007"/>
              <a:gd name="connsiteX4" fmla="*/ 8222693 w 8222693"/>
              <a:gd name="connsiteY4" fmla="*/ 125908 h 1273007"/>
              <a:gd name="connsiteX5" fmla="*/ 8220411 w 8222693"/>
              <a:gd name="connsiteY5" fmla="*/ 160315 h 1273007"/>
              <a:gd name="connsiteX6" fmla="*/ 8055663 w 8222693"/>
              <a:gd name="connsiteY6" fmla="*/ 268261 h 1273007"/>
              <a:gd name="connsiteX7" fmla="*/ 7678923 w 8222693"/>
              <a:gd name="connsiteY7" fmla="*/ 333217 h 1273007"/>
              <a:gd name="connsiteX8" fmla="*/ 7531605 w 8222693"/>
              <a:gd name="connsiteY8" fmla="*/ 393097 h 1273007"/>
              <a:gd name="connsiteX9" fmla="*/ 7504173 w 8222693"/>
              <a:gd name="connsiteY9" fmla="*/ 464230 h 1273007"/>
              <a:gd name="connsiteX10" fmla="*/ 7529782 w 8222693"/>
              <a:gd name="connsiteY10" fmla="*/ 909774 h 1273007"/>
              <a:gd name="connsiteX11" fmla="*/ 7506715 w 8222693"/>
              <a:gd name="connsiteY11" fmla="*/ 910974 h 1273007"/>
              <a:gd name="connsiteX12" fmla="*/ 5693523 w 8222693"/>
              <a:gd name="connsiteY12" fmla="*/ 999989 h 12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2693" h="1273007">
                <a:moveTo>
                  <a:pt x="0" y="1273007"/>
                </a:moveTo>
                <a:lnTo>
                  <a:pt x="0" y="405791"/>
                </a:lnTo>
                <a:lnTo>
                  <a:pt x="7871688" y="794"/>
                </a:lnTo>
                <a:cubicBezTo>
                  <a:pt x="8080327" y="-6204"/>
                  <a:pt x="8175077" y="33555"/>
                  <a:pt x="8215317" y="102285"/>
                </a:cubicBezTo>
                <a:lnTo>
                  <a:pt x="8222693" y="125908"/>
                </a:lnTo>
                <a:lnTo>
                  <a:pt x="8220411" y="160315"/>
                </a:lnTo>
                <a:cubicBezTo>
                  <a:pt x="8201931" y="253551"/>
                  <a:pt x="8109244" y="254224"/>
                  <a:pt x="8055663" y="268261"/>
                </a:cubicBezTo>
                <a:lnTo>
                  <a:pt x="7678923" y="333217"/>
                </a:lnTo>
                <a:cubicBezTo>
                  <a:pt x="7605418" y="345874"/>
                  <a:pt x="7559853" y="368268"/>
                  <a:pt x="7531605" y="393097"/>
                </a:cubicBezTo>
                <a:lnTo>
                  <a:pt x="7504173" y="464230"/>
                </a:lnTo>
                <a:lnTo>
                  <a:pt x="7529782" y="909774"/>
                </a:lnTo>
                <a:lnTo>
                  <a:pt x="7506715" y="910974"/>
                </a:lnTo>
                <a:lnTo>
                  <a:pt x="5693523" y="9999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A8C0956-A52D-1F44-AA5E-4D047EA23221}"/>
              </a:ext>
            </a:extLst>
          </p:cNvPr>
          <p:cNvSpPr/>
          <p:nvPr/>
        </p:nvSpPr>
        <p:spPr>
          <a:xfrm>
            <a:off x="3691209" y="42096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058F3FCC-4105-9446-968B-639A44CF2C2A}"/>
              </a:ext>
            </a:extLst>
          </p:cNvPr>
          <p:cNvSpPr/>
          <p:nvPr/>
        </p:nvSpPr>
        <p:spPr>
          <a:xfrm>
            <a:off x="3912305" y="460822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315CE93-7E57-7840-8787-E551E3C7FA97}"/>
              </a:ext>
            </a:extLst>
          </p:cNvPr>
          <p:cNvSpPr/>
          <p:nvPr/>
        </p:nvSpPr>
        <p:spPr>
          <a:xfrm>
            <a:off x="2" y="3716309"/>
            <a:ext cx="4726195" cy="1096876"/>
          </a:xfrm>
          <a:custGeom>
            <a:avLst/>
            <a:gdLst>
              <a:gd name="connsiteX0" fmla="*/ 4265240 w 4726195"/>
              <a:gd name="connsiteY0" fmla="*/ 794 h 1096876"/>
              <a:gd name="connsiteX1" fmla="*/ 4633138 w 4726195"/>
              <a:gd name="connsiteY1" fmla="*/ 180014 h 1096876"/>
              <a:gd name="connsiteX2" fmla="*/ 4726195 w 4726195"/>
              <a:gd name="connsiteY2" fmla="*/ 1036313 h 1096876"/>
              <a:gd name="connsiteX3" fmla="*/ 4717014 w 4726195"/>
              <a:gd name="connsiteY3" fmla="*/ 1036219 h 1096876"/>
              <a:gd name="connsiteX4" fmla="*/ 4702176 w 4726195"/>
              <a:gd name="connsiteY4" fmla="*/ 988694 h 1096876"/>
              <a:gd name="connsiteX5" fmla="*/ 4358546 w 4726195"/>
              <a:gd name="connsiteY5" fmla="*/ 887203 h 1096876"/>
              <a:gd name="connsiteX6" fmla="*/ 2087075 w 4726195"/>
              <a:gd name="connsiteY6" fmla="*/ 999989 h 1096876"/>
              <a:gd name="connsiteX7" fmla="*/ 0 w 4726195"/>
              <a:gd name="connsiteY7" fmla="*/ 1096876 h 1096876"/>
              <a:gd name="connsiteX8" fmla="*/ 0 w 4726195"/>
              <a:gd name="connsiteY8" fmla="*/ 179474 h 1096876"/>
              <a:gd name="connsiteX9" fmla="*/ 119988 w 4726195"/>
              <a:gd name="connsiteY9" fmla="*/ 176061 h 1096876"/>
              <a:gd name="connsiteX10" fmla="*/ 4265240 w 4726195"/>
              <a:gd name="connsiteY10" fmla="*/ 794 h 10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6195" h="1096876">
                <a:moveTo>
                  <a:pt x="4265240" y="794"/>
                </a:moveTo>
                <a:cubicBezTo>
                  <a:pt x="4543426" y="-8537"/>
                  <a:pt x="4619142" y="65256"/>
                  <a:pt x="4633138" y="180014"/>
                </a:cubicBezTo>
                <a:lnTo>
                  <a:pt x="4726195" y="1036313"/>
                </a:lnTo>
                <a:lnTo>
                  <a:pt x="4717014" y="1036219"/>
                </a:lnTo>
                <a:lnTo>
                  <a:pt x="4702176" y="988694"/>
                </a:lnTo>
                <a:cubicBezTo>
                  <a:pt x="4661936" y="919964"/>
                  <a:pt x="4567186" y="880205"/>
                  <a:pt x="4358546" y="887203"/>
                </a:cubicBezTo>
                <a:cubicBezTo>
                  <a:pt x="4348580" y="887203"/>
                  <a:pt x="2973003" y="987457"/>
                  <a:pt x="2087075" y="999989"/>
                </a:cubicBezTo>
                <a:lnTo>
                  <a:pt x="0" y="1096876"/>
                </a:lnTo>
                <a:lnTo>
                  <a:pt x="0" y="179474"/>
                </a:lnTo>
                <a:lnTo>
                  <a:pt x="119988" y="176061"/>
                </a:lnTo>
                <a:cubicBezTo>
                  <a:pt x="1254951" y="140252"/>
                  <a:pt x="4255274" y="794"/>
                  <a:pt x="4265240" y="794"/>
                </a:cubicBezTo>
                <a:close/>
              </a:path>
            </a:pathLst>
          </a:custGeom>
          <a:gradFill>
            <a:gsLst>
              <a:gs pos="80000">
                <a:schemeClr val="accent3"/>
              </a:gs>
              <a:gs pos="92000">
                <a:schemeClr val="accent3">
                  <a:lumMod val="40000"/>
                  <a:lumOff val="60000"/>
                </a:schemeClr>
              </a:gs>
              <a:gs pos="98000">
                <a:schemeClr val="accent3">
                  <a:lumMod val="50000"/>
                </a:schemeClr>
              </a:gs>
              <a:gs pos="94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pic>
        <p:nvPicPr>
          <p:cNvPr id="139" name="Graphic 138" descr="Group of men with solid fill">
            <a:extLst>
              <a:ext uri="{FF2B5EF4-FFF2-40B4-BE49-F238E27FC236}">
                <a16:creationId xmlns:a16="http://schemas.microsoft.com/office/drawing/2014/main" id="{A914CB76-8F8D-D645-A1FC-B30321E4EF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180000">
            <a:off x="1682016" y="3936791"/>
            <a:ext cx="655097" cy="655097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5836D59-F629-274A-AFB7-277DA45DF4AE}"/>
              </a:ext>
            </a:extLst>
          </p:cNvPr>
          <p:cNvSpPr txBox="1"/>
          <p:nvPr/>
        </p:nvSpPr>
        <p:spPr>
          <a:xfrm rot="-180000">
            <a:off x="854921" y="3925073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9C4843-7A7C-964D-9C2F-65F5AB266C03}"/>
              </a:ext>
            </a:extLst>
          </p:cNvPr>
          <p:cNvSpPr txBox="1"/>
          <p:nvPr/>
        </p:nvSpPr>
        <p:spPr>
          <a:xfrm rot="-180000">
            <a:off x="2423770" y="3901448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D4634C-70F3-3F4F-B489-6FDE2E46B26B}"/>
              </a:ext>
            </a:extLst>
          </p:cNvPr>
          <p:cNvSpPr txBox="1"/>
          <p:nvPr/>
        </p:nvSpPr>
        <p:spPr>
          <a:xfrm rot="-180000">
            <a:off x="5059241" y="4468080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285230-2C17-F441-BEE0-D66C7AF27B4B}"/>
              </a:ext>
            </a:extLst>
          </p:cNvPr>
          <p:cNvSpPr txBox="1"/>
          <p:nvPr/>
        </p:nvSpPr>
        <p:spPr>
          <a:xfrm rot="-180000">
            <a:off x="5939806" y="4265445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C and why is it important to achieve it?</a:t>
            </a:r>
          </a:p>
        </p:txBody>
      </p:sp>
      <p:pic>
        <p:nvPicPr>
          <p:cNvPr id="157" name="Graphic 156" descr="Badge New with solid fill">
            <a:extLst>
              <a:ext uri="{FF2B5EF4-FFF2-40B4-BE49-F238E27FC236}">
                <a16:creationId xmlns:a16="http://schemas.microsoft.com/office/drawing/2014/main" id="{35F39A5C-CAAC-2E48-8A45-DDD776C708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-180000">
            <a:off x="10996763" y="4160996"/>
            <a:ext cx="501333" cy="50133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B360215B-7A89-E43B-D0D9-5B3ABC9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Free Four Steps Bended Ribbons PowerPoint Diagram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3" name="Freeform 88">
            <a:extLst>
              <a:ext uri="{FF2B5EF4-FFF2-40B4-BE49-F238E27FC236}">
                <a16:creationId xmlns:a16="http://schemas.microsoft.com/office/drawing/2014/main" id="{6BE37B2D-A4B3-D121-AAE2-07474C320C75}"/>
              </a:ext>
            </a:extLst>
          </p:cNvPr>
          <p:cNvSpPr/>
          <p:nvPr/>
        </p:nvSpPr>
        <p:spPr>
          <a:xfrm rot="10800000">
            <a:off x="4082192" y="5127455"/>
            <a:ext cx="8122332" cy="1268195"/>
          </a:xfrm>
          <a:custGeom>
            <a:avLst/>
            <a:gdLst>
              <a:gd name="connsiteX0" fmla="*/ 0 w 8122332"/>
              <a:gd name="connsiteY0" fmla="*/ 1268195 h 1268195"/>
              <a:gd name="connsiteX1" fmla="*/ 0 w 8122332"/>
              <a:gd name="connsiteY1" fmla="*/ 400628 h 1268195"/>
              <a:gd name="connsiteX2" fmla="*/ 7771327 w 8122332"/>
              <a:gd name="connsiteY2" fmla="*/ 794 h 1268195"/>
              <a:gd name="connsiteX3" fmla="*/ 8114956 w 8122332"/>
              <a:gd name="connsiteY3" fmla="*/ 102285 h 1268195"/>
              <a:gd name="connsiteX4" fmla="*/ 8122332 w 8122332"/>
              <a:gd name="connsiteY4" fmla="*/ 125908 h 1268195"/>
              <a:gd name="connsiteX5" fmla="*/ 8120050 w 8122332"/>
              <a:gd name="connsiteY5" fmla="*/ 160315 h 1268195"/>
              <a:gd name="connsiteX6" fmla="*/ 7955302 w 8122332"/>
              <a:gd name="connsiteY6" fmla="*/ 268261 h 1268195"/>
              <a:gd name="connsiteX7" fmla="*/ 7578562 w 8122332"/>
              <a:gd name="connsiteY7" fmla="*/ 333217 h 1268195"/>
              <a:gd name="connsiteX8" fmla="*/ 7431244 w 8122332"/>
              <a:gd name="connsiteY8" fmla="*/ 393097 h 1268195"/>
              <a:gd name="connsiteX9" fmla="*/ 7403812 w 8122332"/>
              <a:gd name="connsiteY9" fmla="*/ 464230 h 1268195"/>
              <a:gd name="connsiteX10" fmla="*/ 7429421 w 8122332"/>
              <a:gd name="connsiteY10" fmla="*/ 909774 h 1268195"/>
              <a:gd name="connsiteX11" fmla="*/ 7406354 w 8122332"/>
              <a:gd name="connsiteY11" fmla="*/ 910974 h 1268195"/>
              <a:gd name="connsiteX12" fmla="*/ 5593162 w 8122332"/>
              <a:gd name="connsiteY12" fmla="*/ 999989 h 126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22332" h="1268195">
                <a:moveTo>
                  <a:pt x="0" y="1268195"/>
                </a:moveTo>
                <a:lnTo>
                  <a:pt x="0" y="400628"/>
                </a:lnTo>
                <a:lnTo>
                  <a:pt x="7771327" y="794"/>
                </a:lnTo>
                <a:cubicBezTo>
                  <a:pt x="7979966" y="-6204"/>
                  <a:pt x="8074716" y="33555"/>
                  <a:pt x="8114956" y="102285"/>
                </a:cubicBezTo>
                <a:lnTo>
                  <a:pt x="8122332" y="125908"/>
                </a:lnTo>
                <a:lnTo>
                  <a:pt x="8120050" y="160315"/>
                </a:lnTo>
                <a:cubicBezTo>
                  <a:pt x="8101570" y="253551"/>
                  <a:pt x="8008883" y="254224"/>
                  <a:pt x="7955302" y="268261"/>
                </a:cubicBezTo>
                <a:lnTo>
                  <a:pt x="7578562" y="333217"/>
                </a:lnTo>
                <a:cubicBezTo>
                  <a:pt x="7505057" y="345874"/>
                  <a:pt x="7459492" y="368268"/>
                  <a:pt x="7431244" y="393097"/>
                </a:cubicBezTo>
                <a:lnTo>
                  <a:pt x="7403812" y="464230"/>
                </a:lnTo>
                <a:lnTo>
                  <a:pt x="7429421" y="909774"/>
                </a:lnTo>
                <a:lnTo>
                  <a:pt x="7406354" y="910974"/>
                </a:lnTo>
                <a:lnTo>
                  <a:pt x="5593162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2A37B0-B714-F170-0FDE-968BFB1D8BCA}"/>
              </a:ext>
            </a:extLst>
          </p:cNvPr>
          <p:cNvSpPr/>
          <p:nvPr/>
        </p:nvSpPr>
        <p:spPr>
          <a:xfrm>
            <a:off x="3859169" y="5387853"/>
            <a:ext cx="1278510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52" name="Freeform 129">
            <a:extLst>
              <a:ext uri="{FF2B5EF4-FFF2-40B4-BE49-F238E27FC236}">
                <a16:creationId xmlns:a16="http://schemas.microsoft.com/office/drawing/2014/main" id="{F5364228-87D9-40D3-3763-25561629D8FC}"/>
              </a:ext>
            </a:extLst>
          </p:cNvPr>
          <p:cNvSpPr/>
          <p:nvPr/>
        </p:nvSpPr>
        <p:spPr>
          <a:xfrm>
            <a:off x="4023818" y="579025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55" name="Freeform 75">
            <a:extLst>
              <a:ext uri="{FF2B5EF4-FFF2-40B4-BE49-F238E27FC236}">
                <a16:creationId xmlns:a16="http://schemas.microsoft.com/office/drawing/2014/main" id="{347BABE1-895A-454E-FDE5-B04D0A1B8389}"/>
              </a:ext>
            </a:extLst>
          </p:cNvPr>
          <p:cNvSpPr/>
          <p:nvPr/>
        </p:nvSpPr>
        <p:spPr>
          <a:xfrm>
            <a:off x="1" y="4898338"/>
            <a:ext cx="4826556" cy="1104198"/>
          </a:xfrm>
          <a:custGeom>
            <a:avLst/>
            <a:gdLst>
              <a:gd name="connsiteX0" fmla="*/ 4365601 w 4826556"/>
              <a:gd name="connsiteY0" fmla="*/ 794 h 1104198"/>
              <a:gd name="connsiteX1" fmla="*/ 4733499 w 4826556"/>
              <a:gd name="connsiteY1" fmla="*/ 180014 h 1104198"/>
              <a:gd name="connsiteX2" fmla="*/ 4826556 w 4826556"/>
              <a:gd name="connsiteY2" fmla="*/ 1036313 h 1104198"/>
              <a:gd name="connsiteX3" fmla="*/ 4817375 w 4826556"/>
              <a:gd name="connsiteY3" fmla="*/ 1036219 h 1104198"/>
              <a:gd name="connsiteX4" fmla="*/ 4802537 w 4826556"/>
              <a:gd name="connsiteY4" fmla="*/ 988694 h 1104198"/>
              <a:gd name="connsiteX5" fmla="*/ 4458907 w 4826556"/>
              <a:gd name="connsiteY5" fmla="*/ 887203 h 1104198"/>
              <a:gd name="connsiteX6" fmla="*/ 2187436 w 4826556"/>
              <a:gd name="connsiteY6" fmla="*/ 999989 h 1104198"/>
              <a:gd name="connsiteX7" fmla="*/ 0 w 4826556"/>
              <a:gd name="connsiteY7" fmla="*/ 1104198 h 1104198"/>
              <a:gd name="connsiteX8" fmla="*/ 0 w 4826556"/>
              <a:gd name="connsiteY8" fmla="*/ 177434 h 1104198"/>
              <a:gd name="connsiteX9" fmla="*/ 151016 w 4826556"/>
              <a:gd name="connsiteY9" fmla="*/ 173180 h 1104198"/>
              <a:gd name="connsiteX10" fmla="*/ 4365601 w 4826556"/>
              <a:gd name="connsiteY10" fmla="*/ 794 h 110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6556" h="1104198">
                <a:moveTo>
                  <a:pt x="4365601" y="794"/>
                </a:moveTo>
                <a:cubicBezTo>
                  <a:pt x="4643787" y="-8537"/>
                  <a:pt x="4719503" y="65256"/>
                  <a:pt x="4733499" y="180014"/>
                </a:cubicBezTo>
                <a:lnTo>
                  <a:pt x="4826556" y="1036313"/>
                </a:lnTo>
                <a:lnTo>
                  <a:pt x="4817375" y="1036219"/>
                </a:lnTo>
                <a:lnTo>
                  <a:pt x="4802537" y="988694"/>
                </a:lnTo>
                <a:cubicBezTo>
                  <a:pt x="4762297" y="919964"/>
                  <a:pt x="4667547" y="880205"/>
                  <a:pt x="4458907" y="887203"/>
                </a:cubicBezTo>
                <a:cubicBezTo>
                  <a:pt x="4448941" y="887203"/>
                  <a:pt x="3073364" y="987457"/>
                  <a:pt x="2187436" y="999989"/>
                </a:cubicBezTo>
                <a:lnTo>
                  <a:pt x="0" y="1104198"/>
                </a:lnTo>
                <a:lnTo>
                  <a:pt x="0" y="177434"/>
                </a:lnTo>
                <a:lnTo>
                  <a:pt x="151016" y="173180"/>
                </a:lnTo>
                <a:cubicBezTo>
                  <a:pt x="1293682" y="137691"/>
                  <a:pt x="4355635" y="794"/>
                  <a:pt x="4365601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pic>
        <p:nvPicPr>
          <p:cNvPr id="60" name="Graphic 59" descr="Gears with solid fill">
            <a:extLst>
              <a:ext uri="{FF2B5EF4-FFF2-40B4-BE49-F238E27FC236}">
                <a16:creationId xmlns:a16="http://schemas.microsoft.com/office/drawing/2014/main" id="{1992C352-B278-D8A1-D269-CAF5C9CF90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-180000">
            <a:off x="1851356" y="5139168"/>
            <a:ext cx="607476" cy="60747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7EA8ECF-7550-68D7-6CD4-AE7968909B94}"/>
              </a:ext>
            </a:extLst>
          </p:cNvPr>
          <p:cNvSpPr txBox="1"/>
          <p:nvPr/>
        </p:nvSpPr>
        <p:spPr>
          <a:xfrm rot="-180000">
            <a:off x="1005621" y="5114818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C5BCEF-AA29-A8F7-8562-E04251546965}"/>
              </a:ext>
            </a:extLst>
          </p:cNvPr>
          <p:cNvSpPr txBox="1"/>
          <p:nvPr/>
        </p:nvSpPr>
        <p:spPr>
          <a:xfrm rot="-180000">
            <a:off x="2567172" y="5076391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3A9725-B6F0-38E1-FED8-82FAE00F5C37}"/>
              </a:ext>
            </a:extLst>
          </p:cNvPr>
          <p:cNvSpPr txBox="1"/>
          <p:nvPr/>
        </p:nvSpPr>
        <p:spPr>
          <a:xfrm rot="-180000">
            <a:off x="5190572" y="5627852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43298D-F467-85CF-D7A6-2F2BA41ED206}"/>
              </a:ext>
            </a:extLst>
          </p:cNvPr>
          <p:cNvSpPr txBox="1"/>
          <p:nvPr/>
        </p:nvSpPr>
        <p:spPr>
          <a:xfrm rot="-180000">
            <a:off x="6090669" y="5451151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D and why is it important to achieve it?</a:t>
            </a:r>
          </a:p>
        </p:txBody>
      </p:sp>
      <p:pic>
        <p:nvPicPr>
          <p:cNvPr id="77" name="Graphic 76" descr="Home with solid fill">
            <a:extLst>
              <a:ext uri="{FF2B5EF4-FFF2-40B4-BE49-F238E27FC236}">
                <a16:creationId xmlns:a16="http://schemas.microsoft.com/office/drawing/2014/main" id="{AE50B05D-3A65-A2F0-2C2F-267DF8CC26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-180000">
            <a:off x="11116132" y="5335714"/>
            <a:ext cx="501333" cy="5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0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87">
            <a:extLst>
              <a:ext uri="{FF2B5EF4-FFF2-40B4-BE49-F238E27FC236}">
                <a16:creationId xmlns:a16="http://schemas.microsoft.com/office/drawing/2014/main" id="{7424D868-5DFE-5FE1-23A6-D7297605628F}"/>
              </a:ext>
            </a:extLst>
          </p:cNvPr>
          <p:cNvSpPr/>
          <p:nvPr/>
        </p:nvSpPr>
        <p:spPr>
          <a:xfrm rot="10800000">
            <a:off x="3981832" y="3940614"/>
            <a:ext cx="8222693" cy="1273007"/>
          </a:xfrm>
          <a:custGeom>
            <a:avLst/>
            <a:gdLst>
              <a:gd name="connsiteX0" fmla="*/ 0 w 8222693"/>
              <a:gd name="connsiteY0" fmla="*/ 1273007 h 1273007"/>
              <a:gd name="connsiteX1" fmla="*/ 0 w 8222693"/>
              <a:gd name="connsiteY1" fmla="*/ 405791 h 1273007"/>
              <a:gd name="connsiteX2" fmla="*/ 7871688 w 8222693"/>
              <a:gd name="connsiteY2" fmla="*/ 794 h 1273007"/>
              <a:gd name="connsiteX3" fmla="*/ 8215317 w 8222693"/>
              <a:gd name="connsiteY3" fmla="*/ 102285 h 1273007"/>
              <a:gd name="connsiteX4" fmla="*/ 8222693 w 8222693"/>
              <a:gd name="connsiteY4" fmla="*/ 125908 h 1273007"/>
              <a:gd name="connsiteX5" fmla="*/ 8220411 w 8222693"/>
              <a:gd name="connsiteY5" fmla="*/ 160315 h 1273007"/>
              <a:gd name="connsiteX6" fmla="*/ 8055663 w 8222693"/>
              <a:gd name="connsiteY6" fmla="*/ 268261 h 1273007"/>
              <a:gd name="connsiteX7" fmla="*/ 7678923 w 8222693"/>
              <a:gd name="connsiteY7" fmla="*/ 333217 h 1273007"/>
              <a:gd name="connsiteX8" fmla="*/ 7531605 w 8222693"/>
              <a:gd name="connsiteY8" fmla="*/ 393097 h 1273007"/>
              <a:gd name="connsiteX9" fmla="*/ 7504173 w 8222693"/>
              <a:gd name="connsiteY9" fmla="*/ 464230 h 1273007"/>
              <a:gd name="connsiteX10" fmla="*/ 7529782 w 8222693"/>
              <a:gd name="connsiteY10" fmla="*/ 909774 h 1273007"/>
              <a:gd name="connsiteX11" fmla="*/ 7506715 w 8222693"/>
              <a:gd name="connsiteY11" fmla="*/ 910974 h 1273007"/>
              <a:gd name="connsiteX12" fmla="*/ 5693523 w 8222693"/>
              <a:gd name="connsiteY12" fmla="*/ 999989 h 12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2693" h="1273007">
                <a:moveTo>
                  <a:pt x="0" y="1273007"/>
                </a:moveTo>
                <a:lnTo>
                  <a:pt x="0" y="405791"/>
                </a:lnTo>
                <a:lnTo>
                  <a:pt x="7871688" y="794"/>
                </a:lnTo>
                <a:cubicBezTo>
                  <a:pt x="8080327" y="-6204"/>
                  <a:pt x="8175077" y="33555"/>
                  <a:pt x="8215317" y="102285"/>
                </a:cubicBezTo>
                <a:lnTo>
                  <a:pt x="8222693" y="125908"/>
                </a:lnTo>
                <a:lnTo>
                  <a:pt x="8220411" y="160315"/>
                </a:lnTo>
                <a:cubicBezTo>
                  <a:pt x="8201931" y="253551"/>
                  <a:pt x="8109244" y="254224"/>
                  <a:pt x="8055663" y="268261"/>
                </a:cubicBezTo>
                <a:lnTo>
                  <a:pt x="7678923" y="333217"/>
                </a:lnTo>
                <a:cubicBezTo>
                  <a:pt x="7605418" y="345874"/>
                  <a:pt x="7559853" y="368268"/>
                  <a:pt x="7531605" y="393097"/>
                </a:cubicBezTo>
                <a:lnTo>
                  <a:pt x="7504173" y="464230"/>
                </a:lnTo>
                <a:lnTo>
                  <a:pt x="7529782" y="909774"/>
                </a:lnTo>
                <a:lnTo>
                  <a:pt x="7506715" y="910974"/>
                </a:lnTo>
                <a:lnTo>
                  <a:pt x="5693523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12" name="Freeform 86">
            <a:extLst>
              <a:ext uri="{FF2B5EF4-FFF2-40B4-BE49-F238E27FC236}">
                <a16:creationId xmlns:a16="http://schemas.microsoft.com/office/drawing/2014/main" id="{60CD1649-D713-98FD-DA7C-805A51E0C0D7}"/>
              </a:ext>
            </a:extLst>
          </p:cNvPr>
          <p:cNvSpPr/>
          <p:nvPr/>
        </p:nvSpPr>
        <p:spPr>
          <a:xfrm rot="10800000">
            <a:off x="3859168" y="2730400"/>
            <a:ext cx="8345356" cy="1278889"/>
          </a:xfrm>
          <a:custGeom>
            <a:avLst/>
            <a:gdLst>
              <a:gd name="connsiteX0" fmla="*/ 0 w 8345356"/>
              <a:gd name="connsiteY0" fmla="*/ 1278889 h 1278889"/>
              <a:gd name="connsiteX1" fmla="*/ 0 w 8345356"/>
              <a:gd name="connsiteY1" fmla="*/ 412102 h 1278889"/>
              <a:gd name="connsiteX2" fmla="*/ 7994351 w 8345356"/>
              <a:gd name="connsiteY2" fmla="*/ 794 h 1278889"/>
              <a:gd name="connsiteX3" fmla="*/ 8337980 w 8345356"/>
              <a:gd name="connsiteY3" fmla="*/ 102285 h 1278889"/>
              <a:gd name="connsiteX4" fmla="*/ 8345356 w 8345356"/>
              <a:gd name="connsiteY4" fmla="*/ 125908 h 1278889"/>
              <a:gd name="connsiteX5" fmla="*/ 8343074 w 8345356"/>
              <a:gd name="connsiteY5" fmla="*/ 160315 h 1278889"/>
              <a:gd name="connsiteX6" fmla="*/ 8178326 w 8345356"/>
              <a:gd name="connsiteY6" fmla="*/ 268261 h 1278889"/>
              <a:gd name="connsiteX7" fmla="*/ 7801586 w 8345356"/>
              <a:gd name="connsiteY7" fmla="*/ 333217 h 1278889"/>
              <a:gd name="connsiteX8" fmla="*/ 7654268 w 8345356"/>
              <a:gd name="connsiteY8" fmla="*/ 393097 h 1278889"/>
              <a:gd name="connsiteX9" fmla="*/ 7626836 w 8345356"/>
              <a:gd name="connsiteY9" fmla="*/ 464230 h 1278889"/>
              <a:gd name="connsiteX10" fmla="*/ 7652445 w 8345356"/>
              <a:gd name="connsiteY10" fmla="*/ 909774 h 1278889"/>
              <a:gd name="connsiteX11" fmla="*/ 7629378 w 8345356"/>
              <a:gd name="connsiteY11" fmla="*/ 910974 h 1278889"/>
              <a:gd name="connsiteX12" fmla="*/ 5816186 w 8345356"/>
              <a:gd name="connsiteY12" fmla="*/ 999989 h 12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45356" h="1278889">
                <a:moveTo>
                  <a:pt x="0" y="1278889"/>
                </a:moveTo>
                <a:lnTo>
                  <a:pt x="0" y="412102"/>
                </a:lnTo>
                <a:lnTo>
                  <a:pt x="7994351" y="794"/>
                </a:lnTo>
                <a:cubicBezTo>
                  <a:pt x="8202990" y="-6204"/>
                  <a:pt x="8297740" y="33555"/>
                  <a:pt x="8337980" y="102285"/>
                </a:cubicBezTo>
                <a:lnTo>
                  <a:pt x="8345356" y="125908"/>
                </a:lnTo>
                <a:lnTo>
                  <a:pt x="8343074" y="160315"/>
                </a:lnTo>
                <a:cubicBezTo>
                  <a:pt x="8324594" y="253551"/>
                  <a:pt x="8231907" y="254224"/>
                  <a:pt x="8178326" y="268261"/>
                </a:cubicBezTo>
                <a:lnTo>
                  <a:pt x="7801586" y="333217"/>
                </a:lnTo>
                <a:cubicBezTo>
                  <a:pt x="7728081" y="345874"/>
                  <a:pt x="7682516" y="368268"/>
                  <a:pt x="7654268" y="393097"/>
                </a:cubicBezTo>
                <a:lnTo>
                  <a:pt x="7626836" y="464230"/>
                </a:lnTo>
                <a:lnTo>
                  <a:pt x="7652445" y="909774"/>
                </a:lnTo>
                <a:lnTo>
                  <a:pt x="7629378" y="910974"/>
                </a:lnTo>
                <a:lnTo>
                  <a:pt x="5816186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973B9DE-ADDD-2885-46DD-B05325F2FC38}"/>
              </a:ext>
            </a:extLst>
          </p:cNvPr>
          <p:cNvSpPr/>
          <p:nvPr/>
        </p:nvSpPr>
        <p:spPr>
          <a:xfrm>
            <a:off x="3691209" y="42096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9AEE925-41F6-23A8-7D96-8555304E3CDD}"/>
              </a:ext>
            </a:extLst>
          </p:cNvPr>
          <p:cNvSpPr/>
          <p:nvPr/>
        </p:nvSpPr>
        <p:spPr>
          <a:xfrm>
            <a:off x="3568116" y="3013929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421B27B-613B-82EB-3CEF-A026665BE912}"/>
              </a:ext>
            </a:extLst>
          </p:cNvPr>
          <p:cNvSpPr/>
          <p:nvPr/>
        </p:nvSpPr>
        <p:spPr>
          <a:xfrm>
            <a:off x="3453816" y="18093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16" name="Freeform 81">
            <a:extLst>
              <a:ext uri="{FF2B5EF4-FFF2-40B4-BE49-F238E27FC236}">
                <a16:creationId xmlns:a16="http://schemas.microsoft.com/office/drawing/2014/main" id="{63023881-5F11-5353-49F9-595ED961FC8C}"/>
              </a:ext>
            </a:extLst>
          </p:cNvPr>
          <p:cNvSpPr/>
          <p:nvPr/>
        </p:nvSpPr>
        <p:spPr>
          <a:xfrm rot="10800000">
            <a:off x="3725354" y="1519650"/>
            <a:ext cx="8479171" cy="1285306"/>
          </a:xfrm>
          <a:custGeom>
            <a:avLst/>
            <a:gdLst>
              <a:gd name="connsiteX0" fmla="*/ 0 w 8479171"/>
              <a:gd name="connsiteY0" fmla="*/ 1285306 h 1285306"/>
              <a:gd name="connsiteX1" fmla="*/ 0 w 8479171"/>
              <a:gd name="connsiteY1" fmla="*/ 418987 h 1285306"/>
              <a:gd name="connsiteX2" fmla="*/ 8128166 w 8479171"/>
              <a:gd name="connsiteY2" fmla="*/ 794 h 1285306"/>
              <a:gd name="connsiteX3" fmla="*/ 8471795 w 8479171"/>
              <a:gd name="connsiteY3" fmla="*/ 102285 h 1285306"/>
              <a:gd name="connsiteX4" fmla="*/ 8479171 w 8479171"/>
              <a:gd name="connsiteY4" fmla="*/ 125908 h 1285306"/>
              <a:gd name="connsiteX5" fmla="*/ 8476889 w 8479171"/>
              <a:gd name="connsiteY5" fmla="*/ 160315 h 1285306"/>
              <a:gd name="connsiteX6" fmla="*/ 8312141 w 8479171"/>
              <a:gd name="connsiteY6" fmla="*/ 268261 h 1285306"/>
              <a:gd name="connsiteX7" fmla="*/ 7935401 w 8479171"/>
              <a:gd name="connsiteY7" fmla="*/ 333217 h 1285306"/>
              <a:gd name="connsiteX8" fmla="*/ 7788083 w 8479171"/>
              <a:gd name="connsiteY8" fmla="*/ 393097 h 1285306"/>
              <a:gd name="connsiteX9" fmla="*/ 7760651 w 8479171"/>
              <a:gd name="connsiteY9" fmla="*/ 464230 h 1285306"/>
              <a:gd name="connsiteX10" fmla="*/ 7786260 w 8479171"/>
              <a:gd name="connsiteY10" fmla="*/ 909774 h 1285306"/>
              <a:gd name="connsiteX11" fmla="*/ 7763193 w 8479171"/>
              <a:gd name="connsiteY11" fmla="*/ 910974 h 1285306"/>
              <a:gd name="connsiteX12" fmla="*/ 5950001 w 8479171"/>
              <a:gd name="connsiteY12" fmla="*/ 999989 h 128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79171" h="1285306">
                <a:moveTo>
                  <a:pt x="0" y="1285306"/>
                </a:moveTo>
                <a:lnTo>
                  <a:pt x="0" y="418987"/>
                </a:lnTo>
                <a:lnTo>
                  <a:pt x="8128166" y="794"/>
                </a:lnTo>
                <a:cubicBezTo>
                  <a:pt x="8336805" y="-6204"/>
                  <a:pt x="8431555" y="33555"/>
                  <a:pt x="8471795" y="102285"/>
                </a:cubicBezTo>
                <a:lnTo>
                  <a:pt x="8479171" y="125908"/>
                </a:lnTo>
                <a:lnTo>
                  <a:pt x="8476889" y="160315"/>
                </a:lnTo>
                <a:cubicBezTo>
                  <a:pt x="8458409" y="253551"/>
                  <a:pt x="8365722" y="254224"/>
                  <a:pt x="8312141" y="268261"/>
                </a:cubicBezTo>
                <a:lnTo>
                  <a:pt x="7935401" y="333217"/>
                </a:lnTo>
                <a:cubicBezTo>
                  <a:pt x="7861896" y="345874"/>
                  <a:pt x="7816331" y="368268"/>
                  <a:pt x="7788083" y="393097"/>
                </a:cubicBezTo>
                <a:lnTo>
                  <a:pt x="7760651" y="464230"/>
                </a:lnTo>
                <a:lnTo>
                  <a:pt x="7786260" y="909774"/>
                </a:lnTo>
                <a:lnTo>
                  <a:pt x="7763193" y="910974"/>
                </a:lnTo>
                <a:lnTo>
                  <a:pt x="5950001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D6C66A7-F037-E661-E61E-F9700E5270C0}"/>
              </a:ext>
            </a:extLst>
          </p:cNvPr>
          <p:cNvSpPr/>
          <p:nvPr/>
        </p:nvSpPr>
        <p:spPr>
          <a:xfrm>
            <a:off x="3440226" y="1889508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17" name="Freeform 126">
            <a:extLst>
              <a:ext uri="{FF2B5EF4-FFF2-40B4-BE49-F238E27FC236}">
                <a16:creationId xmlns:a16="http://schemas.microsoft.com/office/drawing/2014/main" id="{F8FBA15D-1454-CECD-EE6A-B4DC42462FD1}"/>
              </a:ext>
            </a:extLst>
          </p:cNvPr>
          <p:cNvSpPr/>
          <p:nvPr/>
        </p:nvSpPr>
        <p:spPr>
          <a:xfrm>
            <a:off x="3666979" y="2188414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18" name="Freeform 127">
            <a:extLst>
              <a:ext uri="{FF2B5EF4-FFF2-40B4-BE49-F238E27FC236}">
                <a16:creationId xmlns:a16="http://schemas.microsoft.com/office/drawing/2014/main" id="{4EA23F17-6905-2846-FDA7-CAEB73352BF3}"/>
              </a:ext>
            </a:extLst>
          </p:cNvPr>
          <p:cNvSpPr/>
          <p:nvPr/>
        </p:nvSpPr>
        <p:spPr>
          <a:xfrm>
            <a:off x="3789642" y="3392746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23" name="Freeform 128">
            <a:extLst>
              <a:ext uri="{FF2B5EF4-FFF2-40B4-BE49-F238E27FC236}">
                <a16:creationId xmlns:a16="http://schemas.microsoft.com/office/drawing/2014/main" id="{50DEBD17-DCB5-C1BF-5DCB-EB422F989CF2}"/>
              </a:ext>
            </a:extLst>
          </p:cNvPr>
          <p:cNvSpPr/>
          <p:nvPr/>
        </p:nvSpPr>
        <p:spPr>
          <a:xfrm>
            <a:off x="3912305" y="460822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24" name="Freeform 66">
            <a:extLst>
              <a:ext uri="{FF2B5EF4-FFF2-40B4-BE49-F238E27FC236}">
                <a16:creationId xmlns:a16="http://schemas.microsoft.com/office/drawing/2014/main" id="{DFA5C9E4-96CB-3B02-6FC7-DB8F8A86A984}"/>
              </a:ext>
            </a:extLst>
          </p:cNvPr>
          <p:cNvSpPr/>
          <p:nvPr/>
        </p:nvSpPr>
        <p:spPr>
          <a:xfrm>
            <a:off x="1" y="1307645"/>
            <a:ext cx="4469717" cy="1087206"/>
          </a:xfrm>
          <a:custGeom>
            <a:avLst/>
            <a:gdLst>
              <a:gd name="connsiteX0" fmla="*/ 4008762 w 4469717"/>
              <a:gd name="connsiteY0" fmla="*/ 794 h 1087206"/>
              <a:gd name="connsiteX1" fmla="*/ 4376660 w 4469717"/>
              <a:gd name="connsiteY1" fmla="*/ 180014 h 1087206"/>
              <a:gd name="connsiteX2" fmla="*/ 4469717 w 4469717"/>
              <a:gd name="connsiteY2" fmla="*/ 1036313 h 1087206"/>
              <a:gd name="connsiteX3" fmla="*/ 4460536 w 4469717"/>
              <a:gd name="connsiteY3" fmla="*/ 1036219 h 1087206"/>
              <a:gd name="connsiteX4" fmla="*/ 4445698 w 4469717"/>
              <a:gd name="connsiteY4" fmla="*/ 988694 h 1087206"/>
              <a:gd name="connsiteX5" fmla="*/ 4102068 w 4469717"/>
              <a:gd name="connsiteY5" fmla="*/ 887203 h 1087206"/>
              <a:gd name="connsiteX6" fmla="*/ 1830597 w 4469717"/>
              <a:gd name="connsiteY6" fmla="*/ 999989 h 1087206"/>
              <a:gd name="connsiteX7" fmla="*/ 0 w 4469717"/>
              <a:gd name="connsiteY7" fmla="*/ 1087206 h 1087206"/>
              <a:gd name="connsiteX8" fmla="*/ 0 w 4469717"/>
              <a:gd name="connsiteY8" fmla="*/ 168654 h 1087206"/>
              <a:gd name="connsiteX9" fmla="*/ 128135 w 4469717"/>
              <a:gd name="connsiteY9" fmla="*/ 165035 h 1087206"/>
              <a:gd name="connsiteX10" fmla="*/ 4008762 w 4469717"/>
              <a:gd name="connsiteY10" fmla="*/ 794 h 108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9717" h="1087206">
                <a:moveTo>
                  <a:pt x="4008762" y="794"/>
                </a:moveTo>
                <a:cubicBezTo>
                  <a:pt x="4286948" y="-8537"/>
                  <a:pt x="4362664" y="65256"/>
                  <a:pt x="4376660" y="180014"/>
                </a:cubicBezTo>
                <a:lnTo>
                  <a:pt x="4469717" y="1036313"/>
                </a:lnTo>
                <a:lnTo>
                  <a:pt x="4460536" y="1036219"/>
                </a:lnTo>
                <a:lnTo>
                  <a:pt x="4445698" y="988694"/>
                </a:lnTo>
                <a:cubicBezTo>
                  <a:pt x="4405458" y="919964"/>
                  <a:pt x="4310708" y="880205"/>
                  <a:pt x="4102068" y="887203"/>
                </a:cubicBezTo>
                <a:cubicBezTo>
                  <a:pt x="4092102" y="887203"/>
                  <a:pt x="2716525" y="987457"/>
                  <a:pt x="1830597" y="999989"/>
                </a:cubicBezTo>
                <a:lnTo>
                  <a:pt x="0" y="1087206"/>
                </a:lnTo>
                <a:lnTo>
                  <a:pt x="0" y="168654"/>
                </a:lnTo>
                <a:lnTo>
                  <a:pt x="128135" y="165035"/>
                </a:lnTo>
                <a:cubicBezTo>
                  <a:pt x="1233694" y="130451"/>
                  <a:pt x="3998796" y="794"/>
                  <a:pt x="4008762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25" name="Freeform 67">
            <a:extLst>
              <a:ext uri="{FF2B5EF4-FFF2-40B4-BE49-F238E27FC236}">
                <a16:creationId xmlns:a16="http://schemas.microsoft.com/office/drawing/2014/main" id="{6E530A0C-FE34-E7B4-FA30-9C2A27E8A09D}"/>
              </a:ext>
            </a:extLst>
          </p:cNvPr>
          <p:cNvSpPr/>
          <p:nvPr/>
        </p:nvSpPr>
        <p:spPr>
          <a:xfrm>
            <a:off x="1" y="2511977"/>
            <a:ext cx="4603532" cy="1096621"/>
          </a:xfrm>
          <a:custGeom>
            <a:avLst/>
            <a:gdLst>
              <a:gd name="connsiteX0" fmla="*/ 4142577 w 4603532"/>
              <a:gd name="connsiteY0" fmla="*/ 794 h 1096621"/>
              <a:gd name="connsiteX1" fmla="*/ 4510475 w 4603532"/>
              <a:gd name="connsiteY1" fmla="*/ 180014 h 1096621"/>
              <a:gd name="connsiteX2" fmla="*/ 4603532 w 4603532"/>
              <a:gd name="connsiteY2" fmla="*/ 1036313 h 1096621"/>
              <a:gd name="connsiteX3" fmla="*/ 4594351 w 4603532"/>
              <a:gd name="connsiteY3" fmla="*/ 1036219 h 1096621"/>
              <a:gd name="connsiteX4" fmla="*/ 4579513 w 4603532"/>
              <a:gd name="connsiteY4" fmla="*/ 988694 h 1096621"/>
              <a:gd name="connsiteX5" fmla="*/ 4235883 w 4603532"/>
              <a:gd name="connsiteY5" fmla="*/ 887203 h 1096621"/>
              <a:gd name="connsiteX6" fmla="*/ 1964412 w 4603532"/>
              <a:gd name="connsiteY6" fmla="*/ 999989 h 1096621"/>
              <a:gd name="connsiteX7" fmla="*/ 0 w 4603532"/>
              <a:gd name="connsiteY7" fmla="*/ 1096621 h 1096621"/>
              <a:gd name="connsiteX8" fmla="*/ 0 w 4603532"/>
              <a:gd name="connsiteY8" fmla="*/ 168669 h 1096621"/>
              <a:gd name="connsiteX9" fmla="*/ 129638 w 4603532"/>
              <a:gd name="connsiteY9" fmla="*/ 165036 h 1096621"/>
              <a:gd name="connsiteX10" fmla="*/ 4142577 w 4603532"/>
              <a:gd name="connsiteY10" fmla="*/ 79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532" h="1096621">
                <a:moveTo>
                  <a:pt x="4142577" y="794"/>
                </a:moveTo>
                <a:cubicBezTo>
                  <a:pt x="4420763" y="-8537"/>
                  <a:pt x="4496479" y="65256"/>
                  <a:pt x="4510475" y="180014"/>
                </a:cubicBezTo>
                <a:lnTo>
                  <a:pt x="4603532" y="1036313"/>
                </a:lnTo>
                <a:lnTo>
                  <a:pt x="4594351" y="1036219"/>
                </a:lnTo>
                <a:lnTo>
                  <a:pt x="4579513" y="988694"/>
                </a:lnTo>
                <a:cubicBezTo>
                  <a:pt x="4539273" y="919964"/>
                  <a:pt x="4444523" y="880205"/>
                  <a:pt x="4235883" y="887203"/>
                </a:cubicBezTo>
                <a:cubicBezTo>
                  <a:pt x="4225917" y="887203"/>
                  <a:pt x="2850340" y="987457"/>
                  <a:pt x="1964412" y="999989"/>
                </a:cubicBezTo>
                <a:lnTo>
                  <a:pt x="0" y="1096621"/>
                </a:lnTo>
                <a:lnTo>
                  <a:pt x="0" y="168669"/>
                </a:lnTo>
                <a:lnTo>
                  <a:pt x="129638" y="165036"/>
                </a:lnTo>
                <a:cubicBezTo>
                  <a:pt x="1249898" y="130451"/>
                  <a:pt x="4132611" y="794"/>
                  <a:pt x="4142577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26" name="Freeform 74">
            <a:extLst>
              <a:ext uri="{FF2B5EF4-FFF2-40B4-BE49-F238E27FC236}">
                <a16:creationId xmlns:a16="http://schemas.microsoft.com/office/drawing/2014/main" id="{2323E53C-93D4-B232-81C8-F5BD67D4F354}"/>
              </a:ext>
            </a:extLst>
          </p:cNvPr>
          <p:cNvSpPr/>
          <p:nvPr/>
        </p:nvSpPr>
        <p:spPr>
          <a:xfrm>
            <a:off x="2" y="3716309"/>
            <a:ext cx="4726195" cy="1096876"/>
          </a:xfrm>
          <a:custGeom>
            <a:avLst/>
            <a:gdLst>
              <a:gd name="connsiteX0" fmla="*/ 4265240 w 4726195"/>
              <a:gd name="connsiteY0" fmla="*/ 794 h 1096876"/>
              <a:gd name="connsiteX1" fmla="*/ 4633138 w 4726195"/>
              <a:gd name="connsiteY1" fmla="*/ 180014 h 1096876"/>
              <a:gd name="connsiteX2" fmla="*/ 4726195 w 4726195"/>
              <a:gd name="connsiteY2" fmla="*/ 1036313 h 1096876"/>
              <a:gd name="connsiteX3" fmla="*/ 4717014 w 4726195"/>
              <a:gd name="connsiteY3" fmla="*/ 1036219 h 1096876"/>
              <a:gd name="connsiteX4" fmla="*/ 4702176 w 4726195"/>
              <a:gd name="connsiteY4" fmla="*/ 988694 h 1096876"/>
              <a:gd name="connsiteX5" fmla="*/ 4358546 w 4726195"/>
              <a:gd name="connsiteY5" fmla="*/ 887203 h 1096876"/>
              <a:gd name="connsiteX6" fmla="*/ 2087075 w 4726195"/>
              <a:gd name="connsiteY6" fmla="*/ 999989 h 1096876"/>
              <a:gd name="connsiteX7" fmla="*/ 0 w 4726195"/>
              <a:gd name="connsiteY7" fmla="*/ 1096876 h 1096876"/>
              <a:gd name="connsiteX8" fmla="*/ 0 w 4726195"/>
              <a:gd name="connsiteY8" fmla="*/ 179474 h 1096876"/>
              <a:gd name="connsiteX9" fmla="*/ 119988 w 4726195"/>
              <a:gd name="connsiteY9" fmla="*/ 176061 h 1096876"/>
              <a:gd name="connsiteX10" fmla="*/ 4265240 w 4726195"/>
              <a:gd name="connsiteY10" fmla="*/ 794 h 10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6195" h="1096876">
                <a:moveTo>
                  <a:pt x="4265240" y="794"/>
                </a:moveTo>
                <a:cubicBezTo>
                  <a:pt x="4543426" y="-8537"/>
                  <a:pt x="4619142" y="65256"/>
                  <a:pt x="4633138" y="180014"/>
                </a:cubicBezTo>
                <a:lnTo>
                  <a:pt x="4726195" y="1036313"/>
                </a:lnTo>
                <a:lnTo>
                  <a:pt x="4717014" y="1036219"/>
                </a:lnTo>
                <a:lnTo>
                  <a:pt x="4702176" y="988694"/>
                </a:lnTo>
                <a:cubicBezTo>
                  <a:pt x="4661936" y="919964"/>
                  <a:pt x="4567186" y="880205"/>
                  <a:pt x="4358546" y="887203"/>
                </a:cubicBezTo>
                <a:cubicBezTo>
                  <a:pt x="4348580" y="887203"/>
                  <a:pt x="2973003" y="987457"/>
                  <a:pt x="2087075" y="999989"/>
                </a:cubicBezTo>
                <a:lnTo>
                  <a:pt x="0" y="1096876"/>
                </a:lnTo>
                <a:lnTo>
                  <a:pt x="0" y="179474"/>
                </a:lnTo>
                <a:lnTo>
                  <a:pt x="119988" y="176061"/>
                </a:lnTo>
                <a:cubicBezTo>
                  <a:pt x="1254951" y="140252"/>
                  <a:pt x="4255274" y="794"/>
                  <a:pt x="4265240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AE7C38E-0833-9F3E-54F7-08F0C9AC88E0}"/>
              </a:ext>
            </a:extLst>
          </p:cNvPr>
          <p:cNvSpPr txBox="1"/>
          <p:nvPr/>
        </p:nvSpPr>
        <p:spPr>
          <a:xfrm rot="-180000">
            <a:off x="564933" y="1544852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132" name="Graphic 131" descr="Chat with solid fill">
            <a:extLst>
              <a:ext uri="{FF2B5EF4-FFF2-40B4-BE49-F238E27FC236}">
                <a16:creationId xmlns:a16="http://schemas.microsoft.com/office/drawing/2014/main" id="{956A9734-6178-98B7-2930-5A53CABE6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">
            <a:off x="1411206" y="1562469"/>
            <a:ext cx="626640" cy="62664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9CFF2CD1-49D0-6986-8192-CA6D6E278FF3}"/>
              </a:ext>
            </a:extLst>
          </p:cNvPr>
          <p:cNvSpPr txBox="1"/>
          <p:nvPr/>
        </p:nvSpPr>
        <p:spPr>
          <a:xfrm rot="-180000">
            <a:off x="2126056" y="1515660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pic>
        <p:nvPicPr>
          <p:cNvPr id="134" name="Graphic 133" descr="Puzzle pieces with solid fill">
            <a:extLst>
              <a:ext uri="{FF2B5EF4-FFF2-40B4-BE49-F238E27FC236}">
                <a16:creationId xmlns:a16="http://schemas.microsoft.com/office/drawing/2014/main" id="{E49684A4-A995-3167-C43F-4A61DFB28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80000">
            <a:off x="1530395" y="2740359"/>
            <a:ext cx="658269" cy="658269"/>
          </a:xfrm>
          <a:prstGeom prst="rect">
            <a:avLst/>
          </a:prstGeom>
        </p:spPr>
      </p:pic>
      <p:pic>
        <p:nvPicPr>
          <p:cNvPr id="159" name="Graphic 158" descr="Group of men with solid fill">
            <a:extLst>
              <a:ext uri="{FF2B5EF4-FFF2-40B4-BE49-F238E27FC236}">
                <a16:creationId xmlns:a16="http://schemas.microsoft.com/office/drawing/2014/main" id="{FB8D033E-A118-CB4A-1CD7-DE40DE727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80000">
            <a:off x="1682016" y="3936791"/>
            <a:ext cx="655097" cy="655097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5186A170-794F-5DDF-D01D-2453E5E8FA72}"/>
              </a:ext>
            </a:extLst>
          </p:cNvPr>
          <p:cNvSpPr txBox="1"/>
          <p:nvPr/>
        </p:nvSpPr>
        <p:spPr>
          <a:xfrm rot="-180000">
            <a:off x="713018" y="2729020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55BFE5-15F9-A8B2-F8E2-C66B57C1CC5A}"/>
              </a:ext>
            </a:extLst>
          </p:cNvPr>
          <p:cNvSpPr txBox="1"/>
          <p:nvPr/>
        </p:nvSpPr>
        <p:spPr>
          <a:xfrm rot="-180000">
            <a:off x="854921" y="3925073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8182EE4-9CCA-39DC-B307-316DA748C374}"/>
              </a:ext>
            </a:extLst>
          </p:cNvPr>
          <p:cNvSpPr txBox="1"/>
          <p:nvPr/>
        </p:nvSpPr>
        <p:spPr>
          <a:xfrm rot="-180000">
            <a:off x="2292008" y="2701686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4ABC27-04E9-2B43-CB2C-C50D3B03FEA4}"/>
              </a:ext>
            </a:extLst>
          </p:cNvPr>
          <p:cNvSpPr txBox="1"/>
          <p:nvPr/>
        </p:nvSpPr>
        <p:spPr>
          <a:xfrm rot="-180000">
            <a:off x="2423770" y="3901448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6D0EAEE-4ED1-E586-BEB4-F98F85753FC1}"/>
              </a:ext>
            </a:extLst>
          </p:cNvPr>
          <p:cNvSpPr txBox="1"/>
          <p:nvPr/>
        </p:nvSpPr>
        <p:spPr>
          <a:xfrm rot="-180000">
            <a:off x="4756349" y="2053397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A31E5DB-CFC0-313F-DD3D-8B748792304C}"/>
              </a:ext>
            </a:extLst>
          </p:cNvPr>
          <p:cNvSpPr txBox="1"/>
          <p:nvPr/>
        </p:nvSpPr>
        <p:spPr>
          <a:xfrm rot="-180000">
            <a:off x="5662290" y="1856772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A and why is it important to achieve it?</a:t>
            </a:r>
          </a:p>
        </p:txBody>
      </p:sp>
      <p:pic>
        <p:nvPicPr>
          <p:cNvPr id="166" name="Graphic 165" descr="Badge Follow with solid fill">
            <a:extLst>
              <a:ext uri="{FF2B5EF4-FFF2-40B4-BE49-F238E27FC236}">
                <a16:creationId xmlns:a16="http://schemas.microsoft.com/office/drawing/2014/main" id="{809CF345-A3CD-4EFF-8831-2B3F9682AE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80000">
            <a:off x="10686978" y="1757587"/>
            <a:ext cx="501333" cy="50133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1B61175-E3FA-BF84-17A4-9F615D65CFF0}"/>
              </a:ext>
            </a:extLst>
          </p:cNvPr>
          <p:cNvSpPr txBox="1"/>
          <p:nvPr/>
        </p:nvSpPr>
        <p:spPr>
          <a:xfrm rot="-180000">
            <a:off x="4907544" y="3253693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A4F928-E060-0AF3-C9C8-C146609CABF6}"/>
              </a:ext>
            </a:extLst>
          </p:cNvPr>
          <p:cNvSpPr txBox="1"/>
          <p:nvPr/>
        </p:nvSpPr>
        <p:spPr>
          <a:xfrm rot="-180000">
            <a:off x="5796404" y="3065858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B and why is it important to achieve it?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088E943-FD73-C863-36AE-6DBFC69A1D24}"/>
              </a:ext>
            </a:extLst>
          </p:cNvPr>
          <p:cNvSpPr txBox="1"/>
          <p:nvPr/>
        </p:nvSpPr>
        <p:spPr>
          <a:xfrm rot="-180000">
            <a:off x="5059241" y="4468080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A339EB-AF05-D6D3-635D-D56B182ED59A}"/>
              </a:ext>
            </a:extLst>
          </p:cNvPr>
          <p:cNvSpPr txBox="1"/>
          <p:nvPr/>
        </p:nvSpPr>
        <p:spPr>
          <a:xfrm rot="-180000">
            <a:off x="5939806" y="4265445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C and why is it important to achieve it?</a:t>
            </a:r>
          </a:p>
        </p:txBody>
      </p:sp>
      <p:pic>
        <p:nvPicPr>
          <p:cNvPr id="171" name="Graphic 170" descr="Badge Tick1 with solid fill">
            <a:extLst>
              <a:ext uri="{FF2B5EF4-FFF2-40B4-BE49-F238E27FC236}">
                <a16:creationId xmlns:a16="http://schemas.microsoft.com/office/drawing/2014/main" id="{8523484B-5D84-666C-11EB-905C8BC6CB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180000">
            <a:off x="10844737" y="2954786"/>
            <a:ext cx="501333" cy="501333"/>
          </a:xfrm>
          <a:prstGeom prst="rect">
            <a:avLst/>
          </a:prstGeom>
        </p:spPr>
      </p:pic>
      <p:pic>
        <p:nvPicPr>
          <p:cNvPr id="172" name="Graphic 171" descr="Badge New with solid fill">
            <a:extLst>
              <a:ext uri="{FF2B5EF4-FFF2-40B4-BE49-F238E27FC236}">
                <a16:creationId xmlns:a16="http://schemas.microsoft.com/office/drawing/2014/main" id="{FF0BA4C6-B05F-10C0-D2DA-C676E48B7E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-180000">
            <a:off x="10996763" y="4160996"/>
            <a:ext cx="501333" cy="501333"/>
          </a:xfrm>
          <a:prstGeom prst="rect">
            <a:avLst/>
          </a:prstGeom>
        </p:spPr>
      </p:pic>
      <p:sp>
        <p:nvSpPr>
          <p:cNvPr id="89" name="Freeform 88">
            <a:extLst>
              <a:ext uri="{FF2B5EF4-FFF2-40B4-BE49-F238E27FC236}">
                <a16:creationId xmlns:a16="http://schemas.microsoft.com/office/drawing/2014/main" id="{54D9164C-C892-6F49-AC2C-DE3929702A0B}"/>
              </a:ext>
            </a:extLst>
          </p:cNvPr>
          <p:cNvSpPr/>
          <p:nvPr/>
        </p:nvSpPr>
        <p:spPr>
          <a:xfrm rot="10800000">
            <a:off x="4082192" y="5127455"/>
            <a:ext cx="8122332" cy="1268195"/>
          </a:xfrm>
          <a:custGeom>
            <a:avLst/>
            <a:gdLst>
              <a:gd name="connsiteX0" fmla="*/ 0 w 8122332"/>
              <a:gd name="connsiteY0" fmla="*/ 1268195 h 1268195"/>
              <a:gd name="connsiteX1" fmla="*/ 0 w 8122332"/>
              <a:gd name="connsiteY1" fmla="*/ 400628 h 1268195"/>
              <a:gd name="connsiteX2" fmla="*/ 7771327 w 8122332"/>
              <a:gd name="connsiteY2" fmla="*/ 794 h 1268195"/>
              <a:gd name="connsiteX3" fmla="*/ 8114956 w 8122332"/>
              <a:gd name="connsiteY3" fmla="*/ 102285 h 1268195"/>
              <a:gd name="connsiteX4" fmla="*/ 8122332 w 8122332"/>
              <a:gd name="connsiteY4" fmla="*/ 125908 h 1268195"/>
              <a:gd name="connsiteX5" fmla="*/ 8120050 w 8122332"/>
              <a:gd name="connsiteY5" fmla="*/ 160315 h 1268195"/>
              <a:gd name="connsiteX6" fmla="*/ 7955302 w 8122332"/>
              <a:gd name="connsiteY6" fmla="*/ 268261 h 1268195"/>
              <a:gd name="connsiteX7" fmla="*/ 7578562 w 8122332"/>
              <a:gd name="connsiteY7" fmla="*/ 333217 h 1268195"/>
              <a:gd name="connsiteX8" fmla="*/ 7431244 w 8122332"/>
              <a:gd name="connsiteY8" fmla="*/ 393097 h 1268195"/>
              <a:gd name="connsiteX9" fmla="*/ 7403812 w 8122332"/>
              <a:gd name="connsiteY9" fmla="*/ 464230 h 1268195"/>
              <a:gd name="connsiteX10" fmla="*/ 7429421 w 8122332"/>
              <a:gd name="connsiteY10" fmla="*/ 909774 h 1268195"/>
              <a:gd name="connsiteX11" fmla="*/ 7406354 w 8122332"/>
              <a:gd name="connsiteY11" fmla="*/ 910974 h 1268195"/>
              <a:gd name="connsiteX12" fmla="*/ 5593162 w 8122332"/>
              <a:gd name="connsiteY12" fmla="*/ 999989 h 126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22332" h="1268195">
                <a:moveTo>
                  <a:pt x="0" y="1268195"/>
                </a:moveTo>
                <a:lnTo>
                  <a:pt x="0" y="400628"/>
                </a:lnTo>
                <a:lnTo>
                  <a:pt x="7771327" y="794"/>
                </a:lnTo>
                <a:cubicBezTo>
                  <a:pt x="7979966" y="-6204"/>
                  <a:pt x="8074716" y="33555"/>
                  <a:pt x="8114956" y="102285"/>
                </a:cubicBezTo>
                <a:lnTo>
                  <a:pt x="8122332" y="125908"/>
                </a:lnTo>
                <a:lnTo>
                  <a:pt x="8120050" y="160315"/>
                </a:lnTo>
                <a:cubicBezTo>
                  <a:pt x="8101570" y="253551"/>
                  <a:pt x="8008883" y="254224"/>
                  <a:pt x="7955302" y="268261"/>
                </a:cubicBezTo>
                <a:lnTo>
                  <a:pt x="7578562" y="333217"/>
                </a:lnTo>
                <a:cubicBezTo>
                  <a:pt x="7505057" y="345874"/>
                  <a:pt x="7459492" y="368268"/>
                  <a:pt x="7431244" y="393097"/>
                </a:cubicBezTo>
                <a:lnTo>
                  <a:pt x="7403812" y="464230"/>
                </a:lnTo>
                <a:lnTo>
                  <a:pt x="7429421" y="909774"/>
                </a:lnTo>
                <a:lnTo>
                  <a:pt x="7406354" y="910974"/>
                </a:lnTo>
                <a:lnTo>
                  <a:pt x="5593162" y="9999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CF09D7B-A626-244A-A00C-6F9B5AB36E8B}"/>
              </a:ext>
            </a:extLst>
          </p:cNvPr>
          <p:cNvSpPr/>
          <p:nvPr/>
        </p:nvSpPr>
        <p:spPr>
          <a:xfrm>
            <a:off x="3859169" y="5387853"/>
            <a:ext cx="1278510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703CE841-8677-7741-9BE1-5EAFC1AD19F2}"/>
              </a:ext>
            </a:extLst>
          </p:cNvPr>
          <p:cNvSpPr/>
          <p:nvPr/>
        </p:nvSpPr>
        <p:spPr>
          <a:xfrm>
            <a:off x="4023818" y="579025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29292131-9D5E-CD40-B38A-C3B635A7BADC}"/>
              </a:ext>
            </a:extLst>
          </p:cNvPr>
          <p:cNvSpPr/>
          <p:nvPr/>
        </p:nvSpPr>
        <p:spPr>
          <a:xfrm>
            <a:off x="1" y="4898338"/>
            <a:ext cx="4826556" cy="1104198"/>
          </a:xfrm>
          <a:custGeom>
            <a:avLst/>
            <a:gdLst>
              <a:gd name="connsiteX0" fmla="*/ 4365601 w 4826556"/>
              <a:gd name="connsiteY0" fmla="*/ 794 h 1104198"/>
              <a:gd name="connsiteX1" fmla="*/ 4733499 w 4826556"/>
              <a:gd name="connsiteY1" fmla="*/ 180014 h 1104198"/>
              <a:gd name="connsiteX2" fmla="*/ 4826556 w 4826556"/>
              <a:gd name="connsiteY2" fmla="*/ 1036313 h 1104198"/>
              <a:gd name="connsiteX3" fmla="*/ 4817375 w 4826556"/>
              <a:gd name="connsiteY3" fmla="*/ 1036219 h 1104198"/>
              <a:gd name="connsiteX4" fmla="*/ 4802537 w 4826556"/>
              <a:gd name="connsiteY4" fmla="*/ 988694 h 1104198"/>
              <a:gd name="connsiteX5" fmla="*/ 4458907 w 4826556"/>
              <a:gd name="connsiteY5" fmla="*/ 887203 h 1104198"/>
              <a:gd name="connsiteX6" fmla="*/ 2187436 w 4826556"/>
              <a:gd name="connsiteY6" fmla="*/ 999989 h 1104198"/>
              <a:gd name="connsiteX7" fmla="*/ 0 w 4826556"/>
              <a:gd name="connsiteY7" fmla="*/ 1104198 h 1104198"/>
              <a:gd name="connsiteX8" fmla="*/ 0 w 4826556"/>
              <a:gd name="connsiteY8" fmla="*/ 177434 h 1104198"/>
              <a:gd name="connsiteX9" fmla="*/ 151016 w 4826556"/>
              <a:gd name="connsiteY9" fmla="*/ 173180 h 1104198"/>
              <a:gd name="connsiteX10" fmla="*/ 4365601 w 4826556"/>
              <a:gd name="connsiteY10" fmla="*/ 794 h 110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6556" h="1104198">
                <a:moveTo>
                  <a:pt x="4365601" y="794"/>
                </a:moveTo>
                <a:cubicBezTo>
                  <a:pt x="4643787" y="-8537"/>
                  <a:pt x="4719503" y="65256"/>
                  <a:pt x="4733499" y="180014"/>
                </a:cubicBezTo>
                <a:lnTo>
                  <a:pt x="4826556" y="1036313"/>
                </a:lnTo>
                <a:lnTo>
                  <a:pt x="4817375" y="1036219"/>
                </a:lnTo>
                <a:lnTo>
                  <a:pt x="4802537" y="988694"/>
                </a:lnTo>
                <a:cubicBezTo>
                  <a:pt x="4762297" y="919964"/>
                  <a:pt x="4667547" y="880205"/>
                  <a:pt x="4458907" y="887203"/>
                </a:cubicBezTo>
                <a:cubicBezTo>
                  <a:pt x="4448941" y="887203"/>
                  <a:pt x="3073364" y="987457"/>
                  <a:pt x="2187436" y="999989"/>
                </a:cubicBezTo>
                <a:lnTo>
                  <a:pt x="0" y="1104198"/>
                </a:lnTo>
                <a:lnTo>
                  <a:pt x="0" y="177434"/>
                </a:lnTo>
                <a:lnTo>
                  <a:pt x="151016" y="173180"/>
                </a:lnTo>
                <a:cubicBezTo>
                  <a:pt x="1293682" y="137691"/>
                  <a:pt x="4355635" y="794"/>
                  <a:pt x="4365601" y="794"/>
                </a:cubicBezTo>
                <a:close/>
              </a:path>
            </a:pathLst>
          </a:custGeom>
          <a:gradFill>
            <a:gsLst>
              <a:gs pos="80000">
                <a:schemeClr val="accent4"/>
              </a:gs>
              <a:gs pos="92000">
                <a:schemeClr val="accent4">
                  <a:lumMod val="40000"/>
                  <a:lumOff val="60000"/>
                </a:schemeClr>
              </a:gs>
              <a:gs pos="98000">
                <a:schemeClr val="accent4">
                  <a:lumMod val="50000"/>
                </a:schemeClr>
              </a:gs>
              <a:gs pos="94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pic>
        <p:nvPicPr>
          <p:cNvPr id="140" name="Graphic 139" descr="Gears with solid fill">
            <a:extLst>
              <a:ext uri="{FF2B5EF4-FFF2-40B4-BE49-F238E27FC236}">
                <a16:creationId xmlns:a16="http://schemas.microsoft.com/office/drawing/2014/main" id="{690E5470-8223-6A45-B82A-98566DF9FC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-180000">
            <a:off x="1851356" y="5139168"/>
            <a:ext cx="607476" cy="607476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F86816B9-3C87-2B4C-8A7B-9EE595E6312F}"/>
              </a:ext>
            </a:extLst>
          </p:cNvPr>
          <p:cNvSpPr txBox="1"/>
          <p:nvPr/>
        </p:nvSpPr>
        <p:spPr>
          <a:xfrm rot="-180000">
            <a:off x="1005621" y="5114818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1A49CAF-8370-6F48-A5E9-445621D71619}"/>
              </a:ext>
            </a:extLst>
          </p:cNvPr>
          <p:cNvSpPr txBox="1"/>
          <p:nvPr/>
        </p:nvSpPr>
        <p:spPr>
          <a:xfrm rot="-180000">
            <a:off x="2567172" y="5076391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3AB5D6-1DA8-2A4F-9401-43F5A3A340E2}"/>
              </a:ext>
            </a:extLst>
          </p:cNvPr>
          <p:cNvSpPr txBox="1"/>
          <p:nvPr/>
        </p:nvSpPr>
        <p:spPr>
          <a:xfrm rot="-180000">
            <a:off x="5190572" y="5627852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3B916FC-648F-E847-80F0-693AB2C923CB}"/>
              </a:ext>
            </a:extLst>
          </p:cNvPr>
          <p:cNvSpPr txBox="1"/>
          <p:nvPr/>
        </p:nvSpPr>
        <p:spPr>
          <a:xfrm rot="-180000">
            <a:off x="6090669" y="5451151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D and why is it important to achieve it?</a:t>
            </a:r>
          </a:p>
        </p:txBody>
      </p:sp>
      <p:pic>
        <p:nvPicPr>
          <p:cNvPr id="158" name="Graphic 157" descr="Home with solid fill">
            <a:extLst>
              <a:ext uri="{FF2B5EF4-FFF2-40B4-BE49-F238E27FC236}">
                <a16:creationId xmlns:a16="http://schemas.microsoft.com/office/drawing/2014/main" id="{E7FCD5D1-D0BE-D74B-A13F-A67C9733A1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-180000">
            <a:off x="11116132" y="5335714"/>
            <a:ext cx="501333" cy="50133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B360215B-7A89-E43B-D0D9-5B3ABC9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Free Four Steps Bended Ribbons PowerPoint Diagram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51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>
            <a:extLst>
              <a:ext uri="{FF2B5EF4-FFF2-40B4-BE49-F238E27FC236}">
                <a16:creationId xmlns:a16="http://schemas.microsoft.com/office/drawing/2014/main" id="{54D9164C-C892-6F49-AC2C-DE3929702A0B}"/>
              </a:ext>
            </a:extLst>
          </p:cNvPr>
          <p:cNvSpPr/>
          <p:nvPr/>
        </p:nvSpPr>
        <p:spPr>
          <a:xfrm rot="10800000">
            <a:off x="4082192" y="5127455"/>
            <a:ext cx="8122332" cy="1268195"/>
          </a:xfrm>
          <a:custGeom>
            <a:avLst/>
            <a:gdLst>
              <a:gd name="connsiteX0" fmla="*/ 0 w 8122332"/>
              <a:gd name="connsiteY0" fmla="*/ 1268195 h 1268195"/>
              <a:gd name="connsiteX1" fmla="*/ 0 w 8122332"/>
              <a:gd name="connsiteY1" fmla="*/ 400628 h 1268195"/>
              <a:gd name="connsiteX2" fmla="*/ 7771327 w 8122332"/>
              <a:gd name="connsiteY2" fmla="*/ 794 h 1268195"/>
              <a:gd name="connsiteX3" fmla="*/ 8114956 w 8122332"/>
              <a:gd name="connsiteY3" fmla="*/ 102285 h 1268195"/>
              <a:gd name="connsiteX4" fmla="*/ 8122332 w 8122332"/>
              <a:gd name="connsiteY4" fmla="*/ 125908 h 1268195"/>
              <a:gd name="connsiteX5" fmla="*/ 8120050 w 8122332"/>
              <a:gd name="connsiteY5" fmla="*/ 160315 h 1268195"/>
              <a:gd name="connsiteX6" fmla="*/ 7955302 w 8122332"/>
              <a:gd name="connsiteY6" fmla="*/ 268261 h 1268195"/>
              <a:gd name="connsiteX7" fmla="*/ 7578562 w 8122332"/>
              <a:gd name="connsiteY7" fmla="*/ 333217 h 1268195"/>
              <a:gd name="connsiteX8" fmla="*/ 7431244 w 8122332"/>
              <a:gd name="connsiteY8" fmla="*/ 393097 h 1268195"/>
              <a:gd name="connsiteX9" fmla="*/ 7403812 w 8122332"/>
              <a:gd name="connsiteY9" fmla="*/ 464230 h 1268195"/>
              <a:gd name="connsiteX10" fmla="*/ 7429421 w 8122332"/>
              <a:gd name="connsiteY10" fmla="*/ 909774 h 1268195"/>
              <a:gd name="connsiteX11" fmla="*/ 7406354 w 8122332"/>
              <a:gd name="connsiteY11" fmla="*/ 910974 h 1268195"/>
              <a:gd name="connsiteX12" fmla="*/ 5593162 w 8122332"/>
              <a:gd name="connsiteY12" fmla="*/ 999989 h 126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22332" h="1268195">
                <a:moveTo>
                  <a:pt x="0" y="1268195"/>
                </a:moveTo>
                <a:lnTo>
                  <a:pt x="0" y="400628"/>
                </a:lnTo>
                <a:lnTo>
                  <a:pt x="7771327" y="794"/>
                </a:lnTo>
                <a:cubicBezTo>
                  <a:pt x="7979966" y="-6204"/>
                  <a:pt x="8074716" y="33555"/>
                  <a:pt x="8114956" y="102285"/>
                </a:cubicBezTo>
                <a:lnTo>
                  <a:pt x="8122332" y="125908"/>
                </a:lnTo>
                <a:lnTo>
                  <a:pt x="8120050" y="160315"/>
                </a:lnTo>
                <a:cubicBezTo>
                  <a:pt x="8101570" y="253551"/>
                  <a:pt x="8008883" y="254224"/>
                  <a:pt x="7955302" y="268261"/>
                </a:cubicBezTo>
                <a:lnTo>
                  <a:pt x="7578562" y="333217"/>
                </a:lnTo>
                <a:cubicBezTo>
                  <a:pt x="7505057" y="345874"/>
                  <a:pt x="7459492" y="368268"/>
                  <a:pt x="7431244" y="393097"/>
                </a:cubicBezTo>
                <a:lnTo>
                  <a:pt x="7403812" y="464230"/>
                </a:lnTo>
                <a:lnTo>
                  <a:pt x="7429421" y="909774"/>
                </a:lnTo>
                <a:lnTo>
                  <a:pt x="7406354" y="910974"/>
                </a:lnTo>
                <a:lnTo>
                  <a:pt x="5593162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CDC0B145-6762-F243-998F-3F7A89EDAD10}"/>
              </a:ext>
            </a:extLst>
          </p:cNvPr>
          <p:cNvSpPr/>
          <p:nvPr/>
        </p:nvSpPr>
        <p:spPr>
          <a:xfrm rot="10800000">
            <a:off x="3981832" y="3940614"/>
            <a:ext cx="8222693" cy="1273007"/>
          </a:xfrm>
          <a:custGeom>
            <a:avLst/>
            <a:gdLst>
              <a:gd name="connsiteX0" fmla="*/ 0 w 8222693"/>
              <a:gd name="connsiteY0" fmla="*/ 1273007 h 1273007"/>
              <a:gd name="connsiteX1" fmla="*/ 0 w 8222693"/>
              <a:gd name="connsiteY1" fmla="*/ 405791 h 1273007"/>
              <a:gd name="connsiteX2" fmla="*/ 7871688 w 8222693"/>
              <a:gd name="connsiteY2" fmla="*/ 794 h 1273007"/>
              <a:gd name="connsiteX3" fmla="*/ 8215317 w 8222693"/>
              <a:gd name="connsiteY3" fmla="*/ 102285 h 1273007"/>
              <a:gd name="connsiteX4" fmla="*/ 8222693 w 8222693"/>
              <a:gd name="connsiteY4" fmla="*/ 125908 h 1273007"/>
              <a:gd name="connsiteX5" fmla="*/ 8220411 w 8222693"/>
              <a:gd name="connsiteY5" fmla="*/ 160315 h 1273007"/>
              <a:gd name="connsiteX6" fmla="*/ 8055663 w 8222693"/>
              <a:gd name="connsiteY6" fmla="*/ 268261 h 1273007"/>
              <a:gd name="connsiteX7" fmla="*/ 7678923 w 8222693"/>
              <a:gd name="connsiteY7" fmla="*/ 333217 h 1273007"/>
              <a:gd name="connsiteX8" fmla="*/ 7531605 w 8222693"/>
              <a:gd name="connsiteY8" fmla="*/ 393097 h 1273007"/>
              <a:gd name="connsiteX9" fmla="*/ 7504173 w 8222693"/>
              <a:gd name="connsiteY9" fmla="*/ 464230 h 1273007"/>
              <a:gd name="connsiteX10" fmla="*/ 7529782 w 8222693"/>
              <a:gd name="connsiteY10" fmla="*/ 909774 h 1273007"/>
              <a:gd name="connsiteX11" fmla="*/ 7506715 w 8222693"/>
              <a:gd name="connsiteY11" fmla="*/ 910974 h 1273007"/>
              <a:gd name="connsiteX12" fmla="*/ 5693523 w 8222693"/>
              <a:gd name="connsiteY12" fmla="*/ 999989 h 12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2693" h="1273007">
                <a:moveTo>
                  <a:pt x="0" y="1273007"/>
                </a:moveTo>
                <a:lnTo>
                  <a:pt x="0" y="405791"/>
                </a:lnTo>
                <a:lnTo>
                  <a:pt x="7871688" y="794"/>
                </a:lnTo>
                <a:cubicBezTo>
                  <a:pt x="8080327" y="-6204"/>
                  <a:pt x="8175077" y="33555"/>
                  <a:pt x="8215317" y="102285"/>
                </a:cubicBezTo>
                <a:lnTo>
                  <a:pt x="8222693" y="125908"/>
                </a:lnTo>
                <a:lnTo>
                  <a:pt x="8220411" y="160315"/>
                </a:lnTo>
                <a:cubicBezTo>
                  <a:pt x="8201931" y="253551"/>
                  <a:pt x="8109244" y="254224"/>
                  <a:pt x="8055663" y="268261"/>
                </a:cubicBezTo>
                <a:lnTo>
                  <a:pt x="7678923" y="333217"/>
                </a:lnTo>
                <a:cubicBezTo>
                  <a:pt x="7605418" y="345874"/>
                  <a:pt x="7559853" y="368268"/>
                  <a:pt x="7531605" y="393097"/>
                </a:cubicBezTo>
                <a:lnTo>
                  <a:pt x="7504173" y="464230"/>
                </a:lnTo>
                <a:lnTo>
                  <a:pt x="7529782" y="909774"/>
                </a:lnTo>
                <a:lnTo>
                  <a:pt x="7506715" y="910974"/>
                </a:lnTo>
                <a:lnTo>
                  <a:pt x="5693523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FC4C1EE-12BC-CC43-9D67-E62A1A30ECD8}"/>
              </a:ext>
            </a:extLst>
          </p:cNvPr>
          <p:cNvSpPr/>
          <p:nvPr/>
        </p:nvSpPr>
        <p:spPr>
          <a:xfrm rot="10800000">
            <a:off x="3859168" y="2730400"/>
            <a:ext cx="8345356" cy="1278889"/>
          </a:xfrm>
          <a:custGeom>
            <a:avLst/>
            <a:gdLst>
              <a:gd name="connsiteX0" fmla="*/ 0 w 8345356"/>
              <a:gd name="connsiteY0" fmla="*/ 1278889 h 1278889"/>
              <a:gd name="connsiteX1" fmla="*/ 0 w 8345356"/>
              <a:gd name="connsiteY1" fmla="*/ 412102 h 1278889"/>
              <a:gd name="connsiteX2" fmla="*/ 7994351 w 8345356"/>
              <a:gd name="connsiteY2" fmla="*/ 794 h 1278889"/>
              <a:gd name="connsiteX3" fmla="*/ 8337980 w 8345356"/>
              <a:gd name="connsiteY3" fmla="*/ 102285 h 1278889"/>
              <a:gd name="connsiteX4" fmla="*/ 8345356 w 8345356"/>
              <a:gd name="connsiteY4" fmla="*/ 125908 h 1278889"/>
              <a:gd name="connsiteX5" fmla="*/ 8343074 w 8345356"/>
              <a:gd name="connsiteY5" fmla="*/ 160315 h 1278889"/>
              <a:gd name="connsiteX6" fmla="*/ 8178326 w 8345356"/>
              <a:gd name="connsiteY6" fmla="*/ 268261 h 1278889"/>
              <a:gd name="connsiteX7" fmla="*/ 7801586 w 8345356"/>
              <a:gd name="connsiteY7" fmla="*/ 333217 h 1278889"/>
              <a:gd name="connsiteX8" fmla="*/ 7654268 w 8345356"/>
              <a:gd name="connsiteY8" fmla="*/ 393097 h 1278889"/>
              <a:gd name="connsiteX9" fmla="*/ 7626836 w 8345356"/>
              <a:gd name="connsiteY9" fmla="*/ 464230 h 1278889"/>
              <a:gd name="connsiteX10" fmla="*/ 7652445 w 8345356"/>
              <a:gd name="connsiteY10" fmla="*/ 909774 h 1278889"/>
              <a:gd name="connsiteX11" fmla="*/ 7629378 w 8345356"/>
              <a:gd name="connsiteY11" fmla="*/ 910974 h 1278889"/>
              <a:gd name="connsiteX12" fmla="*/ 5816186 w 8345356"/>
              <a:gd name="connsiteY12" fmla="*/ 999989 h 127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45356" h="1278889">
                <a:moveTo>
                  <a:pt x="0" y="1278889"/>
                </a:moveTo>
                <a:lnTo>
                  <a:pt x="0" y="412102"/>
                </a:lnTo>
                <a:lnTo>
                  <a:pt x="7994351" y="794"/>
                </a:lnTo>
                <a:cubicBezTo>
                  <a:pt x="8202990" y="-6204"/>
                  <a:pt x="8297740" y="33555"/>
                  <a:pt x="8337980" y="102285"/>
                </a:cubicBezTo>
                <a:lnTo>
                  <a:pt x="8345356" y="125908"/>
                </a:lnTo>
                <a:lnTo>
                  <a:pt x="8343074" y="160315"/>
                </a:lnTo>
                <a:cubicBezTo>
                  <a:pt x="8324594" y="253551"/>
                  <a:pt x="8231907" y="254224"/>
                  <a:pt x="8178326" y="268261"/>
                </a:cubicBezTo>
                <a:lnTo>
                  <a:pt x="7801586" y="333217"/>
                </a:lnTo>
                <a:cubicBezTo>
                  <a:pt x="7728081" y="345874"/>
                  <a:pt x="7682516" y="368268"/>
                  <a:pt x="7654268" y="393097"/>
                </a:cubicBezTo>
                <a:lnTo>
                  <a:pt x="7626836" y="464230"/>
                </a:lnTo>
                <a:lnTo>
                  <a:pt x="7652445" y="909774"/>
                </a:lnTo>
                <a:lnTo>
                  <a:pt x="7629378" y="910974"/>
                </a:lnTo>
                <a:lnTo>
                  <a:pt x="5816186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CF09D7B-A626-244A-A00C-6F9B5AB36E8B}"/>
              </a:ext>
            </a:extLst>
          </p:cNvPr>
          <p:cNvSpPr/>
          <p:nvPr/>
        </p:nvSpPr>
        <p:spPr>
          <a:xfrm>
            <a:off x="3859169" y="5387853"/>
            <a:ext cx="1278510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A8C0956-A52D-1F44-AA5E-4D047EA23221}"/>
              </a:ext>
            </a:extLst>
          </p:cNvPr>
          <p:cNvSpPr/>
          <p:nvPr/>
        </p:nvSpPr>
        <p:spPr>
          <a:xfrm>
            <a:off x="3691209" y="42096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98EBF65-6F21-2944-9FCF-41868B1EFD15}"/>
              </a:ext>
            </a:extLst>
          </p:cNvPr>
          <p:cNvSpPr/>
          <p:nvPr/>
        </p:nvSpPr>
        <p:spPr>
          <a:xfrm>
            <a:off x="3568116" y="3013929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A8B1DD8-79AB-6546-87F8-E84B432FCAFE}"/>
              </a:ext>
            </a:extLst>
          </p:cNvPr>
          <p:cNvSpPr/>
          <p:nvPr/>
        </p:nvSpPr>
        <p:spPr>
          <a:xfrm>
            <a:off x="3453816" y="1809383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4078F3D-AEA9-7241-8111-FE9793896E1B}"/>
              </a:ext>
            </a:extLst>
          </p:cNvPr>
          <p:cNvSpPr/>
          <p:nvPr/>
        </p:nvSpPr>
        <p:spPr>
          <a:xfrm rot="10800000">
            <a:off x="3725354" y="1519650"/>
            <a:ext cx="8479171" cy="1285306"/>
          </a:xfrm>
          <a:custGeom>
            <a:avLst/>
            <a:gdLst>
              <a:gd name="connsiteX0" fmla="*/ 0 w 8479171"/>
              <a:gd name="connsiteY0" fmla="*/ 1285306 h 1285306"/>
              <a:gd name="connsiteX1" fmla="*/ 0 w 8479171"/>
              <a:gd name="connsiteY1" fmla="*/ 418987 h 1285306"/>
              <a:gd name="connsiteX2" fmla="*/ 8128166 w 8479171"/>
              <a:gd name="connsiteY2" fmla="*/ 794 h 1285306"/>
              <a:gd name="connsiteX3" fmla="*/ 8471795 w 8479171"/>
              <a:gd name="connsiteY3" fmla="*/ 102285 h 1285306"/>
              <a:gd name="connsiteX4" fmla="*/ 8479171 w 8479171"/>
              <a:gd name="connsiteY4" fmla="*/ 125908 h 1285306"/>
              <a:gd name="connsiteX5" fmla="*/ 8476889 w 8479171"/>
              <a:gd name="connsiteY5" fmla="*/ 160315 h 1285306"/>
              <a:gd name="connsiteX6" fmla="*/ 8312141 w 8479171"/>
              <a:gd name="connsiteY6" fmla="*/ 268261 h 1285306"/>
              <a:gd name="connsiteX7" fmla="*/ 7935401 w 8479171"/>
              <a:gd name="connsiteY7" fmla="*/ 333217 h 1285306"/>
              <a:gd name="connsiteX8" fmla="*/ 7788083 w 8479171"/>
              <a:gd name="connsiteY8" fmla="*/ 393097 h 1285306"/>
              <a:gd name="connsiteX9" fmla="*/ 7760651 w 8479171"/>
              <a:gd name="connsiteY9" fmla="*/ 464230 h 1285306"/>
              <a:gd name="connsiteX10" fmla="*/ 7786260 w 8479171"/>
              <a:gd name="connsiteY10" fmla="*/ 909774 h 1285306"/>
              <a:gd name="connsiteX11" fmla="*/ 7763193 w 8479171"/>
              <a:gd name="connsiteY11" fmla="*/ 910974 h 1285306"/>
              <a:gd name="connsiteX12" fmla="*/ 5950001 w 8479171"/>
              <a:gd name="connsiteY12" fmla="*/ 999989 h 128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79171" h="1285306">
                <a:moveTo>
                  <a:pt x="0" y="1285306"/>
                </a:moveTo>
                <a:lnTo>
                  <a:pt x="0" y="418987"/>
                </a:lnTo>
                <a:lnTo>
                  <a:pt x="8128166" y="794"/>
                </a:lnTo>
                <a:cubicBezTo>
                  <a:pt x="8336805" y="-6204"/>
                  <a:pt x="8431555" y="33555"/>
                  <a:pt x="8471795" y="102285"/>
                </a:cubicBezTo>
                <a:lnTo>
                  <a:pt x="8479171" y="125908"/>
                </a:lnTo>
                <a:lnTo>
                  <a:pt x="8476889" y="160315"/>
                </a:lnTo>
                <a:cubicBezTo>
                  <a:pt x="8458409" y="253551"/>
                  <a:pt x="8365722" y="254224"/>
                  <a:pt x="8312141" y="268261"/>
                </a:cubicBezTo>
                <a:lnTo>
                  <a:pt x="7935401" y="333217"/>
                </a:lnTo>
                <a:cubicBezTo>
                  <a:pt x="7861896" y="345874"/>
                  <a:pt x="7816331" y="368268"/>
                  <a:pt x="7788083" y="393097"/>
                </a:cubicBezTo>
                <a:lnTo>
                  <a:pt x="7760651" y="464230"/>
                </a:lnTo>
                <a:lnTo>
                  <a:pt x="7786260" y="909774"/>
                </a:lnTo>
                <a:lnTo>
                  <a:pt x="7763193" y="910974"/>
                </a:lnTo>
                <a:lnTo>
                  <a:pt x="5950001" y="9999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801D12-B46D-20F7-D1D2-14EC391B30A4}"/>
              </a:ext>
            </a:extLst>
          </p:cNvPr>
          <p:cNvSpPr/>
          <p:nvPr/>
        </p:nvSpPr>
        <p:spPr>
          <a:xfrm>
            <a:off x="3440226" y="1889508"/>
            <a:ext cx="1428886" cy="925148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2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2DD37EA4-9176-5A46-A195-EEFA7AD49D3F}"/>
              </a:ext>
            </a:extLst>
          </p:cNvPr>
          <p:cNvSpPr/>
          <p:nvPr/>
        </p:nvSpPr>
        <p:spPr>
          <a:xfrm>
            <a:off x="3666979" y="2188414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6951732-471A-BF47-9A62-187FCD08E864}"/>
              </a:ext>
            </a:extLst>
          </p:cNvPr>
          <p:cNvSpPr/>
          <p:nvPr/>
        </p:nvSpPr>
        <p:spPr>
          <a:xfrm>
            <a:off x="3789642" y="3392746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058F3FCC-4105-9446-968B-639A44CF2C2A}"/>
              </a:ext>
            </a:extLst>
          </p:cNvPr>
          <p:cNvSpPr/>
          <p:nvPr/>
        </p:nvSpPr>
        <p:spPr>
          <a:xfrm>
            <a:off x="3912305" y="460822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703CE841-8677-7741-9BE1-5EAFC1AD19F2}"/>
              </a:ext>
            </a:extLst>
          </p:cNvPr>
          <p:cNvSpPr/>
          <p:nvPr/>
        </p:nvSpPr>
        <p:spPr>
          <a:xfrm>
            <a:off x="4023818" y="5790259"/>
            <a:ext cx="795966" cy="502164"/>
          </a:xfrm>
          <a:custGeom>
            <a:avLst/>
            <a:gdLst>
              <a:gd name="connsiteX0" fmla="*/ 75923 w 800307"/>
              <a:gd name="connsiteY0" fmla="*/ 524888 h 585348"/>
              <a:gd name="connsiteX1" fmla="*/ 80527 w 800307"/>
              <a:gd name="connsiteY1" fmla="*/ 533079 h 585348"/>
              <a:gd name="connsiteX2" fmla="*/ 132580 w 800307"/>
              <a:gd name="connsiteY2" fmla="*/ 575710 h 585348"/>
              <a:gd name="connsiteX3" fmla="*/ 156597 w 800307"/>
              <a:gd name="connsiteY3" fmla="*/ 584652 h 585348"/>
              <a:gd name="connsiteX4" fmla="*/ 156235 w 800307"/>
              <a:gd name="connsiteY4" fmla="*/ 585335 h 585348"/>
              <a:gd name="connsiteX5" fmla="*/ 80035 w 800307"/>
              <a:gd name="connsiteY5" fmla="*/ 534064 h 585348"/>
              <a:gd name="connsiteX6" fmla="*/ 438302 w 800307"/>
              <a:gd name="connsiteY6" fmla="*/ 0 h 585348"/>
              <a:gd name="connsiteX7" fmla="*/ 489610 w 800307"/>
              <a:gd name="connsiteY7" fmla="*/ 1135 h 585348"/>
              <a:gd name="connsiteX8" fmla="*/ 492912 w 800307"/>
              <a:gd name="connsiteY8" fmla="*/ 2046 h 585348"/>
              <a:gd name="connsiteX9" fmla="*/ 609578 w 800307"/>
              <a:gd name="connsiteY9" fmla="*/ 13045 h 585348"/>
              <a:gd name="connsiteX10" fmla="*/ 800307 w 800307"/>
              <a:gd name="connsiteY10" fmla="*/ 147409 h 585348"/>
              <a:gd name="connsiteX11" fmla="*/ 609578 w 800307"/>
              <a:gd name="connsiteY11" fmla="*/ 281774 h 585348"/>
              <a:gd name="connsiteX12" fmla="*/ 530484 w 800307"/>
              <a:gd name="connsiteY12" fmla="*/ 289230 h 585348"/>
              <a:gd name="connsiteX13" fmla="*/ 527710 w 800307"/>
              <a:gd name="connsiteY13" fmla="*/ 290060 h 585348"/>
              <a:gd name="connsiteX14" fmla="*/ 232838 w 800307"/>
              <a:gd name="connsiteY14" fmla="*/ 346730 h 585348"/>
              <a:gd name="connsiteX15" fmla="*/ 215190 w 800307"/>
              <a:gd name="connsiteY15" fmla="*/ 356690 h 585348"/>
              <a:gd name="connsiteX16" fmla="*/ 209785 w 800307"/>
              <a:gd name="connsiteY16" fmla="*/ 357293 h 585348"/>
              <a:gd name="connsiteX17" fmla="*/ 61440 w 800307"/>
              <a:gd name="connsiteY17" fmla="*/ 480873 h 585348"/>
              <a:gd name="connsiteX18" fmla="*/ 65044 w 800307"/>
              <a:gd name="connsiteY18" fmla="*/ 500611 h 585348"/>
              <a:gd name="connsiteX19" fmla="*/ 54635 w 800307"/>
              <a:gd name="connsiteY19" fmla="*/ 477385 h 585348"/>
              <a:gd name="connsiteX20" fmla="*/ 660 w 800307"/>
              <a:gd name="connsiteY20" fmla="*/ 20185 h 585348"/>
              <a:gd name="connsiteX21" fmla="*/ 438302 w 800307"/>
              <a:gd name="connsiteY21" fmla="*/ 0 h 585348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32580 w 800307"/>
              <a:gd name="connsiteY2" fmla="*/ 575710 h 584652"/>
              <a:gd name="connsiteX3" fmla="*/ 156597 w 800307"/>
              <a:gd name="connsiteY3" fmla="*/ 584652 h 584652"/>
              <a:gd name="connsiteX4" fmla="*/ 80035 w 800307"/>
              <a:gd name="connsiteY4" fmla="*/ 534064 h 584652"/>
              <a:gd name="connsiteX5" fmla="*/ 75923 w 800307"/>
              <a:gd name="connsiteY5" fmla="*/ 524888 h 584652"/>
              <a:gd name="connsiteX6" fmla="*/ 438302 w 800307"/>
              <a:gd name="connsiteY6" fmla="*/ 0 h 584652"/>
              <a:gd name="connsiteX7" fmla="*/ 489610 w 800307"/>
              <a:gd name="connsiteY7" fmla="*/ 1135 h 584652"/>
              <a:gd name="connsiteX8" fmla="*/ 492912 w 800307"/>
              <a:gd name="connsiteY8" fmla="*/ 2046 h 584652"/>
              <a:gd name="connsiteX9" fmla="*/ 609578 w 800307"/>
              <a:gd name="connsiteY9" fmla="*/ 13045 h 584652"/>
              <a:gd name="connsiteX10" fmla="*/ 800307 w 800307"/>
              <a:gd name="connsiteY10" fmla="*/ 147409 h 584652"/>
              <a:gd name="connsiteX11" fmla="*/ 609578 w 800307"/>
              <a:gd name="connsiteY11" fmla="*/ 281774 h 584652"/>
              <a:gd name="connsiteX12" fmla="*/ 530484 w 800307"/>
              <a:gd name="connsiteY12" fmla="*/ 289230 h 584652"/>
              <a:gd name="connsiteX13" fmla="*/ 527710 w 800307"/>
              <a:gd name="connsiteY13" fmla="*/ 290060 h 584652"/>
              <a:gd name="connsiteX14" fmla="*/ 232838 w 800307"/>
              <a:gd name="connsiteY14" fmla="*/ 346730 h 584652"/>
              <a:gd name="connsiteX15" fmla="*/ 215190 w 800307"/>
              <a:gd name="connsiteY15" fmla="*/ 356690 h 584652"/>
              <a:gd name="connsiteX16" fmla="*/ 209785 w 800307"/>
              <a:gd name="connsiteY16" fmla="*/ 357293 h 584652"/>
              <a:gd name="connsiteX17" fmla="*/ 61440 w 800307"/>
              <a:gd name="connsiteY17" fmla="*/ 480873 h 584652"/>
              <a:gd name="connsiteX18" fmla="*/ 65044 w 800307"/>
              <a:gd name="connsiteY18" fmla="*/ 500611 h 584652"/>
              <a:gd name="connsiteX19" fmla="*/ 54635 w 800307"/>
              <a:gd name="connsiteY19" fmla="*/ 477385 h 584652"/>
              <a:gd name="connsiteX20" fmla="*/ 660 w 800307"/>
              <a:gd name="connsiteY20" fmla="*/ 20185 h 584652"/>
              <a:gd name="connsiteX21" fmla="*/ 438302 w 800307"/>
              <a:gd name="connsiteY21" fmla="*/ 0 h 584652"/>
              <a:gd name="connsiteX0" fmla="*/ 75923 w 800307"/>
              <a:gd name="connsiteY0" fmla="*/ 524888 h 584652"/>
              <a:gd name="connsiteX1" fmla="*/ 80527 w 800307"/>
              <a:gd name="connsiteY1" fmla="*/ 533079 h 584652"/>
              <a:gd name="connsiteX2" fmla="*/ 156597 w 800307"/>
              <a:gd name="connsiteY2" fmla="*/ 584652 h 584652"/>
              <a:gd name="connsiteX3" fmla="*/ 80035 w 800307"/>
              <a:gd name="connsiteY3" fmla="*/ 534064 h 584652"/>
              <a:gd name="connsiteX4" fmla="*/ 75923 w 800307"/>
              <a:gd name="connsiteY4" fmla="*/ 524888 h 584652"/>
              <a:gd name="connsiteX5" fmla="*/ 438302 w 800307"/>
              <a:gd name="connsiteY5" fmla="*/ 0 h 584652"/>
              <a:gd name="connsiteX6" fmla="*/ 489610 w 800307"/>
              <a:gd name="connsiteY6" fmla="*/ 1135 h 584652"/>
              <a:gd name="connsiteX7" fmla="*/ 492912 w 800307"/>
              <a:gd name="connsiteY7" fmla="*/ 2046 h 584652"/>
              <a:gd name="connsiteX8" fmla="*/ 609578 w 800307"/>
              <a:gd name="connsiteY8" fmla="*/ 13045 h 584652"/>
              <a:gd name="connsiteX9" fmla="*/ 800307 w 800307"/>
              <a:gd name="connsiteY9" fmla="*/ 147409 h 584652"/>
              <a:gd name="connsiteX10" fmla="*/ 609578 w 800307"/>
              <a:gd name="connsiteY10" fmla="*/ 281774 h 584652"/>
              <a:gd name="connsiteX11" fmla="*/ 530484 w 800307"/>
              <a:gd name="connsiteY11" fmla="*/ 289230 h 584652"/>
              <a:gd name="connsiteX12" fmla="*/ 527710 w 800307"/>
              <a:gd name="connsiteY12" fmla="*/ 290060 h 584652"/>
              <a:gd name="connsiteX13" fmla="*/ 232838 w 800307"/>
              <a:gd name="connsiteY13" fmla="*/ 346730 h 584652"/>
              <a:gd name="connsiteX14" fmla="*/ 215190 w 800307"/>
              <a:gd name="connsiteY14" fmla="*/ 356690 h 584652"/>
              <a:gd name="connsiteX15" fmla="*/ 209785 w 800307"/>
              <a:gd name="connsiteY15" fmla="*/ 357293 h 584652"/>
              <a:gd name="connsiteX16" fmla="*/ 61440 w 800307"/>
              <a:gd name="connsiteY16" fmla="*/ 480873 h 584652"/>
              <a:gd name="connsiteX17" fmla="*/ 65044 w 800307"/>
              <a:gd name="connsiteY17" fmla="*/ 500611 h 584652"/>
              <a:gd name="connsiteX18" fmla="*/ 54635 w 800307"/>
              <a:gd name="connsiteY18" fmla="*/ 477385 h 584652"/>
              <a:gd name="connsiteX19" fmla="*/ 660 w 800307"/>
              <a:gd name="connsiteY19" fmla="*/ 20185 h 584652"/>
              <a:gd name="connsiteX20" fmla="*/ 438302 w 800307"/>
              <a:gd name="connsiteY20" fmla="*/ 0 h 584652"/>
              <a:gd name="connsiteX0" fmla="*/ 75923 w 800307"/>
              <a:gd name="connsiteY0" fmla="*/ 524888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75923 w 800307"/>
              <a:gd name="connsiteY3" fmla="*/ 524888 h 534757"/>
              <a:gd name="connsiteX4" fmla="*/ 438302 w 800307"/>
              <a:gd name="connsiteY4" fmla="*/ 0 h 534757"/>
              <a:gd name="connsiteX5" fmla="*/ 489610 w 800307"/>
              <a:gd name="connsiteY5" fmla="*/ 1135 h 534757"/>
              <a:gd name="connsiteX6" fmla="*/ 492912 w 800307"/>
              <a:gd name="connsiteY6" fmla="*/ 2046 h 534757"/>
              <a:gd name="connsiteX7" fmla="*/ 609578 w 800307"/>
              <a:gd name="connsiteY7" fmla="*/ 13045 h 534757"/>
              <a:gd name="connsiteX8" fmla="*/ 800307 w 800307"/>
              <a:gd name="connsiteY8" fmla="*/ 147409 h 534757"/>
              <a:gd name="connsiteX9" fmla="*/ 609578 w 800307"/>
              <a:gd name="connsiteY9" fmla="*/ 281774 h 534757"/>
              <a:gd name="connsiteX10" fmla="*/ 530484 w 800307"/>
              <a:gd name="connsiteY10" fmla="*/ 289230 h 534757"/>
              <a:gd name="connsiteX11" fmla="*/ 527710 w 800307"/>
              <a:gd name="connsiteY11" fmla="*/ 290060 h 534757"/>
              <a:gd name="connsiteX12" fmla="*/ 232838 w 800307"/>
              <a:gd name="connsiteY12" fmla="*/ 346730 h 534757"/>
              <a:gd name="connsiteX13" fmla="*/ 215190 w 800307"/>
              <a:gd name="connsiteY13" fmla="*/ 356690 h 534757"/>
              <a:gd name="connsiteX14" fmla="*/ 209785 w 800307"/>
              <a:gd name="connsiteY14" fmla="*/ 357293 h 534757"/>
              <a:gd name="connsiteX15" fmla="*/ 61440 w 800307"/>
              <a:gd name="connsiteY15" fmla="*/ 480873 h 534757"/>
              <a:gd name="connsiteX16" fmla="*/ 65044 w 800307"/>
              <a:gd name="connsiteY16" fmla="*/ 500611 h 534757"/>
              <a:gd name="connsiteX17" fmla="*/ 54635 w 800307"/>
              <a:gd name="connsiteY17" fmla="*/ 477385 h 534757"/>
              <a:gd name="connsiteX18" fmla="*/ 660 w 800307"/>
              <a:gd name="connsiteY18" fmla="*/ 20185 h 534757"/>
              <a:gd name="connsiteX19" fmla="*/ 438302 w 800307"/>
              <a:gd name="connsiteY19" fmla="*/ 0 h 534757"/>
              <a:gd name="connsiteX0" fmla="*/ 80035 w 800307"/>
              <a:gd name="connsiteY0" fmla="*/ 534064 h 534757"/>
              <a:gd name="connsiteX1" fmla="*/ 80527 w 800307"/>
              <a:gd name="connsiteY1" fmla="*/ 533079 h 534757"/>
              <a:gd name="connsiteX2" fmla="*/ 80035 w 800307"/>
              <a:gd name="connsiteY2" fmla="*/ 534064 h 534757"/>
              <a:gd name="connsiteX3" fmla="*/ 438302 w 800307"/>
              <a:gd name="connsiteY3" fmla="*/ 0 h 534757"/>
              <a:gd name="connsiteX4" fmla="*/ 489610 w 800307"/>
              <a:gd name="connsiteY4" fmla="*/ 1135 h 534757"/>
              <a:gd name="connsiteX5" fmla="*/ 492912 w 800307"/>
              <a:gd name="connsiteY5" fmla="*/ 2046 h 534757"/>
              <a:gd name="connsiteX6" fmla="*/ 609578 w 800307"/>
              <a:gd name="connsiteY6" fmla="*/ 13045 h 534757"/>
              <a:gd name="connsiteX7" fmla="*/ 800307 w 800307"/>
              <a:gd name="connsiteY7" fmla="*/ 147409 h 534757"/>
              <a:gd name="connsiteX8" fmla="*/ 609578 w 800307"/>
              <a:gd name="connsiteY8" fmla="*/ 281774 h 534757"/>
              <a:gd name="connsiteX9" fmla="*/ 530484 w 800307"/>
              <a:gd name="connsiteY9" fmla="*/ 289230 h 534757"/>
              <a:gd name="connsiteX10" fmla="*/ 527710 w 800307"/>
              <a:gd name="connsiteY10" fmla="*/ 290060 h 534757"/>
              <a:gd name="connsiteX11" fmla="*/ 232838 w 800307"/>
              <a:gd name="connsiteY11" fmla="*/ 346730 h 534757"/>
              <a:gd name="connsiteX12" fmla="*/ 215190 w 800307"/>
              <a:gd name="connsiteY12" fmla="*/ 356690 h 534757"/>
              <a:gd name="connsiteX13" fmla="*/ 209785 w 800307"/>
              <a:gd name="connsiteY13" fmla="*/ 357293 h 534757"/>
              <a:gd name="connsiteX14" fmla="*/ 61440 w 800307"/>
              <a:gd name="connsiteY14" fmla="*/ 480873 h 534757"/>
              <a:gd name="connsiteX15" fmla="*/ 65044 w 800307"/>
              <a:gd name="connsiteY15" fmla="*/ 500611 h 534757"/>
              <a:gd name="connsiteX16" fmla="*/ 54635 w 800307"/>
              <a:gd name="connsiteY16" fmla="*/ 477385 h 534757"/>
              <a:gd name="connsiteX17" fmla="*/ 660 w 800307"/>
              <a:gd name="connsiteY17" fmla="*/ 20185 h 534757"/>
              <a:gd name="connsiteX18" fmla="*/ 438302 w 800307"/>
              <a:gd name="connsiteY18" fmla="*/ 0 h 534757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209785 w 800307"/>
              <a:gd name="connsiteY10" fmla="*/ 357293 h 500611"/>
              <a:gd name="connsiteX11" fmla="*/ 61440 w 800307"/>
              <a:gd name="connsiteY11" fmla="*/ 480873 h 500611"/>
              <a:gd name="connsiteX12" fmla="*/ 65044 w 800307"/>
              <a:gd name="connsiteY12" fmla="*/ 500611 h 500611"/>
              <a:gd name="connsiteX13" fmla="*/ 54635 w 800307"/>
              <a:gd name="connsiteY13" fmla="*/ 477385 h 500611"/>
              <a:gd name="connsiteX14" fmla="*/ 660 w 800307"/>
              <a:gd name="connsiteY14" fmla="*/ 20185 h 500611"/>
              <a:gd name="connsiteX15" fmla="*/ 438302 w 800307"/>
              <a:gd name="connsiteY15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215190 w 800307"/>
              <a:gd name="connsiteY9" fmla="*/ 356690 h 500611"/>
              <a:gd name="connsiteX10" fmla="*/ 61440 w 800307"/>
              <a:gd name="connsiteY10" fmla="*/ 480873 h 500611"/>
              <a:gd name="connsiteX11" fmla="*/ 65044 w 800307"/>
              <a:gd name="connsiteY11" fmla="*/ 500611 h 500611"/>
              <a:gd name="connsiteX12" fmla="*/ 54635 w 800307"/>
              <a:gd name="connsiteY12" fmla="*/ 477385 h 500611"/>
              <a:gd name="connsiteX13" fmla="*/ 660 w 800307"/>
              <a:gd name="connsiteY13" fmla="*/ 20185 h 500611"/>
              <a:gd name="connsiteX14" fmla="*/ 438302 w 800307"/>
              <a:gd name="connsiteY14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8302 w 800307"/>
              <a:gd name="connsiteY0" fmla="*/ 0 h 500611"/>
              <a:gd name="connsiteX1" fmla="*/ 489610 w 800307"/>
              <a:gd name="connsiteY1" fmla="*/ 1135 h 500611"/>
              <a:gd name="connsiteX2" fmla="*/ 492912 w 800307"/>
              <a:gd name="connsiteY2" fmla="*/ 2046 h 500611"/>
              <a:gd name="connsiteX3" fmla="*/ 609578 w 800307"/>
              <a:gd name="connsiteY3" fmla="*/ 13045 h 500611"/>
              <a:gd name="connsiteX4" fmla="*/ 800307 w 800307"/>
              <a:gd name="connsiteY4" fmla="*/ 147409 h 500611"/>
              <a:gd name="connsiteX5" fmla="*/ 609578 w 800307"/>
              <a:gd name="connsiteY5" fmla="*/ 281774 h 500611"/>
              <a:gd name="connsiteX6" fmla="*/ 530484 w 800307"/>
              <a:gd name="connsiteY6" fmla="*/ 289230 h 500611"/>
              <a:gd name="connsiteX7" fmla="*/ 527710 w 800307"/>
              <a:gd name="connsiteY7" fmla="*/ 290060 h 500611"/>
              <a:gd name="connsiteX8" fmla="*/ 232838 w 800307"/>
              <a:gd name="connsiteY8" fmla="*/ 346730 h 500611"/>
              <a:gd name="connsiteX9" fmla="*/ 61440 w 800307"/>
              <a:gd name="connsiteY9" fmla="*/ 480873 h 500611"/>
              <a:gd name="connsiteX10" fmla="*/ 65044 w 800307"/>
              <a:gd name="connsiteY10" fmla="*/ 500611 h 500611"/>
              <a:gd name="connsiteX11" fmla="*/ 54635 w 800307"/>
              <a:gd name="connsiteY11" fmla="*/ 477385 h 500611"/>
              <a:gd name="connsiteX12" fmla="*/ 660 w 800307"/>
              <a:gd name="connsiteY12" fmla="*/ 20185 h 500611"/>
              <a:gd name="connsiteX13" fmla="*/ 438302 w 800307"/>
              <a:gd name="connsiteY13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0780 w 799647"/>
              <a:gd name="connsiteY9" fmla="*/ 480873 h 500611"/>
              <a:gd name="connsiteX10" fmla="*/ 64384 w 799647"/>
              <a:gd name="connsiteY10" fmla="*/ 500611 h 500611"/>
              <a:gd name="connsiteX11" fmla="*/ 0 w 799647"/>
              <a:gd name="connsiteY11" fmla="*/ 20185 h 500611"/>
              <a:gd name="connsiteX12" fmla="*/ 437642 w 799647"/>
              <a:gd name="connsiteY12" fmla="*/ 0 h 500611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11107"/>
              <a:gd name="connsiteX1" fmla="*/ 488950 w 799647"/>
              <a:gd name="connsiteY1" fmla="*/ 1135 h 511107"/>
              <a:gd name="connsiteX2" fmla="*/ 492252 w 799647"/>
              <a:gd name="connsiteY2" fmla="*/ 2046 h 511107"/>
              <a:gd name="connsiteX3" fmla="*/ 608918 w 799647"/>
              <a:gd name="connsiteY3" fmla="*/ 13045 h 511107"/>
              <a:gd name="connsiteX4" fmla="*/ 799647 w 799647"/>
              <a:gd name="connsiteY4" fmla="*/ 147409 h 511107"/>
              <a:gd name="connsiteX5" fmla="*/ 608918 w 799647"/>
              <a:gd name="connsiteY5" fmla="*/ 281774 h 511107"/>
              <a:gd name="connsiteX6" fmla="*/ 529824 w 799647"/>
              <a:gd name="connsiteY6" fmla="*/ 289230 h 511107"/>
              <a:gd name="connsiteX7" fmla="*/ 527050 w 799647"/>
              <a:gd name="connsiteY7" fmla="*/ 290060 h 511107"/>
              <a:gd name="connsiteX8" fmla="*/ 232178 w 799647"/>
              <a:gd name="connsiteY8" fmla="*/ 346730 h 511107"/>
              <a:gd name="connsiteX9" fmla="*/ 64384 w 799647"/>
              <a:gd name="connsiteY9" fmla="*/ 500611 h 511107"/>
              <a:gd name="connsiteX10" fmla="*/ 0 w 799647"/>
              <a:gd name="connsiteY10" fmla="*/ 20185 h 511107"/>
              <a:gd name="connsiteX11" fmla="*/ 437642 w 799647"/>
              <a:gd name="connsiteY11" fmla="*/ 0 h 511107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527050 w 799647"/>
              <a:gd name="connsiteY7" fmla="*/ 290060 h 500611"/>
              <a:gd name="connsiteX8" fmla="*/ 232178 w 799647"/>
              <a:gd name="connsiteY8" fmla="*/ 346730 h 500611"/>
              <a:gd name="connsiteX9" fmla="*/ 64384 w 799647"/>
              <a:gd name="connsiteY9" fmla="*/ 500611 h 500611"/>
              <a:gd name="connsiteX10" fmla="*/ 0 w 799647"/>
              <a:gd name="connsiteY10" fmla="*/ 20185 h 500611"/>
              <a:gd name="connsiteX11" fmla="*/ 437642 w 799647"/>
              <a:gd name="connsiteY11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529824 w 799647"/>
              <a:gd name="connsiteY6" fmla="*/ 289230 h 500611"/>
              <a:gd name="connsiteX7" fmla="*/ 232178 w 799647"/>
              <a:gd name="connsiteY7" fmla="*/ 346730 h 500611"/>
              <a:gd name="connsiteX8" fmla="*/ 64384 w 799647"/>
              <a:gd name="connsiteY8" fmla="*/ 500611 h 500611"/>
              <a:gd name="connsiteX9" fmla="*/ 0 w 799647"/>
              <a:gd name="connsiteY9" fmla="*/ 20185 h 500611"/>
              <a:gd name="connsiteX10" fmla="*/ 437642 w 799647"/>
              <a:gd name="connsiteY10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492252 w 799647"/>
              <a:gd name="connsiteY2" fmla="*/ 2046 h 500611"/>
              <a:gd name="connsiteX3" fmla="*/ 608918 w 799647"/>
              <a:gd name="connsiteY3" fmla="*/ 13045 h 500611"/>
              <a:gd name="connsiteX4" fmla="*/ 799647 w 799647"/>
              <a:gd name="connsiteY4" fmla="*/ 147409 h 500611"/>
              <a:gd name="connsiteX5" fmla="*/ 608918 w 799647"/>
              <a:gd name="connsiteY5" fmla="*/ 281774 h 500611"/>
              <a:gd name="connsiteX6" fmla="*/ 232178 w 799647"/>
              <a:gd name="connsiteY6" fmla="*/ 346730 h 500611"/>
              <a:gd name="connsiteX7" fmla="*/ 64384 w 799647"/>
              <a:gd name="connsiteY7" fmla="*/ 500611 h 500611"/>
              <a:gd name="connsiteX8" fmla="*/ 0 w 799647"/>
              <a:gd name="connsiteY8" fmla="*/ 20185 h 500611"/>
              <a:gd name="connsiteX9" fmla="*/ 437642 w 799647"/>
              <a:gd name="connsiteY9" fmla="*/ 0 h 500611"/>
              <a:gd name="connsiteX0" fmla="*/ 437642 w 799647"/>
              <a:gd name="connsiteY0" fmla="*/ 0 h 500611"/>
              <a:gd name="connsiteX1" fmla="*/ 488950 w 799647"/>
              <a:gd name="connsiteY1" fmla="*/ 1135 h 500611"/>
              <a:gd name="connsiteX2" fmla="*/ 608918 w 799647"/>
              <a:gd name="connsiteY2" fmla="*/ 13045 h 500611"/>
              <a:gd name="connsiteX3" fmla="*/ 799647 w 799647"/>
              <a:gd name="connsiteY3" fmla="*/ 147409 h 500611"/>
              <a:gd name="connsiteX4" fmla="*/ 608918 w 799647"/>
              <a:gd name="connsiteY4" fmla="*/ 281774 h 500611"/>
              <a:gd name="connsiteX5" fmla="*/ 232178 w 799647"/>
              <a:gd name="connsiteY5" fmla="*/ 346730 h 500611"/>
              <a:gd name="connsiteX6" fmla="*/ 64384 w 799647"/>
              <a:gd name="connsiteY6" fmla="*/ 500611 h 500611"/>
              <a:gd name="connsiteX7" fmla="*/ 0 w 799647"/>
              <a:gd name="connsiteY7" fmla="*/ 20185 h 500611"/>
              <a:gd name="connsiteX8" fmla="*/ 437642 w 799647"/>
              <a:gd name="connsiteY8" fmla="*/ 0 h 500611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3164 h 503775"/>
              <a:gd name="connsiteX1" fmla="*/ 608918 w 799647"/>
              <a:gd name="connsiteY1" fmla="*/ 16209 h 503775"/>
              <a:gd name="connsiteX2" fmla="*/ 799647 w 799647"/>
              <a:gd name="connsiteY2" fmla="*/ 150573 h 503775"/>
              <a:gd name="connsiteX3" fmla="*/ 608918 w 799647"/>
              <a:gd name="connsiteY3" fmla="*/ 284938 h 503775"/>
              <a:gd name="connsiteX4" fmla="*/ 232178 w 799647"/>
              <a:gd name="connsiteY4" fmla="*/ 349894 h 503775"/>
              <a:gd name="connsiteX5" fmla="*/ 64384 w 799647"/>
              <a:gd name="connsiteY5" fmla="*/ 503775 h 503775"/>
              <a:gd name="connsiteX6" fmla="*/ 0 w 799647"/>
              <a:gd name="connsiteY6" fmla="*/ 23349 h 503775"/>
              <a:gd name="connsiteX7" fmla="*/ 437642 w 799647"/>
              <a:gd name="connsiteY7" fmla="*/ 3164 h 503775"/>
              <a:gd name="connsiteX0" fmla="*/ 437642 w 799647"/>
              <a:gd name="connsiteY0" fmla="*/ 111 h 500722"/>
              <a:gd name="connsiteX1" fmla="*/ 608918 w 799647"/>
              <a:gd name="connsiteY1" fmla="*/ 13156 h 500722"/>
              <a:gd name="connsiteX2" fmla="*/ 799647 w 799647"/>
              <a:gd name="connsiteY2" fmla="*/ 147520 h 500722"/>
              <a:gd name="connsiteX3" fmla="*/ 608918 w 799647"/>
              <a:gd name="connsiteY3" fmla="*/ 281885 h 500722"/>
              <a:gd name="connsiteX4" fmla="*/ 232178 w 799647"/>
              <a:gd name="connsiteY4" fmla="*/ 346841 h 500722"/>
              <a:gd name="connsiteX5" fmla="*/ 64384 w 799647"/>
              <a:gd name="connsiteY5" fmla="*/ 500722 h 500722"/>
              <a:gd name="connsiteX6" fmla="*/ 0 w 799647"/>
              <a:gd name="connsiteY6" fmla="*/ 20296 h 500722"/>
              <a:gd name="connsiteX7" fmla="*/ 437642 w 799647"/>
              <a:gd name="connsiteY7" fmla="*/ 111 h 500722"/>
              <a:gd name="connsiteX0" fmla="*/ 437642 w 799669"/>
              <a:gd name="connsiteY0" fmla="*/ 0 h 500611"/>
              <a:gd name="connsiteX1" fmla="*/ 618443 w 799669"/>
              <a:gd name="connsiteY1" fmla="*/ 3520 h 500611"/>
              <a:gd name="connsiteX2" fmla="*/ 799647 w 799669"/>
              <a:gd name="connsiteY2" fmla="*/ 147409 h 500611"/>
              <a:gd name="connsiteX3" fmla="*/ 608918 w 799669"/>
              <a:gd name="connsiteY3" fmla="*/ 281774 h 500611"/>
              <a:gd name="connsiteX4" fmla="*/ 232178 w 799669"/>
              <a:gd name="connsiteY4" fmla="*/ 346730 h 500611"/>
              <a:gd name="connsiteX5" fmla="*/ 64384 w 799669"/>
              <a:gd name="connsiteY5" fmla="*/ 500611 h 500611"/>
              <a:gd name="connsiteX6" fmla="*/ 0 w 799669"/>
              <a:gd name="connsiteY6" fmla="*/ 20185 h 500611"/>
              <a:gd name="connsiteX7" fmla="*/ 437642 w 799669"/>
              <a:gd name="connsiteY7" fmla="*/ 0 h 500611"/>
              <a:gd name="connsiteX0" fmla="*/ 437642 w 799679"/>
              <a:gd name="connsiteY0" fmla="*/ 0 h 500611"/>
              <a:gd name="connsiteX1" fmla="*/ 618443 w 799679"/>
              <a:gd name="connsiteY1" fmla="*/ 3520 h 500611"/>
              <a:gd name="connsiteX2" fmla="*/ 799647 w 799679"/>
              <a:gd name="connsiteY2" fmla="*/ 147409 h 500611"/>
              <a:gd name="connsiteX3" fmla="*/ 608918 w 799679"/>
              <a:gd name="connsiteY3" fmla="*/ 281774 h 500611"/>
              <a:gd name="connsiteX4" fmla="*/ 232178 w 799679"/>
              <a:gd name="connsiteY4" fmla="*/ 346730 h 500611"/>
              <a:gd name="connsiteX5" fmla="*/ 64384 w 799679"/>
              <a:gd name="connsiteY5" fmla="*/ 500611 h 500611"/>
              <a:gd name="connsiteX6" fmla="*/ 0 w 799679"/>
              <a:gd name="connsiteY6" fmla="*/ 20185 h 500611"/>
              <a:gd name="connsiteX7" fmla="*/ 437642 w 799679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800152"/>
              <a:gd name="connsiteY0" fmla="*/ 0 h 500611"/>
              <a:gd name="connsiteX1" fmla="*/ 618443 w 800152"/>
              <a:gd name="connsiteY1" fmla="*/ 3520 h 500611"/>
              <a:gd name="connsiteX2" fmla="*/ 799647 w 800152"/>
              <a:gd name="connsiteY2" fmla="*/ 147409 h 500611"/>
              <a:gd name="connsiteX3" fmla="*/ 608918 w 800152"/>
              <a:gd name="connsiteY3" fmla="*/ 281774 h 500611"/>
              <a:gd name="connsiteX4" fmla="*/ 232178 w 800152"/>
              <a:gd name="connsiteY4" fmla="*/ 346730 h 500611"/>
              <a:gd name="connsiteX5" fmla="*/ 64384 w 800152"/>
              <a:gd name="connsiteY5" fmla="*/ 500611 h 500611"/>
              <a:gd name="connsiteX6" fmla="*/ 0 w 800152"/>
              <a:gd name="connsiteY6" fmla="*/ 20185 h 500611"/>
              <a:gd name="connsiteX7" fmla="*/ 437642 w 800152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799678"/>
              <a:gd name="connsiteY0" fmla="*/ 0 h 500611"/>
              <a:gd name="connsiteX1" fmla="*/ 618443 w 799678"/>
              <a:gd name="connsiteY1" fmla="*/ 19395 h 500611"/>
              <a:gd name="connsiteX2" fmla="*/ 799647 w 799678"/>
              <a:gd name="connsiteY2" fmla="*/ 147409 h 500611"/>
              <a:gd name="connsiteX3" fmla="*/ 608918 w 799678"/>
              <a:gd name="connsiteY3" fmla="*/ 281774 h 500611"/>
              <a:gd name="connsiteX4" fmla="*/ 232178 w 799678"/>
              <a:gd name="connsiteY4" fmla="*/ 346730 h 500611"/>
              <a:gd name="connsiteX5" fmla="*/ 64384 w 799678"/>
              <a:gd name="connsiteY5" fmla="*/ 500611 h 500611"/>
              <a:gd name="connsiteX6" fmla="*/ 0 w 799678"/>
              <a:gd name="connsiteY6" fmla="*/ 20185 h 500611"/>
              <a:gd name="connsiteX7" fmla="*/ 437642 w 799678"/>
              <a:gd name="connsiteY7" fmla="*/ 0 h 500611"/>
              <a:gd name="connsiteX0" fmla="*/ 437642 w 801156"/>
              <a:gd name="connsiteY0" fmla="*/ 2101 h 502712"/>
              <a:gd name="connsiteX1" fmla="*/ 659718 w 801156"/>
              <a:gd name="connsiteY1" fmla="*/ 15146 h 502712"/>
              <a:gd name="connsiteX2" fmla="*/ 799647 w 801156"/>
              <a:gd name="connsiteY2" fmla="*/ 149510 h 502712"/>
              <a:gd name="connsiteX3" fmla="*/ 608918 w 801156"/>
              <a:gd name="connsiteY3" fmla="*/ 283875 h 502712"/>
              <a:gd name="connsiteX4" fmla="*/ 232178 w 801156"/>
              <a:gd name="connsiteY4" fmla="*/ 348831 h 502712"/>
              <a:gd name="connsiteX5" fmla="*/ 64384 w 801156"/>
              <a:gd name="connsiteY5" fmla="*/ 502712 h 502712"/>
              <a:gd name="connsiteX6" fmla="*/ 0 w 801156"/>
              <a:gd name="connsiteY6" fmla="*/ 22286 h 502712"/>
              <a:gd name="connsiteX7" fmla="*/ 437642 w 801156"/>
              <a:gd name="connsiteY7" fmla="*/ 2101 h 502712"/>
              <a:gd name="connsiteX0" fmla="*/ 437642 w 800875"/>
              <a:gd name="connsiteY0" fmla="*/ 2101 h 502712"/>
              <a:gd name="connsiteX1" fmla="*/ 659718 w 800875"/>
              <a:gd name="connsiteY1" fmla="*/ 15146 h 502712"/>
              <a:gd name="connsiteX2" fmla="*/ 799647 w 800875"/>
              <a:gd name="connsiteY2" fmla="*/ 149510 h 502712"/>
              <a:gd name="connsiteX3" fmla="*/ 608918 w 800875"/>
              <a:gd name="connsiteY3" fmla="*/ 283875 h 502712"/>
              <a:gd name="connsiteX4" fmla="*/ 232178 w 800875"/>
              <a:gd name="connsiteY4" fmla="*/ 348831 h 502712"/>
              <a:gd name="connsiteX5" fmla="*/ 64384 w 800875"/>
              <a:gd name="connsiteY5" fmla="*/ 502712 h 502712"/>
              <a:gd name="connsiteX6" fmla="*/ 0 w 800875"/>
              <a:gd name="connsiteY6" fmla="*/ 22286 h 502712"/>
              <a:gd name="connsiteX7" fmla="*/ 437642 w 800875"/>
              <a:gd name="connsiteY7" fmla="*/ 2101 h 502712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0 h 500611"/>
              <a:gd name="connsiteX1" fmla="*/ 659718 w 800875"/>
              <a:gd name="connsiteY1" fmla="*/ 13045 h 500611"/>
              <a:gd name="connsiteX2" fmla="*/ 799647 w 800875"/>
              <a:gd name="connsiteY2" fmla="*/ 147409 h 500611"/>
              <a:gd name="connsiteX3" fmla="*/ 608918 w 800875"/>
              <a:gd name="connsiteY3" fmla="*/ 281774 h 500611"/>
              <a:gd name="connsiteX4" fmla="*/ 232178 w 800875"/>
              <a:gd name="connsiteY4" fmla="*/ 346730 h 500611"/>
              <a:gd name="connsiteX5" fmla="*/ 64384 w 800875"/>
              <a:gd name="connsiteY5" fmla="*/ 500611 h 500611"/>
              <a:gd name="connsiteX6" fmla="*/ 0 w 800875"/>
              <a:gd name="connsiteY6" fmla="*/ 20185 h 500611"/>
              <a:gd name="connsiteX7" fmla="*/ 437642 w 800875"/>
              <a:gd name="connsiteY7" fmla="*/ 0 h 500611"/>
              <a:gd name="connsiteX0" fmla="*/ 437642 w 800875"/>
              <a:gd name="connsiteY0" fmla="*/ 1553 h 502164"/>
              <a:gd name="connsiteX1" fmla="*/ 659718 w 800875"/>
              <a:gd name="connsiteY1" fmla="*/ 14598 h 502164"/>
              <a:gd name="connsiteX2" fmla="*/ 799647 w 800875"/>
              <a:gd name="connsiteY2" fmla="*/ 148962 h 502164"/>
              <a:gd name="connsiteX3" fmla="*/ 608918 w 800875"/>
              <a:gd name="connsiteY3" fmla="*/ 283327 h 502164"/>
              <a:gd name="connsiteX4" fmla="*/ 232178 w 800875"/>
              <a:gd name="connsiteY4" fmla="*/ 348283 h 502164"/>
              <a:gd name="connsiteX5" fmla="*/ 64384 w 800875"/>
              <a:gd name="connsiteY5" fmla="*/ 502164 h 502164"/>
              <a:gd name="connsiteX6" fmla="*/ 0 w 800875"/>
              <a:gd name="connsiteY6" fmla="*/ 21738 h 502164"/>
              <a:gd name="connsiteX7" fmla="*/ 437642 w 800875"/>
              <a:gd name="connsiteY7" fmla="*/ 1553 h 502164"/>
              <a:gd name="connsiteX0" fmla="*/ 437642 w 783951"/>
              <a:gd name="connsiteY0" fmla="*/ 1553 h 502164"/>
              <a:gd name="connsiteX1" fmla="*/ 659718 w 783951"/>
              <a:gd name="connsiteY1" fmla="*/ 14598 h 502164"/>
              <a:gd name="connsiteX2" fmla="*/ 782063 w 783951"/>
              <a:gd name="connsiteY2" fmla="*/ 166546 h 502164"/>
              <a:gd name="connsiteX3" fmla="*/ 608918 w 783951"/>
              <a:gd name="connsiteY3" fmla="*/ 283327 h 502164"/>
              <a:gd name="connsiteX4" fmla="*/ 232178 w 783951"/>
              <a:gd name="connsiteY4" fmla="*/ 348283 h 502164"/>
              <a:gd name="connsiteX5" fmla="*/ 64384 w 783951"/>
              <a:gd name="connsiteY5" fmla="*/ 502164 h 502164"/>
              <a:gd name="connsiteX6" fmla="*/ 0 w 783951"/>
              <a:gd name="connsiteY6" fmla="*/ 21738 h 502164"/>
              <a:gd name="connsiteX7" fmla="*/ 437642 w 783951"/>
              <a:gd name="connsiteY7" fmla="*/ 1553 h 50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51" h="502164">
                <a:moveTo>
                  <a:pt x="437642" y="1553"/>
                </a:moveTo>
                <a:cubicBezTo>
                  <a:pt x="513784" y="-1507"/>
                  <a:pt x="577226" y="-1392"/>
                  <a:pt x="659718" y="14598"/>
                </a:cubicBezTo>
                <a:cubicBezTo>
                  <a:pt x="774027" y="48691"/>
                  <a:pt x="790530" y="121758"/>
                  <a:pt x="782063" y="166546"/>
                </a:cubicBezTo>
                <a:cubicBezTo>
                  <a:pt x="773596" y="211334"/>
                  <a:pt x="755927" y="258014"/>
                  <a:pt x="608918" y="283327"/>
                </a:cubicBezTo>
                <a:lnTo>
                  <a:pt x="232178" y="348283"/>
                </a:lnTo>
                <a:cubicBezTo>
                  <a:pt x="170942" y="364325"/>
                  <a:pt x="58630" y="362913"/>
                  <a:pt x="64384" y="502164"/>
                </a:cubicBezTo>
                <a:cubicBezTo>
                  <a:pt x="39748" y="497597"/>
                  <a:pt x="21461" y="181880"/>
                  <a:pt x="0" y="21738"/>
                </a:cubicBezTo>
                <a:cubicBezTo>
                  <a:pt x="5093" y="18960"/>
                  <a:pt x="294193" y="1596"/>
                  <a:pt x="437642" y="155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77606DD-AE52-3749-BBB2-5D9BB8DC0368}"/>
              </a:ext>
            </a:extLst>
          </p:cNvPr>
          <p:cNvSpPr/>
          <p:nvPr/>
        </p:nvSpPr>
        <p:spPr>
          <a:xfrm>
            <a:off x="1" y="1307645"/>
            <a:ext cx="4469717" cy="1087206"/>
          </a:xfrm>
          <a:custGeom>
            <a:avLst/>
            <a:gdLst>
              <a:gd name="connsiteX0" fmla="*/ 4008762 w 4469717"/>
              <a:gd name="connsiteY0" fmla="*/ 794 h 1087206"/>
              <a:gd name="connsiteX1" fmla="*/ 4376660 w 4469717"/>
              <a:gd name="connsiteY1" fmla="*/ 180014 h 1087206"/>
              <a:gd name="connsiteX2" fmla="*/ 4469717 w 4469717"/>
              <a:gd name="connsiteY2" fmla="*/ 1036313 h 1087206"/>
              <a:gd name="connsiteX3" fmla="*/ 4460536 w 4469717"/>
              <a:gd name="connsiteY3" fmla="*/ 1036219 h 1087206"/>
              <a:gd name="connsiteX4" fmla="*/ 4445698 w 4469717"/>
              <a:gd name="connsiteY4" fmla="*/ 988694 h 1087206"/>
              <a:gd name="connsiteX5" fmla="*/ 4102068 w 4469717"/>
              <a:gd name="connsiteY5" fmla="*/ 887203 h 1087206"/>
              <a:gd name="connsiteX6" fmla="*/ 1830597 w 4469717"/>
              <a:gd name="connsiteY6" fmla="*/ 999989 h 1087206"/>
              <a:gd name="connsiteX7" fmla="*/ 0 w 4469717"/>
              <a:gd name="connsiteY7" fmla="*/ 1087206 h 1087206"/>
              <a:gd name="connsiteX8" fmla="*/ 0 w 4469717"/>
              <a:gd name="connsiteY8" fmla="*/ 168654 h 1087206"/>
              <a:gd name="connsiteX9" fmla="*/ 128135 w 4469717"/>
              <a:gd name="connsiteY9" fmla="*/ 165035 h 1087206"/>
              <a:gd name="connsiteX10" fmla="*/ 4008762 w 4469717"/>
              <a:gd name="connsiteY10" fmla="*/ 794 h 108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9717" h="1087206">
                <a:moveTo>
                  <a:pt x="4008762" y="794"/>
                </a:moveTo>
                <a:cubicBezTo>
                  <a:pt x="4286948" y="-8537"/>
                  <a:pt x="4362664" y="65256"/>
                  <a:pt x="4376660" y="180014"/>
                </a:cubicBezTo>
                <a:lnTo>
                  <a:pt x="4469717" y="1036313"/>
                </a:lnTo>
                <a:lnTo>
                  <a:pt x="4460536" y="1036219"/>
                </a:lnTo>
                <a:lnTo>
                  <a:pt x="4445698" y="988694"/>
                </a:lnTo>
                <a:cubicBezTo>
                  <a:pt x="4405458" y="919964"/>
                  <a:pt x="4310708" y="880205"/>
                  <a:pt x="4102068" y="887203"/>
                </a:cubicBezTo>
                <a:cubicBezTo>
                  <a:pt x="4092102" y="887203"/>
                  <a:pt x="2716525" y="987457"/>
                  <a:pt x="1830597" y="999989"/>
                </a:cubicBezTo>
                <a:lnTo>
                  <a:pt x="0" y="1087206"/>
                </a:lnTo>
                <a:lnTo>
                  <a:pt x="0" y="168654"/>
                </a:lnTo>
                <a:lnTo>
                  <a:pt x="128135" y="165035"/>
                </a:lnTo>
                <a:cubicBezTo>
                  <a:pt x="1233694" y="130451"/>
                  <a:pt x="3998796" y="794"/>
                  <a:pt x="4008762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98DC00B-0465-0644-9401-84DFA5B0662B}"/>
              </a:ext>
            </a:extLst>
          </p:cNvPr>
          <p:cNvSpPr/>
          <p:nvPr/>
        </p:nvSpPr>
        <p:spPr>
          <a:xfrm>
            <a:off x="1" y="2511977"/>
            <a:ext cx="4603532" cy="1096621"/>
          </a:xfrm>
          <a:custGeom>
            <a:avLst/>
            <a:gdLst>
              <a:gd name="connsiteX0" fmla="*/ 4142577 w 4603532"/>
              <a:gd name="connsiteY0" fmla="*/ 794 h 1096621"/>
              <a:gd name="connsiteX1" fmla="*/ 4510475 w 4603532"/>
              <a:gd name="connsiteY1" fmla="*/ 180014 h 1096621"/>
              <a:gd name="connsiteX2" fmla="*/ 4603532 w 4603532"/>
              <a:gd name="connsiteY2" fmla="*/ 1036313 h 1096621"/>
              <a:gd name="connsiteX3" fmla="*/ 4594351 w 4603532"/>
              <a:gd name="connsiteY3" fmla="*/ 1036219 h 1096621"/>
              <a:gd name="connsiteX4" fmla="*/ 4579513 w 4603532"/>
              <a:gd name="connsiteY4" fmla="*/ 988694 h 1096621"/>
              <a:gd name="connsiteX5" fmla="*/ 4235883 w 4603532"/>
              <a:gd name="connsiteY5" fmla="*/ 887203 h 1096621"/>
              <a:gd name="connsiteX6" fmla="*/ 1964412 w 4603532"/>
              <a:gd name="connsiteY6" fmla="*/ 999989 h 1096621"/>
              <a:gd name="connsiteX7" fmla="*/ 0 w 4603532"/>
              <a:gd name="connsiteY7" fmla="*/ 1096621 h 1096621"/>
              <a:gd name="connsiteX8" fmla="*/ 0 w 4603532"/>
              <a:gd name="connsiteY8" fmla="*/ 168669 h 1096621"/>
              <a:gd name="connsiteX9" fmla="*/ 129638 w 4603532"/>
              <a:gd name="connsiteY9" fmla="*/ 165036 h 1096621"/>
              <a:gd name="connsiteX10" fmla="*/ 4142577 w 4603532"/>
              <a:gd name="connsiteY10" fmla="*/ 79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532" h="1096621">
                <a:moveTo>
                  <a:pt x="4142577" y="794"/>
                </a:moveTo>
                <a:cubicBezTo>
                  <a:pt x="4420763" y="-8537"/>
                  <a:pt x="4496479" y="65256"/>
                  <a:pt x="4510475" y="180014"/>
                </a:cubicBezTo>
                <a:lnTo>
                  <a:pt x="4603532" y="1036313"/>
                </a:lnTo>
                <a:lnTo>
                  <a:pt x="4594351" y="1036219"/>
                </a:lnTo>
                <a:lnTo>
                  <a:pt x="4579513" y="988694"/>
                </a:lnTo>
                <a:cubicBezTo>
                  <a:pt x="4539273" y="919964"/>
                  <a:pt x="4444523" y="880205"/>
                  <a:pt x="4235883" y="887203"/>
                </a:cubicBezTo>
                <a:cubicBezTo>
                  <a:pt x="4225917" y="887203"/>
                  <a:pt x="2850340" y="987457"/>
                  <a:pt x="1964412" y="999989"/>
                </a:cubicBezTo>
                <a:lnTo>
                  <a:pt x="0" y="1096621"/>
                </a:lnTo>
                <a:lnTo>
                  <a:pt x="0" y="168669"/>
                </a:lnTo>
                <a:lnTo>
                  <a:pt x="129638" y="165036"/>
                </a:lnTo>
                <a:cubicBezTo>
                  <a:pt x="1249898" y="130451"/>
                  <a:pt x="4132611" y="794"/>
                  <a:pt x="4142577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315CE93-7E57-7840-8787-E551E3C7FA97}"/>
              </a:ext>
            </a:extLst>
          </p:cNvPr>
          <p:cNvSpPr/>
          <p:nvPr/>
        </p:nvSpPr>
        <p:spPr>
          <a:xfrm>
            <a:off x="2" y="3716309"/>
            <a:ext cx="4726195" cy="1096876"/>
          </a:xfrm>
          <a:custGeom>
            <a:avLst/>
            <a:gdLst>
              <a:gd name="connsiteX0" fmla="*/ 4265240 w 4726195"/>
              <a:gd name="connsiteY0" fmla="*/ 794 h 1096876"/>
              <a:gd name="connsiteX1" fmla="*/ 4633138 w 4726195"/>
              <a:gd name="connsiteY1" fmla="*/ 180014 h 1096876"/>
              <a:gd name="connsiteX2" fmla="*/ 4726195 w 4726195"/>
              <a:gd name="connsiteY2" fmla="*/ 1036313 h 1096876"/>
              <a:gd name="connsiteX3" fmla="*/ 4717014 w 4726195"/>
              <a:gd name="connsiteY3" fmla="*/ 1036219 h 1096876"/>
              <a:gd name="connsiteX4" fmla="*/ 4702176 w 4726195"/>
              <a:gd name="connsiteY4" fmla="*/ 988694 h 1096876"/>
              <a:gd name="connsiteX5" fmla="*/ 4358546 w 4726195"/>
              <a:gd name="connsiteY5" fmla="*/ 887203 h 1096876"/>
              <a:gd name="connsiteX6" fmla="*/ 2087075 w 4726195"/>
              <a:gd name="connsiteY6" fmla="*/ 999989 h 1096876"/>
              <a:gd name="connsiteX7" fmla="*/ 0 w 4726195"/>
              <a:gd name="connsiteY7" fmla="*/ 1096876 h 1096876"/>
              <a:gd name="connsiteX8" fmla="*/ 0 w 4726195"/>
              <a:gd name="connsiteY8" fmla="*/ 179474 h 1096876"/>
              <a:gd name="connsiteX9" fmla="*/ 119988 w 4726195"/>
              <a:gd name="connsiteY9" fmla="*/ 176061 h 1096876"/>
              <a:gd name="connsiteX10" fmla="*/ 4265240 w 4726195"/>
              <a:gd name="connsiteY10" fmla="*/ 794 h 10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6195" h="1096876">
                <a:moveTo>
                  <a:pt x="4265240" y="794"/>
                </a:moveTo>
                <a:cubicBezTo>
                  <a:pt x="4543426" y="-8537"/>
                  <a:pt x="4619142" y="65256"/>
                  <a:pt x="4633138" y="180014"/>
                </a:cubicBezTo>
                <a:lnTo>
                  <a:pt x="4726195" y="1036313"/>
                </a:lnTo>
                <a:lnTo>
                  <a:pt x="4717014" y="1036219"/>
                </a:lnTo>
                <a:lnTo>
                  <a:pt x="4702176" y="988694"/>
                </a:lnTo>
                <a:cubicBezTo>
                  <a:pt x="4661936" y="919964"/>
                  <a:pt x="4567186" y="880205"/>
                  <a:pt x="4358546" y="887203"/>
                </a:cubicBezTo>
                <a:cubicBezTo>
                  <a:pt x="4348580" y="887203"/>
                  <a:pt x="2973003" y="987457"/>
                  <a:pt x="2087075" y="999989"/>
                </a:cubicBezTo>
                <a:lnTo>
                  <a:pt x="0" y="1096876"/>
                </a:lnTo>
                <a:lnTo>
                  <a:pt x="0" y="179474"/>
                </a:lnTo>
                <a:lnTo>
                  <a:pt x="119988" y="176061"/>
                </a:lnTo>
                <a:cubicBezTo>
                  <a:pt x="1254951" y="140252"/>
                  <a:pt x="4255274" y="794"/>
                  <a:pt x="4265240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29292131-9D5E-CD40-B38A-C3B635A7BADC}"/>
              </a:ext>
            </a:extLst>
          </p:cNvPr>
          <p:cNvSpPr/>
          <p:nvPr/>
        </p:nvSpPr>
        <p:spPr>
          <a:xfrm>
            <a:off x="1" y="4898338"/>
            <a:ext cx="4826556" cy="1104198"/>
          </a:xfrm>
          <a:custGeom>
            <a:avLst/>
            <a:gdLst>
              <a:gd name="connsiteX0" fmla="*/ 4365601 w 4826556"/>
              <a:gd name="connsiteY0" fmla="*/ 794 h 1104198"/>
              <a:gd name="connsiteX1" fmla="*/ 4733499 w 4826556"/>
              <a:gd name="connsiteY1" fmla="*/ 180014 h 1104198"/>
              <a:gd name="connsiteX2" fmla="*/ 4826556 w 4826556"/>
              <a:gd name="connsiteY2" fmla="*/ 1036313 h 1104198"/>
              <a:gd name="connsiteX3" fmla="*/ 4817375 w 4826556"/>
              <a:gd name="connsiteY3" fmla="*/ 1036219 h 1104198"/>
              <a:gd name="connsiteX4" fmla="*/ 4802537 w 4826556"/>
              <a:gd name="connsiteY4" fmla="*/ 988694 h 1104198"/>
              <a:gd name="connsiteX5" fmla="*/ 4458907 w 4826556"/>
              <a:gd name="connsiteY5" fmla="*/ 887203 h 1104198"/>
              <a:gd name="connsiteX6" fmla="*/ 2187436 w 4826556"/>
              <a:gd name="connsiteY6" fmla="*/ 999989 h 1104198"/>
              <a:gd name="connsiteX7" fmla="*/ 0 w 4826556"/>
              <a:gd name="connsiteY7" fmla="*/ 1104198 h 1104198"/>
              <a:gd name="connsiteX8" fmla="*/ 0 w 4826556"/>
              <a:gd name="connsiteY8" fmla="*/ 177434 h 1104198"/>
              <a:gd name="connsiteX9" fmla="*/ 151016 w 4826556"/>
              <a:gd name="connsiteY9" fmla="*/ 173180 h 1104198"/>
              <a:gd name="connsiteX10" fmla="*/ 4365601 w 4826556"/>
              <a:gd name="connsiteY10" fmla="*/ 794 h 110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6556" h="1104198">
                <a:moveTo>
                  <a:pt x="4365601" y="794"/>
                </a:moveTo>
                <a:cubicBezTo>
                  <a:pt x="4643787" y="-8537"/>
                  <a:pt x="4719503" y="65256"/>
                  <a:pt x="4733499" y="180014"/>
                </a:cubicBezTo>
                <a:lnTo>
                  <a:pt x="4826556" y="1036313"/>
                </a:lnTo>
                <a:lnTo>
                  <a:pt x="4817375" y="1036219"/>
                </a:lnTo>
                <a:lnTo>
                  <a:pt x="4802537" y="988694"/>
                </a:lnTo>
                <a:cubicBezTo>
                  <a:pt x="4762297" y="919964"/>
                  <a:pt x="4667547" y="880205"/>
                  <a:pt x="4458907" y="887203"/>
                </a:cubicBezTo>
                <a:cubicBezTo>
                  <a:pt x="4448941" y="887203"/>
                  <a:pt x="3073364" y="987457"/>
                  <a:pt x="2187436" y="999989"/>
                </a:cubicBezTo>
                <a:lnTo>
                  <a:pt x="0" y="1104198"/>
                </a:lnTo>
                <a:lnTo>
                  <a:pt x="0" y="177434"/>
                </a:lnTo>
                <a:lnTo>
                  <a:pt x="151016" y="173180"/>
                </a:lnTo>
                <a:cubicBezTo>
                  <a:pt x="1293682" y="137691"/>
                  <a:pt x="4355635" y="794"/>
                  <a:pt x="4365601" y="794"/>
                </a:cubicBezTo>
                <a:close/>
              </a:path>
            </a:pathLst>
          </a:custGeom>
          <a:gradFill>
            <a:gsLst>
              <a:gs pos="80000">
                <a:schemeClr val="tx1">
                  <a:lumMod val="50000"/>
                  <a:lumOff val="50000"/>
                </a:schemeClr>
              </a:gs>
              <a:gs pos="91000">
                <a:schemeClr val="bg1">
                  <a:lumMod val="75000"/>
                </a:schemeClr>
              </a:gs>
              <a:gs pos="98000">
                <a:schemeClr val="bg2">
                  <a:lumMod val="10000"/>
                </a:schemeClr>
              </a:gs>
              <a:gs pos="94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11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Y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3FFAA91-3EA0-2845-A13C-DFD7D3C0BB55}"/>
              </a:ext>
            </a:extLst>
          </p:cNvPr>
          <p:cNvSpPr txBox="1"/>
          <p:nvPr/>
        </p:nvSpPr>
        <p:spPr>
          <a:xfrm rot="-180000">
            <a:off x="564933" y="1544852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136" name="Graphic 135" descr="Chat with solid fill">
            <a:extLst>
              <a:ext uri="{FF2B5EF4-FFF2-40B4-BE49-F238E27FC236}">
                <a16:creationId xmlns:a16="http://schemas.microsoft.com/office/drawing/2014/main" id="{D709FB84-0D3D-4C4F-A5FC-F11BC7F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">
            <a:off x="1411206" y="1562469"/>
            <a:ext cx="626640" cy="62664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7736F22-8AD2-9240-BFD9-4953E8D7BB97}"/>
              </a:ext>
            </a:extLst>
          </p:cNvPr>
          <p:cNvSpPr txBox="1"/>
          <p:nvPr/>
        </p:nvSpPr>
        <p:spPr>
          <a:xfrm rot="-180000">
            <a:off x="2126056" y="1515660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pic>
        <p:nvPicPr>
          <p:cNvPr id="138" name="Graphic 137" descr="Puzzle pieces with solid fill">
            <a:extLst>
              <a:ext uri="{FF2B5EF4-FFF2-40B4-BE49-F238E27FC236}">
                <a16:creationId xmlns:a16="http://schemas.microsoft.com/office/drawing/2014/main" id="{418898FF-1C89-1E4D-8184-93B9B2E7E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80000">
            <a:off x="1530395" y="2740359"/>
            <a:ext cx="658269" cy="658269"/>
          </a:xfrm>
          <a:prstGeom prst="rect">
            <a:avLst/>
          </a:prstGeom>
        </p:spPr>
      </p:pic>
      <p:pic>
        <p:nvPicPr>
          <p:cNvPr id="139" name="Graphic 138" descr="Group of men with solid fill">
            <a:extLst>
              <a:ext uri="{FF2B5EF4-FFF2-40B4-BE49-F238E27FC236}">
                <a16:creationId xmlns:a16="http://schemas.microsoft.com/office/drawing/2014/main" id="{A914CB76-8F8D-D645-A1FC-B30321E4E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80000">
            <a:off x="1682016" y="3936791"/>
            <a:ext cx="655097" cy="655097"/>
          </a:xfrm>
          <a:prstGeom prst="rect">
            <a:avLst/>
          </a:prstGeom>
        </p:spPr>
      </p:pic>
      <p:pic>
        <p:nvPicPr>
          <p:cNvPr id="140" name="Graphic 139" descr="Gears with solid fill">
            <a:extLst>
              <a:ext uri="{FF2B5EF4-FFF2-40B4-BE49-F238E27FC236}">
                <a16:creationId xmlns:a16="http://schemas.microsoft.com/office/drawing/2014/main" id="{690E5470-8223-6A45-B82A-98566DF9F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80000">
            <a:off x="1851356" y="5139168"/>
            <a:ext cx="607476" cy="607476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E3C07F-A177-CF44-8168-16A0DE5024DF}"/>
              </a:ext>
            </a:extLst>
          </p:cNvPr>
          <p:cNvSpPr txBox="1"/>
          <p:nvPr/>
        </p:nvSpPr>
        <p:spPr>
          <a:xfrm rot="-180000">
            <a:off x="713018" y="2729020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836D59-F629-274A-AFB7-277DA45DF4AE}"/>
              </a:ext>
            </a:extLst>
          </p:cNvPr>
          <p:cNvSpPr txBox="1"/>
          <p:nvPr/>
        </p:nvSpPr>
        <p:spPr>
          <a:xfrm rot="-180000">
            <a:off x="854921" y="3925073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6816B9-3C87-2B4C-8A7B-9EE595E6312F}"/>
              </a:ext>
            </a:extLst>
          </p:cNvPr>
          <p:cNvSpPr txBox="1"/>
          <p:nvPr/>
        </p:nvSpPr>
        <p:spPr>
          <a:xfrm rot="-180000">
            <a:off x="1005621" y="5114818"/>
            <a:ext cx="70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A31340-788B-8A4F-858F-6F3674FF8D9B}"/>
              </a:ext>
            </a:extLst>
          </p:cNvPr>
          <p:cNvSpPr txBox="1"/>
          <p:nvPr/>
        </p:nvSpPr>
        <p:spPr>
          <a:xfrm rot="-180000">
            <a:off x="2292008" y="2701686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9C4843-7A7C-964D-9C2F-65F5AB266C03}"/>
              </a:ext>
            </a:extLst>
          </p:cNvPr>
          <p:cNvSpPr txBox="1"/>
          <p:nvPr/>
        </p:nvSpPr>
        <p:spPr>
          <a:xfrm rot="-180000">
            <a:off x="2423770" y="3901448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1A49CAF-8370-6F48-A5E9-445621D71619}"/>
              </a:ext>
            </a:extLst>
          </p:cNvPr>
          <p:cNvSpPr txBox="1"/>
          <p:nvPr/>
        </p:nvSpPr>
        <p:spPr>
          <a:xfrm rot="-180000">
            <a:off x="2567172" y="5076391"/>
            <a:ext cx="176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Step 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two lines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C36B0B-137A-504F-99E0-3C5FE45EB9B6}"/>
              </a:ext>
            </a:extLst>
          </p:cNvPr>
          <p:cNvSpPr txBox="1"/>
          <p:nvPr/>
        </p:nvSpPr>
        <p:spPr>
          <a:xfrm rot="-180000">
            <a:off x="4756349" y="2053397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7A091C-8007-D047-BF8F-96F4F9DB1534}"/>
              </a:ext>
            </a:extLst>
          </p:cNvPr>
          <p:cNvSpPr txBox="1"/>
          <p:nvPr/>
        </p:nvSpPr>
        <p:spPr>
          <a:xfrm rot="-180000">
            <a:off x="5662290" y="1856772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A and why is it important to achieve it?</a:t>
            </a:r>
          </a:p>
        </p:txBody>
      </p:sp>
      <p:pic>
        <p:nvPicPr>
          <p:cNvPr id="149" name="Graphic 148" descr="Badge Follow with solid fill">
            <a:extLst>
              <a:ext uri="{FF2B5EF4-FFF2-40B4-BE49-F238E27FC236}">
                <a16:creationId xmlns:a16="http://schemas.microsoft.com/office/drawing/2014/main" id="{7AC7F210-A683-064B-8799-F9132CF5D7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180000">
            <a:off x="10686978" y="1757587"/>
            <a:ext cx="501333" cy="501333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9CAB06C-E1EE-B24C-95AA-65676EFB1193}"/>
              </a:ext>
            </a:extLst>
          </p:cNvPr>
          <p:cNvSpPr txBox="1"/>
          <p:nvPr/>
        </p:nvSpPr>
        <p:spPr>
          <a:xfrm rot="-180000">
            <a:off x="4907544" y="3253693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559393-374D-0A46-8D6B-D20FA6A698B9}"/>
              </a:ext>
            </a:extLst>
          </p:cNvPr>
          <p:cNvSpPr txBox="1"/>
          <p:nvPr/>
        </p:nvSpPr>
        <p:spPr>
          <a:xfrm rot="-180000">
            <a:off x="5796404" y="3065858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B and why is it important to achieve it?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D4634C-70F3-3F4F-B489-6FDE2E46B26B}"/>
              </a:ext>
            </a:extLst>
          </p:cNvPr>
          <p:cNvSpPr txBox="1"/>
          <p:nvPr/>
        </p:nvSpPr>
        <p:spPr>
          <a:xfrm rot="-180000">
            <a:off x="5059241" y="4468080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285230-2C17-F441-BEE0-D66C7AF27B4B}"/>
              </a:ext>
            </a:extLst>
          </p:cNvPr>
          <p:cNvSpPr txBox="1"/>
          <p:nvPr/>
        </p:nvSpPr>
        <p:spPr>
          <a:xfrm rot="-180000">
            <a:off x="5939806" y="4265445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C and why is it important to achieve it?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3AB5D6-1DA8-2A4F-9401-43F5A3A340E2}"/>
              </a:ext>
            </a:extLst>
          </p:cNvPr>
          <p:cNvSpPr txBox="1"/>
          <p:nvPr/>
        </p:nvSpPr>
        <p:spPr>
          <a:xfrm rot="-180000">
            <a:off x="5190572" y="5627852"/>
            <a:ext cx="70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Y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3B916FC-648F-E847-80F0-693AB2C923CB}"/>
              </a:ext>
            </a:extLst>
          </p:cNvPr>
          <p:cNvSpPr txBox="1"/>
          <p:nvPr/>
        </p:nvSpPr>
        <p:spPr>
          <a:xfrm rot="-180000">
            <a:off x="6090669" y="5451151"/>
            <a:ext cx="507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description of the step D and why is it important to achieve it?</a:t>
            </a:r>
          </a:p>
        </p:txBody>
      </p:sp>
      <p:pic>
        <p:nvPicPr>
          <p:cNvPr id="156" name="Graphic 155" descr="Badge Tick1 with solid fill">
            <a:extLst>
              <a:ext uri="{FF2B5EF4-FFF2-40B4-BE49-F238E27FC236}">
                <a16:creationId xmlns:a16="http://schemas.microsoft.com/office/drawing/2014/main" id="{3019D36F-30B9-A745-B43D-EF5F5E3ACC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-180000">
            <a:off x="10844737" y="2954786"/>
            <a:ext cx="501333" cy="501333"/>
          </a:xfrm>
          <a:prstGeom prst="rect">
            <a:avLst/>
          </a:prstGeom>
        </p:spPr>
      </p:pic>
      <p:pic>
        <p:nvPicPr>
          <p:cNvPr id="157" name="Graphic 156" descr="Badge New with solid fill">
            <a:extLst>
              <a:ext uri="{FF2B5EF4-FFF2-40B4-BE49-F238E27FC236}">
                <a16:creationId xmlns:a16="http://schemas.microsoft.com/office/drawing/2014/main" id="{35F39A5C-CAAC-2E48-8A45-DDD776C708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-180000">
            <a:off x="10996763" y="4160996"/>
            <a:ext cx="501333" cy="501333"/>
          </a:xfrm>
          <a:prstGeom prst="rect">
            <a:avLst/>
          </a:prstGeom>
        </p:spPr>
      </p:pic>
      <p:pic>
        <p:nvPicPr>
          <p:cNvPr id="158" name="Graphic 157" descr="Home with solid fill">
            <a:extLst>
              <a:ext uri="{FF2B5EF4-FFF2-40B4-BE49-F238E27FC236}">
                <a16:creationId xmlns:a16="http://schemas.microsoft.com/office/drawing/2014/main" id="{E7FCD5D1-D0BE-D74B-A13F-A67C9733A1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-180000">
            <a:off x="11116132" y="5335714"/>
            <a:ext cx="501333" cy="50133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B360215B-7A89-E43B-D0D9-5B3ABC9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Free Four Steps Bended Ribbons PowerPoint Diagram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6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90" y="1332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marR="0" lvl="0" indent="-16986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863" marR="0" lvl="0" indent="-16986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863" marR="0" lvl="0" indent="-16986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939C848-E1B5-4615-AA26-C2EA71DE7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910" y="936640"/>
            <a:ext cx="3805915" cy="21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72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764</Words>
  <Application>Microsoft Office PowerPoint</Application>
  <PresentationFormat>Widescreen</PresentationFormat>
  <Paragraphs>153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1_Office Theme</vt:lpstr>
      <vt:lpstr>2_Office Theme</vt:lpstr>
      <vt:lpstr>Free Four Steps Bended Ribbons PowerPoint Diagram</vt:lpstr>
      <vt:lpstr>Free Four Steps Bended Ribbons PowerPoint Diagram</vt:lpstr>
      <vt:lpstr>Free Four Steps Bended Ribbons PowerPoint Diagram</vt:lpstr>
      <vt:lpstr>Free Four Steps Bended Ribbons PowerPoint Diagram</vt:lpstr>
      <vt:lpstr>Free Four Steps Bended Ribbons PowerPoint Diagram</vt:lpstr>
      <vt:lpstr>Free Four Steps Bended Ribbons PowerPoint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Moreno</dc:creator>
  <cp:lastModifiedBy>Home</cp:lastModifiedBy>
  <cp:revision>16</cp:revision>
  <dcterms:created xsi:type="dcterms:W3CDTF">2022-04-06T12:12:36Z</dcterms:created>
  <dcterms:modified xsi:type="dcterms:W3CDTF">2022-04-30T19:58:15Z</dcterms:modified>
</cp:coreProperties>
</file>