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Lst>
  <p:sldSz cx="12192000" cy="6858000"/>
  <p:notesSz cx="12192000" cy="6858000"/>
  <p:embeddedFontLst>
    <p:embeddedFont>
      <p:font typeface="Arial Narrow" panose="020B0606020202030204" pitchFamily="34" charset="0"/>
      <p:regular r:id="rId16"/>
      <p:bold r:id="rId17"/>
      <p:italic r:id="rId18"/>
      <p:boldItalic r:id="rId19"/>
    </p:embeddedFont>
    <p:embeddedFont>
      <p:font typeface="Arimo"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70"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671"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672"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73"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1048674"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675"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1200"/>
              <a:t>‹#›</a:t>
            </a:fld>
            <a:endParaRPr sz="120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1048591" name="Google Shape;44;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592" name="Google Shape;45;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048648" name="Google Shape;137;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9" name="Google Shape;138;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048655" name="Google Shape;146;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6" name="Google Shape;147;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048657" name="Google Shape;154;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58" name="Google Shape;155;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1048595" name="Google Shape;55;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596" name="Google Shape;56;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1048603" name="Google Shape;63;g35010ecbb2c_0_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04" name="Google Shape;64;g35010ecbb2c_0_14: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05" name="Google Shape;65;g35010ecbb2c_0_14: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1048612" name="Google Shape;72;g35010ecbb2c_0_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13" name="Google Shape;73;g35010ecbb2c_0_1:notes"/>
          <p:cNvSpPr txBox="1">
            <a:spLocks noGrp="1"/>
          </p:cNvSpPr>
          <p:nvPr>
            <p:ph type="body" idx="1"/>
          </p:nvPr>
        </p:nvSpPr>
        <p:spPr>
          <a:xfrm>
            <a:off x="1219200" y="3300413"/>
            <a:ext cx="97536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14" name="Google Shape;74;g35010ecbb2c_0_1:notes"/>
          <p:cNvSpPr txBox="1">
            <a:spLocks noGrp="1"/>
          </p:cNvSpPr>
          <p:nvPr>
            <p:ph type="sldNum" idx="12"/>
          </p:nvPr>
        </p:nvSpPr>
        <p:spPr>
          <a:xfrm>
            <a:off x="6905625" y="6513513"/>
            <a:ext cx="52833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1048617" name="Google Shape;81;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18" name="Google Shape;82;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1048623" name="Google Shape;99;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24" name="Google Shape;100;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48627" name="Google Shape;109;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8628" name="Google Shape;110;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048634" name="Google Shape;117;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35" name="Google Shape;118;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048642" name="Google Shape;127;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43" name="Google Shape;128;p7: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8644" name="Google Shape;129;p7: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048581" name="Google Shape;16;p12"/>
          <p:cNvSpPr txBox="1">
            <a:spLocks noGrp="1"/>
          </p:cNvSpPr>
          <p:nvPr>
            <p:ph type="title"/>
          </p:nvPr>
        </p:nvSpPr>
        <p:spPr>
          <a:xfrm>
            <a:off x="2253233" y="237871"/>
            <a:ext cx="7685532" cy="482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i="0">
                <a:solidFill>
                  <a:srgbClr val="FF0066"/>
                </a:solidFill>
                <a:latin typeface="Arial"/>
                <a:ea typeface="Arial"/>
                <a:cs typeface="Arial"/>
                <a:sym typeface="Aria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82" name="Google Shape;17;p12"/>
          <p:cNvSpPr txBox="1">
            <a:spLocks noGrp="1"/>
          </p:cNvSpPr>
          <p:nvPr>
            <p:ph type="body" idx="1"/>
          </p:nvPr>
        </p:nvSpPr>
        <p:spPr>
          <a:xfrm>
            <a:off x="597204" y="1479444"/>
            <a:ext cx="10424795" cy="4191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800" b="1" i="0">
                <a:solidFill>
                  <a:schemeClr val="dk1"/>
                </a:solidFill>
                <a:latin typeface="Arial"/>
                <a:ea typeface="Arial"/>
                <a:cs typeface="Arial"/>
                <a:sym typeface="Arial"/>
              </a:defRPr>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583" name="Google Shape;18;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84" name="Google Shape;19;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85" name="Google Shape;20;p1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1"/>
        <p:cNvGrpSpPr/>
        <p:nvPr/>
      </p:nvGrpSpPr>
      <p:grpSpPr>
        <a:xfrm>
          <a:off x="0" y="0"/>
          <a:ext cx="0" cy="0"/>
          <a:chOff x="0" y="0"/>
          <a:chExt cx="0" cy="0"/>
        </a:xfrm>
      </p:grpSpPr>
      <p:sp>
        <p:nvSpPr>
          <p:cNvPr id="1048606" name="Google Shape;22;p13"/>
          <p:cNvSpPr txBox="1">
            <a:spLocks noGrp="1"/>
          </p:cNvSpPr>
          <p:nvPr>
            <p:ph type="title"/>
          </p:nvPr>
        </p:nvSpPr>
        <p:spPr>
          <a:xfrm>
            <a:off x="2253233" y="237871"/>
            <a:ext cx="7685532" cy="482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i="0">
                <a:solidFill>
                  <a:srgbClr val="FF0066"/>
                </a:solidFill>
                <a:latin typeface="Arial"/>
                <a:ea typeface="Arial"/>
                <a:cs typeface="Arial"/>
                <a:sym typeface="Aria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7" name="Google Shape;23;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8" name="Google Shape;24;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09" name="Google Shape;25;p1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6"/>
        <p:cNvGrpSpPr/>
        <p:nvPr/>
      </p:nvGrpSpPr>
      <p:grpSpPr>
        <a:xfrm>
          <a:off x="0" y="0"/>
          <a:ext cx="0" cy="0"/>
          <a:chOff x="0" y="0"/>
          <a:chExt cx="0" cy="0"/>
        </a:xfrm>
      </p:grpSpPr>
      <p:sp>
        <p:nvSpPr>
          <p:cNvPr id="1048597" name="Google Shape;27;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8" name="Google Shape;28;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599" name="Google Shape;29;p1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0"/>
        <p:cNvGrpSpPr/>
        <p:nvPr/>
      </p:nvGrpSpPr>
      <p:grpSpPr>
        <a:xfrm>
          <a:off x="0" y="0"/>
          <a:ext cx="0" cy="0"/>
          <a:chOff x="0" y="0"/>
          <a:chExt cx="0" cy="0"/>
        </a:xfrm>
      </p:grpSpPr>
      <p:sp>
        <p:nvSpPr>
          <p:cNvPr id="1048659" name="Google Shape;31;p15"/>
          <p:cNvSpPr txBox="1">
            <a:spLocks noGrp="1"/>
          </p:cNvSpPr>
          <p:nvPr>
            <p:ph type="ctrTitle"/>
          </p:nvPr>
        </p:nvSpPr>
        <p:spPr>
          <a:xfrm>
            <a:off x="914400" y="2125980"/>
            <a:ext cx="10363200" cy="482601"/>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i="0">
                <a:solidFill>
                  <a:srgbClr val="FF0066"/>
                </a:solidFill>
                <a:latin typeface="Arial"/>
                <a:ea typeface="Arial"/>
                <a:cs typeface="Arial"/>
                <a:sym typeface="Aria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60" name="Google Shape;32;p15"/>
          <p:cNvSpPr txBox="1">
            <a:spLocks noGrp="1"/>
          </p:cNvSpPr>
          <p:nvPr>
            <p:ph type="subTitle" idx="1"/>
          </p:nvPr>
        </p:nvSpPr>
        <p:spPr>
          <a:xfrm>
            <a:off x="1828800" y="3840480"/>
            <a:ext cx="8534400" cy="4191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chemeClr val="dk1"/>
                </a:solidFill>
                <a:latin typeface="Arial"/>
                <a:ea typeface="Arial"/>
                <a:cs typeface="Arial"/>
                <a:sym typeface="Arial"/>
              </a:defRPr>
            </a:lvl1pPr>
            <a:lvl2pPr lvl="1" algn="l">
              <a:spcBef>
                <a:spcPts val="0"/>
              </a:spcBef>
              <a:spcAft>
                <a:spcPts val="0"/>
              </a:spcAft>
              <a:buSzPts val="1400"/>
              <a:buNone/>
            </a:lvl2pPr>
            <a:lvl3pPr lvl="2" algn="l">
              <a:spcBef>
                <a:spcPts val="0"/>
              </a:spcBef>
              <a:spcAft>
                <a:spcPts val="0"/>
              </a:spcAft>
              <a:buSzPts val="1400"/>
              <a:buNone/>
            </a:lvl3pPr>
            <a:lvl4pPr lvl="3" algn="l">
              <a:spcBef>
                <a:spcPts val="0"/>
              </a:spcBef>
              <a:spcAft>
                <a:spcPts val="0"/>
              </a:spcAft>
              <a:buSzPts val="1400"/>
              <a:buNone/>
            </a:lvl4pPr>
            <a:lvl5pPr lvl="4" algn="l">
              <a:spcBef>
                <a:spcPts val="0"/>
              </a:spcBef>
              <a:spcAft>
                <a:spcPts val="0"/>
              </a:spcAft>
              <a:buSzPts val="1400"/>
              <a:buNone/>
            </a:lvl5pPr>
            <a:lvl6pPr lvl="5" algn="l">
              <a:spcBef>
                <a:spcPts val="0"/>
              </a:spcBef>
              <a:spcAft>
                <a:spcPts val="0"/>
              </a:spcAft>
              <a:buSzPts val="1400"/>
              <a:buNone/>
            </a:lvl6pPr>
            <a:lvl7pPr lvl="6" algn="l">
              <a:spcBef>
                <a:spcPts val="0"/>
              </a:spcBef>
              <a:spcAft>
                <a:spcPts val="0"/>
              </a:spcAft>
              <a:buSzPts val="1400"/>
              <a:buNone/>
            </a:lvl7pPr>
            <a:lvl8pPr lvl="7" algn="l">
              <a:spcBef>
                <a:spcPts val="0"/>
              </a:spcBef>
              <a:spcAft>
                <a:spcPts val="0"/>
              </a:spcAft>
              <a:buSzPts val="1400"/>
              <a:buNone/>
            </a:lvl8pPr>
            <a:lvl9pPr lvl="8" algn="l">
              <a:spcBef>
                <a:spcPts val="0"/>
              </a:spcBef>
              <a:spcAft>
                <a:spcPts val="0"/>
              </a:spcAft>
              <a:buSzPts val="1400"/>
              <a:buNone/>
            </a:lvl9pPr>
          </a:lstStyle>
          <a:p>
            <a:endParaRPr/>
          </a:p>
        </p:txBody>
      </p:sp>
      <p:sp>
        <p:nvSpPr>
          <p:cNvPr id="1048661" name="Google Shape;33;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62" name="Google Shape;3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63" name="Google Shape;35;p1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6"/>
        <p:cNvGrpSpPr/>
        <p:nvPr/>
      </p:nvGrpSpPr>
      <p:grpSpPr>
        <a:xfrm>
          <a:off x="0" y="0"/>
          <a:ext cx="0" cy="0"/>
          <a:chOff x="0" y="0"/>
          <a:chExt cx="0" cy="0"/>
        </a:xfrm>
      </p:grpSpPr>
      <p:sp>
        <p:nvSpPr>
          <p:cNvPr id="1048664" name="Google Shape;37;p16"/>
          <p:cNvSpPr txBox="1">
            <a:spLocks noGrp="1"/>
          </p:cNvSpPr>
          <p:nvPr>
            <p:ph type="title"/>
          </p:nvPr>
        </p:nvSpPr>
        <p:spPr>
          <a:xfrm>
            <a:off x="2253233" y="237871"/>
            <a:ext cx="7685532" cy="482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1" i="0">
                <a:solidFill>
                  <a:srgbClr val="FF0066"/>
                </a:solidFill>
                <a:latin typeface="Arial"/>
                <a:ea typeface="Arial"/>
                <a:cs typeface="Arial"/>
                <a:sym typeface="Aria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65" name="Google Shape;38;p16"/>
          <p:cNvSpPr txBox="1">
            <a:spLocks noGrp="1"/>
          </p:cNvSpPr>
          <p:nvPr>
            <p:ph type="body" idx="1"/>
          </p:nvPr>
        </p:nvSpPr>
        <p:spPr>
          <a:xfrm>
            <a:off x="609600" y="1577340"/>
            <a:ext cx="5303520" cy="4191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666" name="Google Shape;39;p16"/>
          <p:cNvSpPr txBox="1">
            <a:spLocks noGrp="1"/>
          </p:cNvSpPr>
          <p:nvPr>
            <p:ph type="body" idx="2"/>
          </p:nvPr>
        </p:nvSpPr>
        <p:spPr>
          <a:xfrm>
            <a:off x="6278880" y="1577340"/>
            <a:ext cx="5303520" cy="41910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lvl1pPr>
            <a:lvl2pPr marL="914400" lvl="1" indent="-228600" algn="l">
              <a:spcBef>
                <a:spcPts val="0"/>
              </a:spcBef>
              <a:spcAft>
                <a:spcPts val="0"/>
              </a:spcAft>
              <a:buSzPts val="1400"/>
              <a:buNone/>
            </a:lvl2pPr>
            <a:lvl3pPr marL="1371600" lvl="2" indent="-228600" algn="l">
              <a:spcBef>
                <a:spcPts val="0"/>
              </a:spcBef>
              <a:spcAft>
                <a:spcPts val="0"/>
              </a:spcAft>
              <a:buSzPts val="1400"/>
              <a:buNone/>
            </a:lvl3pPr>
            <a:lvl4pPr marL="1828800" lvl="3" indent="-228600" algn="l">
              <a:spcBef>
                <a:spcPts val="0"/>
              </a:spcBef>
              <a:spcAft>
                <a:spcPts val="0"/>
              </a:spcAft>
              <a:buSzPts val="1400"/>
              <a:buNone/>
            </a:lvl4pPr>
            <a:lvl5pPr marL="2286000" lvl="4" indent="-228600" algn="l">
              <a:spcBef>
                <a:spcPts val="0"/>
              </a:spcBef>
              <a:spcAft>
                <a:spcPts val="0"/>
              </a:spcAft>
              <a:buSzPts val="1400"/>
              <a:buNone/>
            </a:lvl5pPr>
            <a:lvl6pPr marL="2743200" lvl="5" indent="-228600" algn="l">
              <a:spcBef>
                <a:spcPts val="0"/>
              </a:spcBef>
              <a:spcAft>
                <a:spcPts val="0"/>
              </a:spcAft>
              <a:buSzPts val="1400"/>
              <a:buNone/>
            </a:lvl6pPr>
            <a:lvl7pPr marL="3200400" lvl="6" indent="-228600" algn="l">
              <a:spcBef>
                <a:spcPts val="0"/>
              </a:spcBef>
              <a:spcAft>
                <a:spcPts val="0"/>
              </a:spcAft>
              <a:buSzPts val="1400"/>
              <a:buNone/>
            </a:lvl7pPr>
            <a:lvl8pPr marL="3657600" lvl="7" indent="-228600" algn="l">
              <a:spcBef>
                <a:spcPts val="0"/>
              </a:spcBef>
              <a:spcAft>
                <a:spcPts val="0"/>
              </a:spcAft>
              <a:buSzPts val="1400"/>
              <a:buNone/>
            </a:lvl8pPr>
            <a:lvl9pPr marL="4114800" lvl="8" indent="-228600" algn="l">
              <a:spcBef>
                <a:spcPts val="0"/>
              </a:spcBef>
              <a:spcAft>
                <a:spcPts val="0"/>
              </a:spcAft>
              <a:buSzPts val="1400"/>
              <a:buNone/>
            </a:lvl9pPr>
          </a:lstStyle>
          <a:p>
            <a:endParaRPr/>
          </a:p>
        </p:txBody>
      </p:sp>
      <p:sp>
        <p:nvSpPr>
          <p:cNvPr id="1048667" name="Google Shape;40;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68" name="Google Shape;41;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a:endParaRPr/>
          </a:p>
        </p:txBody>
      </p:sp>
      <p:sp>
        <p:nvSpPr>
          <p:cNvPr id="1048669" name="Google Shape;42;p1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a:solidFill>
                  <a:srgbClr val="888888"/>
                </a:solidFill>
              </a:defRPr>
            </a:lvl1pPr>
            <a:lvl2pPr lvl="1" indent="0" algn="r">
              <a:spcBef>
                <a:spcPts val="0"/>
              </a:spcBef>
              <a:buNone/>
              <a:defRPr>
                <a:solidFill>
                  <a:srgbClr val="888888"/>
                </a:solidFill>
              </a:defRPr>
            </a:lvl2pPr>
            <a:lvl3pPr lvl="2" indent="0" algn="r">
              <a:spcBef>
                <a:spcPts val="0"/>
              </a:spcBef>
              <a:buNone/>
              <a:defRPr>
                <a:solidFill>
                  <a:srgbClr val="888888"/>
                </a:solidFill>
              </a:defRPr>
            </a:lvl3pPr>
            <a:lvl4pPr lvl="3" indent="0" algn="r">
              <a:spcBef>
                <a:spcPts val="0"/>
              </a:spcBef>
              <a:buNone/>
              <a:defRPr>
                <a:solidFill>
                  <a:srgbClr val="888888"/>
                </a:solidFill>
              </a:defRPr>
            </a:lvl4pPr>
            <a:lvl5pPr lvl="4" indent="0" algn="r">
              <a:spcBef>
                <a:spcPts val="0"/>
              </a:spcBef>
              <a:buNone/>
              <a:defRPr>
                <a:solidFill>
                  <a:srgbClr val="888888"/>
                </a:solidFill>
              </a:defRPr>
            </a:lvl5pPr>
            <a:lvl6pPr lvl="5" indent="0" algn="r">
              <a:spcBef>
                <a:spcPts val="0"/>
              </a:spcBef>
              <a:buNone/>
              <a:defRPr>
                <a:solidFill>
                  <a:srgbClr val="888888"/>
                </a:solidFill>
              </a:defRPr>
            </a:lvl6pPr>
            <a:lvl7pPr lvl="6" indent="0" algn="r">
              <a:spcBef>
                <a:spcPts val="0"/>
              </a:spcBef>
              <a:buNone/>
              <a:defRPr>
                <a:solidFill>
                  <a:srgbClr val="888888"/>
                </a:solidFill>
              </a:defRPr>
            </a:lvl7pPr>
            <a:lvl8pPr lvl="7" indent="0" algn="r">
              <a:spcBef>
                <a:spcPts val="0"/>
              </a:spcBef>
              <a:buNone/>
              <a:defRPr>
                <a:solidFill>
                  <a:srgbClr val="888888"/>
                </a:solidFill>
              </a:defRPr>
            </a:lvl8pPr>
            <a:lvl9pPr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48576" name="Google Shape;10;p11"/>
          <p:cNvSpPr txBox="1">
            <a:spLocks noGrp="1"/>
          </p:cNvSpPr>
          <p:nvPr>
            <p:ph type="title"/>
          </p:nvPr>
        </p:nvSpPr>
        <p:spPr>
          <a:xfrm>
            <a:off x="2253233" y="237871"/>
            <a:ext cx="7685532" cy="1081188"/>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3200" b="1" i="0" u="none" strike="noStrike" cap="none">
                <a:solidFill>
                  <a:srgbClr val="FF006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77" name="Google Shape;11;p11"/>
          <p:cNvSpPr txBox="1">
            <a:spLocks noGrp="1"/>
          </p:cNvSpPr>
          <p:nvPr>
            <p:ph type="body" idx="1"/>
          </p:nvPr>
        </p:nvSpPr>
        <p:spPr>
          <a:xfrm>
            <a:off x="597204" y="1479444"/>
            <a:ext cx="10424795" cy="463486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800" b="1"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048578" name="Google Shape;12;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79" name="Google Shape;13;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48580" name="Google Shape;14;p11"/>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lvl="0" indent="0" algn="r">
              <a:spcBef>
                <a:spcPts val="0"/>
              </a:spcBef>
              <a:buNone/>
              <a:defRPr sz="1800">
                <a:solidFill>
                  <a:srgbClr val="888888"/>
                </a:solidFill>
              </a:defRPr>
            </a:lvl1pPr>
            <a:lvl2pPr lvl="1" indent="0" algn="r">
              <a:spcBef>
                <a:spcPts val="0"/>
              </a:spcBef>
              <a:buNone/>
              <a:defRPr sz="1800">
                <a:solidFill>
                  <a:srgbClr val="888888"/>
                </a:solidFill>
              </a:defRPr>
            </a:lvl2pPr>
            <a:lvl3pPr lvl="2" indent="0" algn="r">
              <a:spcBef>
                <a:spcPts val="0"/>
              </a:spcBef>
              <a:buNone/>
              <a:defRPr sz="1800">
                <a:solidFill>
                  <a:srgbClr val="888888"/>
                </a:solidFill>
              </a:defRPr>
            </a:lvl3pPr>
            <a:lvl4pPr lvl="3" indent="0" algn="r">
              <a:spcBef>
                <a:spcPts val="0"/>
              </a:spcBef>
              <a:buNone/>
              <a:defRPr sz="1800">
                <a:solidFill>
                  <a:srgbClr val="888888"/>
                </a:solidFill>
              </a:defRPr>
            </a:lvl4pPr>
            <a:lvl5pPr lvl="4" indent="0" algn="r">
              <a:spcBef>
                <a:spcPts val="0"/>
              </a:spcBef>
              <a:buNone/>
              <a:defRPr sz="1800">
                <a:solidFill>
                  <a:srgbClr val="888888"/>
                </a:solidFill>
              </a:defRPr>
            </a:lvl5pPr>
            <a:lvl6pPr lvl="5" indent="0" algn="r">
              <a:spcBef>
                <a:spcPts val="0"/>
              </a:spcBef>
              <a:buNone/>
              <a:defRPr sz="1800">
                <a:solidFill>
                  <a:srgbClr val="888888"/>
                </a:solidFill>
              </a:defRPr>
            </a:lvl6pPr>
            <a:lvl7pPr lvl="6" indent="0" algn="r">
              <a:spcBef>
                <a:spcPts val="0"/>
              </a:spcBef>
              <a:buNone/>
              <a:defRPr sz="1800">
                <a:solidFill>
                  <a:srgbClr val="888888"/>
                </a:solidFill>
              </a:defRPr>
            </a:lvl7pPr>
            <a:lvl8pPr lvl="7" indent="0" algn="r">
              <a:spcBef>
                <a:spcPts val="0"/>
              </a:spcBef>
              <a:buNone/>
              <a:defRPr sz="1800">
                <a:solidFill>
                  <a:srgbClr val="888888"/>
                </a:solidFill>
              </a:defRPr>
            </a:lvl8pPr>
            <a:lvl9pPr lvl="8" indent="0" algn="r">
              <a:spcBef>
                <a:spcPts val="0"/>
              </a:spcBef>
              <a:buNone/>
              <a:defRPr sz="1800">
                <a:solidFill>
                  <a:srgbClr val="888888"/>
                </a:solidFill>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6"/>
        <p:cNvGrpSpPr/>
        <p:nvPr/>
      </p:nvGrpSpPr>
      <p:grpSpPr>
        <a:xfrm>
          <a:off x="0" y="0"/>
          <a:ext cx="0" cy="0"/>
          <a:chOff x="0" y="0"/>
          <a:chExt cx="0" cy="0"/>
        </a:xfrm>
      </p:grpSpPr>
      <p:sp>
        <p:nvSpPr>
          <p:cNvPr id="1048586" name="Google Shape;47;p1"/>
          <p:cNvSpPr txBox="1"/>
          <p:nvPr/>
        </p:nvSpPr>
        <p:spPr>
          <a:xfrm>
            <a:off x="0" y="5905378"/>
            <a:ext cx="5314448" cy="578990"/>
          </a:xfrm>
          <a:prstGeom prst="rect">
            <a:avLst/>
          </a:prstGeom>
          <a:noFill/>
          <a:ln>
            <a:noFill/>
          </a:ln>
        </p:spPr>
        <p:txBody>
          <a:bodyPr spcFirstLastPara="1" wrap="square" lIns="0" tIns="12050" rIns="0" bIns="0" anchor="t" anchorCtr="0">
            <a:spAutoFit/>
          </a:bodyPr>
          <a:lstStyle/>
          <a:p>
            <a:pPr marL="635" lvl="0" indent="0" algn="ctr" rtl="0">
              <a:lnSpc>
                <a:spcPct val="100000"/>
              </a:lnSpc>
              <a:spcBef>
                <a:spcPts val="0"/>
              </a:spcBef>
              <a:spcAft>
                <a:spcPts val="0"/>
              </a:spcAft>
              <a:buNone/>
            </a:pPr>
            <a:r>
              <a:rPr lang="en-US" sz="1800" b="1" dirty="0">
                <a:solidFill>
                  <a:srgbClr val="FF0066"/>
                </a:solidFill>
                <a:latin typeface="Arial"/>
                <a:ea typeface="Arial"/>
                <a:cs typeface="Arial"/>
                <a:sym typeface="Arial"/>
              </a:rPr>
              <a:t>PRESENTED BY</a:t>
            </a:r>
            <a:endParaRPr sz="2000" b="1" dirty="0">
              <a:solidFill>
                <a:srgbClr val="FF0066"/>
              </a:solidFill>
              <a:latin typeface="Arial"/>
              <a:ea typeface="Arial"/>
              <a:cs typeface="Arial"/>
              <a:sym typeface="Arial"/>
            </a:endParaRPr>
          </a:p>
          <a:p>
            <a:pPr marL="635" lvl="0" indent="0" algn="ctr" rtl="0">
              <a:lnSpc>
                <a:spcPct val="100000"/>
              </a:lnSpc>
              <a:spcBef>
                <a:spcPts val="95"/>
              </a:spcBef>
              <a:spcAft>
                <a:spcPts val="0"/>
              </a:spcAft>
              <a:buNone/>
            </a:pPr>
            <a:r>
              <a:rPr lang="en-US" sz="1800" b="1" dirty="0">
                <a:solidFill>
                  <a:srgbClr val="0000FF"/>
                </a:solidFill>
                <a:latin typeface="Arial"/>
                <a:ea typeface="Arial"/>
                <a:cs typeface="Arial"/>
                <a:sym typeface="Arial"/>
              </a:rPr>
              <a:t>2303</a:t>
            </a:r>
            <a:r>
              <a:rPr lang="en-US" sz="1800" b="1" dirty="0">
                <a:solidFill>
                  <a:srgbClr val="0000FF"/>
                </a:solidFill>
              </a:rPr>
              <a:t>811724321091-ROSHITH S</a:t>
            </a:r>
            <a:endParaRPr sz="2100" dirty="0">
              <a:solidFill>
                <a:srgbClr val="0000FF"/>
              </a:solidFill>
              <a:latin typeface="Arial"/>
              <a:ea typeface="Arial"/>
              <a:cs typeface="Arial"/>
              <a:sym typeface="Arial"/>
            </a:endParaRPr>
          </a:p>
        </p:txBody>
      </p:sp>
      <p:pic>
        <p:nvPicPr>
          <p:cNvPr id="2097152" name="Google Shape;48;p1"/>
          <p:cNvPicPr preferRelativeResize="0">
            <a:picLocks/>
          </p:cNvPicPr>
          <p:nvPr/>
        </p:nvPicPr>
        <p:blipFill rotWithShape="1">
          <a:blip r:embed="rId3">
            <a:alphaModFix/>
          </a:blip>
          <a:srcRect/>
          <a:stretch>
            <a:fillRect/>
          </a:stretch>
        </p:blipFill>
        <p:spPr>
          <a:xfrm>
            <a:off x="841714" y="222888"/>
            <a:ext cx="1057189" cy="1048127"/>
          </a:xfrm>
          <a:prstGeom prst="rect">
            <a:avLst/>
          </a:prstGeom>
          <a:noFill/>
          <a:ln>
            <a:noFill/>
          </a:ln>
        </p:spPr>
      </p:pic>
      <p:sp>
        <p:nvSpPr>
          <p:cNvPr id="1048587" name="Google Shape;49;p1"/>
          <p:cNvSpPr txBox="1">
            <a:spLocks noGrp="1"/>
          </p:cNvSpPr>
          <p:nvPr>
            <p:ph type="title"/>
          </p:nvPr>
        </p:nvSpPr>
        <p:spPr>
          <a:xfrm>
            <a:off x="2253233" y="237871"/>
            <a:ext cx="7685532" cy="621025"/>
          </a:xfrm>
          <a:prstGeom prst="rect">
            <a:avLst/>
          </a:prstGeom>
          <a:noFill/>
          <a:ln>
            <a:noFill/>
          </a:ln>
        </p:spPr>
        <p:txBody>
          <a:bodyPr spcFirstLastPara="1" wrap="square" lIns="0" tIns="11425" rIns="0" bIns="0" anchor="t" anchorCtr="0">
            <a:spAutoFit/>
          </a:bodyPr>
          <a:lstStyle/>
          <a:p>
            <a:pPr marL="2306320" marR="5080" lvl="0" indent="-1417955" algn="l" rtl="0">
              <a:lnSpc>
                <a:spcPct val="100000"/>
              </a:lnSpc>
              <a:spcBef>
                <a:spcPts val="0"/>
              </a:spcBef>
              <a:spcAft>
                <a:spcPts val="0"/>
              </a:spcAft>
              <a:buNone/>
            </a:pPr>
            <a:r>
              <a:rPr lang="en-US" sz="2000"/>
              <a:t>K.RAMAKRISHNAN COLLEGE OF TECHNOLOGY (AUTONOMOUS), TRICHY</a:t>
            </a:r>
            <a:endParaRPr sz="2000"/>
          </a:p>
        </p:txBody>
      </p:sp>
      <p:sp>
        <p:nvSpPr>
          <p:cNvPr id="1048588" name="Google Shape;50;p1"/>
          <p:cNvSpPr txBox="1"/>
          <p:nvPr/>
        </p:nvSpPr>
        <p:spPr>
          <a:xfrm>
            <a:off x="2563170" y="1802281"/>
            <a:ext cx="9870568" cy="566822"/>
          </a:xfrm>
          <a:prstGeom prst="rect">
            <a:avLst/>
          </a:prstGeom>
          <a:noFill/>
          <a:ln>
            <a:noFill/>
          </a:ln>
        </p:spPr>
        <p:txBody>
          <a:bodyPr spcFirstLastPara="1" wrap="square" lIns="0" tIns="12700" rIns="0" bIns="0" anchor="t" anchorCtr="0">
            <a:spAutoFit/>
          </a:bodyPr>
          <a:lstStyle/>
          <a:p>
            <a:pPr marL="1911350" marR="5080" lvl="0" indent="-1899285" algn="just" rtl="0">
              <a:lnSpc>
                <a:spcPct val="100000"/>
              </a:lnSpc>
              <a:spcBef>
                <a:spcPts val="0"/>
              </a:spcBef>
              <a:spcAft>
                <a:spcPts val="0"/>
              </a:spcAft>
              <a:buNone/>
            </a:pPr>
            <a:r>
              <a:rPr lang="en-US" sz="3600"/>
              <a:t>        </a:t>
            </a:r>
            <a:endParaRPr sz="3600" b="1">
              <a:latin typeface="Arial"/>
              <a:ea typeface="Arial"/>
              <a:cs typeface="Arial"/>
              <a:sym typeface="Arial"/>
            </a:endParaRPr>
          </a:p>
        </p:txBody>
      </p:sp>
      <p:pic>
        <p:nvPicPr>
          <p:cNvPr id="2097153" name="Google Shape;51;p1"/>
          <p:cNvPicPr preferRelativeResize="0">
            <a:picLocks/>
          </p:cNvPicPr>
          <p:nvPr/>
        </p:nvPicPr>
        <p:blipFill rotWithShape="1">
          <a:blip r:embed="rId4">
            <a:alphaModFix/>
          </a:blip>
          <a:srcRect/>
          <a:stretch>
            <a:fillRect/>
          </a:stretch>
        </p:blipFill>
        <p:spPr>
          <a:xfrm>
            <a:off x="10335768" y="259079"/>
            <a:ext cx="1155192" cy="1103376"/>
          </a:xfrm>
          <a:prstGeom prst="rect">
            <a:avLst/>
          </a:prstGeom>
          <a:noFill/>
          <a:ln>
            <a:noFill/>
          </a:ln>
        </p:spPr>
      </p:pic>
      <p:sp>
        <p:nvSpPr>
          <p:cNvPr id="1048589" name="Google Shape;52;p1"/>
          <p:cNvSpPr/>
          <p:nvPr/>
        </p:nvSpPr>
        <p:spPr>
          <a:xfrm>
            <a:off x="-114301" y="2342416"/>
            <a:ext cx="12420600" cy="2110700"/>
          </a:xfrm>
          <a:prstGeom prst="rect">
            <a:avLst/>
          </a:prstGeom>
          <a:noFill/>
          <a:ln>
            <a:noFill/>
          </a:ln>
        </p:spPr>
        <p:txBody>
          <a:bodyPr spcFirstLastPara="1" wrap="square" lIns="91425" tIns="45700" rIns="91425" bIns="45700" anchor="t" anchorCtr="0">
            <a:spAutoFit/>
          </a:bodyPr>
          <a:lstStyle/>
          <a:p>
            <a:pPr marL="0" lvl="0" indent="0" algn="ctr" rtl="0">
              <a:lnSpc>
                <a:spcPct val="150000"/>
              </a:lnSpc>
              <a:spcBef>
                <a:spcPts val="0"/>
              </a:spcBef>
              <a:spcAft>
                <a:spcPts val="0"/>
              </a:spcAft>
              <a:buNone/>
            </a:pPr>
            <a:r>
              <a:rPr lang="en-US" sz="4500" dirty="0">
                <a:solidFill>
                  <a:schemeClr val="dk1"/>
                </a:solidFill>
              </a:rPr>
              <a:t>SIMPLE FILTERING AND SORTING </a:t>
            </a:r>
          </a:p>
          <a:p>
            <a:pPr marL="0" lvl="0" indent="0" algn="ctr" rtl="0">
              <a:lnSpc>
                <a:spcPct val="150000"/>
              </a:lnSpc>
              <a:spcBef>
                <a:spcPts val="0"/>
              </a:spcBef>
              <a:spcAft>
                <a:spcPts val="0"/>
              </a:spcAft>
              <a:buNone/>
            </a:pPr>
            <a:r>
              <a:rPr lang="en-US" sz="4500" dirty="0">
                <a:solidFill>
                  <a:schemeClr val="dk1"/>
                </a:solidFill>
              </a:rPr>
              <a:t>USING R</a:t>
            </a:r>
            <a:endParaRPr sz="4500" b="0" cap="none" dirty="0">
              <a:solidFill>
                <a:schemeClr val="dk1"/>
              </a:solidFill>
              <a:latin typeface="Arial"/>
              <a:ea typeface="Arial"/>
              <a:cs typeface="Arial"/>
              <a:sym typeface="Arial"/>
            </a:endParaRPr>
          </a:p>
        </p:txBody>
      </p:sp>
      <p:sp>
        <p:nvSpPr>
          <p:cNvPr id="1048590" name="Google Shape;53;p1"/>
          <p:cNvSpPr txBox="1"/>
          <p:nvPr/>
        </p:nvSpPr>
        <p:spPr>
          <a:xfrm>
            <a:off x="8078598" y="5790721"/>
            <a:ext cx="3690391" cy="80788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900" b="1" dirty="0">
                <a:solidFill>
                  <a:srgbClr val="FF0066"/>
                </a:solidFill>
              </a:rPr>
              <a:t>GUIDED BY</a:t>
            </a:r>
            <a:endParaRPr lang="en-IN" sz="1900" dirty="0">
              <a:solidFill>
                <a:srgbClr val="FF0066"/>
              </a:solidFill>
              <a:latin typeface="Calibri"/>
              <a:ea typeface="Calibri"/>
              <a:cs typeface="Calibri"/>
              <a:sym typeface="Calibri"/>
            </a:endParaRPr>
          </a:p>
          <a:p>
            <a:pPr marL="0" lvl="0" indent="0" algn="ctr" rtl="0">
              <a:spcBef>
                <a:spcPts val="300"/>
              </a:spcBef>
              <a:spcAft>
                <a:spcPts val="0"/>
              </a:spcAft>
              <a:buNone/>
            </a:pPr>
            <a:r>
              <a:rPr lang="en-US" sz="1900" b="1" dirty="0" err="1">
                <a:solidFill>
                  <a:schemeClr val="hlink"/>
                </a:solidFill>
              </a:rPr>
              <a:t>Mrs.S.MURUGAVALLI</a:t>
            </a:r>
            <a:r>
              <a:rPr lang="en-US" sz="1900" b="1" dirty="0">
                <a:solidFill>
                  <a:schemeClr val="hlink"/>
                </a:solidFill>
              </a:rPr>
              <a:t>,</a:t>
            </a:r>
            <a:r>
              <a:rPr lang="en-IN" sz="1900" b="1" dirty="0">
                <a:solidFill>
                  <a:schemeClr val="hlink"/>
                </a:solidFill>
              </a:rPr>
              <a:t> AP/AI</a:t>
            </a:r>
            <a:endParaRPr lang="en-IN" sz="1900" b="1"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048645" name="Google Shape;140;p8"/>
          <p:cNvSpPr txBox="1">
            <a:spLocks noGrp="1"/>
          </p:cNvSpPr>
          <p:nvPr>
            <p:ph type="title"/>
          </p:nvPr>
        </p:nvSpPr>
        <p:spPr>
          <a:xfrm>
            <a:off x="2434635" y="679097"/>
            <a:ext cx="7685532" cy="492443"/>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sz="3000" dirty="0">
                <a:solidFill>
                  <a:srgbClr val="FF0000"/>
                </a:solidFill>
              </a:rPr>
              <a:t>IMPLEMENTATION</a:t>
            </a:r>
            <a:r>
              <a:rPr lang="en-US" dirty="0"/>
              <a:t> </a:t>
            </a:r>
            <a:r>
              <a:rPr lang="en-US" sz="3000" dirty="0">
                <a:solidFill>
                  <a:srgbClr val="FF0000"/>
                </a:solidFill>
              </a:rPr>
              <a:t>SCREENSHOTS</a:t>
            </a:r>
            <a:endParaRPr sz="3000" dirty="0">
              <a:solidFill>
                <a:srgbClr val="FF0000"/>
              </a:solidFill>
            </a:endParaRPr>
          </a:p>
        </p:txBody>
      </p:sp>
      <p:pic>
        <p:nvPicPr>
          <p:cNvPr id="2097174" name="Google Shape;141;p8"/>
          <p:cNvPicPr preferRelativeResize="0">
            <a:picLocks/>
          </p:cNvPicPr>
          <p:nvPr/>
        </p:nvPicPr>
        <p:blipFill rotWithShape="1">
          <a:blip r:embed="rId3">
            <a:alphaModFix/>
          </a:blip>
          <a:srcRect/>
          <a:stretch>
            <a:fillRect/>
          </a:stretch>
        </p:blipFill>
        <p:spPr>
          <a:xfrm>
            <a:off x="381000" y="276553"/>
            <a:ext cx="1054699" cy="1042506"/>
          </a:xfrm>
          <a:prstGeom prst="rect">
            <a:avLst/>
          </a:prstGeom>
          <a:noFill/>
          <a:ln>
            <a:noFill/>
          </a:ln>
        </p:spPr>
      </p:pic>
      <p:pic>
        <p:nvPicPr>
          <p:cNvPr id="2097175" name="Google Shape;142;p8"/>
          <p:cNvPicPr preferRelativeResize="0">
            <a:picLocks/>
          </p:cNvPicPr>
          <p:nvPr/>
        </p:nvPicPr>
        <p:blipFill rotWithShape="1">
          <a:blip r:embed="rId4">
            <a:alphaModFix/>
          </a:blip>
          <a:srcRect/>
          <a:stretch>
            <a:fillRect/>
          </a:stretch>
        </p:blipFill>
        <p:spPr>
          <a:xfrm>
            <a:off x="10442448" y="373583"/>
            <a:ext cx="1152244" cy="1103472"/>
          </a:xfrm>
          <a:prstGeom prst="rect">
            <a:avLst/>
          </a:prstGeom>
          <a:noFill/>
          <a:ln>
            <a:noFill/>
          </a:ln>
        </p:spPr>
      </p:pic>
      <p:sp>
        <p:nvSpPr>
          <p:cNvPr id="1048646" name="TextBox 1048671"/>
          <p:cNvSpPr txBox="1"/>
          <p:nvPr/>
        </p:nvSpPr>
        <p:spPr>
          <a:xfrm>
            <a:off x="475619" y="1721602"/>
            <a:ext cx="5801782" cy="358140"/>
          </a:xfrm>
          <a:prstGeom prst="rect">
            <a:avLst/>
          </a:prstGeom>
        </p:spPr>
        <p:txBody>
          <a:bodyPr wrap="square" rtlCol="0">
            <a:spAutoFit/>
          </a:bodyPr>
          <a:lstStyle/>
          <a:p>
            <a:r>
              <a:rPr lang="en-US" altLang="en-GB" sz="1800" dirty="0">
                <a:solidFill>
                  <a:srgbClr val="000000"/>
                </a:solidFill>
              </a:rPr>
              <a:t>3) COLOUM SELECTION </a:t>
            </a:r>
            <a:endParaRPr lang="en-GB" sz="2800" dirty="0">
              <a:solidFill>
                <a:srgbClr val="000000"/>
              </a:solidFill>
            </a:endParaRPr>
          </a:p>
        </p:txBody>
      </p:sp>
      <p:pic>
        <p:nvPicPr>
          <p:cNvPr id="2097176" name="Picture 2097177"/>
          <p:cNvPicPr>
            <a:picLocks/>
          </p:cNvPicPr>
          <p:nvPr/>
        </p:nvPicPr>
        <p:blipFill>
          <a:blip r:embed="rId5"/>
          <a:stretch>
            <a:fillRect/>
          </a:stretch>
        </p:blipFill>
        <p:spPr>
          <a:xfrm>
            <a:off x="381000" y="2629802"/>
            <a:ext cx="5984659" cy="3539419"/>
          </a:xfrm>
          <a:prstGeom prst="rect">
            <a:avLst/>
          </a:prstGeom>
        </p:spPr>
      </p:pic>
      <p:sp>
        <p:nvSpPr>
          <p:cNvPr id="1048647" name="TextBox 1048672"/>
          <p:cNvSpPr txBox="1"/>
          <p:nvPr/>
        </p:nvSpPr>
        <p:spPr>
          <a:xfrm>
            <a:off x="6698431" y="1835986"/>
            <a:ext cx="5670550" cy="358140"/>
          </a:xfrm>
          <a:prstGeom prst="rect">
            <a:avLst/>
          </a:prstGeom>
        </p:spPr>
        <p:txBody>
          <a:bodyPr wrap="square" rtlCol="0">
            <a:spAutoFit/>
          </a:bodyPr>
          <a:lstStyle/>
          <a:p>
            <a:r>
              <a:rPr lang="en-US" altLang="en-GB" sz="1800" dirty="0">
                <a:solidFill>
                  <a:srgbClr val="000000"/>
                </a:solidFill>
              </a:rPr>
              <a:t>4) SORTING AND FILTERING </a:t>
            </a:r>
            <a:endParaRPr lang="en-GB" sz="2800" dirty="0">
              <a:solidFill>
                <a:srgbClr val="000000"/>
              </a:solidFill>
            </a:endParaRPr>
          </a:p>
        </p:txBody>
      </p:sp>
      <p:pic>
        <p:nvPicPr>
          <p:cNvPr id="2097177" name="Picture 2097178"/>
          <p:cNvPicPr>
            <a:picLocks/>
          </p:cNvPicPr>
          <p:nvPr/>
        </p:nvPicPr>
        <p:blipFill>
          <a:blip r:embed="rId6"/>
          <a:srcRect r="49172" b="-46"/>
          <a:stretch>
            <a:fillRect/>
          </a:stretch>
        </p:blipFill>
        <p:spPr>
          <a:xfrm>
            <a:off x="6825587" y="2629802"/>
            <a:ext cx="4192983" cy="363215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Title 1048673"/>
          <p:cNvSpPr>
            <a:spLocks noGrp="1"/>
          </p:cNvSpPr>
          <p:nvPr>
            <p:ph type="title"/>
          </p:nvPr>
        </p:nvSpPr>
        <p:spPr>
          <a:xfrm>
            <a:off x="2400717" y="468035"/>
            <a:ext cx="7685532" cy="492443"/>
          </a:xfrm>
        </p:spPr>
        <p:txBody>
          <a:bodyPr/>
          <a:lstStyle/>
          <a:p>
            <a:r>
              <a:rPr lang="en-US" altLang="en-GB" dirty="0"/>
              <a:t>IMPLEMENTATION SCREENSHOTS</a:t>
            </a:r>
            <a:endParaRPr lang="en-GB" dirty="0"/>
          </a:p>
        </p:txBody>
      </p:sp>
      <p:sp>
        <p:nvSpPr>
          <p:cNvPr id="1048651" name="Text Placeholder 1048674"/>
          <p:cNvSpPr>
            <a:spLocks noGrp="1"/>
          </p:cNvSpPr>
          <p:nvPr>
            <p:ph type="body" idx="1"/>
          </p:nvPr>
        </p:nvSpPr>
        <p:spPr>
          <a:xfrm>
            <a:off x="597204" y="1479444"/>
            <a:ext cx="10424795" cy="276999"/>
          </a:xfrm>
        </p:spPr>
        <p:txBody>
          <a:bodyPr/>
          <a:lstStyle/>
          <a:p>
            <a:r>
              <a:rPr lang="en-US" altLang="en-GB" sz="1800" b="0" dirty="0"/>
              <a:t>5) RESULT TABLE DISPLAY </a:t>
            </a:r>
            <a:endParaRPr lang="en-GB" b="0" dirty="0"/>
          </a:p>
        </p:txBody>
      </p:sp>
      <p:pic>
        <p:nvPicPr>
          <p:cNvPr id="2097178" name="Picture 2097179"/>
          <p:cNvPicPr>
            <a:picLocks/>
          </p:cNvPicPr>
          <p:nvPr/>
        </p:nvPicPr>
        <p:blipFill>
          <a:blip r:embed="rId2"/>
          <a:stretch>
            <a:fillRect/>
          </a:stretch>
        </p:blipFill>
        <p:spPr>
          <a:xfrm>
            <a:off x="597204" y="2244932"/>
            <a:ext cx="6146685" cy="3562007"/>
          </a:xfrm>
          <a:prstGeom prst="rect">
            <a:avLst/>
          </a:prstGeom>
        </p:spPr>
      </p:pic>
      <p:pic>
        <p:nvPicPr>
          <p:cNvPr id="2097179" name="Picture 2097180"/>
          <p:cNvPicPr>
            <a:picLocks/>
          </p:cNvPicPr>
          <p:nvPr/>
        </p:nvPicPr>
        <p:blipFill>
          <a:blip r:embed="rId3"/>
          <a:stretch>
            <a:fillRect/>
          </a:stretch>
        </p:blipFill>
        <p:spPr>
          <a:xfrm>
            <a:off x="7168916" y="2310230"/>
            <a:ext cx="4298624" cy="3833513"/>
          </a:xfrm>
          <a:prstGeom prst="rect">
            <a:avLst/>
          </a:prstGeom>
        </p:spPr>
      </p:pic>
      <p:pic>
        <p:nvPicPr>
          <p:cNvPr id="2097180" name="Google Shape;141;p8"/>
          <p:cNvPicPr preferRelativeResize="0">
            <a:picLocks/>
          </p:cNvPicPr>
          <p:nvPr/>
        </p:nvPicPr>
        <p:blipFill rotWithShape="1">
          <a:blip r:embed="rId4">
            <a:alphaModFix/>
          </a:blip>
          <a:srcRect/>
          <a:stretch>
            <a:fillRect/>
          </a:stretch>
        </p:blipFill>
        <p:spPr>
          <a:xfrm>
            <a:off x="381000" y="276553"/>
            <a:ext cx="1054699" cy="1042506"/>
          </a:xfrm>
          <a:prstGeom prst="rect">
            <a:avLst/>
          </a:prstGeom>
          <a:noFill/>
          <a:ln>
            <a:noFill/>
          </a:ln>
        </p:spPr>
      </p:pic>
      <p:pic>
        <p:nvPicPr>
          <p:cNvPr id="2097181" name="Google Shape;151;p9"/>
          <p:cNvPicPr preferRelativeResize="0">
            <a:picLocks/>
          </p:cNvPicPr>
          <p:nvPr/>
        </p:nvPicPr>
        <p:blipFill rotWithShape="1">
          <a:blip r:embed="rId5">
            <a:alphaModFix/>
          </a:blip>
          <a:srcRect/>
          <a:stretch>
            <a:fillRect/>
          </a:stretch>
        </p:blipFill>
        <p:spPr>
          <a:xfrm>
            <a:off x="10335768" y="259079"/>
            <a:ext cx="1155192" cy="11033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048652" name="Google Shape;149;p9"/>
          <p:cNvSpPr txBox="1">
            <a:spLocks noGrp="1"/>
          </p:cNvSpPr>
          <p:nvPr>
            <p:ph type="title"/>
          </p:nvPr>
        </p:nvSpPr>
        <p:spPr>
          <a:xfrm>
            <a:off x="2253233" y="237871"/>
            <a:ext cx="7685532" cy="1009712"/>
          </a:xfrm>
          <a:prstGeom prst="rect">
            <a:avLst/>
          </a:prstGeom>
          <a:noFill/>
          <a:ln>
            <a:noFill/>
          </a:ln>
        </p:spPr>
        <p:txBody>
          <a:bodyPr spcFirstLastPara="1" wrap="square" lIns="0" tIns="512250" rIns="0" bIns="0" anchor="t" anchorCtr="0">
            <a:spAutoFit/>
          </a:bodyPr>
          <a:lstStyle/>
          <a:p>
            <a:pPr marL="12700" lvl="0" indent="0" algn="ctr" rtl="0">
              <a:lnSpc>
                <a:spcPct val="100000"/>
              </a:lnSpc>
              <a:spcBef>
                <a:spcPts val="0"/>
              </a:spcBef>
              <a:spcAft>
                <a:spcPts val="0"/>
              </a:spcAft>
              <a:buNone/>
            </a:pPr>
            <a:r>
              <a:rPr lang="en-US" dirty="0">
                <a:solidFill>
                  <a:srgbClr val="FF0000"/>
                </a:solidFill>
              </a:rPr>
              <a:t>CONCLUSION</a:t>
            </a:r>
            <a:endParaRPr dirty="0">
              <a:solidFill>
                <a:srgbClr val="FF0000"/>
              </a:solidFill>
            </a:endParaRPr>
          </a:p>
        </p:txBody>
      </p:sp>
      <p:pic>
        <p:nvPicPr>
          <p:cNvPr id="2097182" name="Google Shape;150;p9"/>
          <p:cNvPicPr preferRelativeResize="0">
            <a:picLocks/>
          </p:cNvPicPr>
          <p:nvPr/>
        </p:nvPicPr>
        <p:blipFill rotWithShape="1">
          <a:blip r:embed="rId3">
            <a:alphaModFix/>
          </a:blip>
          <a:srcRect/>
          <a:stretch>
            <a:fillRect/>
          </a:stretch>
        </p:blipFill>
        <p:spPr>
          <a:xfrm>
            <a:off x="841714" y="222888"/>
            <a:ext cx="1057189" cy="1048127"/>
          </a:xfrm>
          <a:prstGeom prst="rect">
            <a:avLst/>
          </a:prstGeom>
          <a:noFill/>
          <a:ln>
            <a:noFill/>
          </a:ln>
        </p:spPr>
      </p:pic>
      <p:pic>
        <p:nvPicPr>
          <p:cNvPr id="2097183" name="Google Shape;151;p9"/>
          <p:cNvPicPr preferRelativeResize="0">
            <a:picLocks/>
          </p:cNvPicPr>
          <p:nvPr/>
        </p:nvPicPr>
        <p:blipFill rotWithShape="1">
          <a:blip r:embed="rId4">
            <a:alphaModFix/>
          </a:blip>
          <a:srcRect/>
          <a:stretch>
            <a:fillRect/>
          </a:stretch>
        </p:blipFill>
        <p:spPr>
          <a:xfrm>
            <a:off x="10335768" y="259079"/>
            <a:ext cx="1155192" cy="1103376"/>
          </a:xfrm>
          <a:prstGeom prst="rect">
            <a:avLst/>
          </a:prstGeom>
          <a:noFill/>
          <a:ln>
            <a:noFill/>
          </a:ln>
        </p:spPr>
      </p:pic>
      <p:sp>
        <p:nvSpPr>
          <p:cNvPr id="1048653" name="Google Shape;152;p9"/>
          <p:cNvSpPr/>
          <p:nvPr/>
        </p:nvSpPr>
        <p:spPr>
          <a:xfrm>
            <a:off x="1523998" y="2286000"/>
            <a:ext cx="10668001" cy="802600"/>
          </a:xfrm>
          <a:prstGeom prst="rect">
            <a:avLst/>
          </a:prstGeom>
          <a:noFill/>
          <a:ln>
            <a:noFill/>
          </a:ln>
        </p:spPr>
        <p:txBody>
          <a:bodyPr spcFirstLastPara="1" wrap="square" lIns="91425" tIns="45700" rIns="91425" bIns="45700" anchor="t" anchorCtr="0">
            <a:spAutoFit/>
          </a:bodyPr>
          <a:lstStyle/>
          <a:p>
            <a:pPr marL="342900" lvl="0" indent="-342900" algn="l" rtl="0">
              <a:lnSpc>
                <a:spcPct val="200000"/>
              </a:lnSpc>
              <a:spcBef>
                <a:spcPts val="0"/>
              </a:spcBef>
              <a:spcAft>
                <a:spcPts val="0"/>
              </a:spcAft>
              <a:buSzPts val="2400"/>
              <a:buFont typeface="Noto Sans Symbols"/>
              <a:buChar char="❑"/>
            </a:pPr>
            <a:endParaRPr sz="2400" b="1" dirty="0">
              <a:latin typeface="Times New Roman"/>
              <a:ea typeface="Times New Roman"/>
              <a:cs typeface="Times New Roman"/>
              <a:sym typeface="Times New Roman"/>
            </a:endParaRPr>
          </a:p>
        </p:txBody>
      </p:sp>
      <p:sp>
        <p:nvSpPr>
          <p:cNvPr id="1048654" name="Rectangle 1"/>
          <p:cNvSpPr>
            <a:spLocks noChangeArrowheads="1"/>
          </p:cNvSpPr>
          <p:nvPr/>
        </p:nvSpPr>
        <p:spPr bwMode="auto">
          <a:xfrm>
            <a:off x="1082511" y="1654481"/>
            <a:ext cx="9397922" cy="313943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None/>
            </a:pPr>
            <a:r>
              <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 provides an easy-to-use tool for exploring CSV datasets interactively. It eliminates the need for manual data wrangling via Excel or code. Users can quickly gain insights by sorting and filtering any uploaded dataset . The modular design allows for future enhancements like exporting filtered data . This tool is ideal for students, researchers, or analysts who work with CSV files.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56"/>
        <p:cNvGrpSpPr/>
        <p:nvPr/>
      </p:nvGrpSpPr>
      <p:grpSpPr>
        <a:xfrm>
          <a:off x="0" y="0"/>
          <a:ext cx="0" cy="0"/>
          <a:chOff x="0" y="0"/>
          <a:chExt cx="0" cy="0"/>
        </a:xfrm>
      </p:grpSpPr>
      <p:pic>
        <p:nvPicPr>
          <p:cNvPr id="2097185" name="Picture 2097184"/>
          <p:cNvPicPr>
            <a:picLocks/>
          </p:cNvPicPr>
          <p:nvPr/>
        </p:nvPicPr>
        <p:blipFill>
          <a:blip r:embed="rId3"/>
          <a:srcRect l="16743" t="18731" r="10665" b="17649"/>
          <a:stretch>
            <a:fillRect/>
          </a:stretch>
        </p:blipFill>
        <p:spPr>
          <a:xfrm>
            <a:off x="3247471" y="1910586"/>
            <a:ext cx="5246585" cy="303682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57"/>
        <p:cNvGrpSpPr/>
        <p:nvPr/>
      </p:nvGrpSpPr>
      <p:grpSpPr>
        <a:xfrm>
          <a:off x="0" y="0"/>
          <a:ext cx="0" cy="0"/>
          <a:chOff x="0" y="0"/>
          <a:chExt cx="0" cy="0"/>
        </a:xfrm>
      </p:grpSpPr>
      <p:sp>
        <p:nvSpPr>
          <p:cNvPr id="1048593" name="Google Shape;58;p2"/>
          <p:cNvSpPr txBox="1">
            <a:spLocks noGrp="1"/>
          </p:cNvSpPr>
          <p:nvPr>
            <p:ph type="title"/>
          </p:nvPr>
        </p:nvSpPr>
        <p:spPr>
          <a:xfrm>
            <a:off x="1988057" y="340306"/>
            <a:ext cx="7685532" cy="813290"/>
          </a:xfrm>
          <a:prstGeom prst="rect">
            <a:avLst/>
          </a:prstGeom>
          <a:noFill/>
          <a:ln>
            <a:noFill/>
          </a:ln>
        </p:spPr>
        <p:txBody>
          <a:bodyPr spcFirstLastPara="1" wrap="square" lIns="0" tIns="348225" rIns="0" bIns="0" anchor="t" anchorCtr="0">
            <a:spAutoFit/>
          </a:bodyPr>
          <a:lstStyle/>
          <a:p>
            <a:pPr marL="1304925" lvl="0" indent="0" algn="l" rtl="0">
              <a:lnSpc>
                <a:spcPct val="100000"/>
              </a:lnSpc>
              <a:spcBef>
                <a:spcPts val="0"/>
              </a:spcBef>
              <a:spcAft>
                <a:spcPts val="0"/>
              </a:spcAft>
              <a:buNone/>
            </a:pPr>
            <a:r>
              <a:rPr lang="en-US" sz="3000" dirty="0">
                <a:solidFill>
                  <a:srgbClr val="FF0000"/>
                </a:solidFill>
              </a:rPr>
              <a:t>PRESENTATION OVERVIEW</a:t>
            </a:r>
            <a:endParaRPr sz="3000" dirty="0">
              <a:solidFill>
                <a:srgbClr val="FF0000"/>
              </a:solidFill>
            </a:endParaRPr>
          </a:p>
        </p:txBody>
      </p:sp>
      <p:sp>
        <p:nvSpPr>
          <p:cNvPr id="1048594" name="Google Shape;59;p2"/>
          <p:cNvSpPr txBox="1"/>
          <p:nvPr/>
        </p:nvSpPr>
        <p:spPr>
          <a:xfrm>
            <a:off x="1988057" y="1520177"/>
            <a:ext cx="7685700" cy="4812025"/>
          </a:xfrm>
          <a:prstGeom prst="rect">
            <a:avLst/>
          </a:prstGeom>
          <a:noFill/>
          <a:ln>
            <a:noFill/>
          </a:ln>
        </p:spPr>
        <p:txBody>
          <a:bodyPr spcFirstLastPara="1" wrap="square" lIns="0" tIns="11425" rIns="0" bIns="0" anchor="t" anchorCtr="0">
            <a:spAutoFit/>
          </a:bodyPr>
          <a:lstStyle/>
          <a:p>
            <a:pPr marL="41910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IN" sz="2400" b="1" dirty="0">
                <a:latin typeface="Arial Narrow"/>
                <a:ea typeface="Arial Narrow"/>
                <a:cs typeface="Arial Narrow"/>
                <a:sym typeface="Arial Narrow"/>
              </a:rPr>
              <a:t>Problem Identification</a:t>
            </a:r>
          </a:p>
          <a:p>
            <a:pPr marL="41910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IN" sz="2400" b="1" dirty="0">
                <a:latin typeface="Arial Narrow"/>
                <a:ea typeface="Arial Narrow"/>
                <a:cs typeface="Arial Narrow"/>
                <a:sym typeface="Arial Narrow"/>
              </a:rPr>
              <a:t>Objective</a:t>
            </a:r>
          </a:p>
          <a:p>
            <a:pPr marL="41910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IN" sz="2400" b="1" dirty="0">
                <a:latin typeface="Arial Narrow"/>
                <a:ea typeface="Arial Narrow"/>
                <a:cs typeface="Arial Narrow"/>
                <a:sym typeface="Arial Narrow"/>
              </a:rPr>
              <a:t>Dataflow Diagram</a:t>
            </a:r>
          </a:p>
          <a:p>
            <a:pPr marL="41910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IN" sz="2400" b="1" dirty="0">
                <a:latin typeface="Arial Narrow"/>
                <a:ea typeface="Arial Narrow"/>
                <a:cs typeface="Arial Narrow"/>
                <a:sym typeface="Arial Narrow"/>
              </a:rPr>
              <a:t>List of Modules</a:t>
            </a:r>
          </a:p>
          <a:p>
            <a:pPr marL="41910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IN" sz="2400" b="1" dirty="0">
                <a:latin typeface="Arial Narrow"/>
                <a:ea typeface="Arial Narrow"/>
                <a:cs typeface="Arial Narrow"/>
                <a:sym typeface="Arial Narrow"/>
              </a:rPr>
              <a:t>Module Description</a:t>
            </a:r>
          </a:p>
          <a:p>
            <a:pPr marL="41910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IN" sz="2400" b="1" dirty="0">
                <a:latin typeface="Arial Narrow"/>
                <a:ea typeface="Arial Narrow"/>
                <a:cs typeface="Arial Narrow"/>
                <a:sym typeface="Arial Narrow"/>
              </a:rPr>
              <a:t>Implementation Screenshots</a:t>
            </a:r>
          </a:p>
          <a:p>
            <a:pPr marL="419100" lvl="0" indent="-342900" algn="just" rtl="0">
              <a:lnSpc>
                <a:spcPct val="150000"/>
              </a:lnSpc>
              <a:spcBef>
                <a:spcPts val="0"/>
              </a:spcBef>
              <a:spcAft>
                <a:spcPts val="0"/>
              </a:spcAft>
              <a:buClr>
                <a:schemeClr val="dk1"/>
              </a:buClr>
              <a:buSzPts val="2400"/>
              <a:buFont typeface="Wingdings" panose="05000000000000000000" pitchFamily="2" charset="2"/>
              <a:buChar char="Ø"/>
            </a:pPr>
            <a:r>
              <a:rPr lang="en-IN" sz="2400" b="1" dirty="0">
                <a:latin typeface="Arial Narrow"/>
                <a:ea typeface="Arial Narrow"/>
                <a:cs typeface="Arial Narrow"/>
                <a:sym typeface="Arial Narrow"/>
              </a:rPr>
              <a:t>Conclusion</a:t>
            </a:r>
          </a:p>
          <a:p>
            <a:pPr marL="76200" lvl="0" rtl="0">
              <a:lnSpc>
                <a:spcPct val="150000"/>
              </a:lnSpc>
              <a:spcBef>
                <a:spcPts val="0"/>
              </a:spcBef>
              <a:spcAft>
                <a:spcPts val="0"/>
              </a:spcAft>
              <a:buClr>
                <a:schemeClr val="dk1"/>
              </a:buClr>
              <a:buSzPts val="2400"/>
            </a:pPr>
            <a:endParaRPr lang="en-IN" sz="2400" b="1" dirty="0">
              <a:latin typeface="Arial Narrow"/>
              <a:ea typeface="Arial Narrow"/>
              <a:cs typeface="Arial Narrow"/>
              <a:sym typeface="Arial Narrow"/>
            </a:endParaRPr>
          </a:p>
          <a:p>
            <a:pPr marL="76200" lvl="0" rtl="0">
              <a:lnSpc>
                <a:spcPct val="150000"/>
              </a:lnSpc>
              <a:spcBef>
                <a:spcPts val="0"/>
              </a:spcBef>
              <a:spcAft>
                <a:spcPts val="0"/>
              </a:spcAft>
              <a:buClr>
                <a:schemeClr val="dk1"/>
              </a:buClr>
              <a:buSzPts val="2400"/>
            </a:pPr>
            <a:endParaRPr sz="2400" b="1" dirty="0">
              <a:latin typeface="Arial Narrow"/>
              <a:ea typeface="Arial Narrow"/>
              <a:cs typeface="Arial Narrow"/>
              <a:sym typeface="Arial Narrow"/>
            </a:endParaRPr>
          </a:p>
        </p:txBody>
      </p:sp>
      <p:pic>
        <p:nvPicPr>
          <p:cNvPr id="2097154" name="Google Shape;60;p2"/>
          <p:cNvPicPr preferRelativeResize="0">
            <a:picLocks/>
          </p:cNvPicPr>
          <p:nvPr/>
        </p:nvPicPr>
        <p:blipFill rotWithShape="1">
          <a:blip r:embed="rId3">
            <a:alphaModFix/>
          </a:blip>
          <a:srcRect/>
          <a:stretch>
            <a:fillRect/>
          </a:stretch>
        </p:blipFill>
        <p:spPr>
          <a:xfrm>
            <a:off x="841714" y="222888"/>
            <a:ext cx="1057189" cy="1048127"/>
          </a:xfrm>
          <a:prstGeom prst="rect">
            <a:avLst/>
          </a:prstGeom>
          <a:noFill/>
          <a:ln>
            <a:noFill/>
          </a:ln>
        </p:spPr>
      </p:pic>
      <p:pic>
        <p:nvPicPr>
          <p:cNvPr id="2097155" name="Google Shape;61;p2"/>
          <p:cNvPicPr preferRelativeResize="0">
            <a:picLocks/>
          </p:cNvPicPr>
          <p:nvPr/>
        </p:nvPicPr>
        <p:blipFill rotWithShape="1">
          <a:blip r:embed="rId4">
            <a:alphaModFix/>
          </a:blip>
          <a:srcRect/>
          <a:stretch>
            <a:fillRect/>
          </a:stretch>
        </p:blipFill>
        <p:spPr>
          <a:xfrm>
            <a:off x="10335768" y="259079"/>
            <a:ext cx="1155192" cy="11033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1048600" name="Google Shape;67;g35010ecbb2c_0_14"/>
          <p:cNvSpPr txBox="1"/>
          <p:nvPr/>
        </p:nvSpPr>
        <p:spPr>
          <a:xfrm>
            <a:off x="909451" y="798116"/>
            <a:ext cx="9095700" cy="646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dirty="0">
                <a:solidFill>
                  <a:srgbClr val="FF0000"/>
                </a:solidFill>
              </a:rPr>
              <a:t>PROBLEM IDENTIFICATION</a:t>
            </a:r>
            <a:endParaRPr sz="3000" dirty="0">
              <a:solidFill>
                <a:srgbClr val="FF0000"/>
              </a:solidFill>
            </a:endParaRPr>
          </a:p>
        </p:txBody>
      </p:sp>
      <p:sp>
        <p:nvSpPr>
          <p:cNvPr id="1048601" name="Google Shape;68;g35010ecbb2c_0_14"/>
          <p:cNvSpPr txBox="1"/>
          <p:nvPr/>
        </p:nvSpPr>
        <p:spPr>
          <a:xfrm>
            <a:off x="497175" y="1931219"/>
            <a:ext cx="10822500" cy="800189"/>
          </a:xfrm>
          <a:prstGeom prst="rect">
            <a:avLst/>
          </a:prstGeom>
          <a:noFill/>
          <a:ln>
            <a:noFill/>
          </a:ln>
        </p:spPr>
        <p:txBody>
          <a:bodyPr spcFirstLastPara="1" wrap="square" lIns="91425" tIns="91425" rIns="91425" bIns="91425" anchor="t" anchorCtr="0">
            <a:spAutoFit/>
          </a:bodyPr>
          <a:lstStyle/>
          <a:p>
            <a:pPr marL="457200" lvl="0" indent="-355600" algn="just" rtl="0">
              <a:lnSpc>
                <a:spcPct val="200000"/>
              </a:lnSpc>
              <a:spcBef>
                <a:spcPts val="0"/>
              </a:spcBef>
              <a:spcAft>
                <a:spcPts val="0"/>
              </a:spcAft>
              <a:buClr>
                <a:schemeClr val="dk1"/>
              </a:buClr>
              <a:buSzPts val="2000"/>
              <a:buChar char="❏"/>
            </a:pPr>
            <a:endParaRPr sz="2000" dirty="0">
              <a:solidFill>
                <a:schemeClr val="dk1"/>
              </a:solidFill>
            </a:endParaRPr>
          </a:p>
        </p:txBody>
      </p:sp>
      <p:pic>
        <p:nvPicPr>
          <p:cNvPr id="2097156" name="Google Shape;69;g35010ecbb2c_0_14"/>
          <p:cNvPicPr preferRelativeResize="0">
            <a:picLocks/>
          </p:cNvPicPr>
          <p:nvPr/>
        </p:nvPicPr>
        <p:blipFill rotWithShape="1">
          <a:blip r:embed="rId3">
            <a:alphaModFix/>
          </a:blip>
          <a:srcRect/>
          <a:stretch>
            <a:fillRect/>
          </a:stretch>
        </p:blipFill>
        <p:spPr>
          <a:xfrm>
            <a:off x="687389" y="565788"/>
            <a:ext cx="1057189" cy="1048127"/>
          </a:xfrm>
          <a:prstGeom prst="rect">
            <a:avLst/>
          </a:prstGeom>
          <a:noFill/>
          <a:ln>
            <a:noFill/>
          </a:ln>
        </p:spPr>
      </p:pic>
      <p:pic>
        <p:nvPicPr>
          <p:cNvPr id="2097157" name="Google Shape;70;g35010ecbb2c_0_14"/>
          <p:cNvPicPr preferRelativeResize="0">
            <a:picLocks/>
          </p:cNvPicPr>
          <p:nvPr/>
        </p:nvPicPr>
        <p:blipFill rotWithShape="1">
          <a:blip r:embed="rId4">
            <a:alphaModFix/>
          </a:blip>
          <a:srcRect/>
          <a:stretch>
            <a:fillRect/>
          </a:stretch>
        </p:blipFill>
        <p:spPr>
          <a:xfrm>
            <a:off x="10005151" y="631781"/>
            <a:ext cx="1057175" cy="1009770"/>
          </a:xfrm>
          <a:prstGeom prst="rect">
            <a:avLst/>
          </a:prstGeom>
          <a:noFill/>
          <a:ln>
            <a:noFill/>
          </a:ln>
        </p:spPr>
      </p:pic>
      <p:sp>
        <p:nvSpPr>
          <p:cNvPr id="1048602" name="Rectangle 1"/>
          <p:cNvSpPr>
            <a:spLocks noChangeArrowheads="1"/>
          </p:cNvSpPr>
          <p:nvPr/>
        </p:nvSpPr>
        <p:spPr bwMode="auto">
          <a:xfrm>
            <a:off x="497175" y="1882299"/>
            <a:ext cx="11033790" cy="2529839"/>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v"/>
            </a:pPr>
            <a:r>
              <a:rPr kumimoji="0" lang="en-US" altLang="en-US" sz="2000" b="0" i="0" u="none" strike="noStrike" cap="none" normalizeH="0" baseline="0" dirty="0">
                <a:ln>
                  <a:noFill/>
                </a:ln>
                <a:solidFill>
                  <a:schemeClr val="tx1"/>
                </a:solidFill>
                <a:effectLst/>
                <a:latin typeface="Arial" panose="020B0604020202020204" pitchFamily="34" charset="0"/>
              </a:rPr>
              <a:t>Many users work with large CSV datasets but lack tools to interactively explore or clean them.</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v"/>
            </a:pPr>
            <a:r>
              <a:rPr kumimoji="0" lang="en-US" altLang="en-US" sz="2000" b="0" i="0" u="none" strike="noStrike" cap="none" normalizeH="0" baseline="0" dirty="0">
                <a:ln>
                  <a:noFill/>
                </a:ln>
                <a:solidFill>
                  <a:schemeClr val="tx1"/>
                </a:solidFill>
                <a:effectLst/>
                <a:latin typeface="Arial" panose="020B0604020202020204" pitchFamily="34" charset="0"/>
              </a:rPr>
              <a:t>Manual filtering and sorting in Excel or static scripts is time-consuming and error-prone.</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v"/>
            </a:pPr>
            <a:r>
              <a:rPr kumimoji="0" lang="en-US" altLang="en-US" sz="2000" b="0" i="0" u="none" strike="noStrike" cap="none" normalizeH="0" baseline="0" dirty="0">
                <a:ln>
                  <a:noFill/>
                </a:ln>
                <a:solidFill>
                  <a:schemeClr val="tx1"/>
                </a:solidFill>
                <a:effectLst/>
                <a:latin typeface="Arial" panose="020B0604020202020204" pitchFamily="34" charset="0"/>
              </a:rPr>
              <a:t>Existing dashboard tools may require programming knowledge or are overly complex.</a:t>
            </a:r>
          </a:p>
          <a:p>
            <a:pPr marL="285750" marR="0" lvl="0" indent="-285750" algn="l" defTabSz="914400" rtl="0" eaLnBrk="0" fontAlgn="base" latinLnBrk="0" hangingPunct="0">
              <a:lnSpc>
                <a:spcPct val="200000"/>
              </a:lnSpc>
              <a:spcBef>
                <a:spcPct val="0"/>
              </a:spcBef>
              <a:spcAft>
                <a:spcPct val="0"/>
              </a:spcAft>
              <a:buClrTx/>
              <a:buSzTx/>
              <a:buFont typeface="Wingdings" panose="05000000000000000000" pitchFamily="2" charset="2"/>
              <a:buChar char="v"/>
            </a:pPr>
            <a:r>
              <a:rPr kumimoji="0" lang="en-US" altLang="en-US" sz="2000" b="0" i="0" u="none" strike="noStrike" cap="none" normalizeH="0" baseline="0" dirty="0">
                <a:ln>
                  <a:noFill/>
                </a:ln>
                <a:solidFill>
                  <a:schemeClr val="tx1"/>
                </a:solidFill>
                <a:effectLst/>
                <a:latin typeface="Arial" panose="020B0604020202020204" pitchFamily="34" charset="0"/>
              </a:rPr>
              <a:t>There's a need for a </a:t>
            </a:r>
            <a:r>
              <a:rPr kumimoji="0" lang="en-US" altLang="en-US" sz="2000" b="1" i="0" u="none" strike="noStrike" cap="none" normalizeH="0" baseline="0" dirty="0">
                <a:ln>
                  <a:noFill/>
                </a:ln>
                <a:solidFill>
                  <a:schemeClr val="tx1"/>
                </a:solidFill>
                <a:effectLst/>
                <a:latin typeface="Arial" panose="020B0604020202020204" pitchFamily="34" charset="0"/>
              </a:rPr>
              <a:t>user-friendly dashboard</a:t>
            </a:r>
            <a:r>
              <a:rPr kumimoji="0" lang="en-US" altLang="en-US" sz="2000" b="0" i="0" u="none" strike="noStrike" cap="none" normalizeH="0" baseline="0" dirty="0">
                <a:ln>
                  <a:noFill/>
                </a:ln>
                <a:solidFill>
                  <a:schemeClr val="tx1"/>
                </a:solidFill>
                <a:effectLst/>
                <a:latin typeface="Arial" panose="020B0604020202020204" pitchFamily="34" charset="0"/>
              </a:rPr>
              <a:t> to </a:t>
            </a:r>
            <a:r>
              <a:rPr kumimoji="0" lang="en-US" altLang="en-US" sz="2000" b="1" i="0" u="none" strike="noStrike" cap="none" normalizeH="0" baseline="0" dirty="0">
                <a:ln>
                  <a:noFill/>
                </a:ln>
                <a:solidFill>
                  <a:schemeClr val="tx1"/>
                </a:solidFill>
                <a:effectLst/>
                <a:latin typeface="Arial" panose="020B0604020202020204" pitchFamily="34" charset="0"/>
              </a:rPr>
              <a:t>upload, sort, and filter data</a:t>
            </a:r>
            <a:r>
              <a:rPr kumimoji="0" lang="en-US" altLang="en-US" sz="2000" b="0" i="0" u="none" strike="noStrike" cap="none" normalizeH="0" baseline="0" dirty="0">
                <a:ln>
                  <a:noFill/>
                </a:ln>
                <a:solidFill>
                  <a:schemeClr val="tx1"/>
                </a:solidFill>
                <a:effectLst/>
                <a:latin typeface="Arial" panose="020B0604020202020204" pitchFamily="34"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1048610" name="Google Shape;76;g35010ecbb2c_0_1"/>
          <p:cNvSpPr txBox="1"/>
          <p:nvPr/>
        </p:nvSpPr>
        <p:spPr>
          <a:xfrm>
            <a:off x="2919609" y="430351"/>
            <a:ext cx="4992000" cy="646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3000" b="1" dirty="0">
                <a:solidFill>
                  <a:srgbClr val="FF0000"/>
                </a:solidFill>
              </a:rPr>
              <a:t>OBJECTIVE</a:t>
            </a:r>
            <a:endParaRPr sz="3000" dirty="0">
              <a:solidFill>
                <a:srgbClr val="FF0000"/>
              </a:solidFill>
            </a:endParaRPr>
          </a:p>
        </p:txBody>
      </p:sp>
      <p:pic>
        <p:nvPicPr>
          <p:cNvPr id="2097158" name="Google Shape;78;g35010ecbb2c_0_1"/>
          <p:cNvPicPr preferRelativeResize="0">
            <a:picLocks/>
          </p:cNvPicPr>
          <p:nvPr/>
        </p:nvPicPr>
        <p:blipFill rotWithShape="1">
          <a:blip r:embed="rId3">
            <a:alphaModFix/>
          </a:blip>
          <a:srcRect/>
          <a:stretch>
            <a:fillRect/>
          </a:stretch>
        </p:blipFill>
        <p:spPr>
          <a:xfrm>
            <a:off x="841725" y="222900"/>
            <a:ext cx="1014025" cy="1005325"/>
          </a:xfrm>
          <a:prstGeom prst="rect">
            <a:avLst/>
          </a:prstGeom>
          <a:noFill/>
          <a:ln>
            <a:noFill/>
          </a:ln>
        </p:spPr>
      </p:pic>
      <p:pic>
        <p:nvPicPr>
          <p:cNvPr id="2097159" name="Google Shape;79;g35010ecbb2c_0_1"/>
          <p:cNvPicPr preferRelativeResize="0">
            <a:picLocks/>
          </p:cNvPicPr>
          <p:nvPr/>
        </p:nvPicPr>
        <p:blipFill rotWithShape="1">
          <a:blip r:embed="rId4">
            <a:alphaModFix/>
          </a:blip>
          <a:srcRect/>
          <a:stretch>
            <a:fillRect/>
          </a:stretch>
        </p:blipFill>
        <p:spPr>
          <a:xfrm>
            <a:off x="10002352" y="320001"/>
            <a:ext cx="939950" cy="897800"/>
          </a:xfrm>
          <a:prstGeom prst="rect">
            <a:avLst/>
          </a:prstGeom>
          <a:noFill/>
          <a:ln>
            <a:noFill/>
          </a:ln>
        </p:spPr>
      </p:pic>
      <p:sp>
        <p:nvSpPr>
          <p:cNvPr id="1048611" name="Rectangle 1"/>
          <p:cNvSpPr>
            <a:spLocks noChangeArrowheads="1"/>
          </p:cNvSpPr>
          <p:nvPr/>
        </p:nvSpPr>
        <p:spPr bwMode="auto">
          <a:xfrm>
            <a:off x="961875" y="1510197"/>
            <a:ext cx="9344025" cy="222504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None/>
            </a:pPr>
            <a:r>
              <a:rPr kumimoji="0" 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goal is to make data exploration simple, fast, and accessible to non-technical users. It provides dynamic sorting and filtering based on selected columns and data types.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83"/>
        <p:cNvGrpSpPr/>
        <p:nvPr/>
      </p:nvGrpSpPr>
      <p:grpSpPr>
        <a:xfrm>
          <a:off x="0" y="0"/>
          <a:ext cx="0" cy="0"/>
          <a:chOff x="0" y="0"/>
          <a:chExt cx="0" cy="0"/>
        </a:xfrm>
      </p:grpSpPr>
      <p:pic>
        <p:nvPicPr>
          <p:cNvPr id="2097160" name="Google Shape;85;p3"/>
          <p:cNvPicPr preferRelativeResize="0">
            <a:picLocks/>
          </p:cNvPicPr>
          <p:nvPr/>
        </p:nvPicPr>
        <p:blipFill rotWithShape="1">
          <a:blip r:embed="rId3">
            <a:alphaModFix/>
          </a:blip>
          <a:srcRect/>
          <a:stretch>
            <a:fillRect/>
          </a:stretch>
        </p:blipFill>
        <p:spPr>
          <a:xfrm>
            <a:off x="841714" y="222888"/>
            <a:ext cx="1057189" cy="1048127"/>
          </a:xfrm>
          <a:prstGeom prst="rect">
            <a:avLst/>
          </a:prstGeom>
          <a:noFill/>
          <a:ln>
            <a:noFill/>
          </a:ln>
        </p:spPr>
      </p:pic>
      <p:pic>
        <p:nvPicPr>
          <p:cNvPr id="2097161" name="Google Shape;86;p3"/>
          <p:cNvPicPr preferRelativeResize="0">
            <a:picLocks/>
          </p:cNvPicPr>
          <p:nvPr/>
        </p:nvPicPr>
        <p:blipFill rotWithShape="1">
          <a:blip r:embed="rId4">
            <a:alphaModFix/>
          </a:blip>
          <a:srcRect/>
          <a:stretch>
            <a:fillRect/>
          </a:stretch>
        </p:blipFill>
        <p:spPr>
          <a:xfrm>
            <a:off x="10335768" y="259079"/>
            <a:ext cx="1155192" cy="1103376"/>
          </a:xfrm>
          <a:prstGeom prst="rect">
            <a:avLst/>
          </a:prstGeom>
          <a:noFill/>
          <a:ln>
            <a:noFill/>
          </a:ln>
        </p:spPr>
      </p:pic>
      <p:sp>
        <p:nvSpPr>
          <p:cNvPr id="1048615" name="Google Shape;87;p3"/>
          <p:cNvSpPr/>
          <p:nvPr/>
        </p:nvSpPr>
        <p:spPr>
          <a:xfrm>
            <a:off x="6003631" y="2967335"/>
            <a:ext cx="184730" cy="891501"/>
          </a:xfrm>
          <a:prstGeom prst="rect">
            <a:avLst/>
          </a:prstGeom>
          <a:noFill/>
          <a:ln>
            <a:noFill/>
          </a:ln>
        </p:spPr>
        <p:txBody>
          <a:bodyPr spcFirstLastPara="1" wrap="square" lIns="91425" tIns="45700" rIns="91425" bIns="45700" anchor="t" anchorCtr="0">
            <a:spAutoFit/>
          </a:bodyPr>
          <a:lstStyle/>
          <a:p>
            <a:pPr marL="0" lvl="0" indent="0" algn="ctr" rtl="0">
              <a:spcBef>
                <a:spcPts val="0"/>
              </a:spcBef>
              <a:spcAft>
                <a:spcPts val="0"/>
              </a:spcAft>
              <a:buNone/>
            </a:pPr>
            <a:endParaRPr sz="5400" b="0" cap="none">
              <a:solidFill>
                <a:schemeClr val="dk1"/>
              </a:solidFill>
            </a:endParaRPr>
          </a:p>
        </p:txBody>
      </p:sp>
      <p:sp>
        <p:nvSpPr>
          <p:cNvPr id="1048616" name="Title 30"/>
          <p:cNvSpPr>
            <a:spLocks noGrp="1"/>
          </p:cNvSpPr>
          <p:nvPr>
            <p:ph type="title"/>
          </p:nvPr>
        </p:nvSpPr>
        <p:spPr>
          <a:xfrm>
            <a:off x="3795012" y="525264"/>
            <a:ext cx="4964939" cy="461665"/>
          </a:xfrm>
          <a:prstGeom prst="rect">
            <a:avLst/>
          </a:prstGeom>
        </p:spPr>
        <p:txBody>
          <a:bodyPr wrap="square">
            <a:spAutoFit/>
          </a:bodyPr>
          <a:lstStyle/>
          <a:p>
            <a:r>
              <a:rPr lang="en-US" sz="3000" dirty="0">
                <a:solidFill>
                  <a:srgbClr val="FF0000"/>
                </a:solidFill>
              </a:rPr>
              <a:t>DATAFLOW DIAGRAM</a:t>
            </a:r>
            <a:endParaRPr lang="en-IN" sz="3000" dirty="0">
              <a:solidFill>
                <a:srgbClr val="FF0000"/>
              </a:solidFill>
            </a:endParaRPr>
          </a:p>
        </p:txBody>
      </p:sp>
      <p:pic>
        <p:nvPicPr>
          <p:cNvPr id="2097162" name="Picture 2097174"/>
          <p:cNvPicPr>
            <a:picLocks/>
          </p:cNvPicPr>
          <p:nvPr/>
        </p:nvPicPr>
        <p:blipFill>
          <a:blip r:embed="rId5"/>
          <a:stretch>
            <a:fillRect/>
          </a:stretch>
        </p:blipFill>
        <p:spPr>
          <a:xfrm>
            <a:off x="1370307" y="1573390"/>
            <a:ext cx="8114611" cy="45255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01"/>
        <p:cNvGrpSpPr/>
        <p:nvPr/>
      </p:nvGrpSpPr>
      <p:grpSpPr>
        <a:xfrm>
          <a:off x="0" y="0"/>
          <a:ext cx="0" cy="0"/>
          <a:chOff x="0" y="0"/>
          <a:chExt cx="0" cy="0"/>
        </a:xfrm>
      </p:grpSpPr>
      <p:sp>
        <p:nvSpPr>
          <p:cNvPr id="1048619" name="Google Shape;102;p4"/>
          <p:cNvSpPr txBox="1">
            <a:spLocks noGrp="1"/>
          </p:cNvSpPr>
          <p:nvPr>
            <p:ph type="title"/>
          </p:nvPr>
        </p:nvSpPr>
        <p:spPr>
          <a:xfrm>
            <a:off x="1222247" y="156851"/>
            <a:ext cx="7685532" cy="825610"/>
          </a:xfrm>
          <a:prstGeom prst="rect">
            <a:avLst/>
          </a:prstGeom>
          <a:noFill/>
          <a:ln>
            <a:noFill/>
          </a:ln>
        </p:spPr>
        <p:txBody>
          <a:bodyPr spcFirstLastPara="1" wrap="square" lIns="0" tIns="360425" rIns="0" bIns="0" anchor="t" anchorCtr="0">
            <a:spAutoFit/>
          </a:bodyPr>
          <a:lstStyle/>
          <a:p>
            <a:pPr marL="1034414" lvl="0" indent="0" algn="ctr" rtl="0">
              <a:lnSpc>
                <a:spcPct val="100000"/>
              </a:lnSpc>
              <a:spcBef>
                <a:spcPts val="0"/>
              </a:spcBef>
              <a:spcAft>
                <a:spcPts val="0"/>
              </a:spcAft>
              <a:buNone/>
            </a:pPr>
            <a:r>
              <a:rPr lang="en-US" sz="3000" dirty="0">
                <a:solidFill>
                  <a:srgbClr val="FF0000"/>
                </a:solidFill>
              </a:rPr>
              <a:t>LIST OF MODULES</a:t>
            </a:r>
          </a:p>
        </p:txBody>
      </p:sp>
      <p:sp>
        <p:nvSpPr>
          <p:cNvPr id="1048620" name="Google Shape;103;p4"/>
          <p:cNvSpPr txBox="1"/>
          <p:nvPr/>
        </p:nvSpPr>
        <p:spPr>
          <a:xfrm>
            <a:off x="917244" y="6434734"/>
            <a:ext cx="451484" cy="368299"/>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sz="1200">
                <a:solidFill>
                  <a:srgbClr val="8A8A8A"/>
                </a:solidFill>
                <a:latin typeface="Arial"/>
                <a:ea typeface="Arial"/>
                <a:cs typeface="Arial"/>
                <a:sym typeface="Arial"/>
              </a:rPr>
              <a:t>2/7/20</a:t>
            </a:r>
            <a:endParaRPr sz="1200">
              <a:latin typeface="Arial"/>
              <a:ea typeface="Arial"/>
              <a:cs typeface="Arial"/>
              <a:sym typeface="Arial"/>
            </a:endParaRPr>
          </a:p>
        </p:txBody>
      </p:sp>
      <p:pic>
        <p:nvPicPr>
          <p:cNvPr id="2097163" name="Google Shape;104;p4"/>
          <p:cNvPicPr preferRelativeResize="0">
            <a:picLocks/>
          </p:cNvPicPr>
          <p:nvPr/>
        </p:nvPicPr>
        <p:blipFill rotWithShape="1">
          <a:blip r:embed="rId3">
            <a:alphaModFix/>
          </a:blip>
          <a:srcRect/>
          <a:stretch>
            <a:fillRect/>
          </a:stretch>
        </p:blipFill>
        <p:spPr>
          <a:xfrm>
            <a:off x="841714" y="222888"/>
            <a:ext cx="1057189" cy="1048127"/>
          </a:xfrm>
          <a:prstGeom prst="rect">
            <a:avLst/>
          </a:prstGeom>
          <a:noFill/>
          <a:ln>
            <a:noFill/>
          </a:ln>
        </p:spPr>
      </p:pic>
      <p:pic>
        <p:nvPicPr>
          <p:cNvPr id="2097164" name="Google Shape;105;p4"/>
          <p:cNvPicPr preferRelativeResize="0">
            <a:picLocks/>
          </p:cNvPicPr>
          <p:nvPr/>
        </p:nvPicPr>
        <p:blipFill rotWithShape="1">
          <a:blip r:embed="rId4">
            <a:alphaModFix/>
          </a:blip>
          <a:srcRect/>
          <a:stretch>
            <a:fillRect/>
          </a:stretch>
        </p:blipFill>
        <p:spPr>
          <a:xfrm>
            <a:off x="10335768" y="259079"/>
            <a:ext cx="1155192" cy="1103376"/>
          </a:xfrm>
          <a:prstGeom prst="rect">
            <a:avLst/>
          </a:prstGeom>
          <a:noFill/>
          <a:ln>
            <a:noFill/>
          </a:ln>
        </p:spPr>
      </p:pic>
      <p:sp>
        <p:nvSpPr>
          <p:cNvPr id="1048621" name="Google Shape;106;p4"/>
          <p:cNvSpPr/>
          <p:nvPr/>
        </p:nvSpPr>
        <p:spPr>
          <a:xfrm>
            <a:off x="2362200" y="3320327"/>
            <a:ext cx="6324600" cy="802598"/>
          </a:xfrm>
          <a:prstGeom prst="rect">
            <a:avLst/>
          </a:prstGeom>
          <a:noFill/>
          <a:ln>
            <a:noFill/>
          </a:ln>
        </p:spPr>
        <p:txBody>
          <a:bodyPr spcFirstLastPara="1" wrap="square" lIns="91425" tIns="45700" rIns="91425" bIns="45700" anchor="ctr" anchorCtr="0">
            <a:spAutoFit/>
          </a:bodyPr>
          <a:lstStyle/>
          <a:p>
            <a:pPr marL="0" marR="0" lvl="0" indent="0" algn="l" rtl="0">
              <a:lnSpc>
                <a:spcPct val="200000"/>
              </a:lnSpc>
              <a:spcBef>
                <a:spcPts val="0"/>
              </a:spcBef>
              <a:spcAft>
                <a:spcPts val="0"/>
              </a:spcAft>
              <a:buNone/>
            </a:pPr>
            <a:r>
              <a:rPr lang="en-US" sz="2400" b="1" i="0" u="none" strike="noStrike" cap="none">
                <a:solidFill>
                  <a:schemeClr val="dk1"/>
                </a:solidFill>
                <a:latin typeface="Times New Roman"/>
                <a:ea typeface="Times New Roman"/>
                <a:cs typeface="Times New Roman"/>
                <a:sym typeface="Times New Roman"/>
              </a:rPr>
              <a:t>   </a:t>
            </a:r>
          </a:p>
        </p:txBody>
      </p:sp>
      <p:sp>
        <p:nvSpPr>
          <p:cNvPr id="1048622" name="Rectangle 2"/>
          <p:cNvSpPr>
            <a:spLocks noChangeArrowheads="1"/>
          </p:cNvSpPr>
          <p:nvPr/>
        </p:nvSpPr>
        <p:spPr bwMode="auto">
          <a:xfrm>
            <a:off x="1702893" y="1398904"/>
            <a:ext cx="3974276" cy="406019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250000"/>
              </a:lnSpc>
              <a:spcBef>
                <a:spcPct val="0"/>
              </a:spcBef>
              <a:spcAft>
                <a:spcPct val="0"/>
              </a:spcAft>
              <a:buClrTx/>
              <a:buSzTx/>
              <a:buFont typeface="Courier New" panose="02070309020205020404" pitchFamily="49" charset="0"/>
              <a:buChar char="o"/>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CSV Upload Module</a:t>
            </a:r>
          </a:p>
          <a:p>
            <a:pPr marL="342900" marR="0" lvl="0" indent="-342900" algn="l" defTabSz="914400" rtl="0" eaLnBrk="0" fontAlgn="base" latinLnBrk="0" hangingPunct="0">
              <a:lnSpc>
                <a:spcPct val="250000"/>
              </a:lnSpc>
              <a:spcBef>
                <a:spcPct val="0"/>
              </a:spcBef>
              <a:spcAft>
                <a:spcPct val="0"/>
              </a:spcAft>
              <a:buClrTx/>
              <a:buSzTx/>
              <a:buFont typeface="Courier New" panose="02070309020205020404" pitchFamily="49" charset="0"/>
              <a:buChar char="o"/>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Raw Data Display Module</a:t>
            </a:r>
          </a:p>
          <a:p>
            <a:pPr marL="342900" marR="0" lvl="0" indent="-342900" algn="l" defTabSz="914400" rtl="0" eaLnBrk="0" fontAlgn="base" latinLnBrk="0" hangingPunct="0">
              <a:lnSpc>
                <a:spcPct val="250000"/>
              </a:lnSpc>
              <a:spcBef>
                <a:spcPct val="0"/>
              </a:spcBef>
              <a:spcAft>
                <a:spcPct val="0"/>
              </a:spcAft>
              <a:buClrTx/>
              <a:buSzTx/>
              <a:buFont typeface="Courier New" panose="02070309020205020404" pitchFamily="49" charset="0"/>
              <a:buChar char="o"/>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 Selection Module</a:t>
            </a:r>
          </a:p>
          <a:p>
            <a:pPr marL="342900" marR="0" lvl="0" indent="-342900" algn="l" defTabSz="914400" rtl="0" eaLnBrk="0" fontAlgn="base" latinLnBrk="0" hangingPunct="0">
              <a:lnSpc>
                <a:spcPct val="250000"/>
              </a:lnSpc>
              <a:spcBef>
                <a:spcPct val="0"/>
              </a:spcBef>
              <a:spcAft>
                <a:spcPct val="0"/>
              </a:spcAft>
              <a:buClrTx/>
              <a:buSzTx/>
              <a:buFont typeface="Courier New" panose="02070309020205020404" pitchFamily="49" charset="0"/>
              <a:buChar char="o"/>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Sorting &amp; Filtering Module</a:t>
            </a:r>
          </a:p>
          <a:p>
            <a:pPr marL="342900" marR="0" lvl="0" indent="-342900" algn="l" defTabSz="914400" rtl="0" eaLnBrk="0" fontAlgn="base" latinLnBrk="0" hangingPunct="0">
              <a:lnSpc>
                <a:spcPct val="250000"/>
              </a:lnSpc>
              <a:spcBef>
                <a:spcPct val="0"/>
              </a:spcBef>
              <a:spcAft>
                <a:spcPct val="0"/>
              </a:spcAft>
              <a:buClrTx/>
              <a:buSzTx/>
              <a:buFont typeface="Courier New" panose="02070309020205020404" pitchFamily="49" charset="0"/>
              <a:buChar char="o"/>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 Table Display Module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11"/>
        <p:cNvGrpSpPr/>
        <p:nvPr/>
      </p:nvGrpSpPr>
      <p:grpSpPr>
        <a:xfrm>
          <a:off x="0" y="0"/>
          <a:ext cx="0" cy="0"/>
          <a:chOff x="0" y="0"/>
          <a:chExt cx="0" cy="0"/>
        </a:xfrm>
      </p:grpSpPr>
      <p:sp>
        <p:nvSpPr>
          <p:cNvPr id="1048625" name="Google Shape;112;p5"/>
          <p:cNvSpPr txBox="1">
            <a:spLocks noGrp="1"/>
          </p:cNvSpPr>
          <p:nvPr>
            <p:ph type="title"/>
          </p:nvPr>
        </p:nvSpPr>
        <p:spPr>
          <a:xfrm>
            <a:off x="1057596" y="334018"/>
            <a:ext cx="7685532" cy="825866"/>
          </a:xfrm>
          <a:prstGeom prst="rect">
            <a:avLst/>
          </a:prstGeom>
          <a:noFill/>
          <a:ln>
            <a:noFill/>
          </a:ln>
        </p:spPr>
        <p:txBody>
          <a:bodyPr spcFirstLastPara="1" wrap="square" lIns="0" tIns="330175" rIns="0" bIns="0" anchor="t" anchorCtr="0">
            <a:spAutoFit/>
          </a:bodyPr>
          <a:lstStyle/>
          <a:p>
            <a:pPr marL="2694940" lvl="0" indent="0" algn="ctr" rtl="0">
              <a:lnSpc>
                <a:spcPct val="100000"/>
              </a:lnSpc>
              <a:spcBef>
                <a:spcPts val="0"/>
              </a:spcBef>
              <a:spcAft>
                <a:spcPts val="0"/>
              </a:spcAft>
              <a:buNone/>
            </a:pPr>
            <a:r>
              <a:rPr lang="en-US" dirty="0">
                <a:solidFill>
                  <a:srgbClr val="FF0000"/>
                </a:solidFill>
              </a:rPr>
              <a:t>MODULES DESCRIPTION</a:t>
            </a:r>
            <a:endParaRPr dirty="0">
              <a:solidFill>
                <a:srgbClr val="FF0000"/>
              </a:solidFill>
            </a:endParaRPr>
          </a:p>
        </p:txBody>
      </p:sp>
      <p:pic>
        <p:nvPicPr>
          <p:cNvPr id="2097165" name="Google Shape;113;p5"/>
          <p:cNvPicPr preferRelativeResize="0">
            <a:picLocks/>
          </p:cNvPicPr>
          <p:nvPr/>
        </p:nvPicPr>
        <p:blipFill rotWithShape="1">
          <a:blip r:embed="rId3">
            <a:alphaModFix/>
          </a:blip>
          <a:srcRect/>
          <a:stretch>
            <a:fillRect/>
          </a:stretch>
        </p:blipFill>
        <p:spPr>
          <a:xfrm>
            <a:off x="841714" y="222888"/>
            <a:ext cx="1057189" cy="1048127"/>
          </a:xfrm>
          <a:prstGeom prst="rect">
            <a:avLst/>
          </a:prstGeom>
          <a:noFill/>
          <a:ln>
            <a:noFill/>
          </a:ln>
        </p:spPr>
      </p:pic>
      <p:pic>
        <p:nvPicPr>
          <p:cNvPr id="2097166" name="Google Shape;114;p5"/>
          <p:cNvPicPr preferRelativeResize="0">
            <a:picLocks/>
          </p:cNvPicPr>
          <p:nvPr/>
        </p:nvPicPr>
        <p:blipFill rotWithShape="1">
          <a:blip r:embed="rId4">
            <a:alphaModFix/>
          </a:blip>
          <a:srcRect/>
          <a:stretch>
            <a:fillRect/>
          </a:stretch>
        </p:blipFill>
        <p:spPr>
          <a:xfrm>
            <a:off x="10335768" y="259079"/>
            <a:ext cx="1155192" cy="1103376"/>
          </a:xfrm>
          <a:prstGeom prst="rect">
            <a:avLst/>
          </a:prstGeom>
          <a:noFill/>
          <a:ln>
            <a:noFill/>
          </a:ln>
        </p:spPr>
      </p:pic>
      <p:sp>
        <p:nvSpPr>
          <p:cNvPr id="1048626" name="Rectangle 1"/>
          <p:cNvSpPr>
            <a:spLocks noChangeArrowheads="1"/>
          </p:cNvSpPr>
          <p:nvPr/>
        </p:nvSpPr>
        <p:spPr bwMode="auto">
          <a:xfrm>
            <a:off x="841714" y="1884191"/>
            <a:ext cx="9440386" cy="40157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CSV Upload Module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Let the user upload a .csv file from their local system; supports any delimiter.</a:t>
            </a:r>
          </a:p>
          <a:p>
            <a:pPr marL="0" marR="0" lvl="0" indent="0" algn="l" defTabSz="914400" rtl="0" eaLnBrk="0" fontAlgn="base" latinLnBrk="0" hangingPunct="0">
              <a:lnSpc>
                <a:spcPct val="2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Raw Data Display Module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Shows the unprocessed data in a scrollable and searchable table using DT::data table.</a:t>
            </a:r>
          </a:p>
          <a:p>
            <a:pPr marL="0" marR="0" lvl="0" indent="0" algn="l" defTabSz="914400" rtl="0" eaLnBrk="0" fontAlgn="base" latinLnBrk="0" hangingPunct="0">
              <a:lnSpc>
                <a:spcPct val="200000"/>
              </a:lnSpc>
              <a:spcBef>
                <a:spcPct val="0"/>
              </a:spcBef>
              <a:spcAft>
                <a:spcPct val="0"/>
              </a:spcAft>
              <a:buClrTx/>
              <a:buSzTx/>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Column Selection Module:</a:t>
            </a:r>
          </a:p>
          <a:p>
            <a:pPr marL="0" marR="0" lvl="0" indent="0" algn="l" defTabSz="914400" rtl="0" eaLnBrk="0" fontAlgn="base" latinLnBrk="0" hangingPunct="0">
              <a:lnSpc>
                <a:spcPct val="2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Dynamically lists all column names after file upload; used to target sorting/filtering.</a:t>
            </a: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19"/>
        <p:cNvGrpSpPr/>
        <p:nvPr/>
      </p:nvGrpSpPr>
      <p:grpSpPr>
        <a:xfrm>
          <a:off x="0" y="0"/>
          <a:ext cx="0" cy="0"/>
          <a:chOff x="0" y="0"/>
          <a:chExt cx="0" cy="0"/>
        </a:xfrm>
      </p:grpSpPr>
      <p:sp>
        <p:nvSpPr>
          <p:cNvPr id="1048629" name="Google Shape;120;p6"/>
          <p:cNvSpPr txBox="1">
            <a:spLocks noGrp="1"/>
          </p:cNvSpPr>
          <p:nvPr>
            <p:ph type="title"/>
          </p:nvPr>
        </p:nvSpPr>
        <p:spPr>
          <a:xfrm>
            <a:off x="2305049" y="0"/>
            <a:ext cx="7685532" cy="2442650"/>
          </a:xfrm>
          <a:prstGeom prst="rect">
            <a:avLst/>
          </a:prstGeom>
          <a:noFill/>
          <a:ln>
            <a:noFill/>
          </a:ln>
        </p:spPr>
        <p:txBody>
          <a:bodyPr spcFirstLastPara="1" wrap="square" lIns="0" tIns="512250" rIns="0" bIns="0" anchor="t" anchorCtr="0">
            <a:spAutoFit/>
          </a:bodyPr>
          <a:lstStyle/>
          <a:p>
            <a:pPr marL="0" lvl="0" indent="0" algn="ctr" rtl="0">
              <a:spcBef>
                <a:spcPts val="0"/>
              </a:spcBef>
              <a:spcAft>
                <a:spcPts val="0"/>
              </a:spcAft>
              <a:buNone/>
            </a:pPr>
            <a:r>
              <a:rPr lang="en-US" dirty="0">
                <a:solidFill>
                  <a:srgbClr val="FF0000"/>
                </a:solidFill>
              </a:rPr>
              <a:t>MODULES DESCRIPTION</a:t>
            </a:r>
            <a:br>
              <a:rPr lang="en-US" b="0" dirty="0">
                <a:solidFill>
                  <a:srgbClr val="FF0000"/>
                </a:solidFill>
              </a:rPr>
            </a:br>
            <a:br>
              <a:rPr lang="en-US" dirty="0">
                <a:solidFill>
                  <a:srgbClr val="FF0000"/>
                </a:solidFill>
              </a:rPr>
            </a:br>
            <a:br>
              <a:rPr lang="en-US" sz="3200" dirty="0">
                <a:solidFill>
                  <a:srgbClr val="FF0000"/>
                </a:solidFill>
                <a:sym typeface="Arial"/>
              </a:rPr>
            </a:br>
            <a:endParaRPr dirty="0">
              <a:solidFill>
                <a:srgbClr val="FF0000"/>
              </a:solidFill>
            </a:endParaRPr>
          </a:p>
        </p:txBody>
      </p:sp>
      <p:pic>
        <p:nvPicPr>
          <p:cNvPr id="2097167" name="Google Shape;121;p6"/>
          <p:cNvPicPr preferRelativeResize="0">
            <a:picLocks/>
          </p:cNvPicPr>
          <p:nvPr/>
        </p:nvPicPr>
        <p:blipFill rotWithShape="1">
          <a:blip r:embed="rId3">
            <a:alphaModFix/>
          </a:blip>
          <a:srcRect/>
          <a:stretch>
            <a:fillRect/>
          </a:stretch>
        </p:blipFill>
        <p:spPr>
          <a:xfrm>
            <a:off x="841714" y="222888"/>
            <a:ext cx="1057189" cy="1048127"/>
          </a:xfrm>
          <a:prstGeom prst="rect">
            <a:avLst/>
          </a:prstGeom>
          <a:noFill/>
          <a:ln>
            <a:noFill/>
          </a:ln>
        </p:spPr>
      </p:pic>
      <p:pic>
        <p:nvPicPr>
          <p:cNvPr id="2097168" name="Google Shape;122;p6"/>
          <p:cNvPicPr preferRelativeResize="0">
            <a:picLocks/>
          </p:cNvPicPr>
          <p:nvPr/>
        </p:nvPicPr>
        <p:blipFill rotWithShape="1">
          <a:blip r:embed="rId4">
            <a:alphaModFix/>
          </a:blip>
          <a:srcRect/>
          <a:stretch>
            <a:fillRect/>
          </a:stretch>
        </p:blipFill>
        <p:spPr>
          <a:xfrm>
            <a:off x="10335768" y="259079"/>
            <a:ext cx="1155192" cy="1103376"/>
          </a:xfrm>
          <a:prstGeom prst="rect">
            <a:avLst/>
          </a:prstGeom>
          <a:noFill/>
          <a:ln>
            <a:noFill/>
          </a:ln>
        </p:spPr>
      </p:pic>
      <p:sp>
        <p:nvSpPr>
          <p:cNvPr id="1048630" name="Google Shape;123;p6"/>
          <p:cNvSpPr/>
          <p:nvPr/>
        </p:nvSpPr>
        <p:spPr>
          <a:xfrm>
            <a:off x="1676400" y="1884700"/>
            <a:ext cx="184731" cy="497802"/>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SzPts val="1000"/>
              <a:buFont typeface="Arial"/>
              <a:buNone/>
            </a:pPr>
            <a:endParaRPr sz="1000" b="0" i="0" u="none" strike="noStrike" cap="none">
              <a:solidFill>
                <a:schemeClr val="dk1"/>
              </a:solidFill>
              <a:latin typeface="Arimo"/>
              <a:ea typeface="Arimo"/>
              <a:cs typeface="Arimo"/>
              <a:sym typeface="Arimo"/>
            </a:endParaRPr>
          </a:p>
          <a:p>
            <a:pPr marL="0" marR="0" lvl="0" indent="0" algn="l" rtl="0">
              <a:lnSpc>
                <a:spcPct val="100000"/>
              </a:lnSpc>
              <a:spcBef>
                <a:spcPts val="0"/>
              </a:spcBef>
              <a:spcAft>
                <a:spcPts val="0"/>
              </a:spcAft>
              <a:buSzPts val="1800"/>
              <a:buFont typeface="Arial"/>
              <a:buNone/>
            </a:pPr>
            <a:endParaRPr sz="1800" b="0" i="0" u="none" strike="noStrike" cap="none">
              <a:solidFill>
                <a:schemeClr val="dk1"/>
              </a:solidFill>
              <a:latin typeface="Arial"/>
              <a:ea typeface="Arial"/>
              <a:cs typeface="Arial"/>
              <a:sym typeface="Arial"/>
            </a:endParaRPr>
          </a:p>
        </p:txBody>
      </p:sp>
      <p:sp>
        <p:nvSpPr>
          <p:cNvPr id="1048631" name="Google Shape;124;p6"/>
          <p:cNvSpPr/>
          <p:nvPr/>
        </p:nvSpPr>
        <p:spPr>
          <a:xfrm>
            <a:off x="488731" y="1271015"/>
            <a:ext cx="11277599" cy="646331"/>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endParaRPr sz="1800"/>
          </a:p>
          <a:p>
            <a:pPr marL="0" lvl="0" indent="0" algn="l" rtl="0">
              <a:spcBef>
                <a:spcPts val="0"/>
              </a:spcBef>
              <a:spcAft>
                <a:spcPts val="0"/>
              </a:spcAft>
              <a:buNone/>
            </a:pPr>
            <a:endParaRPr sz="1800"/>
          </a:p>
        </p:txBody>
      </p:sp>
      <p:sp>
        <p:nvSpPr>
          <p:cNvPr id="1048632" name="Rectangle 1"/>
          <p:cNvSpPr>
            <a:spLocks noChangeArrowheads="1"/>
          </p:cNvSpPr>
          <p:nvPr/>
        </p:nvSpPr>
        <p:spPr bwMode="auto">
          <a:xfrm>
            <a:off x="841714" y="1485290"/>
            <a:ext cx="8454686" cy="340614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defTabSz="914400" rtl="0" eaLnBrk="0" fontAlgn="base" latinLnBrk="0" hangingPunct="0">
              <a:lnSpc>
                <a:spcPct val="200000"/>
              </a:lnSpc>
              <a:spcBef>
                <a:spcPct val="0"/>
              </a:spcBef>
              <a:spcAft>
                <a:spcPct val="0"/>
              </a:spcAft>
              <a:buClrTx/>
              <a:buSzTx/>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Sorting &amp; Filtering Module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2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numerical columns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sliderInput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set minimum value.</a:t>
            </a:r>
          </a:p>
          <a:p>
            <a:pPr marL="0" marR="0" lvl="0" indent="0" defTabSz="914400" rtl="0" eaLnBrk="0" fontAlgn="base" latinLnBrk="0" hangingPunct="0">
              <a:lnSpc>
                <a:spcPct val="2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categorical columns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selectInput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filter by exact match.</a:t>
            </a:r>
          </a:p>
          <a:p>
            <a:pPr marL="0" marR="0" lvl="0" indent="0" defTabSz="914400" rtl="0" eaLnBrk="0" fontAlgn="base" latinLnBrk="0" hangingPunct="0">
              <a:lnSpc>
                <a:spcPct val="2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Sorting is handled using order() based on user-selected order.</a:t>
            </a:r>
          </a:p>
          <a:p>
            <a:pPr marL="0" marR="0" lvl="0" indent="0" defTabSz="914400" rtl="0" eaLnBrk="0" fontAlgn="base" latinLnBrk="0" hangingPunct="0">
              <a:lnSpc>
                <a:spcPct val="2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48633" name="Rectangle 2"/>
          <p:cNvSpPr>
            <a:spLocks noChangeArrowheads="1"/>
          </p:cNvSpPr>
          <p:nvPr/>
        </p:nvSpPr>
        <p:spPr bwMode="auto">
          <a:xfrm>
            <a:off x="841714" y="3557727"/>
            <a:ext cx="8948856" cy="1844041"/>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200000"/>
              </a:lnSpc>
              <a:spcBef>
                <a:spcPct val="0"/>
              </a:spcBef>
              <a:spcAft>
                <a:spcPct val="0"/>
              </a:spcAft>
              <a:buClrTx/>
              <a:buSzTx/>
              <a:buFont typeface="Arial" panose="020B0604020202020204" pitchFamily="34" charset="0"/>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 Table Display Module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200000"/>
              </a:lnSpc>
              <a:spcBef>
                <a:spcPct val="0"/>
              </a:spcBef>
              <a:spcAft>
                <a:spcPct val="0"/>
              </a:spcAft>
              <a:buClrTx/>
              <a:buSzTx/>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Outputs the sorted and filtered data in a responsive, paginated table using DT.</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2097169" name="Google Shape;131;p7"/>
          <p:cNvPicPr preferRelativeResize="0">
            <a:picLocks/>
          </p:cNvPicPr>
          <p:nvPr/>
        </p:nvPicPr>
        <p:blipFill rotWithShape="1">
          <a:blip r:embed="rId3">
            <a:alphaModFix/>
          </a:blip>
          <a:srcRect/>
          <a:stretch>
            <a:fillRect/>
          </a:stretch>
        </p:blipFill>
        <p:spPr>
          <a:xfrm>
            <a:off x="762000" y="381000"/>
            <a:ext cx="1054699" cy="1042506"/>
          </a:xfrm>
          <a:prstGeom prst="rect">
            <a:avLst/>
          </a:prstGeom>
          <a:noFill/>
          <a:ln>
            <a:noFill/>
          </a:ln>
        </p:spPr>
      </p:pic>
      <p:pic>
        <p:nvPicPr>
          <p:cNvPr id="2097170" name="Google Shape;132;p7"/>
          <p:cNvPicPr preferRelativeResize="0">
            <a:picLocks/>
          </p:cNvPicPr>
          <p:nvPr/>
        </p:nvPicPr>
        <p:blipFill rotWithShape="1">
          <a:blip r:embed="rId4">
            <a:alphaModFix/>
          </a:blip>
          <a:srcRect/>
          <a:stretch>
            <a:fillRect/>
          </a:stretch>
        </p:blipFill>
        <p:spPr>
          <a:xfrm>
            <a:off x="10439400" y="463877"/>
            <a:ext cx="1155192" cy="1103376"/>
          </a:xfrm>
          <a:prstGeom prst="rect">
            <a:avLst/>
          </a:prstGeom>
          <a:noFill/>
          <a:ln>
            <a:noFill/>
          </a:ln>
        </p:spPr>
      </p:pic>
      <p:sp>
        <p:nvSpPr>
          <p:cNvPr id="1048636" name="AutoShape 2" descr="Finger Arrow PNG Images - CleanPNG"/>
          <p:cNvSpPr>
            <a:spLocks noChangeAspect="1" noChangeArrowheads="1"/>
          </p:cNvSpPr>
          <p:nvPr/>
        </p:nvSpPr>
        <p:spPr bwMode="auto">
          <a:xfrm>
            <a:off x="1816698" y="3550844"/>
            <a:ext cx="1492109" cy="1492114"/>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8637" name="AutoShape 4" descr="Finger Arrow PNG Images - CleanPNG"/>
          <p:cNvSpPr>
            <a:spLocks noChangeAspect="1" noChangeArrowheads="1"/>
          </p:cNvSpPr>
          <p:nvPr/>
        </p:nvSpPr>
        <p:spPr bwMode="auto">
          <a:xfrm>
            <a:off x="-1055802" y="-144463"/>
            <a:ext cx="1516177" cy="1030583"/>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48638" name="AutoShape 6" descr="Finger Arrow PNG Images - Clean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pic>
        <p:nvPicPr>
          <p:cNvPr id="2097171" name="Picture 11"/>
          <p:cNvPicPr>
            <a:picLocks noChangeAspect="1"/>
          </p:cNvPicPr>
          <p:nvPr/>
        </p:nvPicPr>
        <p:blipFill rotWithShape="1">
          <a:blip r:embed="rId5"/>
          <a:srcRect l="-551105" t="-47806" r="386358" b="68478"/>
          <a:stretch>
            <a:fillRect/>
          </a:stretch>
        </p:blipFill>
        <p:spPr>
          <a:xfrm>
            <a:off x="1450668" y="3930599"/>
            <a:ext cx="896112" cy="561411"/>
          </a:xfrm>
          <a:prstGeom prst="rect">
            <a:avLst/>
          </a:prstGeom>
        </p:spPr>
      </p:pic>
      <p:sp>
        <p:nvSpPr>
          <p:cNvPr id="1048639" name="Rectangle 13"/>
          <p:cNvSpPr/>
          <p:nvPr/>
        </p:nvSpPr>
        <p:spPr>
          <a:xfrm>
            <a:off x="2562752" y="738566"/>
            <a:ext cx="6073299" cy="535940"/>
          </a:xfrm>
          <a:prstGeom prst="rect">
            <a:avLst/>
          </a:prstGeom>
        </p:spPr>
        <p:txBody>
          <a:bodyPr wrap="none">
            <a:spAutoFit/>
          </a:bodyPr>
          <a:lstStyle/>
          <a:p>
            <a:r>
              <a:rPr lang="en-US" sz="3000" b="1" dirty="0">
                <a:solidFill>
                  <a:srgbClr val="FF0000"/>
                </a:solidFill>
              </a:rPr>
              <a:t>IMPLEMENTATION</a:t>
            </a:r>
            <a:r>
              <a:rPr lang="en-US" sz="3000" b="1" dirty="0"/>
              <a:t> </a:t>
            </a:r>
            <a:r>
              <a:rPr lang="en-US" sz="3000" b="1" dirty="0">
                <a:solidFill>
                  <a:srgbClr val="FF0000"/>
                </a:solidFill>
              </a:rPr>
              <a:t>SCREENSHOTS</a:t>
            </a:r>
            <a:endParaRPr lang="en-IN" sz="3000" b="1" dirty="0"/>
          </a:p>
        </p:txBody>
      </p:sp>
      <p:sp>
        <p:nvSpPr>
          <p:cNvPr id="1048640" name="TextBox 1048669"/>
          <p:cNvSpPr txBox="1"/>
          <p:nvPr/>
        </p:nvSpPr>
        <p:spPr>
          <a:xfrm>
            <a:off x="446872" y="1624191"/>
            <a:ext cx="3215630" cy="358140"/>
          </a:xfrm>
          <a:prstGeom prst="rect">
            <a:avLst/>
          </a:prstGeom>
        </p:spPr>
        <p:txBody>
          <a:bodyPr wrap="square" rtlCol="0">
            <a:spAutoFit/>
          </a:bodyPr>
          <a:lstStyle/>
          <a:p>
            <a:r>
              <a:rPr lang="en-US" altLang="en-GB" sz="1800">
                <a:solidFill>
                  <a:srgbClr val="000000"/>
                </a:solidFill>
              </a:rPr>
              <a:t>1)FILE UPLOAD </a:t>
            </a:r>
            <a:endParaRPr lang="en-GB" sz="2800">
              <a:solidFill>
                <a:srgbClr val="000000"/>
              </a:solidFill>
            </a:endParaRPr>
          </a:p>
        </p:txBody>
      </p:sp>
      <p:pic>
        <p:nvPicPr>
          <p:cNvPr id="2097172" name="Picture 2097175"/>
          <p:cNvPicPr>
            <a:picLocks/>
          </p:cNvPicPr>
          <p:nvPr/>
        </p:nvPicPr>
        <p:blipFill>
          <a:blip r:embed="rId6"/>
          <a:stretch>
            <a:fillRect/>
          </a:stretch>
        </p:blipFill>
        <p:spPr>
          <a:xfrm>
            <a:off x="446872" y="2250521"/>
            <a:ext cx="5301667" cy="3368940"/>
          </a:xfrm>
          <a:prstGeom prst="rect">
            <a:avLst/>
          </a:prstGeom>
        </p:spPr>
      </p:pic>
      <p:sp>
        <p:nvSpPr>
          <p:cNvPr id="1048641" name="TextBox 1048670"/>
          <p:cNvSpPr txBox="1"/>
          <p:nvPr/>
        </p:nvSpPr>
        <p:spPr>
          <a:xfrm>
            <a:off x="5982625" y="1550747"/>
            <a:ext cx="4000000" cy="358140"/>
          </a:xfrm>
          <a:prstGeom prst="rect">
            <a:avLst/>
          </a:prstGeom>
        </p:spPr>
        <p:txBody>
          <a:bodyPr wrap="square" rtlCol="0">
            <a:spAutoFit/>
          </a:bodyPr>
          <a:lstStyle/>
          <a:p>
            <a:r>
              <a:rPr lang="en-US" altLang="en-GB" sz="1800" dirty="0">
                <a:solidFill>
                  <a:srgbClr val="000000"/>
                </a:solidFill>
              </a:rPr>
              <a:t>2)DATA VIEW</a:t>
            </a:r>
            <a:endParaRPr lang="en-GB" sz="2800" dirty="0">
              <a:solidFill>
                <a:srgbClr val="000000"/>
              </a:solidFill>
            </a:endParaRPr>
          </a:p>
        </p:txBody>
      </p:sp>
      <p:pic>
        <p:nvPicPr>
          <p:cNvPr id="2097173" name="Picture 2097176"/>
          <p:cNvPicPr>
            <a:picLocks/>
          </p:cNvPicPr>
          <p:nvPr/>
        </p:nvPicPr>
        <p:blipFill>
          <a:blip r:embed="rId7"/>
          <a:stretch>
            <a:fillRect/>
          </a:stretch>
        </p:blipFill>
        <p:spPr>
          <a:xfrm>
            <a:off x="5982625" y="2250521"/>
            <a:ext cx="6055627" cy="340298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397</Words>
  <Application>Microsoft Office PowerPoint</Application>
  <PresentationFormat>Widescreen</PresentationFormat>
  <Paragraphs>58</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 Narrow</vt:lpstr>
      <vt:lpstr>Wingdings</vt:lpstr>
      <vt:lpstr>Arial</vt:lpstr>
      <vt:lpstr>Times New Roman</vt:lpstr>
      <vt:lpstr>Arimo</vt:lpstr>
      <vt:lpstr>Calibri</vt:lpstr>
      <vt:lpstr>Courier New</vt:lpstr>
      <vt:lpstr>Noto Sans Symbols</vt:lpstr>
      <vt:lpstr>Office Theme</vt:lpstr>
      <vt:lpstr>K.RAMAKRISHNAN COLLEGE OF TECHNOLOGY (AUTONOMOUS), TRICHY</vt:lpstr>
      <vt:lpstr>PRESENTATION OVERVIEW</vt:lpstr>
      <vt:lpstr>PowerPoint Presentation</vt:lpstr>
      <vt:lpstr>PowerPoint Presentation</vt:lpstr>
      <vt:lpstr>DATAFLOW DIAGRAM</vt:lpstr>
      <vt:lpstr>LIST OF MODULES</vt:lpstr>
      <vt:lpstr>MODULES DESCRIPTION</vt:lpstr>
      <vt:lpstr>MODULES DESCRIPTION   </vt:lpstr>
      <vt:lpstr>PowerPoint Presentation</vt:lpstr>
      <vt:lpstr>IMPLEMENTATION SCREENSHOTS</vt:lpstr>
      <vt:lpstr>IMPLEMENTATION SCREENSHOTS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(AUTONOMOUS), TRICHY</dc:title>
  <dc:creator>AJMAL AHAMED</dc:creator>
  <cp:lastModifiedBy>VBH Mithravasan</cp:lastModifiedBy>
  <cp:revision>1</cp:revision>
  <dcterms:created xsi:type="dcterms:W3CDTF">2024-06-15T13:32:42Z</dcterms:created>
  <dcterms:modified xsi:type="dcterms:W3CDTF">2025-05-28T04:23:30Z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2024-06-16T00:00:00Z</vt:filetime>
  </property>
  <property fmtid="{D5CDD505-2E9C-101B-9397-08002B2CF9AE}" pid="3" name="Producer">
    <vt:lpwstr>iLovePDF</vt:lpwstr>
  </property>
  <property fmtid="{D5CDD505-2E9C-101B-9397-08002B2CF9AE}" pid="4" name="ICV">
    <vt:lpwstr>94909b34982547e2b6e8ef304479e602</vt:lpwstr>
  </property>
</Properties>
</file>