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8" r:id="rId2"/>
    <p:sldId id="276" r:id="rId3"/>
    <p:sldId id="277" r:id="rId4"/>
    <p:sldId id="278" r:id="rId5"/>
    <p:sldId id="28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6BA310-9742-43FD-A23E-5D2187CB50D7}">
          <p14:sldIdLst>
            <p14:sldId id="268"/>
            <p14:sldId id="276"/>
            <p14:sldId id="277"/>
            <p14:sldId id="278"/>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1" d="100"/>
          <a:sy n="81"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26193A-0269-43CF-A12C-B473E287A014}" type="datetimeFigureOut">
              <a:rPr lang="en-IN" smtClean="0"/>
              <a:t>06-10-2025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D19CA-1D05-4C66-8950-1489FD3225DC}" type="slidenum">
              <a:rPr lang="en-IN" smtClean="0"/>
              <a:t>‹#›</a:t>
            </a:fld>
            <a:endParaRPr lang="en-IN"/>
          </a:p>
        </p:txBody>
      </p:sp>
    </p:spTree>
    <p:extLst>
      <p:ext uri="{BB962C8B-B14F-4D97-AF65-F5344CB8AC3E}">
        <p14:creationId xmlns:p14="http://schemas.microsoft.com/office/powerpoint/2010/main" val="3547134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6056-20F1-3E09-7F51-5E1A4A67E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2AE050-B3F8-A02A-1E07-E4B7148FD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7A7DF9-A18E-7A0E-C815-03E2E0EA5EC5}"/>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5" name="Footer Placeholder 4">
            <a:extLst>
              <a:ext uri="{FF2B5EF4-FFF2-40B4-BE49-F238E27FC236}">
                <a16:creationId xmlns:a16="http://schemas.microsoft.com/office/drawing/2014/main" id="{E2254EAC-6ACA-7491-82E8-5C5030385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DD136-546D-42E2-95BD-45C87D044778}"/>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108190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F1B1-FADD-8CAB-489E-5B4BCBA7F4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0DEBEA-553A-68E6-54BB-5B2E6DEE84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0FC519-EFE7-7075-89FB-ADE9595EA763}"/>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5" name="Footer Placeholder 4">
            <a:extLst>
              <a:ext uri="{FF2B5EF4-FFF2-40B4-BE49-F238E27FC236}">
                <a16:creationId xmlns:a16="http://schemas.microsoft.com/office/drawing/2014/main" id="{8A4CDE3D-640B-64A6-1FCF-8F16BF7CB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E53546-87B5-461C-01A5-CB7108DAB1DF}"/>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2582689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347162-75D8-1AFA-661D-E66829276E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5DF4EF-A873-C0A7-B3C9-317CB1FA0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921CEE-E013-6266-000C-AB41C1BB8BBC}"/>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5" name="Footer Placeholder 4">
            <a:extLst>
              <a:ext uri="{FF2B5EF4-FFF2-40B4-BE49-F238E27FC236}">
                <a16:creationId xmlns:a16="http://schemas.microsoft.com/office/drawing/2014/main" id="{18F0605E-136C-2E76-EEFA-9D047FF5A5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2F0F6-A5F7-FFA6-4B55-9BC66FAFC7CD}"/>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413867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A164C-125C-A775-ED1F-D30FAB313A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83B38F-8B2B-4D11-5166-BD27873722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3D604-DB91-3FC1-7129-6ECA30CD3B42}"/>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5" name="Footer Placeholder 4">
            <a:extLst>
              <a:ext uri="{FF2B5EF4-FFF2-40B4-BE49-F238E27FC236}">
                <a16:creationId xmlns:a16="http://schemas.microsoft.com/office/drawing/2014/main" id="{C0CA1BCD-79F9-8AB9-9F84-D1A56F4580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A0C41-CEE7-3350-0E37-3F1642C4371D}"/>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2767230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2B04-383B-264B-EF07-E6D799346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2869BB-6908-366C-E1C1-FD92336CD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F76D8-8F57-C72C-9344-8288AFC231B6}"/>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5" name="Footer Placeholder 4">
            <a:extLst>
              <a:ext uri="{FF2B5EF4-FFF2-40B4-BE49-F238E27FC236}">
                <a16:creationId xmlns:a16="http://schemas.microsoft.com/office/drawing/2014/main" id="{7888CF62-E38E-5B91-BE00-A78A15C336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8F91D-3A50-4E15-4E8D-CB8DF514127E}"/>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424773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9428-7CF2-2BA4-3DFD-6512EA187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646D25-5C4B-ECC0-7DA7-E253F262A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1AE3FD-C250-A69A-9915-ABBE913E8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068181-590B-806F-9B85-8AF457729E82}"/>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6" name="Footer Placeholder 5">
            <a:extLst>
              <a:ext uri="{FF2B5EF4-FFF2-40B4-BE49-F238E27FC236}">
                <a16:creationId xmlns:a16="http://schemas.microsoft.com/office/drawing/2014/main" id="{10468A8F-EBCD-23C1-28B1-4C99E87E5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299B1-949A-0534-67E9-511D4DC7558D}"/>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75733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415F-6D17-09D7-313B-AC28FD9B12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ECF87-6A54-20EE-2DC6-B94D7FDFD5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8751E-6948-C5E2-2AB2-097E98D2B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4C71E8-E572-4573-79E1-96F0028D3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C75116-1BF0-B212-0736-6D9C1F6A5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6446AA-FEEF-4F02-D61A-B9DD0F36D85A}"/>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8" name="Footer Placeholder 7">
            <a:extLst>
              <a:ext uri="{FF2B5EF4-FFF2-40B4-BE49-F238E27FC236}">
                <a16:creationId xmlns:a16="http://schemas.microsoft.com/office/drawing/2014/main" id="{A6E775B0-FDA2-B422-8150-06ACF8F30D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4D6415-E307-1A31-EDFC-D07101846F7A}"/>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3015882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B1F8-21C4-67EC-A7FD-DCA46FDBC1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06959A-BC5D-39AA-42C6-7B6272D6A88A}"/>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4" name="Footer Placeholder 3">
            <a:extLst>
              <a:ext uri="{FF2B5EF4-FFF2-40B4-BE49-F238E27FC236}">
                <a16:creationId xmlns:a16="http://schemas.microsoft.com/office/drawing/2014/main" id="{9A5401D7-D298-D721-C9D8-A5779FC643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6265EB-9812-9D1F-FFF9-31BB36DE4BF4}"/>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116572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6FD109-C162-4B90-7464-EAD0DAF7BD26}"/>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3" name="Footer Placeholder 2">
            <a:extLst>
              <a:ext uri="{FF2B5EF4-FFF2-40B4-BE49-F238E27FC236}">
                <a16:creationId xmlns:a16="http://schemas.microsoft.com/office/drawing/2014/main" id="{2EABBC06-2C1C-2961-59AA-43E0D26EAF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3C2B5E-24B0-D9A9-D6D1-845E2F7F30CC}"/>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12507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275-DE01-B01B-3C04-EE00BB627D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9F36BB-B3D2-D120-6D09-0F9818FD6A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05747E-DC00-72F0-C2C6-E9C34C207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D9AD4-172A-0ACF-9485-9ADCABCE1641}"/>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6" name="Footer Placeholder 5">
            <a:extLst>
              <a:ext uri="{FF2B5EF4-FFF2-40B4-BE49-F238E27FC236}">
                <a16:creationId xmlns:a16="http://schemas.microsoft.com/office/drawing/2014/main" id="{50B8DBA9-3341-F98F-7402-3E38BE8BC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DAB6B4-4058-19B4-6D6A-2786D92C59D9}"/>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58993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712C-21A2-0E52-8056-8C33F8861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6C9A37-C397-092F-1CF7-A0A4DEE25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962D59-C240-59FB-D5F2-2714C62F5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3D7A4-2D4B-992D-8A71-D9F466338F63}"/>
              </a:ext>
            </a:extLst>
          </p:cNvPr>
          <p:cNvSpPr>
            <a:spLocks noGrp="1"/>
          </p:cNvSpPr>
          <p:nvPr>
            <p:ph type="dt" sz="half" idx="10"/>
          </p:nvPr>
        </p:nvSpPr>
        <p:spPr/>
        <p:txBody>
          <a:bodyPr/>
          <a:lstStyle/>
          <a:p>
            <a:fld id="{DD83A350-26BC-48FF-A185-DF50A32C35D4}" type="datetimeFigureOut">
              <a:rPr lang="en-IN" smtClean="0"/>
              <a:t>06-10-2025</a:t>
            </a:fld>
            <a:endParaRPr lang="en-IN"/>
          </a:p>
        </p:txBody>
      </p:sp>
      <p:sp>
        <p:nvSpPr>
          <p:cNvPr id="6" name="Footer Placeholder 5">
            <a:extLst>
              <a:ext uri="{FF2B5EF4-FFF2-40B4-BE49-F238E27FC236}">
                <a16:creationId xmlns:a16="http://schemas.microsoft.com/office/drawing/2014/main" id="{2C39FE3D-4F75-B692-8619-133856A94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53CC2-614C-D572-0538-52E785881D01}"/>
              </a:ext>
            </a:extLst>
          </p:cNvPr>
          <p:cNvSpPr>
            <a:spLocks noGrp="1"/>
          </p:cNvSpPr>
          <p:nvPr>
            <p:ph type="sldNum" sz="quarter" idx="12"/>
          </p:nvPr>
        </p:nvSpPr>
        <p:spPr/>
        <p:txBody>
          <a:bodyPr/>
          <a:lstStyle/>
          <a:p>
            <a:fld id="{BAAB10F4-DF8F-4880-80F3-4BA7559178C0}" type="slidenum">
              <a:rPr lang="en-IN" smtClean="0"/>
              <a:t>‹#›</a:t>
            </a:fld>
            <a:endParaRPr lang="en-IN"/>
          </a:p>
        </p:txBody>
      </p:sp>
    </p:spTree>
    <p:extLst>
      <p:ext uri="{BB962C8B-B14F-4D97-AF65-F5344CB8AC3E}">
        <p14:creationId xmlns:p14="http://schemas.microsoft.com/office/powerpoint/2010/main" val="42382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639C2-EB89-CF6E-5633-47AA09098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A53C1A-4E6A-3A2B-EB28-A292C4E3E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1F80BB-6D7A-20BA-936A-654DAE70C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3A350-26BC-48FF-A185-DF50A32C35D4}" type="datetimeFigureOut">
              <a:rPr lang="en-IN" smtClean="0"/>
              <a:t>06-10-2025</a:t>
            </a:fld>
            <a:endParaRPr lang="en-IN"/>
          </a:p>
        </p:txBody>
      </p:sp>
      <p:sp>
        <p:nvSpPr>
          <p:cNvPr id="5" name="Footer Placeholder 4">
            <a:extLst>
              <a:ext uri="{FF2B5EF4-FFF2-40B4-BE49-F238E27FC236}">
                <a16:creationId xmlns:a16="http://schemas.microsoft.com/office/drawing/2014/main" id="{2014BDB6-219B-F56B-181B-C24C55EF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FA60C09-6DA9-A08B-13EA-C30BEBFAE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B10F4-DF8F-4880-80F3-4BA7559178C0}" type="slidenum">
              <a:rPr lang="en-IN" smtClean="0"/>
              <a:t>‹#›</a:t>
            </a:fld>
            <a:endParaRPr lang="en-IN"/>
          </a:p>
        </p:txBody>
      </p:sp>
    </p:spTree>
    <p:extLst>
      <p:ext uri="{BB962C8B-B14F-4D97-AF65-F5344CB8AC3E}">
        <p14:creationId xmlns:p14="http://schemas.microsoft.com/office/powerpoint/2010/main" val="1689352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p:nvPr/>
        </p:nvSpPr>
        <p:spPr>
          <a:xfrm>
            <a:off x="1195200" y="6290156"/>
            <a:ext cx="756617"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1800" cap="none" spc="0">
                <a:solidFill>
                  <a:srgbClr val="5E5E5E"/>
                </a:solidFill>
              </a:defRPr>
            </a:pPr>
            <a:r>
              <a:rPr sz="900" b="1"/>
              <a:t>Company</a:t>
            </a:r>
            <a:r>
              <a:rPr sz="900"/>
              <a:t> Logo</a:t>
            </a:r>
          </a:p>
        </p:txBody>
      </p:sp>
      <p:sp>
        <p:nvSpPr>
          <p:cNvPr id="639" name="Shape 639"/>
          <p:cNvSpPr/>
          <p:nvPr/>
        </p:nvSpPr>
        <p:spPr>
          <a:xfrm>
            <a:off x="907505" y="6277104"/>
            <a:ext cx="216279" cy="215901"/>
          </a:xfrm>
          <a:custGeom>
            <a:avLst/>
            <a:gdLst/>
            <a:ahLst/>
            <a:cxnLst>
              <a:cxn ang="0">
                <a:pos x="wd2" y="hd2"/>
              </a:cxn>
              <a:cxn ang="5400000">
                <a:pos x="wd2" y="hd2"/>
              </a:cxn>
              <a:cxn ang="10800000">
                <a:pos x="wd2" y="hd2"/>
              </a:cxn>
              <a:cxn ang="16200000">
                <a:pos x="wd2" y="hd2"/>
              </a:cxn>
            </a:cxnLst>
            <a:rect l="0" t="0" r="r" b="b"/>
            <a:pathLst>
              <a:path w="21600" h="21600" extrusionOk="0">
                <a:moveTo>
                  <a:pt x="12440" y="20829"/>
                </a:moveTo>
                <a:cubicBezTo>
                  <a:pt x="13347" y="19909"/>
                  <a:pt x="14850" y="18092"/>
                  <a:pt x="15757" y="15441"/>
                </a:cubicBezTo>
                <a:cubicBezTo>
                  <a:pt x="16260" y="15662"/>
                  <a:pt x="16672" y="15899"/>
                  <a:pt x="17000" y="16122"/>
                </a:cubicBezTo>
                <a:cubicBezTo>
                  <a:pt x="17787" y="16658"/>
                  <a:pt x="18224" y="17192"/>
                  <a:pt x="18427" y="17483"/>
                </a:cubicBezTo>
                <a:cubicBezTo>
                  <a:pt x="16910" y="19223"/>
                  <a:pt x="14813" y="20441"/>
                  <a:pt x="12440" y="20829"/>
                </a:cubicBezTo>
                <a:close/>
                <a:moveTo>
                  <a:pt x="10801" y="21263"/>
                </a:moveTo>
                <a:lnTo>
                  <a:pt x="10801" y="21263"/>
                </a:lnTo>
                <a:lnTo>
                  <a:pt x="10801" y="21301"/>
                </a:lnTo>
                <a:cubicBezTo>
                  <a:pt x="10801" y="21301"/>
                  <a:pt x="10801" y="21263"/>
                  <a:pt x="10801" y="21263"/>
                </a:cubicBezTo>
                <a:close/>
                <a:moveTo>
                  <a:pt x="3169" y="17486"/>
                </a:moveTo>
                <a:cubicBezTo>
                  <a:pt x="3459" y="17069"/>
                  <a:pt x="4243" y="16147"/>
                  <a:pt x="5843" y="15442"/>
                </a:cubicBezTo>
                <a:cubicBezTo>
                  <a:pt x="6750" y="18093"/>
                  <a:pt x="8254" y="19910"/>
                  <a:pt x="9161" y="20831"/>
                </a:cubicBezTo>
                <a:cubicBezTo>
                  <a:pt x="7079" y="20494"/>
                  <a:pt x="5159" y="19517"/>
                  <a:pt x="3638" y="17993"/>
                </a:cubicBezTo>
                <a:cubicBezTo>
                  <a:pt x="3475" y="17830"/>
                  <a:pt x="3319" y="17659"/>
                  <a:pt x="3169" y="17486"/>
                </a:cubicBezTo>
                <a:close/>
                <a:moveTo>
                  <a:pt x="9161" y="808"/>
                </a:moveTo>
                <a:cubicBezTo>
                  <a:pt x="8254" y="1728"/>
                  <a:pt x="6750" y="3545"/>
                  <a:pt x="5843" y="6197"/>
                </a:cubicBezTo>
                <a:cubicBezTo>
                  <a:pt x="5340" y="5976"/>
                  <a:pt x="4928" y="5740"/>
                  <a:pt x="4599" y="5516"/>
                </a:cubicBezTo>
                <a:cubicBezTo>
                  <a:pt x="3809" y="4978"/>
                  <a:pt x="3372" y="4442"/>
                  <a:pt x="3170" y="4151"/>
                </a:cubicBezTo>
                <a:cubicBezTo>
                  <a:pt x="3320" y="3978"/>
                  <a:pt x="3475" y="3809"/>
                  <a:pt x="3639" y="3645"/>
                </a:cubicBezTo>
                <a:cubicBezTo>
                  <a:pt x="5159" y="2122"/>
                  <a:pt x="7079" y="1145"/>
                  <a:pt x="9161" y="808"/>
                </a:cubicBezTo>
                <a:close/>
                <a:moveTo>
                  <a:pt x="16510" y="10482"/>
                </a:moveTo>
                <a:cubicBezTo>
                  <a:pt x="16480" y="9149"/>
                  <a:pt x="16276" y="7936"/>
                  <a:pt x="15963" y="6851"/>
                </a:cubicBezTo>
                <a:cubicBezTo>
                  <a:pt x="17582" y="6156"/>
                  <a:pt x="18461" y="5239"/>
                  <a:pt x="18872" y="4693"/>
                </a:cubicBezTo>
                <a:cubicBezTo>
                  <a:pt x="20138" y="6359"/>
                  <a:pt x="20851" y="8364"/>
                  <a:pt x="20919" y="10483"/>
                </a:cubicBezTo>
                <a:lnTo>
                  <a:pt x="16510" y="10483"/>
                </a:lnTo>
                <a:cubicBezTo>
                  <a:pt x="16510" y="10483"/>
                  <a:pt x="16510" y="10482"/>
                  <a:pt x="16510" y="10482"/>
                </a:cubicBezTo>
                <a:close/>
                <a:moveTo>
                  <a:pt x="16510" y="11156"/>
                </a:moveTo>
                <a:lnTo>
                  <a:pt x="20919" y="11156"/>
                </a:lnTo>
                <a:cubicBezTo>
                  <a:pt x="20848" y="13324"/>
                  <a:pt x="20096" y="15322"/>
                  <a:pt x="18869" y="16941"/>
                </a:cubicBezTo>
                <a:cubicBezTo>
                  <a:pt x="18456" y="16394"/>
                  <a:pt x="17578" y="15480"/>
                  <a:pt x="15963" y="14787"/>
                </a:cubicBezTo>
                <a:cubicBezTo>
                  <a:pt x="16275" y="13702"/>
                  <a:pt x="16480" y="12489"/>
                  <a:pt x="16510" y="11156"/>
                </a:cubicBezTo>
                <a:close/>
                <a:moveTo>
                  <a:pt x="11136" y="13857"/>
                </a:moveTo>
                <a:lnTo>
                  <a:pt x="11136" y="11156"/>
                </a:lnTo>
                <a:lnTo>
                  <a:pt x="15837" y="11156"/>
                </a:lnTo>
                <a:cubicBezTo>
                  <a:pt x="15807" y="12392"/>
                  <a:pt x="15615" y="13522"/>
                  <a:pt x="15322" y="14539"/>
                </a:cubicBezTo>
                <a:cubicBezTo>
                  <a:pt x="14229" y="14159"/>
                  <a:pt x="12853" y="13889"/>
                  <a:pt x="11136" y="13857"/>
                </a:cubicBezTo>
                <a:close/>
                <a:moveTo>
                  <a:pt x="5762" y="11156"/>
                </a:moveTo>
                <a:lnTo>
                  <a:pt x="10464" y="11156"/>
                </a:lnTo>
                <a:lnTo>
                  <a:pt x="10464" y="13857"/>
                </a:lnTo>
                <a:cubicBezTo>
                  <a:pt x="8747" y="13889"/>
                  <a:pt x="7371" y="14159"/>
                  <a:pt x="6278" y="14540"/>
                </a:cubicBezTo>
                <a:cubicBezTo>
                  <a:pt x="5985" y="13522"/>
                  <a:pt x="5792" y="12392"/>
                  <a:pt x="5762" y="11156"/>
                </a:cubicBezTo>
                <a:close/>
                <a:moveTo>
                  <a:pt x="5089" y="11156"/>
                </a:moveTo>
                <a:cubicBezTo>
                  <a:pt x="5120" y="12489"/>
                  <a:pt x="5324" y="13702"/>
                  <a:pt x="5637" y="14787"/>
                </a:cubicBezTo>
                <a:cubicBezTo>
                  <a:pt x="4017" y="15482"/>
                  <a:pt x="3138" y="16399"/>
                  <a:pt x="2727" y="16945"/>
                </a:cubicBezTo>
                <a:cubicBezTo>
                  <a:pt x="1462" y="15279"/>
                  <a:pt x="749" y="13274"/>
                  <a:pt x="681" y="11156"/>
                </a:cubicBezTo>
                <a:cubicBezTo>
                  <a:pt x="681" y="11156"/>
                  <a:pt x="5089" y="11156"/>
                  <a:pt x="5089" y="11156"/>
                </a:cubicBezTo>
                <a:close/>
                <a:moveTo>
                  <a:pt x="5089" y="10482"/>
                </a:moveTo>
                <a:lnTo>
                  <a:pt x="681" y="10482"/>
                </a:lnTo>
                <a:cubicBezTo>
                  <a:pt x="749" y="8364"/>
                  <a:pt x="1462" y="6359"/>
                  <a:pt x="2727" y="4693"/>
                </a:cubicBezTo>
                <a:cubicBezTo>
                  <a:pt x="3139" y="5239"/>
                  <a:pt x="4017" y="6156"/>
                  <a:pt x="5637" y="6851"/>
                </a:cubicBezTo>
                <a:cubicBezTo>
                  <a:pt x="5325" y="7936"/>
                  <a:pt x="5120" y="9149"/>
                  <a:pt x="5089" y="10482"/>
                </a:cubicBezTo>
                <a:close/>
                <a:moveTo>
                  <a:pt x="10464" y="7781"/>
                </a:moveTo>
                <a:lnTo>
                  <a:pt x="10464" y="10482"/>
                </a:lnTo>
                <a:lnTo>
                  <a:pt x="5762" y="10482"/>
                </a:lnTo>
                <a:cubicBezTo>
                  <a:pt x="5792" y="9246"/>
                  <a:pt x="5985" y="8116"/>
                  <a:pt x="6278" y="7099"/>
                </a:cubicBezTo>
                <a:cubicBezTo>
                  <a:pt x="7371" y="7479"/>
                  <a:pt x="8747" y="7749"/>
                  <a:pt x="10464" y="7781"/>
                </a:cubicBezTo>
                <a:close/>
                <a:moveTo>
                  <a:pt x="11136" y="7781"/>
                </a:moveTo>
                <a:cubicBezTo>
                  <a:pt x="12853" y="7749"/>
                  <a:pt x="14229" y="7479"/>
                  <a:pt x="15322" y="7098"/>
                </a:cubicBezTo>
                <a:cubicBezTo>
                  <a:pt x="15614" y="8116"/>
                  <a:pt x="15807" y="9246"/>
                  <a:pt x="15837" y="10482"/>
                </a:cubicBezTo>
                <a:lnTo>
                  <a:pt x="11136" y="10482"/>
                </a:lnTo>
                <a:cubicBezTo>
                  <a:pt x="11136" y="10482"/>
                  <a:pt x="11136" y="7781"/>
                  <a:pt x="11136" y="7781"/>
                </a:cubicBezTo>
                <a:close/>
                <a:moveTo>
                  <a:pt x="15118" y="6449"/>
                </a:moveTo>
                <a:cubicBezTo>
                  <a:pt x="14089" y="6812"/>
                  <a:pt x="12782" y="7076"/>
                  <a:pt x="11136" y="7108"/>
                </a:cubicBezTo>
                <a:lnTo>
                  <a:pt x="11136" y="682"/>
                </a:lnTo>
                <a:cubicBezTo>
                  <a:pt x="11198" y="684"/>
                  <a:pt x="11260" y="684"/>
                  <a:pt x="11322" y="687"/>
                </a:cubicBezTo>
                <a:cubicBezTo>
                  <a:pt x="11706" y="1014"/>
                  <a:pt x="13940" y="3020"/>
                  <a:pt x="15118" y="6449"/>
                </a:cubicBezTo>
                <a:close/>
                <a:moveTo>
                  <a:pt x="10278" y="687"/>
                </a:moveTo>
                <a:cubicBezTo>
                  <a:pt x="10339" y="684"/>
                  <a:pt x="10401" y="684"/>
                  <a:pt x="10464" y="682"/>
                </a:cubicBezTo>
                <a:lnTo>
                  <a:pt x="10464" y="7107"/>
                </a:lnTo>
                <a:cubicBezTo>
                  <a:pt x="8803" y="7074"/>
                  <a:pt x="7493" y="6804"/>
                  <a:pt x="6482" y="6448"/>
                </a:cubicBezTo>
                <a:cubicBezTo>
                  <a:pt x="7660" y="3020"/>
                  <a:pt x="9893" y="1014"/>
                  <a:pt x="10278" y="687"/>
                </a:cubicBezTo>
                <a:close/>
                <a:moveTo>
                  <a:pt x="6482" y="15190"/>
                </a:moveTo>
                <a:cubicBezTo>
                  <a:pt x="7511" y="14826"/>
                  <a:pt x="8818" y="14563"/>
                  <a:pt x="10464" y="14530"/>
                </a:cubicBezTo>
                <a:lnTo>
                  <a:pt x="10464" y="20956"/>
                </a:lnTo>
                <a:cubicBezTo>
                  <a:pt x="10401" y="20954"/>
                  <a:pt x="10339" y="20954"/>
                  <a:pt x="10278" y="20951"/>
                </a:cubicBezTo>
                <a:cubicBezTo>
                  <a:pt x="9894" y="20624"/>
                  <a:pt x="7660" y="18619"/>
                  <a:pt x="6482" y="15190"/>
                </a:cubicBezTo>
                <a:close/>
                <a:moveTo>
                  <a:pt x="11321" y="20951"/>
                </a:moveTo>
                <a:cubicBezTo>
                  <a:pt x="11260" y="20954"/>
                  <a:pt x="11198" y="20954"/>
                  <a:pt x="11136" y="20956"/>
                </a:cubicBezTo>
                <a:lnTo>
                  <a:pt x="11136" y="14531"/>
                </a:lnTo>
                <a:cubicBezTo>
                  <a:pt x="12797" y="14564"/>
                  <a:pt x="14106" y="14834"/>
                  <a:pt x="15117" y="15190"/>
                </a:cubicBezTo>
                <a:cubicBezTo>
                  <a:pt x="13939" y="18620"/>
                  <a:pt x="11705" y="20625"/>
                  <a:pt x="11321" y="20951"/>
                </a:cubicBezTo>
                <a:close/>
                <a:moveTo>
                  <a:pt x="18431" y="4152"/>
                </a:moveTo>
                <a:cubicBezTo>
                  <a:pt x="18140" y="4570"/>
                  <a:pt x="17356" y="5491"/>
                  <a:pt x="15756" y="6197"/>
                </a:cubicBezTo>
                <a:cubicBezTo>
                  <a:pt x="14850" y="3545"/>
                  <a:pt x="13346" y="1728"/>
                  <a:pt x="12438" y="808"/>
                </a:cubicBezTo>
                <a:cubicBezTo>
                  <a:pt x="14521" y="1145"/>
                  <a:pt x="16440" y="2122"/>
                  <a:pt x="17961" y="3645"/>
                </a:cubicBezTo>
                <a:cubicBezTo>
                  <a:pt x="18125" y="3809"/>
                  <a:pt x="18280" y="3979"/>
                  <a:pt x="18431" y="4152"/>
                </a:cubicBezTo>
                <a:close/>
                <a:moveTo>
                  <a:pt x="10800" y="0"/>
                </a:moveTo>
                <a:cubicBezTo>
                  <a:pt x="7915" y="0"/>
                  <a:pt x="5202" y="1125"/>
                  <a:pt x="3163" y="3169"/>
                </a:cubicBezTo>
                <a:cubicBezTo>
                  <a:pt x="1123" y="5213"/>
                  <a:pt x="0" y="7929"/>
                  <a:pt x="0" y="10819"/>
                </a:cubicBezTo>
                <a:cubicBezTo>
                  <a:pt x="0" y="13709"/>
                  <a:pt x="1123" y="16407"/>
                  <a:pt x="3163" y="18451"/>
                </a:cubicBezTo>
                <a:cubicBezTo>
                  <a:pt x="5202" y="20494"/>
                  <a:pt x="7915" y="21600"/>
                  <a:pt x="10800" y="21600"/>
                </a:cubicBezTo>
                <a:lnTo>
                  <a:pt x="10800" y="21600"/>
                </a:lnTo>
                <a:lnTo>
                  <a:pt x="10801" y="21600"/>
                </a:lnTo>
                <a:cubicBezTo>
                  <a:pt x="16756" y="21600"/>
                  <a:pt x="21600" y="16765"/>
                  <a:pt x="21600" y="10800"/>
                </a:cubicBezTo>
                <a:cubicBezTo>
                  <a:pt x="21600" y="7910"/>
                  <a:pt x="20477" y="5203"/>
                  <a:pt x="18437" y="3159"/>
                </a:cubicBezTo>
                <a:cubicBezTo>
                  <a:pt x="16398" y="1116"/>
                  <a:pt x="13685" y="0"/>
                  <a:pt x="10800" y="0"/>
                </a:cubicBezTo>
                <a:close/>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40" name="Shape 640"/>
          <p:cNvSpPr/>
          <p:nvPr/>
        </p:nvSpPr>
        <p:spPr>
          <a:xfrm>
            <a:off x="10927723" y="6193510"/>
            <a:ext cx="361002" cy="361002"/>
          </a:xfrm>
          <a:prstGeom prst="ellipse">
            <a:avLst/>
          </a:pr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41" name="Shape 641"/>
          <p:cNvSpPr/>
          <p:nvPr/>
        </p:nvSpPr>
        <p:spPr>
          <a:xfrm>
            <a:off x="11043302" y="6256030"/>
            <a:ext cx="129844"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ctr">
              <a:defRPr sz="2400" b="1" cap="none">
                <a:solidFill>
                  <a:srgbClr val="FFFFFF"/>
                </a:solidFill>
              </a:defRPr>
            </a:lvl1pPr>
          </a:lstStyle>
          <a:p>
            <a:r>
              <a:rPr sz="1200"/>
              <a:t>2</a:t>
            </a:r>
          </a:p>
        </p:txBody>
      </p:sp>
      <p:sp>
        <p:nvSpPr>
          <p:cNvPr id="642" name="Shape 642"/>
          <p:cNvSpPr/>
          <p:nvPr/>
        </p:nvSpPr>
        <p:spPr>
          <a:xfrm>
            <a:off x="10190898" y="488278"/>
            <a:ext cx="1090043"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a:defRPr sz="1800" cap="none" spc="0">
                <a:solidFill>
                  <a:srgbClr val="5E5E5E"/>
                </a:solidFill>
                <a:latin typeface="Oswald Medium"/>
                <a:ea typeface="Oswald Medium"/>
                <a:cs typeface="Oswald Medium"/>
                <a:sym typeface="Oswald Medium"/>
              </a:defRPr>
            </a:lvl1pPr>
          </a:lstStyle>
          <a:p>
            <a:r>
              <a:rPr sz="900"/>
              <a:t>www.yourcompany.com</a:t>
            </a:r>
          </a:p>
        </p:txBody>
      </p:sp>
      <p:sp>
        <p:nvSpPr>
          <p:cNvPr id="643" name="Shape 643"/>
          <p:cNvSpPr/>
          <p:nvPr/>
        </p:nvSpPr>
        <p:spPr>
          <a:xfrm>
            <a:off x="922548" y="634218"/>
            <a:ext cx="1290418"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PROCESS INFOGRAPHICS 4</a:t>
            </a:r>
          </a:p>
        </p:txBody>
      </p:sp>
      <p:sp>
        <p:nvSpPr>
          <p:cNvPr id="644" name="Shape 644"/>
          <p:cNvSpPr/>
          <p:nvPr/>
        </p:nvSpPr>
        <p:spPr>
          <a:xfrm>
            <a:off x="954748" y="1136257"/>
            <a:ext cx="2690640" cy="1893690"/>
          </a:xfrm>
          <a:prstGeom prst="rect">
            <a:avLst/>
          </a:prstGeom>
          <a:ln w="12700"/>
          <a:extLst>
            <a:ext uri="{C572A759-6A51-4108-AA02-DFA0A04FC94B}">
              <ma14:wrappingTextBoxFlag xmlns="" xmlns:ma14="http://schemas.microsoft.com/office/mac/drawingml/2011/main" val="1"/>
            </a:ext>
          </a:extLst>
        </p:spPr>
        <p:txBody>
          <a:bodyPr lIns="12700" tIns="12700" rIns="12700" bIns="12700"/>
          <a:lstStyle>
            <a:lvl1pPr>
              <a:buClr>
                <a:srgbClr val="929292"/>
              </a:buClr>
              <a:buFont typeface="Aileron UltraLight"/>
              <a:defRPr sz="1800" cap="none" spc="0">
                <a:solidFill>
                  <a:srgbClr val="5E5E5E"/>
                </a:solidFill>
              </a:defRPr>
            </a:lvl1pPr>
          </a:lstStyle>
          <a:p>
            <a:r>
              <a:rPr sz="900"/>
              <a:t>Lorem ipsum dolor sit amet, consectetur adipiscing elit. Fusce diam tortor, mattis quis dapibus vitae, euismod non purus. Maecenas ut lacus nec mauris feugiat tristique et in metus. Duis congue eros vel lectus semper semper.  Lorem ipsum dolor sit amet, consectetur adipiscing elit. Fusce diam tortor, mattis quis dapibus vitae, euismod non purus. Maecenas ut lacus nec mauris feugiat tristique et in metus. Duis congue eros vel lectus semper semper.</a:t>
            </a:r>
          </a:p>
        </p:txBody>
      </p:sp>
      <p:sp>
        <p:nvSpPr>
          <p:cNvPr id="645" name="Shape 645"/>
          <p:cNvSpPr/>
          <p:nvPr/>
        </p:nvSpPr>
        <p:spPr>
          <a:xfrm>
            <a:off x="5298165" y="4968315"/>
            <a:ext cx="1521218" cy="63581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Lorem ipsum dolor sit amet, consectetur ipsum</a:t>
            </a:r>
          </a:p>
        </p:txBody>
      </p:sp>
      <p:sp>
        <p:nvSpPr>
          <p:cNvPr id="646" name="Shape 646"/>
          <p:cNvSpPr/>
          <p:nvPr/>
        </p:nvSpPr>
        <p:spPr>
          <a:xfrm>
            <a:off x="3561286" y="5104382"/>
            <a:ext cx="1396890" cy="38929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47" name="Shape 647"/>
          <p:cNvSpPr/>
          <p:nvPr/>
        </p:nvSpPr>
        <p:spPr>
          <a:xfrm>
            <a:off x="5118474" y="4333422"/>
            <a:ext cx="1382726" cy="39038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491"/>
                </a:lnTo>
                <a:lnTo>
                  <a:pt x="0" y="0"/>
                </a:lnTo>
                <a:lnTo>
                  <a:pt x="21585" y="0"/>
                </a:lnTo>
                <a:cubicBezTo>
                  <a:pt x="21585" y="0"/>
                  <a:pt x="21600" y="21600"/>
                  <a:pt x="21600" y="21600"/>
                </a:cubicBezTo>
                <a:close/>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48" name="Shape 648"/>
          <p:cNvSpPr/>
          <p:nvPr/>
        </p:nvSpPr>
        <p:spPr>
          <a:xfrm>
            <a:off x="6576429" y="3615893"/>
            <a:ext cx="1381623" cy="3969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49C0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49" name="Shape 649"/>
          <p:cNvSpPr/>
          <p:nvPr/>
        </p:nvSpPr>
        <p:spPr>
          <a:xfrm>
            <a:off x="8011486" y="2913632"/>
            <a:ext cx="1396890" cy="37403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50" name="Shape 650"/>
          <p:cNvSpPr/>
          <p:nvPr/>
        </p:nvSpPr>
        <p:spPr>
          <a:xfrm>
            <a:off x="9545772" y="2135038"/>
            <a:ext cx="1381623" cy="4045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516681"/>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51" name="Shape 651"/>
          <p:cNvSpPr/>
          <p:nvPr/>
        </p:nvSpPr>
        <p:spPr>
          <a:xfrm>
            <a:off x="5286423" y="539724"/>
            <a:ext cx="2027898" cy="3600348"/>
          </a:xfrm>
          <a:custGeom>
            <a:avLst/>
            <a:gdLst/>
            <a:ahLst/>
            <a:cxnLst>
              <a:cxn ang="0">
                <a:pos x="wd2" y="hd2"/>
              </a:cxn>
              <a:cxn ang="5400000">
                <a:pos x="wd2" y="hd2"/>
              </a:cxn>
              <a:cxn ang="10800000">
                <a:pos x="wd2" y="hd2"/>
              </a:cxn>
              <a:cxn ang="16200000">
                <a:pos x="wd2" y="hd2"/>
              </a:cxn>
            </a:cxnLst>
            <a:rect l="0" t="0" r="r" b="b"/>
            <a:pathLst>
              <a:path w="20421" h="21203" extrusionOk="0">
                <a:moveTo>
                  <a:pt x="8755" y="4"/>
                </a:moveTo>
                <a:cubicBezTo>
                  <a:pt x="8220" y="-19"/>
                  <a:pt x="7668" y="47"/>
                  <a:pt x="7168" y="215"/>
                </a:cubicBezTo>
                <a:cubicBezTo>
                  <a:pt x="5832" y="662"/>
                  <a:pt x="5369" y="1657"/>
                  <a:pt x="6133" y="2438"/>
                </a:cubicBezTo>
                <a:cubicBezTo>
                  <a:pt x="6898" y="3219"/>
                  <a:pt x="8600" y="3490"/>
                  <a:pt x="9935" y="3043"/>
                </a:cubicBezTo>
                <a:cubicBezTo>
                  <a:pt x="11270" y="2596"/>
                  <a:pt x="11733" y="1601"/>
                  <a:pt x="10969" y="820"/>
                </a:cubicBezTo>
                <a:cubicBezTo>
                  <a:pt x="10491" y="332"/>
                  <a:pt x="9647" y="43"/>
                  <a:pt x="8755" y="4"/>
                </a:cubicBezTo>
                <a:close/>
                <a:moveTo>
                  <a:pt x="8496" y="3911"/>
                </a:moveTo>
                <a:cubicBezTo>
                  <a:pt x="7677" y="3898"/>
                  <a:pt x="6850" y="4060"/>
                  <a:pt x="6272" y="4395"/>
                </a:cubicBezTo>
                <a:cubicBezTo>
                  <a:pt x="6230" y="4410"/>
                  <a:pt x="6190" y="4418"/>
                  <a:pt x="6148" y="4435"/>
                </a:cubicBezTo>
                <a:cubicBezTo>
                  <a:pt x="4421" y="5122"/>
                  <a:pt x="2694" y="5809"/>
                  <a:pt x="966" y="6496"/>
                </a:cubicBezTo>
                <a:cubicBezTo>
                  <a:pt x="-657" y="7142"/>
                  <a:pt x="236" y="9113"/>
                  <a:pt x="322" y="10094"/>
                </a:cubicBezTo>
                <a:cubicBezTo>
                  <a:pt x="429" y="11315"/>
                  <a:pt x="3679" y="11337"/>
                  <a:pt x="3572" y="10112"/>
                </a:cubicBezTo>
                <a:cubicBezTo>
                  <a:pt x="3506" y="9352"/>
                  <a:pt x="3439" y="8591"/>
                  <a:pt x="3373" y="7830"/>
                </a:cubicBezTo>
                <a:cubicBezTo>
                  <a:pt x="4084" y="7547"/>
                  <a:pt x="4798" y="7265"/>
                  <a:pt x="5509" y="6982"/>
                </a:cubicBezTo>
                <a:cubicBezTo>
                  <a:pt x="5528" y="7953"/>
                  <a:pt x="5683" y="10152"/>
                  <a:pt x="5731" y="10269"/>
                </a:cubicBezTo>
                <a:cubicBezTo>
                  <a:pt x="5718" y="11007"/>
                  <a:pt x="5590" y="16736"/>
                  <a:pt x="5170" y="20215"/>
                </a:cubicBezTo>
                <a:cubicBezTo>
                  <a:pt x="5241" y="21451"/>
                  <a:pt x="8241" y="21581"/>
                  <a:pt x="8553" y="20298"/>
                </a:cubicBezTo>
                <a:cubicBezTo>
                  <a:pt x="9064" y="18196"/>
                  <a:pt x="8711" y="13989"/>
                  <a:pt x="8949" y="11606"/>
                </a:cubicBezTo>
                <a:cubicBezTo>
                  <a:pt x="9230" y="11736"/>
                  <a:pt x="13760" y="12030"/>
                  <a:pt x="15519" y="12403"/>
                </a:cubicBezTo>
                <a:cubicBezTo>
                  <a:pt x="16049" y="13513"/>
                  <a:pt x="16580" y="14623"/>
                  <a:pt x="17110" y="15733"/>
                </a:cubicBezTo>
                <a:cubicBezTo>
                  <a:pt x="17707" y="16982"/>
                  <a:pt x="20943" y="16307"/>
                  <a:pt x="20349" y="15067"/>
                </a:cubicBezTo>
                <a:cubicBezTo>
                  <a:pt x="19794" y="13902"/>
                  <a:pt x="19237" y="12738"/>
                  <a:pt x="18680" y="11572"/>
                </a:cubicBezTo>
                <a:cubicBezTo>
                  <a:pt x="18631" y="11470"/>
                  <a:pt x="18561" y="11385"/>
                  <a:pt x="18479" y="11307"/>
                </a:cubicBezTo>
                <a:cubicBezTo>
                  <a:pt x="18379" y="11059"/>
                  <a:pt x="18087" y="10836"/>
                  <a:pt x="17539" y="10709"/>
                </a:cubicBezTo>
                <a:cubicBezTo>
                  <a:pt x="15574" y="10251"/>
                  <a:pt x="13557" y="9960"/>
                  <a:pt x="11474" y="9857"/>
                </a:cubicBezTo>
                <a:cubicBezTo>
                  <a:pt x="11398" y="8858"/>
                  <a:pt x="11362" y="7859"/>
                  <a:pt x="11347" y="6859"/>
                </a:cubicBezTo>
                <a:cubicBezTo>
                  <a:pt x="13495" y="7429"/>
                  <a:pt x="15797" y="7637"/>
                  <a:pt x="18366" y="7277"/>
                </a:cubicBezTo>
                <a:cubicBezTo>
                  <a:pt x="20409" y="6991"/>
                  <a:pt x="19593" y="5151"/>
                  <a:pt x="17559" y="5436"/>
                </a:cubicBezTo>
                <a:cubicBezTo>
                  <a:pt x="14959" y="5800"/>
                  <a:pt x="12738" y="5330"/>
                  <a:pt x="10669" y="4469"/>
                </a:cubicBezTo>
                <a:cubicBezTo>
                  <a:pt x="10126" y="4110"/>
                  <a:pt x="9315" y="3924"/>
                  <a:pt x="8496" y="3911"/>
                </a:cubicBezTo>
                <a:close/>
              </a:path>
            </a:pathLst>
          </a:custGeom>
          <a:solidFill>
            <a:srgbClr val="F49C0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52" name="Shape 652"/>
          <p:cNvSpPr/>
          <p:nvPr/>
        </p:nvSpPr>
        <p:spPr>
          <a:xfrm>
            <a:off x="3561286" y="4997516"/>
            <a:ext cx="1521217" cy="4977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782" y="28"/>
                </a:lnTo>
                <a:lnTo>
                  <a:pt x="0" y="4585"/>
                </a:lnTo>
                <a:lnTo>
                  <a:pt x="19747" y="4593"/>
                </a:lnTo>
                <a:lnTo>
                  <a:pt x="19784" y="21600"/>
                </a:lnTo>
                <a:lnTo>
                  <a:pt x="21590" y="16400"/>
                </a:lnTo>
                <a:lnTo>
                  <a:pt x="21597" y="8"/>
                </a:lnTo>
                <a:lnTo>
                  <a:pt x="21566" y="85"/>
                </a:lnTo>
                <a:cubicBezTo>
                  <a:pt x="21566" y="85"/>
                  <a:pt x="21600" y="0"/>
                  <a:pt x="21600" y="0"/>
                </a:cubicBezTo>
                <a:close/>
              </a:path>
            </a:pathLst>
          </a:custGeom>
          <a:solidFill>
            <a:srgbClr val="DCDEE0"/>
          </a:solidFill>
          <a:ln w="12700">
            <a:miter lim="400000"/>
          </a:ln>
        </p:spPr>
        <p:txBody>
          <a:bodyPr lIns="19050" tIns="19050" rIns="19050" bIns="19050" anchor="ctr"/>
          <a:lstStyle/>
          <a:p>
            <a:pPr algn="ctr">
              <a:defRPr sz="8000">
                <a:solidFill>
                  <a:srgbClr val="A6AAA9"/>
                </a:solidFill>
                <a:latin typeface="Open Sans"/>
                <a:ea typeface="Open Sans"/>
                <a:cs typeface="Open Sans"/>
                <a:sym typeface="Open Sans"/>
              </a:defRPr>
            </a:pPr>
            <a:endParaRPr sz="4000"/>
          </a:p>
        </p:txBody>
      </p:sp>
      <p:sp>
        <p:nvSpPr>
          <p:cNvPr id="653" name="Shape 653"/>
          <p:cNvSpPr/>
          <p:nvPr/>
        </p:nvSpPr>
        <p:spPr>
          <a:xfrm>
            <a:off x="5118474" y="4262725"/>
            <a:ext cx="1450729" cy="461844"/>
          </a:xfrm>
          <a:custGeom>
            <a:avLst/>
            <a:gdLst/>
            <a:ahLst/>
            <a:cxnLst>
              <a:cxn ang="0">
                <a:pos x="wd2" y="hd2"/>
              </a:cxn>
              <a:cxn ang="5400000">
                <a:pos x="wd2" y="hd2"/>
              </a:cxn>
              <a:cxn ang="10800000">
                <a:pos x="wd2" y="hd2"/>
              </a:cxn>
              <a:cxn ang="16200000">
                <a:pos x="wd2" y="hd2"/>
              </a:cxn>
            </a:cxnLst>
            <a:rect l="0" t="0" r="r" b="b"/>
            <a:pathLst>
              <a:path w="21600" h="21600" extrusionOk="0">
                <a:moveTo>
                  <a:pt x="1789" y="73"/>
                </a:moveTo>
                <a:lnTo>
                  <a:pt x="0" y="3327"/>
                </a:lnTo>
                <a:lnTo>
                  <a:pt x="20559" y="3283"/>
                </a:lnTo>
                <a:lnTo>
                  <a:pt x="20579" y="21600"/>
                </a:lnTo>
                <a:lnTo>
                  <a:pt x="21581" y="18367"/>
                </a:lnTo>
                <a:lnTo>
                  <a:pt x="21600" y="0"/>
                </a:lnTo>
                <a:cubicBezTo>
                  <a:pt x="21600" y="0"/>
                  <a:pt x="1789" y="73"/>
                  <a:pt x="1789" y="73"/>
                </a:cubicBezTo>
                <a:close/>
              </a:path>
            </a:pathLst>
          </a:custGeom>
          <a:solidFill>
            <a:srgbClr val="DCDEE0"/>
          </a:solidFill>
          <a:ln w="12700">
            <a:miter lim="400000"/>
          </a:ln>
        </p:spPr>
        <p:txBody>
          <a:bodyPr lIns="19050" tIns="19050" rIns="19050" bIns="19050" anchor="ctr"/>
          <a:lstStyle/>
          <a:p>
            <a:pPr algn="ctr">
              <a:defRPr sz="8000">
                <a:solidFill>
                  <a:srgbClr val="A6AAA9"/>
                </a:solidFill>
                <a:latin typeface="Open Sans"/>
                <a:ea typeface="Open Sans"/>
                <a:cs typeface="Open Sans"/>
                <a:sym typeface="Open Sans"/>
              </a:defRPr>
            </a:pPr>
            <a:endParaRPr sz="4000"/>
          </a:p>
        </p:txBody>
      </p:sp>
      <p:sp>
        <p:nvSpPr>
          <p:cNvPr id="654" name="Shape 654"/>
          <p:cNvSpPr/>
          <p:nvPr/>
        </p:nvSpPr>
        <p:spPr>
          <a:xfrm>
            <a:off x="7942786" y="2907996"/>
            <a:ext cx="1473409" cy="445623"/>
          </a:xfrm>
          <a:custGeom>
            <a:avLst/>
            <a:gdLst/>
            <a:ahLst/>
            <a:cxnLst>
              <a:cxn ang="0">
                <a:pos x="wd2" y="hd2"/>
              </a:cxn>
              <a:cxn ang="5400000">
                <a:pos x="wd2" y="hd2"/>
              </a:cxn>
              <a:cxn ang="10800000">
                <a:pos x="wd2" y="hd2"/>
              </a:cxn>
              <a:cxn ang="16200000">
                <a:pos x="wd2" y="hd2"/>
              </a:cxn>
            </a:cxnLst>
            <a:rect l="0" t="0" r="r" b="b"/>
            <a:pathLst>
              <a:path w="21600" h="21600" extrusionOk="0">
                <a:moveTo>
                  <a:pt x="996" y="18399"/>
                </a:moveTo>
                <a:lnTo>
                  <a:pt x="1000" y="0"/>
                </a:lnTo>
                <a:lnTo>
                  <a:pt x="1" y="3176"/>
                </a:lnTo>
                <a:lnTo>
                  <a:pt x="0" y="21473"/>
                </a:lnTo>
                <a:lnTo>
                  <a:pt x="90" y="21196"/>
                </a:lnTo>
                <a:lnTo>
                  <a:pt x="1" y="21473"/>
                </a:lnTo>
                <a:lnTo>
                  <a:pt x="20059" y="21600"/>
                </a:lnTo>
                <a:lnTo>
                  <a:pt x="21600" y="18416"/>
                </a:lnTo>
                <a:cubicBezTo>
                  <a:pt x="21600" y="18416"/>
                  <a:pt x="996" y="18399"/>
                  <a:pt x="996" y="18399"/>
                </a:cubicBezTo>
                <a:close/>
              </a:path>
            </a:pathLst>
          </a:custGeom>
          <a:solidFill>
            <a:srgbClr val="DCDEE0"/>
          </a:solidFill>
          <a:ln w="12700">
            <a:miter lim="400000"/>
          </a:ln>
        </p:spPr>
        <p:txBody>
          <a:bodyPr lIns="19050" tIns="19050" rIns="19050" bIns="19050" anchor="ctr"/>
          <a:lstStyle/>
          <a:p>
            <a:pPr algn="ctr">
              <a:defRPr sz="8000">
                <a:solidFill>
                  <a:srgbClr val="A6AAA9"/>
                </a:solidFill>
                <a:latin typeface="Open Sans"/>
                <a:ea typeface="Open Sans"/>
                <a:cs typeface="Open Sans"/>
                <a:sym typeface="Open Sans"/>
              </a:defRPr>
            </a:pPr>
            <a:endParaRPr sz="4000"/>
          </a:p>
        </p:txBody>
      </p:sp>
      <p:sp>
        <p:nvSpPr>
          <p:cNvPr id="655" name="Shape 655"/>
          <p:cNvSpPr/>
          <p:nvPr/>
        </p:nvSpPr>
        <p:spPr>
          <a:xfrm>
            <a:off x="9421644" y="2137035"/>
            <a:ext cx="1508251" cy="490476"/>
          </a:xfrm>
          <a:custGeom>
            <a:avLst/>
            <a:gdLst/>
            <a:ahLst/>
            <a:cxnLst>
              <a:cxn ang="0">
                <a:pos x="wd2" y="hd2"/>
              </a:cxn>
              <a:cxn ang="5400000">
                <a:pos x="wd2" y="hd2"/>
              </a:cxn>
              <a:cxn ang="10800000">
                <a:pos x="wd2" y="hd2"/>
              </a:cxn>
              <a:cxn ang="16200000">
                <a:pos x="wd2" y="hd2"/>
              </a:cxn>
            </a:cxnLst>
            <a:rect l="0" t="0" r="r" b="b"/>
            <a:pathLst>
              <a:path w="21600" h="21600" extrusionOk="0">
                <a:moveTo>
                  <a:pt x="1809" y="17079"/>
                </a:moveTo>
                <a:lnTo>
                  <a:pt x="1812" y="17072"/>
                </a:lnTo>
                <a:lnTo>
                  <a:pt x="1830" y="0"/>
                </a:lnTo>
                <a:lnTo>
                  <a:pt x="0" y="5055"/>
                </a:lnTo>
                <a:lnTo>
                  <a:pt x="3" y="21600"/>
                </a:lnTo>
                <a:lnTo>
                  <a:pt x="19507" y="21560"/>
                </a:lnTo>
                <a:lnTo>
                  <a:pt x="21600" y="17248"/>
                </a:lnTo>
                <a:cubicBezTo>
                  <a:pt x="21600" y="17248"/>
                  <a:pt x="1809" y="17079"/>
                  <a:pt x="1809" y="17079"/>
                </a:cubicBezTo>
                <a:close/>
              </a:path>
            </a:pathLst>
          </a:custGeom>
          <a:solidFill>
            <a:srgbClr val="DCDEE0"/>
          </a:solidFill>
          <a:ln w="12700">
            <a:miter lim="400000"/>
          </a:ln>
        </p:spPr>
        <p:txBody>
          <a:bodyPr lIns="19050" tIns="19050" rIns="19050" bIns="19050" anchor="ctr"/>
          <a:lstStyle/>
          <a:p>
            <a:pPr algn="ctr">
              <a:defRPr sz="8000">
                <a:solidFill>
                  <a:srgbClr val="A6AAA9"/>
                </a:solidFill>
                <a:latin typeface="Open Sans"/>
                <a:ea typeface="Open Sans"/>
                <a:cs typeface="Open Sans"/>
                <a:sym typeface="Open Sans"/>
              </a:defRPr>
            </a:pPr>
            <a:endParaRPr sz="4000"/>
          </a:p>
        </p:txBody>
      </p:sp>
      <p:sp>
        <p:nvSpPr>
          <p:cNvPr id="656" name="Shape 656"/>
          <p:cNvSpPr/>
          <p:nvPr/>
        </p:nvSpPr>
        <p:spPr>
          <a:xfrm>
            <a:off x="3782651" y="3692226"/>
            <a:ext cx="1358493" cy="1175132"/>
          </a:xfrm>
          <a:custGeom>
            <a:avLst/>
            <a:gdLst/>
            <a:ahLst/>
            <a:cxnLst>
              <a:cxn ang="0">
                <a:pos x="wd2" y="hd2"/>
              </a:cxn>
              <a:cxn ang="5400000">
                <a:pos x="wd2" y="hd2"/>
              </a:cxn>
              <a:cxn ang="10800000">
                <a:pos x="wd2" y="hd2"/>
              </a:cxn>
              <a:cxn ang="16200000">
                <a:pos x="wd2" y="hd2"/>
              </a:cxn>
            </a:cxnLst>
            <a:rect l="0" t="0" r="r" b="b"/>
            <a:pathLst>
              <a:path w="21539" h="20321" extrusionOk="0">
                <a:moveTo>
                  <a:pt x="21539" y="6390"/>
                </a:moveTo>
                <a:lnTo>
                  <a:pt x="21151" y="2821"/>
                </a:lnTo>
                <a:lnTo>
                  <a:pt x="20103" y="3769"/>
                </a:lnTo>
                <a:cubicBezTo>
                  <a:pt x="15761" y="-1103"/>
                  <a:pt x="8598" y="-1279"/>
                  <a:pt x="4056" y="3402"/>
                </a:cubicBezTo>
                <a:cubicBezTo>
                  <a:pt x="-61" y="7645"/>
                  <a:pt x="-35" y="11589"/>
                  <a:pt x="8" y="17989"/>
                </a:cubicBezTo>
                <a:cubicBezTo>
                  <a:pt x="13" y="18700"/>
                  <a:pt x="18" y="19265"/>
                  <a:pt x="18" y="20321"/>
                </a:cubicBezTo>
                <a:lnTo>
                  <a:pt x="850" y="20321"/>
                </a:lnTo>
                <a:cubicBezTo>
                  <a:pt x="850" y="19265"/>
                  <a:pt x="845" y="18696"/>
                  <a:pt x="840" y="17983"/>
                </a:cubicBezTo>
                <a:cubicBezTo>
                  <a:pt x="797" y="11620"/>
                  <a:pt x="774" y="8058"/>
                  <a:pt x="4627" y="4087"/>
                </a:cubicBezTo>
                <a:cubicBezTo>
                  <a:pt x="8824" y="-238"/>
                  <a:pt x="15432" y="-102"/>
                  <a:pt x="19462" y="4367"/>
                </a:cubicBezTo>
                <a:lnTo>
                  <a:pt x="18544" y="5189"/>
                </a:lnTo>
                <a:cubicBezTo>
                  <a:pt x="18544" y="5189"/>
                  <a:pt x="21539" y="6390"/>
                  <a:pt x="21539" y="6390"/>
                </a:cubicBezTo>
                <a:close/>
              </a:path>
            </a:pathLst>
          </a:cu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57" name="Shape 657"/>
          <p:cNvSpPr/>
          <p:nvPr/>
        </p:nvSpPr>
        <p:spPr>
          <a:xfrm>
            <a:off x="8064918" y="1646508"/>
            <a:ext cx="1358486" cy="1160654"/>
          </a:xfrm>
          <a:custGeom>
            <a:avLst/>
            <a:gdLst/>
            <a:ahLst/>
            <a:cxnLst>
              <a:cxn ang="0">
                <a:pos x="wd2" y="hd2"/>
              </a:cxn>
              <a:cxn ang="5400000">
                <a:pos x="wd2" y="hd2"/>
              </a:cxn>
              <a:cxn ang="10800000">
                <a:pos x="wd2" y="hd2"/>
              </a:cxn>
              <a:cxn ang="16200000">
                <a:pos x="wd2" y="hd2"/>
              </a:cxn>
            </a:cxnLst>
            <a:rect l="0" t="0" r="r" b="b"/>
            <a:pathLst>
              <a:path w="21539" h="20306" extrusionOk="0">
                <a:moveTo>
                  <a:pt x="21539" y="6465"/>
                </a:moveTo>
                <a:lnTo>
                  <a:pt x="21151" y="2854"/>
                </a:lnTo>
                <a:lnTo>
                  <a:pt x="20103" y="3813"/>
                </a:lnTo>
                <a:cubicBezTo>
                  <a:pt x="15761" y="-1115"/>
                  <a:pt x="8598" y="-1294"/>
                  <a:pt x="4056" y="3442"/>
                </a:cubicBezTo>
                <a:cubicBezTo>
                  <a:pt x="-61" y="7735"/>
                  <a:pt x="-35" y="11598"/>
                  <a:pt x="8" y="18073"/>
                </a:cubicBezTo>
                <a:cubicBezTo>
                  <a:pt x="13" y="18792"/>
                  <a:pt x="18" y="19505"/>
                  <a:pt x="18" y="20306"/>
                </a:cubicBezTo>
                <a:lnTo>
                  <a:pt x="850" y="20306"/>
                </a:lnTo>
                <a:cubicBezTo>
                  <a:pt x="850" y="19505"/>
                  <a:pt x="845" y="18788"/>
                  <a:pt x="841" y="18067"/>
                </a:cubicBezTo>
                <a:cubicBezTo>
                  <a:pt x="797" y="11629"/>
                  <a:pt x="774" y="8089"/>
                  <a:pt x="4627" y="4071"/>
                </a:cubicBezTo>
                <a:cubicBezTo>
                  <a:pt x="8824" y="-304"/>
                  <a:pt x="15432" y="-135"/>
                  <a:pt x="19462" y="4386"/>
                </a:cubicBezTo>
                <a:lnTo>
                  <a:pt x="18544" y="5234"/>
                </a:lnTo>
                <a:cubicBezTo>
                  <a:pt x="18544" y="5234"/>
                  <a:pt x="21539" y="6465"/>
                  <a:pt x="21539" y="6465"/>
                </a:cubicBezTo>
                <a:close/>
              </a:path>
            </a:pathLst>
          </a:cu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658" name="Shape 658"/>
          <p:cNvSpPr/>
          <p:nvPr/>
        </p:nvSpPr>
        <p:spPr>
          <a:xfrm>
            <a:off x="3672322" y="5052311"/>
            <a:ext cx="1174818" cy="51883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2600">
                <a:solidFill>
                  <a:srgbClr val="FFFFFF"/>
                </a:solidFill>
              </a:defRPr>
            </a:lvl1pPr>
          </a:lstStyle>
          <a:p>
            <a:r>
              <a:rPr sz="1300"/>
              <a:t>2011</a:t>
            </a:r>
          </a:p>
        </p:txBody>
      </p:sp>
      <p:sp>
        <p:nvSpPr>
          <p:cNvPr id="659" name="Shape 659"/>
          <p:cNvSpPr/>
          <p:nvPr/>
        </p:nvSpPr>
        <p:spPr>
          <a:xfrm>
            <a:off x="3661723" y="5750894"/>
            <a:ext cx="1817437" cy="94145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Lorem ipsum dolor sit amet, consectetur ipsum dolor sit a</a:t>
            </a:r>
          </a:p>
        </p:txBody>
      </p:sp>
      <p:sp>
        <p:nvSpPr>
          <p:cNvPr id="660" name="Shape 660"/>
          <p:cNvSpPr/>
          <p:nvPr/>
        </p:nvSpPr>
        <p:spPr>
          <a:xfrm>
            <a:off x="5256429" y="4246928"/>
            <a:ext cx="1174818" cy="51883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2600">
                <a:solidFill>
                  <a:srgbClr val="FFFFFF"/>
                </a:solidFill>
              </a:defRPr>
            </a:lvl1pPr>
          </a:lstStyle>
          <a:p>
            <a:r>
              <a:rPr sz="1300"/>
              <a:t>2012</a:t>
            </a:r>
          </a:p>
        </p:txBody>
      </p:sp>
      <p:sp>
        <p:nvSpPr>
          <p:cNvPr id="661" name="Shape 661"/>
          <p:cNvSpPr/>
          <p:nvPr/>
        </p:nvSpPr>
        <p:spPr>
          <a:xfrm>
            <a:off x="6679832" y="3559860"/>
            <a:ext cx="1174818" cy="51883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2600">
                <a:solidFill>
                  <a:srgbClr val="FFFFFF"/>
                </a:solidFill>
              </a:defRPr>
            </a:lvl1pPr>
          </a:lstStyle>
          <a:p>
            <a:r>
              <a:rPr sz="1300"/>
              <a:t>2013</a:t>
            </a:r>
          </a:p>
        </p:txBody>
      </p:sp>
      <p:sp>
        <p:nvSpPr>
          <p:cNvPr id="662" name="Shape 662"/>
          <p:cNvSpPr/>
          <p:nvPr/>
        </p:nvSpPr>
        <p:spPr>
          <a:xfrm>
            <a:off x="8122522" y="2853929"/>
            <a:ext cx="1174818" cy="51883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2600">
                <a:solidFill>
                  <a:srgbClr val="FFFFFF"/>
                </a:solidFill>
              </a:defRPr>
            </a:lvl1pPr>
          </a:lstStyle>
          <a:p>
            <a:r>
              <a:rPr sz="1300"/>
              <a:t>2015</a:t>
            </a:r>
          </a:p>
        </p:txBody>
      </p:sp>
      <p:sp>
        <p:nvSpPr>
          <p:cNvPr id="663" name="Shape 663"/>
          <p:cNvSpPr/>
          <p:nvPr/>
        </p:nvSpPr>
        <p:spPr>
          <a:xfrm>
            <a:off x="9588360" y="2090601"/>
            <a:ext cx="1174819" cy="51883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2600">
                <a:solidFill>
                  <a:srgbClr val="FFFFFF"/>
                </a:solidFill>
              </a:defRPr>
            </a:lvl1pPr>
          </a:lstStyle>
          <a:p>
            <a:r>
              <a:rPr sz="1300"/>
              <a:t>2016</a:t>
            </a:r>
          </a:p>
        </p:txBody>
      </p:sp>
      <p:sp>
        <p:nvSpPr>
          <p:cNvPr id="664" name="Shape 664"/>
          <p:cNvSpPr/>
          <p:nvPr/>
        </p:nvSpPr>
        <p:spPr>
          <a:xfrm>
            <a:off x="6804139" y="4294913"/>
            <a:ext cx="1508251" cy="63581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Lorem ipsum dolor sit amet, consectetur ipsum</a:t>
            </a:r>
          </a:p>
        </p:txBody>
      </p:sp>
      <p:sp>
        <p:nvSpPr>
          <p:cNvPr id="665" name="Shape 665"/>
          <p:cNvSpPr/>
          <p:nvPr/>
        </p:nvSpPr>
        <p:spPr>
          <a:xfrm>
            <a:off x="8186872" y="3541925"/>
            <a:ext cx="1567495" cy="63581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Lorem ipsum dolor sit amet, consectetur ipsum</a:t>
            </a:r>
          </a:p>
        </p:txBody>
      </p:sp>
      <p:sp>
        <p:nvSpPr>
          <p:cNvPr id="666" name="Shape 666"/>
          <p:cNvSpPr/>
          <p:nvPr/>
        </p:nvSpPr>
        <p:spPr>
          <a:xfrm>
            <a:off x="9633204" y="2787510"/>
            <a:ext cx="1567495" cy="635813"/>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Lorem ipsum dolor sit amet, consectetur ipsum</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Shape 876"/>
          <p:cNvSpPr/>
          <p:nvPr/>
        </p:nvSpPr>
        <p:spPr>
          <a:xfrm>
            <a:off x="1195200" y="6290156"/>
            <a:ext cx="756617"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1800" cap="none" spc="0">
                <a:solidFill>
                  <a:srgbClr val="5E5E5E"/>
                </a:solidFill>
              </a:defRPr>
            </a:pPr>
            <a:r>
              <a:rPr sz="900" b="1"/>
              <a:t>Company</a:t>
            </a:r>
            <a:r>
              <a:rPr sz="900"/>
              <a:t> Logo</a:t>
            </a:r>
          </a:p>
        </p:txBody>
      </p:sp>
      <p:sp>
        <p:nvSpPr>
          <p:cNvPr id="877" name="Shape 877"/>
          <p:cNvSpPr/>
          <p:nvPr/>
        </p:nvSpPr>
        <p:spPr>
          <a:xfrm>
            <a:off x="907505" y="6277104"/>
            <a:ext cx="216279" cy="215901"/>
          </a:xfrm>
          <a:custGeom>
            <a:avLst/>
            <a:gdLst/>
            <a:ahLst/>
            <a:cxnLst>
              <a:cxn ang="0">
                <a:pos x="wd2" y="hd2"/>
              </a:cxn>
              <a:cxn ang="5400000">
                <a:pos x="wd2" y="hd2"/>
              </a:cxn>
              <a:cxn ang="10800000">
                <a:pos x="wd2" y="hd2"/>
              </a:cxn>
              <a:cxn ang="16200000">
                <a:pos x="wd2" y="hd2"/>
              </a:cxn>
            </a:cxnLst>
            <a:rect l="0" t="0" r="r" b="b"/>
            <a:pathLst>
              <a:path w="21600" h="21600" extrusionOk="0">
                <a:moveTo>
                  <a:pt x="12440" y="20829"/>
                </a:moveTo>
                <a:cubicBezTo>
                  <a:pt x="13347" y="19909"/>
                  <a:pt x="14850" y="18092"/>
                  <a:pt x="15757" y="15441"/>
                </a:cubicBezTo>
                <a:cubicBezTo>
                  <a:pt x="16260" y="15662"/>
                  <a:pt x="16672" y="15899"/>
                  <a:pt x="17000" y="16122"/>
                </a:cubicBezTo>
                <a:cubicBezTo>
                  <a:pt x="17787" y="16658"/>
                  <a:pt x="18224" y="17192"/>
                  <a:pt x="18427" y="17483"/>
                </a:cubicBezTo>
                <a:cubicBezTo>
                  <a:pt x="16910" y="19223"/>
                  <a:pt x="14813" y="20441"/>
                  <a:pt x="12440" y="20829"/>
                </a:cubicBezTo>
                <a:close/>
                <a:moveTo>
                  <a:pt x="10801" y="21263"/>
                </a:moveTo>
                <a:lnTo>
                  <a:pt x="10801" y="21263"/>
                </a:lnTo>
                <a:lnTo>
                  <a:pt x="10801" y="21301"/>
                </a:lnTo>
                <a:cubicBezTo>
                  <a:pt x="10801" y="21301"/>
                  <a:pt x="10801" y="21263"/>
                  <a:pt x="10801" y="21263"/>
                </a:cubicBezTo>
                <a:close/>
                <a:moveTo>
                  <a:pt x="3169" y="17486"/>
                </a:moveTo>
                <a:cubicBezTo>
                  <a:pt x="3459" y="17069"/>
                  <a:pt x="4243" y="16147"/>
                  <a:pt x="5843" y="15442"/>
                </a:cubicBezTo>
                <a:cubicBezTo>
                  <a:pt x="6750" y="18093"/>
                  <a:pt x="8254" y="19910"/>
                  <a:pt x="9161" y="20831"/>
                </a:cubicBezTo>
                <a:cubicBezTo>
                  <a:pt x="7079" y="20494"/>
                  <a:pt x="5159" y="19517"/>
                  <a:pt x="3638" y="17993"/>
                </a:cubicBezTo>
                <a:cubicBezTo>
                  <a:pt x="3475" y="17830"/>
                  <a:pt x="3319" y="17659"/>
                  <a:pt x="3169" y="17486"/>
                </a:cubicBezTo>
                <a:close/>
                <a:moveTo>
                  <a:pt x="9161" y="808"/>
                </a:moveTo>
                <a:cubicBezTo>
                  <a:pt x="8254" y="1728"/>
                  <a:pt x="6750" y="3545"/>
                  <a:pt x="5843" y="6197"/>
                </a:cubicBezTo>
                <a:cubicBezTo>
                  <a:pt x="5340" y="5976"/>
                  <a:pt x="4928" y="5740"/>
                  <a:pt x="4599" y="5516"/>
                </a:cubicBezTo>
                <a:cubicBezTo>
                  <a:pt x="3809" y="4978"/>
                  <a:pt x="3372" y="4442"/>
                  <a:pt x="3170" y="4151"/>
                </a:cubicBezTo>
                <a:cubicBezTo>
                  <a:pt x="3320" y="3978"/>
                  <a:pt x="3475" y="3809"/>
                  <a:pt x="3639" y="3645"/>
                </a:cubicBezTo>
                <a:cubicBezTo>
                  <a:pt x="5159" y="2122"/>
                  <a:pt x="7079" y="1145"/>
                  <a:pt x="9161" y="808"/>
                </a:cubicBezTo>
                <a:close/>
                <a:moveTo>
                  <a:pt x="16510" y="10482"/>
                </a:moveTo>
                <a:cubicBezTo>
                  <a:pt x="16480" y="9149"/>
                  <a:pt x="16276" y="7936"/>
                  <a:pt x="15963" y="6851"/>
                </a:cubicBezTo>
                <a:cubicBezTo>
                  <a:pt x="17582" y="6156"/>
                  <a:pt x="18461" y="5239"/>
                  <a:pt x="18872" y="4693"/>
                </a:cubicBezTo>
                <a:cubicBezTo>
                  <a:pt x="20138" y="6359"/>
                  <a:pt x="20851" y="8364"/>
                  <a:pt x="20919" y="10483"/>
                </a:cubicBezTo>
                <a:lnTo>
                  <a:pt x="16510" y="10483"/>
                </a:lnTo>
                <a:cubicBezTo>
                  <a:pt x="16510" y="10483"/>
                  <a:pt x="16510" y="10482"/>
                  <a:pt x="16510" y="10482"/>
                </a:cubicBezTo>
                <a:close/>
                <a:moveTo>
                  <a:pt x="16510" y="11156"/>
                </a:moveTo>
                <a:lnTo>
                  <a:pt x="20919" y="11156"/>
                </a:lnTo>
                <a:cubicBezTo>
                  <a:pt x="20848" y="13324"/>
                  <a:pt x="20096" y="15322"/>
                  <a:pt x="18869" y="16941"/>
                </a:cubicBezTo>
                <a:cubicBezTo>
                  <a:pt x="18456" y="16394"/>
                  <a:pt x="17578" y="15480"/>
                  <a:pt x="15963" y="14787"/>
                </a:cubicBezTo>
                <a:cubicBezTo>
                  <a:pt x="16275" y="13702"/>
                  <a:pt x="16480" y="12489"/>
                  <a:pt x="16510" y="11156"/>
                </a:cubicBezTo>
                <a:close/>
                <a:moveTo>
                  <a:pt x="11136" y="13857"/>
                </a:moveTo>
                <a:lnTo>
                  <a:pt x="11136" y="11156"/>
                </a:lnTo>
                <a:lnTo>
                  <a:pt x="15837" y="11156"/>
                </a:lnTo>
                <a:cubicBezTo>
                  <a:pt x="15807" y="12392"/>
                  <a:pt x="15615" y="13522"/>
                  <a:pt x="15322" y="14539"/>
                </a:cubicBezTo>
                <a:cubicBezTo>
                  <a:pt x="14229" y="14159"/>
                  <a:pt x="12853" y="13889"/>
                  <a:pt x="11136" y="13857"/>
                </a:cubicBezTo>
                <a:close/>
                <a:moveTo>
                  <a:pt x="5762" y="11156"/>
                </a:moveTo>
                <a:lnTo>
                  <a:pt x="10464" y="11156"/>
                </a:lnTo>
                <a:lnTo>
                  <a:pt x="10464" y="13857"/>
                </a:lnTo>
                <a:cubicBezTo>
                  <a:pt x="8747" y="13889"/>
                  <a:pt x="7371" y="14159"/>
                  <a:pt x="6278" y="14540"/>
                </a:cubicBezTo>
                <a:cubicBezTo>
                  <a:pt x="5985" y="13522"/>
                  <a:pt x="5792" y="12392"/>
                  <a:pt x="5762" y="11156"/>
                </a:cubicBezTo>
                <a:close/>
                <a:moveTo>
                  <a:pt x="5089" y="11156"/>
                </a:moveTo>
                <a:cubicBezTo>
                  <a:pt x="5120" y="12489"/>
                  <a:pt x="5324" y="13702"/>
                  <a:pt x="5637" y="14787"/>
                </a:cubicBezTo>
                <a:cubicBezTo>
                  <a:pt x="4017" y="15482"/>
                  <a:pt x="3138" y="16399"/>
                  <a:pt x="2727" y="16945"/>
                </a:cubicBezTo>
                <a:cubicBezTo>
                  <a:pt x="1462" y="15279"/>
                  <a:pt x="749" y="13274"/>
                  <a:pt x="681" y="11156"/>
                </a:cubicBezTo>
                <a:cubicBezTo>
                  <a:pt x="681" y="11156"/>
                  <a:pt x="5089" y="11156"/>
                  <a:pt x="5089" y="11156"/>
                </a:cubicBezTo>
                <a:close/>
                <a:moveTo>
                  <a:pt x="5089" y="10482"/>
                </a:moveTo>
                <a:lnTo>
                  <a:pt x="681" y="10482"/>
                </a:lnTo>
                <a:cubicBezTo>
                  <a:pt x="749" y="8364"/>
                  <a:pt x="1462" y="6359"/>
                  <a:pt x="2727" y="4693"/>
                </a:cubicBezTo>
                <a:cubicBezTo>
                  <a:pt x="3139" y="5239"/>
                  <a:pt x="4017" y="6156"/>
                  <a:pt x="5637" y="6851"/>
                </a:cubicBezTo>
                <a:cubicBezTo>
                  <a:pt x="5325" y="7936"/>
                  <a:pt x="5120" y="9149"/>
                  <a:pt x="5089" y="10482"/>
                </a:cubicBezTo>
                <a:close/>
                <a:moveTo>
                  <a:pt x="10464" y="7781"/>
                </a:moveTo>
                <a:lnTo>
                  <a:pt x="10464" y="10482"/>
                </a:lnTo>
                <a:lnTo>
                  <a:pt x="5762" y="10482"/>
                </a:lnTo>
                <a:cubicBezTo>
                  <a:pt x="5792" y="9246"/>
                  <a:pt x="5985" y="8116"/>
                  <a:pt x="6278" y="7099"/>
                </a:cubicBezTo>
                <a:cubicBezTo>
                  <a:pt x="7371" y="7479"/>
                  <a:pt x="8747" y="7749"/>
                  <a:pt x="10464" y="7781"/>
                </a:cubicBezTo>
                <a:close/>
                <a:moveTo>
                  <a:pt x="11136" y="7781"/>
                </a:moveTo>
                <a:cubicBezTo>
                  <a:pt x="12853" y="7749"/>
                  <a:pt x="14229" y="7479"/>
                  <a:pt x="15322" y="7098"/>
                </a:cubicBezTo>
                <a:cubicBezTo>
                  <a:pt x="15614" y="8116"/>
                  <a:pt x="15807" y="9246"/>
                  <a:pt x="15837" y="10482"/>
                </a:cubicBezTo>
                <a:lnTo>
                  <a:pt x="11136" y="10482"/>
                </a:lnTo>
                <a:cubicBezTo>
                  <a:pt x="11136" y="10482"/>
                  <a:pt x="11136" y="7781"/>
                  <a:pt x="11136" y="7781"/>
                </a:cubicBezTo>
                <a:close/>
                <a:moveTo>
                  <a:pt x="15118" y="6449"/>
                </a:moveTo>
                <a:cubicBezTo>
                  <a:pt x="14089" y="6812"/>
                  <a:pt x="12782" y="7076"/>
                  <a:pt x="11136" y="7108"/>
                </a:cubicBezTo>
                <a:lnTo>
                  <a:pt x="11136" y="682"/>
                </a:lnTo>
                <a:cubicBezTo>
                  <a:pt x="11198" y="684"/>
                  <a:pt x="11260" y="684"/>
                  <a:pt x="11322" y="687"/>
                </a:cubicBezTo>
                <a:cubicBezTo>
                  <a:pt x="11706" y="1014"/>
                  <a:pt x="13940" y="3020"/>
                  <a:pt x="15118" y="6449"/>
                </a:cubicBezTo>
                <a:close/>
                <a:moveTo>
                  <a:pt x="10278" y="687"/>
                </a:moveTo>
                <a:cubicBezTo>
                  <a:pt x="10339" y="684"/>
                  <a:pt x="10401" y="684"/>
                  <a:pt x="10464" y="682"/>
                </a:cubicBezTo>
                <a:lnTo>
                  <a:pt x="10464" y="7107"/>
                </a:lnTo>
                <a:cubicBezTo>
                  <a:pt x="8803" y="7074"/>
                  <a:pt x="7493" y="6804"/>
                  <a:pt x="6482" y="6448"/>
                </a:cubicBezTo>
                <a:cubicBezTo>
                  <a:pt x="7660" y="3020"/>
                  <a:pt x="9893" y="1014"/>
                  <a:pt x="10278" y="687"/>
                </a:cubicBezTo>
                <a:close/>
                <a:moveTo>
                  <a:pt x="6482" y="15190"/>
                </a:moveTo>
                <a:cubicBezTo>
                  <a:pt x="7511" y="14826"/>
                  <a:pt x="8818" y="14563"/>
                  <a:pt x="10464" y="14530"/>
                </a:cubicBezTo>
                <a:lnTo>
                  <a:pt x="10464" y="20956"/>
                </a:lnTo>
                <a:cubicBezTo>
                  <a:pt x="10401" y="20954"/>
                  <a:pt x="10339" y="20954"/>
                  <a:pt x="10278" y="20951"/>
                </a:cubicBezTo>
                <a:cubicBezTo>
                  <a:pt x="9894" y="20624"/>
                  <a:pt x="7660" y="18619"/>
                  <a:pt x="6482" y="15190"/>
                </a:cubicBezTo>
                <a:close/>
                <a:moveTo>
                  <a:pt x="11321" y="20951"/>
                </a:moveTo>
                <a:cubicBezTo>
                  <a:pt x="11260" y="20954"/>
                  <a:pt x="11198" y="20954"/>
                  <a:pt x="11136" y="20956"/>
                </a:cubicBezTo>
                <a:lnTo>
                  <a:pt x="11136" y="14531"/>
                </a:lnTo>
                <a:cubicBezTo>
                  <a:pt x="12797" y="14564"/>
                  <a:pt x="14106" y="14834"/>
                  <a:pt x="15117" y="15190"/>
                </a:cubicBezTo>
                <a:cubicBezTo>
                  <a:pt x="13939" y="18620"/>
                  <a:pt x="11705" y="20625"/>
                  <a:pt x="11321" y="20951"/>
                </a:cubicBezTo>
                <a:close/>
                <a:moveTo>
                  <a:pt x="18431" y="4152"/>
                </a:moveTo>
                <a:cubicBezTo>
                  <a:pt x="18140" y="4570"/>
                  <a:pt x="17356" y="5491"/>
                  <a:pt x="15756" y="6197"/>
                </a:cubicBezTo>
                <a:cubicBezTo>
                  <a:pt x="14850" y="3545"/>
                  <a:pt x="13346" y="1728"/>
                  <a:pt x="12438" y="808"/>
                </a:cubicBezTo>
                <a:cubicBezTo>
                  <a:pt x="14521" y="1145"/>
                  <a:pt x="16440" y="2122"/>
                  <a:pt x="17961" y="3645"/>
                </a:cubicBezTo>
                <a:cubicBezTo>
                  <a:pt x="18125" y="3809"/>
                  <a:pt x="18280" y="3979"/>
                  <a:pt x="18431" y="4152"/>
                </a:cubicBezTo>
                <a:close/>
                <a:moveTo>
                  <a:pt x="10800" y="0"/>
                </a:moveTo>
                <a:cubicBezTo>
                  <a:pt x="7915" y="0"/>
                  <a:pt x="5202" y="1125"/>
                  <a:pt x="3163" y="3169"/>
                </a:cubicBezTo>
                <a:cubicBezTo>
                  <a:pt x="1123" y="5213"/>
                  <a:pt x="0" y="7929"/>
                  <a:pt x="0" y="10819"/>
                </a:cubicBezTo>
                <a:cubicBezTo>
                  <a:pt x="0" y="13709"/>
                  <a:pt x="1123" y="16407"/>
                  <a:pt x="3163" y="18451"/>
                </a:cubicBezTo>
                <a:cubicBezTo>
                  <a:pt x="5202" y="20494"/>
                  <a:pt x="7915" y="21600"/>
                  <a:pt x="10800" y="21600"/>
                </a:cubicBezTo>
                <a:lnTo>
                  <a:pt x="10800" y="21600"/>
                </a:lnTo>
                <a:lnTo>
                  <a:pt x="10801" y="21600"/>
                </a:lnTo>
                <a:cubicBezTo>
                  <a:pt x="16756" y="21600"/>
                  <a:pt x="21600" y="16765"/>
                  <a:pt x="21600" y="10800"/>
                </a:cubicBezTo>
                <a:cubicBezTo>
                  <a:pt x="21600" y="7910"/>
                  <a:pt x="20477" y="5203"/>
                  <a:pt x="18437" y="3159"/>
                </a:cubicBezTo>
                <a:cubicBezTo>
                  <a:pt x="16398" y="1116"/>
                  <a:pt x="13685" y="0"/>
                  <a:pt x="10800" y="0"/>
                </a:cubicBezTo>
                <a:close/>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878" name="Shape 878"/>
          <p:cNvSpPr/>
          <p:nvPr/>
        </p:nvSpPr>
        <p:spPr>
          <a:xfrm>
            <a:off x="10927723" y="6193510"/>
            <a:ext cx="361002" cy="361002"/>
          </a:xfrm>
          <a:prstGeom prst="ellipse">
            <a:avLst/>
          </a:pr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879" name="Shape 879"/>
          <p:cNvSpPr/>
          <p:nvPr/>
        </p:nvSpPr>
        <p:spPr>
          <a:xfrm>
            <a:off x="11043302" y="6256030"/>
            <a:ext cx="129844"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ctr">
              <a:defRPr sz="2400" b="1" cap="none">
                <a:solidFill>
                  <a:srgbClr val="FFFFFF"/>
                </a:solidFill>
              </a:defRPr>
            </a:lvl1pPr>
          </a:lstStyle>
          <a:p>
            <a:r>
              <a:rPr sz="1200"/>
              <a:t>2</a:t>
            </a:r>
          </a:p>
        </p:txBody>
      </p:sp>
      <p:sp>
        <p:nvSpPr>
          <p:cNvPr id="880" name="Shape 880"/>
          <p:cNvSpPr/>
          <p:nvPr/>
        </p:nvSpPr>
        <p:spPr>
          <a:xfrm>
            <a:off x="10190898" y="488278"/>
            <a:ext cx="1090043"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a:defRPr sz="1800" cap="none" spc="0">
                <a:solidFill>
                  <a:srgbClr val="5E5E5E"/>
                </a:solidFill>
                <a:latin typeface="Oswald Medium"/>
                <a:ea typeface="Oswald Medium"/>
                <a:cs typeface="Oswald Medium"/>
                <a:sym typeface="Oswald Medium"/>
              </a:defRPr>
            </a:lvl1pPr>
          </a:lstStyle>
          <a:p>
            <a:r>
              <a:rPr sz="900"/>
              <a:t>www.yourcompany.com</a:t>
            </a:r>
          </a:p>
        </p:txBody>
      </p:sp>
      <p:sp>
        <p:nvSpPr>
          <p:cNvPr id="881" name="Shape 881"/>
          <p:cNvSpPr/>
          <p:nvPr/>
        </p:nvSpPr>
        <p:spPr>
          <a:xfrm>
            <a:off x="922548" y="634218"/>
            <a:ext cx="1348126"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PROCESS INFOGRAPHICS 12</a:t>
            </a:r>
          </a:p>
        </p:txBody>
      </p:sp>
      <p:sp>
        <p:nvSpPr>
          <p:cNvPr id="882" name="Shape 882"/>
          <p:cNvSpPr/>
          <p:nvPr/>
        </p:nvSpPr>
        <p:spPr>
          <a:xfrm>
            <a:off x="4566708" y="5774996"/>
            <a:ext cx="2741463" cy="45706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Starting from hobby, favorite, skill,  craze, and etc</a:t>
            </a:r>
          </a:p>
        </p:txBody>
      </p:sp>
      <p:sp>
        <p:nvSpPr>
          <p:cNvPr id="883" name="Shape 883"/>
          <p:cNvSpPr/>
          <p:nvPr/>
        </p:nvSpPr>
        <p:spPr>
          <a:xfrm>
            <a:off x="890928" y="4988456"/>
            <a:ext cx="1904016" cy="37298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120000"/>
              </a:lnSpc>
              <a:defRPr sz="2600"/>
            </a:lvl1pPr>
          </a:lstStyle>
          <a:p>
            <a:r>
              <a:rPr sz="1300"/>
              <a:t>Business Ideas</a:t>
            </a:r>
          </a:p>
        </p:txBody>
      </p:sp>
      <p:sp>
        <p:nvSpPr>
          <p:cNvPr id="884" name="Shape 884"/>
          <p:cNvSpPr/>
          <p:nvPr/>
        </p:nvSpPr>
        <p:spPr>
          <a:xfrm>
            <a:off x="823097" y="4092379"/>
            <a:ext cx="2973396" cy="37298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120000"/>
              </a:lnSpc>
              <a:defRPr sz="2600"/>
            </a:lvl1pPr>
          </a:lstStyle>
          <a:p>
            <a:r>
              <a:rPr sz="1300"/>
              <a:t>Business Plan</a:t>
            </a:r>
          </a:p>
        </p:txBody>
      </p:sp>
      <p:sp>
        <p:nvSpPr>
          <p:cNvPr id="885" name="Shape 885"/>
          <p:cNvSpPr/>
          <p:nvPr/>
        </p:nvSpPr>
        <p:spPr>
          <a:xfrm>
            <a:off x="5645283" y="4946411"/>
            <a:ext cx="2741463" cy="45706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A written plan containing vision and vision of a business</a:t>
            </a:r>
          </a:p>
        </p:txBody>
      </p:sp>
      <p:sp>
        <p:nvSpPr>
          <p:cNvPr id="886" name="Shape 886"/>
          <p:cNvSpPr/>
          <p:nvPr/>
        </p:nvSpPr>
        <p:spPr>
          <a:xfrm>
            <a:off x="6715443" y="4121795"/>
            <a:ext cx="3264078" cy="45706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Client condition, environment, location, business, competitor, sale target</a:t>
            </a:r>
          </a:p>
        </p:txBody>
      </p:sp>
      <p:sp>
        <p:nvSpPr>
          <p:cNvPr id="887" name="Shape 887"/>
          <p:cNvSpPr/>
          <p:nvPr/>
        </p:nvSpPr>
        <p:spPr>
          <a:xfrm>
            <a:off x="7787865" y="3310406"/>
            <a:ext cx="2741463" cy="45706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Asset, business administration, machine, logo / your company name</a:t>
            </a:r>
          </a:p>
        </p:txBody>
      </p:sp>
      <p:sp>
        <p:nvSpPr>
          <p:cNvPr id="888" name="Shape 888"/>
          <p:cNvSpPr/>
          <p:nvPr/>
        </p:nvSpPr>
        <p:spPr>
          <a:xfrm>
            <a:off x="8867093" y="2478052"/>
            <a:ext cx="2741463" cy="45706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Ready for entering competition gate of business with all obstacles</a:t>
            </a:r>
          </a:p>
        </p:txBody>
      </p:sp>
      <p:sp>
        <p:nvSpPr>
          <p:cNvPr id="889" name="Shape 889"/>
          <p:cNvSpPr/>
          <p:nvPr/>
        </p:nvSpPr>
        <p:spPr>
          <a:xfrm>
            <a:off x="1413147" y="3318228"/>
            <a:ext cx="3411787" cy="37297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120000"/>
              </a:lnSpc>
              <a:defRPr sz="2600"/>
            </a:lvl1pPr>
          </a:lstStyle>
          <a:p>
            <a:r>
              <a:rPr sz="1300"/>
              <a:t>Observations Environment</a:t>
            </a:r>
          </a:p>
        </p:txBody>
      </p:sp>
      <p:sp>
        <p:nvSpPr>
          <p:cNvPr id="890" name="Shape 890"/>
          <p:cNvSpPr/>
          <p:nvPr/>
        </p:nvSpPr>
        <p:spPr>
          <a:xfrm>
            <a:off x="2953691" y="2495427"/>
            <a:ext cx="2973396" cy="37297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120000"/>
              </a:lnSpc>
              <a:defRPr sz="2600"/>
            </a:lvl1pPr>
          </a:lstStyle>
          <a:p>
            <a:r>
              <a:rPr sz="1300"/>
              <a:t>Preparation of Business</a:t>
            </a:r>
          </a:p>
        </p:txBody>
      </p:sp>
      <p:sp>
        <p:nvSpPr>
          <p:cNvPr id="891" name="Shape 891"/>
          <p:cNvSpPr/>
          <p:nvPr/>
        </p:nvSpPr>
        <p:spPr>
          <a:xfrm>
            <a:off x="4074622" y="1718108"/>
            <a:ext cx="2973397" cy="37297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120000"/>
              </a:lnSpc>
              <a:defRPr sz="2600"/>
            </a:lvl1pPr>
          </a:lstStyle>
          <a:p>
            <a:r>
              <a:rPr sz="1300"/>
              <a:t>Action</a:t>
            </a:r>
          </a:p>
        </p:txBody>
      </p:sp>
      <p:sp>
        <p:nvSpPr>
          <p:cNvPr id="892" name="Shape 892"/>
          <p:cNvSpPr/>
          <p:nvPr/>
        </p:nvSpPr>
        <p:spPr>
          <a:xfrm>
            <a:off x="3137874" y="4913656"/>
            <a:ext cx="1456260" cy="960255"/>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893" name="Shape 893"/>
          <p:cNvSpPr/>
          <p:nvPr/>
        </p:nvSpPr>
        <p:spPr>
          <a:xfrm>
            <a:off x="3344402" y="5036287"/>
            <a:ext cx="205589" cy="308383"/>
          </a:xfrm>
          <a:custGeom>
            <a:avLst/>
            <a:gdLst/>
            <a:ahLst/>
            <a:cxnLst>
              <a:cxn ang="0">
                <a:pos x="wd2" y="hd2"/>
              </a:cxn>
              <a:cxn ang="5400000">
                <a:pos x="wd2" y="hd2"/>
              </a:cxn>
              <a:cxn ang="10800000">
                <a:pos x="wd2" y="hd2"/>
              </a:cxn>
              <a:cxn ang="16200000">
                <a:pos x="wd2" y="hd2"/>
              </a:cxn>
            </a:cxnLst>
            <a:rect l="0" t="0" r="r" b="b"/>
            <a:pathLst>
              <a:path w="21600" h="21600" extrusionOk="0">
                <a:moveTo>
                  <a:pt x="14850" y="6750"/>
                </a:moveTo>
                <a:cubicBezTo>
                  <a:pt x="14491" y="6750"/>
                  <a:pt x="14175" y="6539"/>
                  <a:pt x="14175" y="6300"/>
                </a:cubicBezTo>
                <a:cubicBezTo>
                  <a:pt x="14175" y="5330"/>
                  <a:pt x="11918" y="4950"/>
                  <a:pt x="10800" y="4950"/>
                </a:cubicBezTo>
                <a:cubicBezTo>
                  <a:pt x="10441" y="4950"/>
                  <a:pt x="10125" y="4739"/>
                  <a:pt x="10125" y="4500"/>
                </a:cubicBezTo>
                <a:cubicBezTo>
                  <a:pt x="10125" y="4261"/>
                  <a:pt x="10441" y="4050"/>
                  <a:pt x="10800" y="4050"/>
                </a:cubicBezTo>
                <a:cubicBezTo>
                  <a:pt x="12762" y="4050"/>
                  <a:pt x="15525" y="4739"/>
                  <a:pt x="15525" y="6300"/>
                </a:cubicBezTo>
                <a:cubicBezTo>
                  <a:pt x="15525" y="6539"/>
                  <a:pt x="15209" y="6750"/>
                  <a:pt x="14850" y="6750"/>
                </a:cubicBezTo>
                <a:close/>
                <a:moveTo>
                  <a:pt x="10800" y="1800"/>
                </a:moveTo>
                <a:cubicBezTo>
                  <a:pt x="6982" y="1800"/>
                  <a:pt x="2700" y="3488"/>
                  <a:pt x="2700" y="6300"/>
                </a:cubicBezTo>
                <a:cubicBezTo>
                  <a:pt x="2700" y="7200"/>
                  <a:pt x="3248" y="8142"/>
                  <a:pt x="4134" y="8831"/>
                </a:cubicBezTo>
                <a:cubicBezTo>
                  <a:pt x="4535" y="9141"/>
                  <a:pt x="4999" y="9436"/>
                  <a:pt x="5421" y="9759"/>
                </a:cubicBezTo>
                <a:cubicBezTo>
                  <a:pt x="6919" y="10955"/>
                  <a:pt x="8184" y="12361"/>
                  <a:pt x="8395" y="13950"/>
                </a:cubicBezTo>
                <a:lnTo>
                  <a:pt x="13205" y="13950"/>
                </a:lnTo>
                <a:cubicBezTo>
                  <a:pt x="13416" y="12361"/>
                  <a:pt x="14681" y="10955"/>
                  <a:pt x="16179" y="9759"/>
                </a:cubicBezTo>
                <a:cubicBezTo>
                  <a:pt x="16601" y="9436"/>
                  <a:pt x="17065" y="9141"/>
                  <a:pt x="17466" y="8831"/>
                </a:cubicBezTo>
                <a:cubicBezTo>
                  <a:pt x="18352" y="8142"/>
                  <a:pt x="18900" y="7200"/>
                  <a:pt x="18900" y="6300"/>
                </a:cubicBezTo>
                <a:cubicBezTo>
                  <a:pt x="18900" y="3488"/>
                  <a:pt x="14618" y="1800"/>
                  <a:pt x="10800" y="1800"/>
                </a:cubicBezTo>
                <a:close/>
                <a:moveTo>
                  <a:pt x="19427" y="10069"/>
                </a:moveTo>
                <a:cubicBezTo>
                  <a:pt x="17972" y="11137"/>
                  <a:pt x="16052" y="12642"/>
                  <a:pt x="15884" y="14147"/>
                </a:cubicBezTo>
                <a:cubicBezTo>
                  <a:pt x="16495" y="14386"/>
                  <a:pt x="16875" y="14836"/>
                  <a:pt x="16875" y="15300"/>
                </a:cubicBezTo>
                <a:cubicBezTo>
                  <a:pt x="16875" y="15637"/>
                  <a:pt x="16685" y="15961"/>
                  <a:pt x="16348" y="16200"/>
                </a:cubicBezTo>
                <a:cubicBezTo>
                  <a:pt x="16685" y="16439"/>
                  <a:pt x="16875" y="16762"/>
                  <a:pt x="16875" y="17100"/>
                </a:cubicBezTo>
                <a:cubicBezTo>
                  <a:pt x="16875" y="17564"/>
                  <a:pt x="16516" y="17986"/>
                  <a:pt x="15926" y="18239"/>
                </a:cubicBezTo>
                <a:cubicBezTo>
                  <a:pt x="16095" y="18436"/>
                  <a:pt x="16200" y="18675"/>
                  <a:pt x="16200" y="18900"/>
                </a:cubicBezTo>
                <a:cubicBezTo>
                  <a:pt x="16200" y="19814"/>
                  <a:pt x="15124" y="20250"/>
                  <a:pt x="13901" y="20250"/>
                </a:cubicBezTo>
                <a:cubicBezTo>
                  <a:pt x="13352" y="21066"/>
                  <a:pt x="12129" y="21600"/>
                  <a:pt x="10800" y="21600"/>
                </a:cubicBezTo>
                <a:cubicBezTo>
                  <a:pt x="9471" y="21600"/>
                  <a:pt x="8248" y="21066"/>
                  <a:pt x="7699" y="20250"/>
                </a:cubicBezTo>
                <a:cubicBezTo>
                  <a:pt x="6476" y="20250"/>
                  <a:pt x="5400" y="19814"/>
                  <a:pt x="5400" y="18900"/>
                </a:cubicBezTo>
                <a:cubicBezTo>
                  <a:pt x="5400" y="18675"/>
                  <a:pt x="5505" y="18436"/>
                  <a:pt x="5674" y="18239"/>
                </a:cubicBezTo>
                <a:cubicBezTo>
                  <a:pt x="5084" y="17986"/>
                  <a:pt x="4725" y="17564"/>
                  <a:pt x="4725" y="17100"/>
                </a:cubicBezTo>
                <a:cubicBezTo>
                  <a:pt x="4725" y="16762"/>
                  <a:pt x="4915" y="16439"/>
                  <a:pt x="5252" y="16200"/>
                </a:cubicBezTo>
                <a:cubicBezTo>
                  <a:pt x="4915" y="15961"/>
                  <a:pt x="4725" y="15637"/>
                  <a:pt x="4725" y="15300"/>
                </a:cubicBezTo>
                <a:cubicBezTo>
                  <a:pt x="4725" y="14836"/>
                  <a:pt x="5105" y="14386"/>
                  <a:pt x="5716" y="14147"/>
                </a:cubicBezTo>
                <a:cubicBezTo>
                  <a:pt x="5548" y="12642"/>
                  <a:pt x="3628" y="11137"/>
                  <a:pt x="2173" y="10069"/>
                </a:cubicBezTo>
                <a:cubicBezTo>
                  <a:pt x="717" y="9000"/>
                  <a:pt x="0" y="7748"/>
                  <a:pt x="0" y="6300"/>
                </a:cubicBezTo>
                <a:cubicBezTo>
                  <a:pt x="0" y="2475"/>
                  <a:pt x="5463" y="0"/>
                  <a:pt x="10800" y="0"/>
                </a:cubicBezTo>
                <a:cubicBezTo>
                  <a:pt x="16137" y="0"/>
                  <a:pt x="21600" y="2475"/>
                  <a:pt x="21600" y="6300"/>
                </a:cubicBezTo>
                <a:cubicBezTo>
                  <a:pt x="21600" y="7748"/>
                  <a:pt x="20883" y="9000"/>
                  <a:pt x="19427" y="10069"/>
                </a:cubicBezTo>
                <a:close/>
              </a:path>
            </a:pathLst>
          </a:custGeom>
          <a:solidFill>
            <a:srgbClr val="FFFFFF"/>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894" name="Shape 894"/>
          <p:cNvSpPr/>
          <p:nvPr/>
        </p:nvSpPr>
        <p:spPr>
          <a:xfrm>
            <a:off x="4220909" y="4093201"/>
            <a:ext cx="1456266" cy="960255"/>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895" name="Shape 895"/>
          <p:cNvSpPr/>
          <p:nvPr/>
        </p:nvSpPr>
        <p:spPr>
          <a:xfrm>
            <a:off x="4446788" y="4235238"/>
            <a:ext cx="216467" cy="265004"/>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a:miter lim="400000"/>
          </a:ln>
        </p:spPr>
        <p:txBody>
          <a:bodyPr lIns="21828" tIns="21828" rIns="21828" bIns="21828" anchor="ctr"/>
          <a:lstStyle/>
          <a:p>
            <a:pPr algn="ctr">
              <a:defRPr sz="8000" cap="none">
                <a:solidFill>
                  <a:srgbClr val="53585F"/>
                </a:solidFill>
                <a:latin typeface="Open Sans"/>
                <a:ea typeface="Open Sans"/>
                <a:cs typeface="Open Sans"/>
                <a:sym typeface="Open Sans"/>
              </a:defRPr>
            </a:pPr>
            <a:endParaRPr sz="4000"/>
          </a:p>
        </p:txBody>
      </p:sp>
      <p:sp>
        <p:nvSpPr>
          <p:cNvPr id="896" name="Shape 896"/>
          <p:cNvSpPr/>
          <p:nvPr/>
        </p:nvSpPr>
        <p:spPr>
          <a:xfrm>
            <a:off x="5293844" y="3272746"/>
            <a:ext cx="1456266" cy="960246"/>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7"/>
                </a:lnTo>
                <a:lnTo>
                  <a:pt x="0" y="12827"/>
                </a:lnTo>
                <a:lnTo>
                  <a:pt x="0" y="0"/>
                </a:lnTo>
                <a:lnTo>
                  <a:pt x="21600" y="0"/>
                </a:lnTo>
                <a:lnTo>
                  <a:pt x="21600" y="12827"/>
                </a:lnTo>
              </a:path>
            </a:pathLst>
          </a:custGeom>
          <a:solidFill>
            <a:srgbClr val="F49C0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897" name="Shape 897"/>
          <p:cNvSpPr/>
          <p:nvPr/>
        </p:nvSpPr>
        <p:spPr>
          <a:xfrm>
            <a:off x="5483105" y="3434807"/>
            <a:ext cx="265706" cy="265679"/>
          </a:xfrm>
          <a:custGeom>
            <a:avLst/>
            <a:gdLst/>
            <a:ahLst/>
            <a:cxnLst>
              <a:cxn ang="0">
                <a:pos x="wd2" y="hd2"/>
              </a:cxn>
              <a:cxn ang="5400000">
                <a:pos x="wd2" y="hd2"/>
              </a:cxn>
              <a:cxn ang="10800000">
                <a:pos x="wd2" y="hd2"/>
              </a:cxn>
              <a:cxn ang="16200000">
                <a:pos x="wd2" y="hd2"/>
              </a:cxn>
            </a:cxnLst>
            <a:rect l="0" t="0" r="r" b="b"/>
            <a:pathLst>
              <a:path w="21395" h="21473" extrusionOk="0">
                <a:moveTo>
                  <a:pt x="2579" y="8408"/>
                </a:moveTo>
                <a:cubicBezTo>
                  <a:pt x="2579" y="5192"/>
                  <a:pt x="5174" y="2587"/>
                  <a:pt x="8377" y="2587"/>
                </a:cubicBezTo>
                <a:cubicBezTo>
                  <a:pt x="11581" y="2587"/>
                  <a:pt x="14435" y="5451"/>
                  <a:pt x="14435" y="8668"/>
                </a:cubicBezTo>
                <a:cubicBezTo>
                  <a:pt x="14435" y="11882"/>
                  <a:pt x="11838" y="14489"/>
                  <a:pt x="8636" y="14489"/>
                </a:cubicBezTo>
                <a:cubicBezTo>
                  <a:pt x="5432" y="14488"/>
                  <a:pt x="2579" y="11622"/>
                  <a:pt x="2579" y="8408"/>
                </a:cubicBezTo>
                <a:close/>
                <a:moveTo>
                  <a:pt x="20915" y="18167"/>
                </a:moveTo>
                <a:lnTo>
                  <a:pt x="15797" y="13031"/>
                </a:lnTo>
                <a:cubicBezTo>
                  <a:pt x="16569" y="11760"/>
                  <a:pt x="17014" y="10265"/>
                  <a:pt x="17014" y="8668"/>
                </a:cubicBezTo>
                <a:cubicBezTo>
                  <a:pt x="17014" y="4023"/>
                  <a:pt x="13004" y="0"/>
                  <a:pt x="8377" y="0"/>
                </a:cubicBezTo>
                <a:cubicBezTo>
                  <a:pt x="3750" y="-1"/>
                  <a:pt x="0" y="3764"/>
                  <a:pt x="0" y="8408"/>
                </a:cubicBezTo>
                <a:cubicBezTo>
                  <a:pt x="0" y="13051"/>
                  <a:pt x="4010" y="17076"/>
                  <a:pt x="8636" y="17076"/>
                </a:cubicBezTo>
                <a:cubicBezTo>
                  <a:pt x="10175" y="17076"/>
                  <a:pt x="11615" y="16655"/>
                  <a:pt x="12854" y="15928"/>
                </a:cubicBezTo>
                <a:lnTo>
                  <a:pt x="17998" y="21095"/>
                </a:lnTo>
                <a:cubicBezTo>
                  <a:pt x="18502" y="21599"/>
                  <a:pt x="19318" y="21599"/>
                  <a:pt x="19821" y="21095"/>
                </a:cubicBezTo>
                <a:lnTo>
                  <a:pt x="21098" y="19813"/>
                </a:lnTo>
                <a:cubicBezTo>
                  <a:pt x="21600" y="19309"/>
                  <a:pt x="21417" y="18671"/>
                  <a:pt x="20915" y="18167"/>
                </a:cubicBezTo>
                <a:close/>
              </a:path>
            </a:pathLst>
          </a:custGeom>
          <a:solidFill>
            <a:srgbClr val="FFFFFF"/>
          </a:solidFill>
          <a:ln w="12700">
            <a:miter lim="400000"/>
          </a:ln>
        </p:spPr>
        <p:txBody>
          <a:bodyPr lIns="21828" tIns="21828" rIns="21828" bIns="21828" anchor="ctr"/>
          <a:lstStyle/>
          <a:p>
            <a:pPr algn="ctr">
              <a:defRPr sz="8000" cap="none">
                <a:solidFill>
                  <a:srgbClr val="53585F"/>
                </a:solidFill>
                <a:latin typeface="Open Sans"/>
                <a:ea typeface="Open Sans"/>
                <a:cs typeface="Open Sans"/>
                <a:sym typeface="Open Sans"/>
              </a:defRPr>
            </a:pPr>
            <a:endParaRPr sz="4000"/>
          </a:p>
        </p:txBody>
      </p:sp>
      <p:sp>
        <p:nvSpPr>
          <p:cNvPr id="898" name="Shape 898"/>
          <p:cNvSpPr/>
          <p:nvPr/>
        </p:nvSpPr>
        <p:spPr>
          <a:xfrm>
            <a:off x="7449813" y="1641936"/>
            <a:ext cx="1456266" cy="960235"/>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516681"/>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899" name="Shape 899"/>
          <p:cNvSpPr/>
          <p:nvPr/>
        </p:nvSpPr>
        <p:spPr>
          <a:xfrm>
            <a:off x="7626942" y="1772174"/>
            <a:ext cx="298233" cy="305165"/>
          </a:xfrm>
          <a:custGeom>
            <a:avLst/>
            <a:gdLst/>
            <a:ahLst/>
            <a:cxnLst>
              <a:cxn ang="0">
                <a:pos x="wd2" y="hd2"/>
              </a:cxn>
              <a:cxn ang="5400000">
                <a:pos x="wd2" y="hd2"/>
              </a:cxn>
              <a:cxn ang="10800000">
                <a:pos x="wd2" y="hd2"/>
              </a:cxn>
              <a:cxn ang="16200000">
                <a:pos x="wd2" y="hd2"/>
              </a:cxn>
            </a:cxnLst>
            <a:rect l="0" t="0" r="r" b="b"/>
            <a:pathLst>
              <a:path w="20431" h="20432" extrusionOk="0">
                <a:moveTo>
                  <a:pt x="14102" y="6331"/>
                </a:moveTo>
                <a:cubicBezTo>
                  <a:pt x="13392" y="5619"/>
                  <a:pt x="13392" y="4469"/>
                  <a:pt x="14102" y="3757"/>
                </a:cubicBezTo>
                <a:cubicBezTo>
                  <a:pt x="14812" y="3048"/>
                  <a:pt x="15963" y="3048"/>
                  <a:pt x="16675" y="3757"/>
                </a:cubicBezTo>
                <a:cubicBezTo>
                  <a:pt x="17385" y="4466"/>
                  <a:pt x="17385" y="5618"/>
                  <a:pt x="16675" y="6331"/>
                </a:cubicBezTo>
                <a:cubicBezTo>
                  <a:pt x="15963" y="7040"/>
                  <a:pt x="14811" y="7040"/>
                  <a:pt x="14102" y="6331"/>
                </a:cubicBezTo>
                <a:close/>
                <a:moveTo>
                  <a:pt x="12903" y="13199"/>
                </a:moveTo>
                <a:cubicBezTo>
                  <a:pt x="12903" y="13199"/>
                  <a:pt x="21289" y="7285"/>
                  <a:pt x="20359" y="517"/>
                </a:cubicBezTo>
                <a:cubicBezTo>
                  <a:pt x="20339" y="369"/>
                  <a:pt x="20289" y="269"/>
                  <a:pt x="20226" y="205"/>
                </a:cubicBezTo>
                <a:cubicBezTo>
                  <a:pt x="20162" y="142"/>
                  <a:pt x="20063" y="92"/>
                  <a:pt x="19913" y="72"/>
                </a:cubicBezTo>
                <a:cubicBezTo>
                  <a:pt x="13146" y="-858"/>
                  <a:pt x="7233" y="7528"/>
                  <a:pt x="7233" y="7528"/>
                </a:cubicBezTo>
                <a:cubicBezTo>
                  <a:pt x="2104" y="6928"/>
                  <a:pt x="2477" y="7927"/>
                  <a:pt x="137" y="13421"/>
                </a:cubicBezTo>
                <a:cubicBezTo>
                  <a:pt x="-311" y="14468"/>
                  <a:pt x="415" y="14829"/>
                  <a:pt x="1211" y="14534"/>
                </a:cubicBezTo>
                <a:cubicBezTo>
                  <a:pt x="2007" y="14242"/>
                  <a:pt x="3762" y="13593"/>
                  <a:pt x="3762" y="13593"/>
                </a:cubicBezTo>
                <a:lnTo>
                  <a:pt x="6839" y="16667"/>
                </a:lnTo>
                <a:cubicBezTo>
                  <a:pt x="6839" y="16667"/>
                  <a:pt x="6190" y="18425"/>
                  <a:pt x="5897" y="19220"/>
                </a:cubicBezTo>
                <a:cubicBezTo>
                  <a:pt x="5602" y="20016"/>
                  <a:pt x="5962" y="20742"/>
                  <a:pt x="7011" y="20295"/>
                </a:cubicBezTo>
                <a:cubicBezTo>
                  <a:pt x="12504" y="17955"/>
                  <a:pt x="13504" y="18328"/>
                  <a:pt x="12903" y="13199"/>
                </a:cubicBezTo>
                <a:close/>
              </a:path>
            </a:pathLst>
          </a:custGeom>
          <a:solidFill>
            <a:srgbClr val="FFFFFF"/>
          </a:solidFill>
          <a:ln w="12700">
            <a:miter lim="400000"/>
          </a:ln>
        </p:spPr>
        <p:txBody>
          <a:bodyPr lIns="21828" tIns="21828" rIns="21828" bIns="21828" anchor="ctr"/>
          <a:lstStyle/>
          <a:p>
            <a:pPr algn="ctr">
              <a:defRPr sz="8000" cap="none">
                <a:solidFill>
                  <a:srgbClr val="53585F"/>
                </a:solidFill>
                <a:latin typeface="Open Sans"/>
                <a:ea typeface="Open Sans"/>
                <a:cs typeface="Open Sans"/>
                <a:sym typeface="Open Sans"/>
              </a:defRPr>
            </a:pPr>
            <a:endParaRPr sz="4000"/>
          </a:p>
        </p:txBody>
      </p:sp>
      <p:sp>
        <p:nvSpPr>
          <p:cNvPr id="900" name="Shape 900"/>
          <p:cNvSpPr/>
          <p:nvPr/>
        </p:nvSpPr>
        <p:spPr>
          <a:xfrm>
            <a:off x="6366779" y="2452292"/>
            <a:ext cx="1456271" cy="960245"/>
          </a:xfrm>
          <a:custGeom>
            <a:avLst/>
            <a:gdLst/>
            <a:ahLst/>
            <a:cxnLst>
              <a:cxn ang="0">
                <a:pos x="wd2" y="hd2"/>
              </a:cxn>
              <a:cxn ang="5400000">
                <a:pos x="wd2" y="hd2"/>
              </a:cxn>
              <a:cxn ang="10800000">
                <a:pos x="wd2" y="hd2"/>
              </a:cxn>
              <a:cxn ang="16200000">
                <a:pos x="wd2" y="hd2"/>
              </a:cxn>
            </a:cxnLst>
            <a:rect l="0" t="0" r="r" b="b"/>
            <a:pathLst>
              <a:path w="21600" h="21600" extrusionOk="0">
                <a:moveTo>
                  <a:pt x="9242" y="21600"/>
                </a:moveTo>
                <a:lnTo>
                  <a:pt x="9202" y="12826"/>
                </a:lnTo>
                <a:lnTo>
                  <a:pt x="0" y="12826"/>
                </a:lnTo>
                <a:lnTo>
                  <a:pt x="0" y="0"/>
                </a:lnTo>
                <a:lnTo>
                  <a:pt x="21600" y="0"/>
                </a:lnTo>
                <a:lnTo>
                  <a:pt x="21600" y="12826"/>
                </a:lnTo>
              </a:path>
            </a:pathLst>
          </a:cu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01" name="Shape 901"/>
          <p:cNvSpPr/>
          <p:nvPr/>
        </p:nvSpPr>
        <p:spPr>
          <a:xfrm>
            <a:off x="6573379" y="2582476"/>
            <a:ext cx="235258" cy="305165"/>
          </a:xfrm>
          <a:custGeom>
            <a:avLst/>
            <a:gdLst/>
            <a:ahLst/>
            <a:cxnLst>
              <a:cxn ang="0">
                <a:pos x="wd2" y="hd2"/>
              </a:cxn>
              <a:cxn ang="5400000">
                <a:pos x="wd2" y="hd2"/>
              </a:cxn>
              <a:cxn ang="10800000">
                <a:pos x="wd2" y="hd2"/>
              </a:cxn>
              <a:cxn ang="16200000">
                <a:pos x="wd2" y="hd2"/>
              </a:cxn>
            </a:cxnLst>
            <a:rect l="0" t="0" r="r" b="b"/>
            <a:pathLst>
              <a:path w="19728" h="21164" extrusionOk="0">
                <a:moveTo>
                  <a:pt x="13691" y="4182"/>
                </a:moveTo>
                <a:cubicBezTo>
                  <a:pt x="12508" y="3546"/>
                  <a:pt x="11931" y="2543"/>
                  <a:pt x="12404" y="1937"/>
                </a:cubicBezTo>
                <a:cubicBezTo>
                  <a:pt x="12876" y="1334"/>
                  <a:pt x="14218" y="1362"/>
                  <a:pt x="15398" y="1998"/>
                </a:cubicBezTo>
                <a:cubicBezTo>
                  <a:pt x="16583" y="2634"/>
                  <a:pt x="17155" y="3639"/>
                  <a:pt x="16684" y="4242"/>
                </a:cubicBezTo>
                <a:cubicBezTo>
                  <a:pt x="16213" y="4845"/>
                  <a:pt x="14874" y="4818"/>
                  <a:pt x="13691" y="4182"/>
                </a:cubicBezTo>
                <a:close/>
                <a:moveTo>
                  <a:pt x="14777" y="15159"/>
                </a:moveTo>
                <a:cubicBezTo>
                  <a:pt x="14795" y="15127"/>
                  <a:pt x="14807" y="15091"/>
                  <a:pt x="14825" y="15057"/>
                </a:cubicBezTo>
                <a:cubicBezTo>
                  <a:pt x="14896" y="14928"/>
                  <a:pt x="14958" y="14799"/>
                  <a:pt x="15009" y="14664"/>
                </a:cubicBezTo>
                <a:cubicBezTo>
                  <a:pt x="15017" y="14639"/>
                  <a:pt x="15021" y="14615"/>
                  <a:pt x="15030" y="14593"/>
                </a:cubicBezTo>
                <a:cubicBezTo>
                  <a:pt x="15082" y="14443"/>
                  <a:pt x="15126" y="14295"/>
                  <a:pt x="15161" y="14143"/>
                </a:cubicBezTo>
                <a:cubicBezTo>
                  <a:pt x="15161" y="14136"/>
                  <a:pt x="15161" y="14130"/>
                  <a:pt x="15161" y="14120"/>
                </a:cubicBezTo>
                <a:cubicBezTo>
                  <a:pt x="15421" y="12832"/>
                  <a:pt x="14968" y="11394"/>
                  <a:pt x="13930" y="10096"/>
                </a:cubicBezTo>
                <a:lnTo>
                  <a:pt x="15410" y="8206"/>
                </a:lnTo>
                <a:cubicBezTo>
                  <a:pt x="17115" y="8386"/>
                  <a:pt x="18589" y="8031"/>
                  <a:pt x="19298" y="7124"/>
                </a:cubicBezTo>
                <a:cubicBezTo>
                  <a:pt x="20528" y="5555"/>
                  <a:pt x="19031" y="2944"/>
                  <a:pt x="15959" y="1289"/>
                </a:cubicBezTo>
                <a:cubicBezTo>
                  <a:pt x="12884" y="-367"/>
                  <a:pt x="9398" y="-436"/>
                  <a:pt x="8170" y="1130"/>
                </a:cubicBezTo>
                <a:cubicBezTo>
                  <a:pt x="7458" y="2039"/>
                  <a:pt x="7666" y="3299"/>
                  <a:pt x="8560" y="4518"/>
                </a:cubicBezTo>
                <a:lnTo>
                  <a:pt x="7078" y="6407"/>
                </a:lnTo>
                <a:cubicBezTo>
                  <a:pt x="5227" y="6150"/>
                  <a:pt x="3458" y="6390"/>
                  <a:pt x="2143" y="7113"/>
                </a:cubicBezTo>
                <a:cubicBezTo>
                  <a:pt x="2135" y="7115"/>
                  <a:pt x="2126" y="7117"/>
                  <a:pt x="2120" y="7122"/>
                </a:cubicBezTo>
                <a:cubicBezTo>
                  <a:pt x="1967" y="7208"/>
                  <a:pt x="1817" y="7302"/>
                  <a:pt x="1677" y="7402"/>
                </a:cubicBezTo>
                <a:cubicBezTo>
                  <a:pt x="1655" y="7417"/>
                  <a:pt x="1628" y="7431"/>
                  <a:pt x="1610" y="7447"/>
                </a:cubicBezTo>
                <a:cubicBezTo>
                  <a:pt x="1479" y="7539"/>
                  <a:pt x="1362" y="7643"/>
                  <a:pt x="1249" y="7747"/>
                </a:cubicBezTo>
                <a:cubicBezTo>
                  <a:pt x="1222" y="7773"/>
                  <a:pt x="1185" y="7796"/>
                  <a:pt x="1159" y="7824"/>
                </a:cubicBezTo>
                <a:cubicBezTo>
                  <a:pt x="1018" y="7957"/>
                  <a:pt x="887" y="8098"/>
                  <a:pt x="773" y="8248"/>
                </a:cubicBezTo>
                <a:cubicBezTo>
                  <a:pt x="-1072" y="10599"/>
                  <a:pt x="502" y="14158"/>
                  <a:pt x="4282" y="16195"/>
                </a:cubicBezTo>
                <a:cubicBezTo>
                  <a:pt x="8065" y="18232"/>
                  <a:pt x="12626" y="17974"/>
                  <a:pt x="14466" y="15623"/>
                </a:cubicBezTo>
                <a:cubicBezTo>
                  <a:pt x="14582" y="15474"/>
                  <a:pt x="14689" y="15318"/>
                  <a:pt x="14777" y="15159"/>
                </a:cubicBezTo>
                <a:close/>
                <a:moveTo>
                  <a:pt x="2898" y="16410"/>
                </a:moveTo>
                <a:lnTo>
                  <a:pt x="93" y="19992"/>
                </a:lnTo>
                <a:lnTo>
                  <a:pt x="391" y="21164"/>
                </a:lnTo>
                <a:lnTo>
                  <a:pt x="1804" y="20914"/>
                </a:lnTo>
                <a:lnTo>
                  <a:pt x="4609" y="17333"/>
                </a:lnTo>
                <a:cubicBezTo>
                  <a:pt x="4310" y="17201"/>
                  <a:pt x="4014" y="17060"/>
                  <a:pt x="3727" y="16904"/>
                </a:cubicBezTo>
                <a:cubicBezTo>
                  <a:pt x="3437" y="16748"/>
                  <a:pt x="3160" y="16582"/>
                  <a:pt x="2898" y="16410"/>
                </a:cubicBezTo>
                <a:close/>
              </a:path>
            </a:pathLst>
          </a:custGeom>
          <a:solidFill>
            <a:srgbClr val="FFFFFF"/>
          </a:solidFill>
          <a:ln w="12700">
            <a:miter lim="400000"/>
          </a:ln>
        </p:spPr>
        <p:txBody>
          <a:bodyPr lIns="21828" tIns="21828" rIns="21828" bIns="21828" anchor="ctr"/>
          <a:lstStyle/>
          <a:p>
            <a:pPr algn="ctr">
              <a:defRPr sz="8000" cap="none">
                <a:solidFill>
                  <a:srgbClr val="53585F"/>
                </a:solidFill>
                <a:latin typeface="Open Sans"/>
                <a:ea typeface="Open Sans"/>
                <a:cs typeface="Open Sans"/>
                <a:sym typeface="Open Sans"/>
              </a:defRPr>
            </a:pPr>
            <a:endParaRPr sz="4000"/>
          </a:p>
        </p:txBody>
      </p:sp>
      <p:sp>
        <p:nvSpPr>
          <p:cNvPr id="902" name="Shape 902"/>
          <p:cNvSpPr/>
          <p:nvPr/>
        </p:nvSpPr>
        <p:spPr>
          <a:xfrm rot="5400000">
            <a:off x="4257529" y="5358436"/>
            <a:ext cx="338595" cy="338595"/>
          </a:xfrm>
          <a:prstGeom prst="rightArrow">
            <a:avLst>
              <a:gd name="adj1" fmla="val 32000"/>
              <a:gd name="adj2" fmla="val 64000"/>
            </a:avLst>
          </a:prstGeom>
          <a:solidFill>
            <a:srgbClr val="DCDEE0"/>
          </a:solidFill>
          <a:ln w="12700">
            <a:miter lim="400000"/>
          </a:ln>
        </p:spPr>
        <p:txBody>
          <a:bodyPr lIns="25400" tIns="25400" rIns="25400" bIns="25400" anchor="ctr"/>
          <a:lstStyle/>
          <a:p>
            <a:pPr algn="ctr">
              <a:defRPr sz="8000">
                <a:solidFill>
                  <a:srgbClr val="A6AAA9"/>
                </a:solidFill>
                <a:latin typeface="Open Sans"/>
                <a:ea typeface="Open Sans"/>
                <a:cs typeface="Open Sans"/>
                <a:sym typeface="Open Sans"/>
              </a:defRPr>
            </a:pPr>
            <a:endParaRPr sz="4000"/>
          </a:p>
        </p:txBody>
      </p:sp>
      <p:sp>
        <p:nvSpPr>
          <p:cNvPr id="903" name="Shape 903"/>
          <p:cNvSpPr/>
          <p:nvPr/>
        </p:nvSpPr>
        <p:spPr>
          <a:xfrm rot="5400000">
            <a:off x="5344553" y="4540131"/>
            <a:ext cx="338595" cy="338595"/>
          </a:xfrm>
          <a:prstGeom prst="rightArrow">
            <a:avLst>
              <a:gd name="adj1" fmla="val 32000"/>
              <a:gd name="adj2" fmla="val 64000"/>
            </a:avLst>
          </a:prstGeom>
          <a:solidFill>
            <a:srgbClr val="DCDEE0"/>
          </a:solidFill>
          <a:ln w="12700">
            <a:miter lim="400000"/>
          </a:ln>
        </p:spPr>
        <p:txBody>
          <a:bodyPr lIns="25400" tIns="25400" rIns="25400" bIns="25400" anchor="ctr"/>
          <a:lstStyle/>
          <a:p>
            <a:pPr algn="ctr">
              <a:defRPr sz="8000">
                <a:solidFill>
                  <a:srgbClr val="A6AAA9"/>
                </a:solidFill>
                <a:latin typeface="Open Sans"/>
                <a:ea typeface="Open Sans"/>
                <a:cs typeface="Open Sans"/>
                <a:sym typeface="Open Sans"/>
              </a:defRPr>
            </a:pPr>
            <a:endParaRPr sz="4000"/>
          </a:p>
        </p:txBody>
      </p:sp>
      <p:sp>
        <p:nvSpPr>
          <p:cNvPr id="904" name="Shape 904"/>
          <p:cNvSpPr/>
          <p:nvPr/>
        </p:nvSpPr>
        <p:spPr>
          <a:xfrm rot="5400000">
            <a:off x="6416425" y="3716169"/>
            <a:ext cx="338595" cy="338595"/>
          </a:xfrm>
          <a:prstGeom prst="rightArrow">
            <a:avLst>
              <a:gd name="adj1" fmla="val 32000"/>
              <a:gd name="adj2" fmla="val 64000"/>
            </a:avLst>
          </a:prstGeom>
          <a:solidFill>
            <a:srgbClr val="DCDEE0"/>
          </a:solidFill>
          <a:ln w="12700">
            <a:miter lim="400000"/>
          </a:ln>
        </p:spPr>
        <p:txBody>
          <a:bodyPr lIns="25400" tIns="25400" rIns="25400" bIns="25400" anchor="ctr"/>
          <a:lstStyle/>
          <a:p>
            <a:pPr algn="ctr">
              <a:defRPr sz="8000">
                <a:solidFill>
                  <a:srgbClr val="A6AAA9"/>
                </a:solidFill>
                <a:latin typeface="Open Sans"/>
                <a:ea typeface="Open Sans"/>
                <a:cs typeface="Open Sans"/>
                <a:sym typeface="Open Sans"/>
              </a:defRPr>
            </a:pPr>
            <a:endParaRPr sz="4000"/>
          </a:p>
        </p:txBody>
      </p:sp>
      <p:sp>
        <p:nvSpPr>
          <p:cNvPr id="905" name="Shape 905"/>
          <p:cNvSpPr/>
          <p:nvPr/>
        </p:nvSpPr>
        <p:spPr>
          <a:xfrm rot="5400000">
            <a:off x="7489060" y="2896362"/>
            <a:ext cx="338595" cy="338595"/>
          </a:xfrm>
          <a:prstGeom prst="rightArrow">
            <a:avLst>
              <a:gd name="adj1" fmla="val 32000"/>
              <a:gd name="adj2" fmla="val 64000"/>
            </a:avLst>
          </a:prstGeom>
          <a:solidFill>
            <a:srgbClr val="DCDEE0"/>
          </a:solidFill>
          <a:ln w="12700">
            <a:miter lim="400000"/>
          </a:ln>
        </p:spPr>
        <p:txBody>
          <a:bodyPr lIns="25400" tIns="25400" rIns="25400" bIns="25400" anchor="ctr"/>
          <a:lstStyle/>
          <a:p>
            <a:pPr algn="ctr">
              <a:defRPr sz="8000">
                <a:solidFill>
                  <a:srgbClr val="A6AAA9"/>
                </a:solidFill>
                <a:latin typeface="Open Sans"/>
                <a:ea typeface="Open Sans"/>
                <a:cs typeface="Open Sans"/>
                <a:sym typeface="Open Sans"/>
              </a:defRPr>
            </a:pPr>
            <a:endParaRPr sz="4000"/>
          </a:p>
        </p:txBody>
      </p:sp>
      <p:sp>
        <p:nvSpPr>
          <p:cNvPr id="906" name="Shape 906"/>
          <p:cNvSpPr/>
          <p:nvPr/>
        </p:nvSpPr>
        <p:spPr>
          <a:xfrm rot="5400000">
            <a:off x="8570253" y="2084506"/>
            <a:ext cx="338595" cy="338595"/>
          </a:xfrm>
          <a:prstGeom prst="rightArrow">
            <a:avLst>
              <a:gd name="adj1" fmla="val 32000"/>
              <a:gd name="adj2" fmla="val 64000"/>
            </a:avLst>
          </a:prstGeom>
          <a:solidFill>
            <a:srgbClr val="DCDEE0"/>
          </a:solidFill>
          <a:ln w="12700">
            <a:miter lim="400000"/>
          </a:ln>
        </p:spPr>
        <p:txBody>
          <a:bodyPr lIns="25400" tIns="25400" rIns="25400" bIns="25400" anchor="ctr"/>
          <a:lstStyle/>
          <a:p>
            <a:pPr algn="ctr">
              <a:defRPr sz="8000">
                <a:solidFill>
                  <a:srgbClr val="A6AAA9"/>
                </a:solidFill>
                <a:latin typeface="Open Sans"/>
                <a:ea typeface="Open Sans"/>
                <a:cs typeface="Open Sans"/>
                <a:sym typeface="Open Sans"/>
              </a:defRPr>
            </a:pPr>
            <a:endParaRPr sz="4000"/>
          </a:p>
        </p:txBody>
      </p:sp>
      <p:sp>
        <p:nvSpPr>
          <p:cNvPr id="907" name="Shape 907"/>
          <p:cNvSpPr/>
          <p:nvPr/>
        </p:nvSpPr>
        <p:spPr>
          <a:xfrm>
            <a:off x="954748" y="1136257"/>
            <a:ext cx="2690640" cy="1893690"/>
          </a:xfrm>
          <a:prstGeom prst="rect">
            <a:avLst/>
          </a:prstGeom>
          <a:ln w="12700"/>
          <a:extLst>
            <a:ext uri="{C572A759-6A51-4108-AA02-DFA0A04FC94B}">
              <ma14:wrappingTextBoxFlag xmlns="" xmlns:ma14="http://schemas.microsoft.com/office/mac/drawingml/2011/main" val="1"/>
            </a:ext>
          </a:extLst>
        </p:spPr>
        <p:txBody>
          <a:bodyPr lIns="12700" tIns="12700" rIns="12700" bIns="12700"/>
          <a:lstStyle>
            <a:lvl1pPr>
              <a:buClr>
                <a:srgbClr val="929292"/>
              </a:buClr>
              <a:buFont typeface="Aileron UltraLight"/>
              <a:defRPr sz="1800" cap="none" spc="0">
                <a:solidFill>
                  <a:srgbClr val="5E5E5E"/>
                </a:solidFill>
              </a:defRPr>
            </a:lvl1pPr>
          </a:lstStyle>
          <a:p>
            <a:r>
              <a:rPr sz="900"/>
              <a:t>Lorem ipsum dolor sit amet, consectetur adipiscing elit. Fusce diam tortor, mattis quis dapibus vitae, euismod non purus. Maecenas ut lacus nec mauris feugiat tristique et in metus. Duis congue eros vel lectus semper semper.  Lorem ipsum dolor sit amet, consectetur adipiscing elit. Fusce diam tortor, mattis quis dapibus vitae, euismod non purus. Maecenas ut lacus nec mauris feugiat tristique et in metus. Duis congue eros vel lectus semper semper.</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Shape 909"/>
          <p:cNvSpPr/>
          <p:nvPr/>
        </p:nvSpPr>
        <p:spPr>
          <a:xfrm>
            <a:off x="1195200" y="6290156"/>
            <a:ext cx="756617"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1800" cap="none" spc="0">
                <a:solidFill>
                  <a:srgbClr val="5E5E5E"/>
                </a:solidFill>
              </a:defRPr>
            </a:pPr>
            <a:r>
              <a:rPr sz="900" b="1"/>
              <a:t>Company</a:t>
            </a:r>
            <a:r>
              <a:rPr sz="900"/>
              <a:t> Logo</a:t>
            </a:r>
          </a:p>
        </p:txBody>
      </p:sp>
      <p:sp>
        <p:nvSpPr>
          <p:cNvPr id="910" name="Shape 910"/>
          <p:cNvSpPr/>
          <p:nvPr/>
        </p:nvSpPr>
        <p:spPr>
          <a:xfrm>
            <a:off x="907505" y="6277104"/>
            <a:ext cx="216279" cy="215901"/>
          </a:xfrm>
          <a:custGeom>
            <a:avLst/>
            <a:gdLst/>
            <a:ahLst/>
            <a:cxnLst>
              <a:cxn ang="0">
                <a:pos x="wd2" y="hd2"/>
              </a:cxn>
              <a:cxn ang="5400000">
                <a:pos x="wd2" y="hd2"/>
              </a:cxn>
              <a:cxn ang="10800000">
                <a:pos x="wd2" y="hd2"/>
              </a:cxn>
              <a:cxn ang="16200000">
                <a:pos x="wd2" y="hd2"/>
              </a:cxn>
            </a:cxnLst>
            <a:rect l="0" t="0" r="r" b="b"/>
            <a:pathLst>
              <a:path w="21600" h="21600" extrusionOk="0">
                <a:moveTo>
                  <a:pt x="12440" y="20829"/>
                </a:moveTo>
                <a:cubicBezTo>
                  <a:pt x="13347" y="19909"/>
                  <a:pt x="14850" y="18092"/>
                  <a:pt x="15757" y="15441"/>
                </a:cubicBezTo>
                <a:cubicBezTo>
                  <a:pt x="16260" y="15662"/>
                  <a:pt x="16672" y="15899"/>
                  <a:pt x="17000" y="16122"/>
                </a:cubicBezTo>
                <a:cubicBezTo>
                  <a:pt x="17787" y="16658"/>
                  <a:pt x="18224" y="17192"/>
                  <a:pt x="18427" y="17483"/>
                </a:cubicBezTo>
                <a:cubicBezTo>
                  <a:pt x="16910" y="19223"/>
                  <a:pt x="14813" y="20441"/>
                  <a:pt x="12440" y="20829"/>
                </a:cubicBezTo>
                <a:close/>
                <a:moveTo>
                  <a:pt x="10801" y="21263"/>
                </a:moveTo>
                <a:lnTo>
                  <a:pt x="10801" y="21263"/>
                </a:lnTo>
                <a:lnTo>
                  <a:pt x="10801" y="21301"/>
                </a:lnTo>
                <a:cubicBezTo>
                  <a:pt x="10801" y="21301"/>
                  <a:pt x="10801" y="21263"/>
                  <a:pt x="10801" y="21263"/>
                </a:cubicBezTo>
                <a:close/>
                <a:moveTo>
                  <a:pt x="3169" y="17486"/>
                </a:moveTo>
                <a:cubicBezTo>
                  <a:pt x="3459" y="17069"/>
                  <a:pt x="4243" y="16147"/>
                  <a:pt x="5843" y="15442"/>
                </a:cubicBezTo>
                <a:cubicBezTo>
                  <a:pt x="6750" y="18093"/>
                  <a:pt x="8254" y="19910"/>
                  <a:pt x="9161" y="20831"/>
                </a:cubicBezTo>
                <a:cubicBezTo>
                  <a:pt x="7079" y="20494"/>
                  <a:pt x="5159" y="19517"/>
                  <a:pt x="3638" y="17993"/>
                </a:cubicBezTo>
                <a:cubicBezTo>
                  <a:pt x="3475" y="17830"/>
                  <a:pt x="3319" y="17659"/>
                  <a:pt x="3169" y="17486"/>
                </a:cubicBezTo>
                <a:close/>
                <a:moveTo>
                  <a:pt x="9161" y="808"/>
                </a:moveTo>
                <a:cubicBezTo>
                  <a:pt x="8254" y="1728"/>
                  <a:pt x="6750" y="3545"/>
                  <a:pt x="5843" y="6197"/>
                </a:cubicBezTo>
                <a:cubicBezTo>
                  <a:pt x="5340" y="5976"/>
                  <a:pt x="4928" y="5740"/>
                  <a:pt x="4599" y="5516"/>
                </a:cubicBezTo>
                <a:cubicBezTo>
                  <a:pt x="3809" y="4978"/>
                  <a:pt x="3372" y="4442"/>
                  <a:pt x="3170" y="4151"/>
                </a:cubicBezTo>
                <a:cubicBezTo>
                  <a:pt x="3320" y="3978"/>
                  <a:pt x="3475" y="3809"/>
                  <a:pt x="3639" y="3645"/>
                </a:cubicBezTo>
                <a:cubicBezTo>
                  <a:pt x="5159" y="2122"/>
                  <a:pt x="7079" y="1145"/>
                  <a:pt x="9161" y="808"/>
                </a:cubicBezTo>
                <a:close/>
                <a:moveTo>
                  <a:pt x="16510" y="10482"/>
                </a:moveTo>
                <a:cubicBezTo>
                  <a:pt x="16480" y="9149"/>
                  <a:pt x="16276" y="7936"/>
                  <a:pt x="15963" y="6851"/>
                </a:cubicBezTo>
                <a:cubicBezTo>
                  <a:pt x="17582" y="6156"/>
                  <a:pt x="18461" y="5239"/>
                  <a:pt x="18872" y="4693"/>
                </a:cubicBezTo>
                <a:cubicBezTo>
                  <a:pt x="20138" y="6359"/>
                  <a:pt x="20851" y="8364"/>
                  <a:pt x="20919" y="10483"/>
                </a:cubicBezTo>
                <a:lnTo>
                  <a:pt x="16510" y="10483"/>
                </a:lnTo>
                <a:cubicBezTo>
                  <a:pt x="16510" y="10483"/>
                  <a:pt x="16510" y="10482"/>
                  <a:pt x="16510" y="10482"/>
                </a:cubicBezTo>
                <a:close/>
                <a:moveTo>
                  <a:pt x="16510" y="11156"/>
                </a:moveTo>
                <a:lnTo>
                  <a:pt x="20919" y="11156"/>
                </a:lnTo>
                <a:cubicBezTo>
                  <a:pt x="20848" y="13324"/>
                  <a:pt x="20096" y="15322"/>
                  <a:pt x="18869" y="16941"/>
                </a:cubicBezTo>
                <a:cubicBezTo>
                  <a:pt x="18456" y="16394"/>
                  <a:pt x="17578" y="15480"/>
                  <a:pt x="15963" y="14787"/>
                </a:cubicBezTo>
                <a:cubicBezTo>
                  <a:pt x="16275" y="13702"/>
                  <a:pt x="16480" y="12489"/>
                  <a:pt x="16510" y="11156"/>
                </a:cubicBezTo>
                <a:close/>
                <a:moveTo>
                  <a:pt x="11136" y="13857"/>
                </a:moveTo>
                <a:lnTo>
                  <a:pt x="11136" y="11156"/>
                </a:lnTo>
                <a:lnTo>
                  <a:pt x="15837" y="11156"/>
                </a:lnTo>
                <a:cubicBezTo>
                  <a:pt x="15807" y="12392"/>
                  <a:pt x="15615" y="13522"/>
                  <a:pt x="15322" y="14539"/>
                </a:cubicBezTo>
                <a:cubicBezTo>
                  <a:pt x="14229" y="14159"/>
                  <a:pt x="12853" y="13889"/>
                  <a:pt x="11136" y="13857"/>
                </a:cubicBezTo>
                <a:close/>
                <a:moveTo>
                  <a:pt x="5762" y="11156"/>
                </a:moveTo>
                <a:lnTo>
                  <a:pt x="10464" y="11156"/>
                </a:lnTo>
                <a:lnTo>
                  <a:pt x="10464" y="13857"/>
                </a:lnTo>
                <a:cubicBezTo>
                  <a:pt x="8747" y="13889"/>
                  <a:pt x="7371" y="14159"/>
                  <a:pt x="6278" y="14540"/>
                </a:cubicBezTo>
                <a:cubicBezTo>
                  <a:pt x="5985" y="13522"/>
                  <a:pt x="5792" y="12392"/>
                  <a:pt x="5762" y="11156"/>
                </a:cubicBezTo>
                <a:close/>
                <a:moveTo>
                  <a:pt x="5089" y="11156"/>
                </a:moveTo>
                <a:cubicBezTo>
                  <a:pt x="5120" y="12489"/>
                  <a:pt x="5324" y="13702"/>
                  <a:pt x="5637" y="14787"/>
                </a:cubicBezTo>
                <a:cubicBezTo>
                  <a:pt x="4017" y="15482"/>
                  <a:pt x="3138" y="16399"/>
                  <a:pt x="2727" y="16945"/>
                </a:cubicBezTo>
                <a:cubicBezTo>
                  <a:pt x="1462" y="15279"/>
                  <a:pt x="749" y="13274"/>
                  <a:pt x="681" y="11156"/>
                </a:cubicBezTo>
                <a:cubicBezTo>
                  <a:pt x="681" y="11156"/>
                  <a:pt x="5089" y="11156"/>
                  <a:pt x="5089" y="11156"/>
                </a:cubicBezTo>
                <a:close/>
                <a:moveTo>
                  <a:pt x="5089" y="10482"/>
                </a:moveTo>
                <a:lnTo>
                  <a:pt x="681" y="10482"/>
                </a:lnTo>
                <a:cubicBezTo>
                  <a:pt x="749" y="8364"/>
                  <a:pt x="1462" y="6359"/>
                  <a:pt x="2727" y="4693"/>
                </a:cubicBezTo>
                <a:cubicBezTo>
                  <a:pt x="3139" y="5239"/>
                  <a:pt x="4017" y="6156"/>
                  <a:pt x="5637" y="6851"/>
                </a:cubicBezTo>
                <a:cubicBezTo>
                  <a:pt x="5325" y="7936"/>
                  <a:pt x="5120" y="9149"/>
                  <a:pt x="5089" y="10482"/>
                </a:cubicBezTo>
                <a:close/>
                <a:moveTo>
                  <a:pt x="10464" y="7781"/>
                </a:moveTo>
                <a:lnTo>
                  <a:pt x="10464" y="10482"/>
                </a:lnTo>
                <a:lnTo>
                  <a:pt x="5762" y="10482"/>
                </a:lnTo>
                <a:cubicBezTo>
                  <a:pt x="5792" y="9246"/>
                  <a:pt x="5985" y="8116"/>
                  <a:pt x="6278" y="7099"/>
                </a:cubicBezTo>
                <a:cubicBezTo>
                  <a:pt x="7371" y="7479"/>
                  <a:pt x="8747" y="7749"/>
                  <a:pt x="10464" y="7781"/>
                </a:cubicBezTo>
                <a:close/>
                <a:moveTo>
                  <a:pt x="11136" y="7781"/>
                </a:moveTo>
                <a:cubicBezTo>
                  <a:pt x="12853" y="7749"/>
                  <a:pt x="14229" y="7479"/>
                  <a:pt x="15322" y="7098"/>
                </a:cubicBezTo>
                <a:cubicBezTo>
                  <a:pt x="15614" y="8116"/>
                  <a:pt x="15807" y="9246"/>
                  <a:pt x="15837" y="10482"/>
                </a:cubicBezTo>
                <a:lnTo>
                  <a:pt x="11136" y="10482"/>
                </a:lnTo>
                <a:cubicBezTo>
                  <a:pt x="11136" y="10482"/>
                  <a:pt x="11136" y="7781"/>
                  <a:pt x="11136" y="7781"/>
                </a:cubicBezTo>
                <a:close/>
                <a:moveTo>
                  <a:pt x="15118" y="6449"/>
                </a:moveTo>
                <a:cubicBezTo>
                  <a:pt x="14089" y="6812"/>
                  <a:pt x="12782" y="7076"/>
                  <a:pt x="11136" y="7108"/>
                </a:cubicBezTo>
                <a:lnTo>
                  <a:pt x="11136" y="682"/>
                </a:lnTo>
                <a:cubicBezTo>
                  <a:pt x="11198" y="684"/>
                  <a:pt x="11260" y="684"/>
                  <a:pt x="11322" y="687"/>
                </a:cubicBezTo>
                <a:cubicBezTo>
                  <a:pt x="11706" y="1014"/>
                  <a:pt x="13940" y="3020"/>
                  <a:pt x="15118" y="6449"/>
                </a:cubicBezTo>
                <a:close/>
                <a:moveTo>
                  <a:pt x="10278" y="687"/>
                </a:moveTo>
                <a:cubicBezTo>
                  <a:pt x="10339" y="684"/>
                  <a:pt x="10401" y="684"/>
                  <a:pt x="10464" y="682"/>
                </a:cubicBezTo>
                <a:lnTo>
                  <a:pt x="10464" y="7107"/>
                </a:lnTo>
                <a:cubicBezTo>
                  <a:pt x="8803" y="7074"/>
                  <a:pt x="7493" y="6804"/>
                  <a:pt x="6482" y="6448"/>
                </a:cubicBezTo>
                <a:cubicBezTo>
                  <a:pt x="7660" y="3020"/>
                  <a:pt x="9893" y="1014"/>
                  <a:pt x="10278" y="687"/>
                </a:cubicBezTo>
                <a:close/>
                <a:moveTo>
                  <a:pt x="6482" y="15190"/>
                </a:moveTo>
                <a:cubicBezTo>
                  <a:pt x="7511" y="14826"/>
                  <a:pt x="8818" y="14563"/>
                  <a:pt x="10464" y="14530"/>
                </a:cubicBezTo>
                <a:lnTo>
                  <a:pt x="10464" y="20956"/>
                </a:lnTo>
                <a:cubicBezTo>
                  <a:pt x="10401" y="20954"/>
                  <a:pt x="10339" y="20954"/>
                  <a:pt x="10278" y="20951"/>
                </a:cubicBezTo>
                <a:cubicBezTo>
                  <a:pt x="9894" y="20624"/>
                  <a:pt x="7660" y="18619"/>
                  <a:pt x="6482" y="15190"/>
                </a:cubicBezTo>
                <a:close/>
                <a:moveTo>
                  <a:pt x="11321" y="20951"/>
                </a:moveTo>
                <a:cubicBezTo>
                  <a:pt x="11260" y="20954"/>
                  <a:pt x="11198" y="20954"/>
                  <a:pt x="11136" y="20956"/>
                </a:cubicBezTo>
                <a:lnTo>
                  <a:pt x="11136" y="14531"/>
                </a:lnTo>
                <a:cubicBezTo>
                  <a:pt x="12797" y="14564"/>
                  <a:pt x="14106" y="14834"/>
                  <a:pt x="15117" y="15190"/>
                </a:cubicBezTo>
                <a:cubicBezTo>
                  <a:pt x="13939" y="18620"/>
                  <a:pt x="11705" y="20625"/>
                  <a:pt x="11321" y="20951"/>
                </a:cubicBezTo>
                <a:close/>
                <a:moveTo>
                  <a:pt x="18431" y="4152"/>
                </a:moveTo>
                <a:cubicBezTo>
                  <a:pt x="18140" y="4570"/>
                  <a:pt x="17356" y="5491"/>
                  <a:pt x="15756" y="6197"/>
                </a:cubicBezTo>
                <a:cubicBezTo>
                  <a:pt x="14850" y="3545"/>
                  <a:pt x="13346" y="1728"/>
                  <a:pt x="12438" y="808"/>
                </a:cubicBezTo>
                <a:cubicBezTo>
                  <a:pt x="14521" y="1145"/>
                  <a:pt x="16440" y="2122"/>
                  <a:pt x="17961" y="3645"/>
                </a:cubicBezTo>
                <a:cubicBezTo>
                  <a:pt x="18125" y="3809"/>
                  <a:pt x="18280" y="3979"/>
                  <a:pt x="18431" y="4152"/>
                </a:cubicBezTo>
                <a:close/>
                <a:moveTo>
                  <a:pt x="10800" y="0"/>
                </a:moveTo>
                <a:cubicBezTo>
                  <a:pt x="7915" y="0"/>
                  <a:pt x="5202" y="1125"/>
                  <a:pt x="3163" y="3169"/>
                </a:cubicBezTo>
                <a:cubicBezTo>
                  <a:pt x="1123" y="5213"/>
                  <a:pt x="0" y="7929"/>
                  <a:pt x="0" y="10819"/>
                </a:cubicBezTo>
                <a:cubicBezTo>
                  <a:pt x="0" y="13709"/>
                  <a:pt x="1123" y="16407"/>
                  <a:pt x="3163" y="18451"/>
                </a:cubicBezTo>
                <a:cubicBezTo>
                  <a:pt x="5202" y="20494"/>
                  <a:pt x="7915" y="21600"/>
                  <a:pt x="10800" y="21600"/>
                </a:cubicBezTo>
                <a:lnTo>
                  <a:pt x="10800" y="21600"/>
                </a:lnTo>
                <a:lnTo>
                  <a:pt x="10801" y="21600"/>
                </a:lnTo>
                <a:cubicBezTo>
                  <a:pt x="16756" y="21600"/>
                  <a:pt x="21600" y="16765"/>
                  <a:pt x="21600" y="10800"/>
                </a:cubicBezTo>
                <a:cubicBezTo>
                  <a:pt x="21600" y="7910"/>
                  <a:pt x="20477" y="5203"/>
                  <a:pt x="18437" y="3159"/>
                </a:cubicBezTo>
                <a:cubicBezTo>
                  <a:pt x="16398" y="1116"/>
                  <a:pt x="13685" y="0"/>
                  <a:pt x="10800" y="0"/>
                </a:cubicBezTo>
                <a:close/>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11" name="Shape 911"/>
          <p:cNvSpPr/>
          <p:nvPr/>
        </p:nvSpPr>
        <p:spPr>
          <a:xfrm>
            <a:off x="10927723" y="6193510"/>
            <a:ext cx="361002" cy="361002"/>
          </a:xfrm>
          <a:prstGeom prst="ellipse">
            <a:avLst/>
          </a:pr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12" name="Shape 912"/>
          <p:cNvSpPr/>
          <p:nvPr/>
        </p:nvSpPr>
        <p:spPr>
          <a:xfrm>
            <a:off x="11043302" y="6256030"/>
            <a:ext cx="129844"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ctr">
              <a:defRPr sz="2400" b="1" cap="none">
                <a:solidFill>
                  <a:srgbClr val="FFFFFF"/>
                </a:solidFill>
              </a:defRPr>
            </a:lvl1pPr>
          </a:lstStyle>
          <a:p>
            <a:r>
              <a:rPr sz="1200"/>
              <a:t>2</a:t>
            </a:r>
          </a:p>
        </p:txBody>
      </p:sp>
      <p:sp>
        <p:nvSpPr>
          <p:cNvPr id="913" name="Shape 913"/>
          <p:cNvSpPr/>
          <p:nvPr/>
        </p:nvSpPr>
        <p:spPr>
          <a:xfrm>
            <a:off x="10190898" y="488278"/>
            <a:ext cx="1090043"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a:defRPr sz="1800" cap="none" spc="0">
                <a:solidFill>
                  <a:srgbClr val="5E5E5E"/>
                </a:solidFill>
                <a:latin typeface="Oswald Medium"/>
                <a:ea typeface="Oswald Medium"/>
                <a:cs typeface="Oswald Medium"/>
                <a:sym typeface="Oswald Medium"/>
              </a:defRPr>
            </a:lvl1pPr>
          </a:lstStyle>
          <a:p>
            <a:r>
              <a:rPr sz="900"/>
              <a:t>www.yourcompany.com</a:t>
            </a:r>
          </a:p>
        </p:txBody>
      </p:sp>
      <p:sp>
        <p:nvSpPr>
          <p:cNvPr id="914" name="Shape 914"/>
          <p:cNvSpPr/>
          <p:nvPr/>
        </p:nvSpPr>
        <p:spPr>
          <a:xfrm>
            <a:off x="922548" y="634218"/>
            <a:ext cx="1348126"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PROCESS INFOGRAPHICS 13</a:t>
            </a:r>
          </a:p>
        </p:txBody>
      </p:sp>
      <p:sp>
        <p:nvSpPr>
          <p:cNvPr id="915" name="Shape 915"/>
          <p:cNvSpPr/>
          <p:nvPr/>
        </p:nvSpPr>
        <p:spPr>
          <a:xfrm>
            <a:off x="954748" y="1136257"/>
            <a:ext cx="2690640" cy="1893690"/>
          </a:xfrm>
          <a:prstGeom prst="rect">
            <a:avLst/>
          </a:prstGeom>
          <a:ln w="12700"/>
          <a:extLst>
            <a:ext uri="{C572A759-6A51-4108-AA02-DFA0A04FC94B}">
              <ma14:wrappingTextBoxFlag xmlns="" xmlns:ma14="http://schemas.microsoft.com/office/mac/drawingml/2011/main" val="1"/>
            </a:ext>
          </a:extLst>
        </p:spPr>
        <p:txBody>
          <a:bodyPr lIns="12700" tIns="12700" rIns="12700" bIns="12700"/>
          <a:lstStyle>
            <a:lvl1pPr>
              <a:buClr>
                <a:srgbClr val="929292"/>
              </a:buClr>
              <a:buFont typeface="Aileron UltraLight"/>
              <a:defRPr sz="1800" cap="none" spc="0">
                <a:solidFill>
                  <a:srgbClr val="5E5E5E"/>
                </a:solidFill>
              </a:defRPr>
            </a:lvl1pPr>
          </a:lstStyle>
          <a:p>
            <a:r>
              <a:rPr sz="900"/>
              <a:t>Lorem ipsum dolor sit amet, consectetur adipiscing elit. Fusce diam tortor, mattis quis dapibus vitae, euismod non purus. Maecenas ut lacus nec mauris feugiat tristique et in metus. Duis congue eros vel lectus semper semper.  Lorem ipsum dolor sit amet, consectetur adipiscing elit. Fusce diam tortor, mattis quis dapibus vitae, euismod non purus. Maecenas ut lacus nec mauris feugiat tristique et in metus. Duis congue eros vel lectus semper semper.</a:t>
            </a:r>
          </a:p>
        </p:txBody>
      </p:sp>
      <p:sp>
        <p:nvSpPr>
          <p:cNvPr id="916" name="Shape 916"/>
          <p:cNvSpPr/>
          <p:nvPr/>
        </p:nvSpPr>
        <p:spPr>
          <a:xfrm>
            <a:off x="4478682" y="1992349"/>
            <a:ext cx="3187022" cy="3461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ctr">
              <a:defRPr sz="1800" cap="none" spc="0">
                <a:solidFill>
                  <a:srgbClr val="5E5E5E"/>
                </a:solidFill>
              </a:defRPr>
            </a:lvl1pPr>
          </a:lstStyle>
          <a:p>
            <a:r>
              <a:rPr sz="900"/>
              <a:t>are many variations passages but the majority have</a:t>
            </a:r>
          </a:p>
        </p:txBody>
      </p:sp>
      <p:sp>
        <p:nvSpPr>
          <p:cNvPr id="917" name="Shape 917"/>
          <p:cNvSpPr/>
          <p:nvPr/>
        </p:nvSpPr>
        <p:spPr>
          <a:xfrm>
            <a:off x="4753452" y="1577546"/>
            <a:ext cx="2637481" cy="34615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ctr" defTabSz="767715">
              <a:lnSpc>
                <a:spcPct val="80000"/>
              </a:lnSpc>
              <a:defRPr sz="3720"/>
            </a:lvl1pPr>
          </a:lstStyle>
          <a:p>
            <a:r>
              <a:rPr sz="1860"/>
              <a:t>Component 3</a:t>
            </a:r>
          </a:p>
        </p:txBody>
      </p:sp>
      <p:sp>
        <p:nvSpPr>
          <p:cNvPr id="918" name="Shape 918"/>
          <p:cNvSpPr/>
          <p:nvPr/>
        </p:nvSpPr>
        <p:spPr>
          <a:xfrm>
            <a:off x="8632266" y="3565676"/>
            <a:ext cx="1554019" cy="62178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defRPr sz="1800" cap="none" spc="0">
                <a:solidFill>
                  <a:srgbClr val="5E5E5E"/>
                </a:solidFill>
              </a:defRPr>
            </a:lvl1pPr>
          </a:lstStyle>
          <a:p>
            <a:r>
              <a:rPr sz="900"/>
              <a:t>are many variations passagesbut the majority</a:t>
            </a:r>
          </a:p>
        </p:txBody>
      </p:sp>
      <p:sp>
        <p:nvSpPr>
          <p:cNvPr id="919" name="Shape 919"/>
          <p:cNvSpPr/>
          <p:nvPr/>
        </p:nvSpPr>
        <p:spPr>
          <a:xfrm>
            <a:off x="8632266" y="3191718"/>
            <a:ext cx="1822645" cy="30531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668655">
              <a:lnSpc>
                <a:spcPct val="80000"/>
              </a:lnSpc>
              <a:defRPr sz="3240"/>
            </a:lvl1pPr>
          </a:lstStyle>
          <a:p>
            <a:r>
              <a:rPr sz="1620"/>
              <a:t>Component 4</a:t>
            </a:r>
          </a:p>
        </p:txBody>
      </p:sp>
      <p:sp>
        <p:nvSpPr>
          <p:cNvPr id="920" name="Shape 920"/>
          <p:cNvSpPr/>
          <p:nvPr/>
        </p:nvSpPr>
        <p:spPr>
          <a:xfrm>
            <a:off x="9274711" y="4871116"/>
            <a:ext cx="1444876" cy="62178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defRPr sz="1800" cap="none" spc="0">
                <a:solidFill>
                  <a:srgbClr val="5E5E5E"/>
                </a:solidFill>
              </a:defRPr>
            </a:lvl1pPr>
          </a:lstStyle>
          <a:p>
            <a:r>
              <a:rPr sz="900"/>
              <a:t>are many variations passagesbut the majority</a:t>
            </a:r>
          </a:p>
        </p:txBody>
      </p:sp>
      <p:sp>
        <p:nvSpPr>
          <p:cNvPr id="921" name="Shape 921"/>
          <p:cNvSpPr/>
          <p:nvPr/>
        </p:nvSpPr>
        <p:spPr>
          <a:xfrm>
            <a:off x="9274711" y="4497158"/>
            <a:ext cx="1822645" cy="30531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defTabSz="668655">
              <a:lnSpc>
                <a:spcPct val="80000"/>
              </a:lnSpc>
              <a:defRPr sz="3240"/>
            </a:lvl1pPr>
          </a:lstStyle>
          <a:p>
            <a:r>
              <a:rPr sz="1620"/>
              <a:t>Component 5</a:t>
            </a:r>
          </a:p>
        </p:txBody>
      </p:sp>
      <p:sp>
        <p:nvSpPr>
          <p:cNvPr id="922" name="Shape 922"/>
          <p:cNvSpPr/>
          <p:nvPr/>
        </p:nvSpPr>
        <p:spPr>
          <a:xfrm>
            <a:off x="1464192" y="4871116"/>
            <a:ext cx="1554020" cy="62178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defRPr sz="1800" cap="none" spc="0">
                <a:solidFill>
                  <a:srgbClr val="5E5E5E"/>
                </a:solidFill>
              </a:defRPr>
            </a:lvl1pPr>
          </a:lstStyle>
          <a:p>
            <a:r>
              <a:rPr sz="900"/>
              <a:t>are many variations passagesbut the majority</a:t>
            </a:r>
          </a:p>
        </p:txBody>
      </p:sp>
      <p:sp>
        <p:nvSpPr>
          <p:cNvPr id="923" name="Shape 923"/>
          <p:cNvSpPr/>
          <p:nvPr/>
        </p:nvSpPr>
        <p:spPr>
          <a:xfrm>
            <a:off x="1195567" y="4497158"/>
            <a:ext cx="1822645" cy="30531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defTabSz="668655">
              <a:lnSpc>
                <a:spcPct val="80000"/>
              </a:lnSpc>
              <a:defRPr sz="3240"/>
            </a:lvl1pPr>
          </a:lstStyle>
          <a:p>
            <a:r>
              <a:rPr sz="1620"/>
              <a:t>Component 1</a:t>
            </a:r>
          </a:p>
        </p:txBody>
      </p:sp>
      <p:sp>
        <p:nvSpPr>
          <p:cNvPr id="924" name="Shape 924"/>
          <p:cNvSpPr/>
          <p:nvPr/>
        </p:nvSpPr>
        <p:spPr>
          <a:xfrm>
            <a:off x="1957676" y="3576896"/>
            <a:ext cx="1554019" cy="62178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a:defRPr sz="1800" cap="none" spc="0">
                <a:solidFill>
                  <a:srgbClr val="5E5E5E"/>
                </a:solidFill>
              </a:defRPr>
            </a:lvl1pPr>
          </a:lstStyle>
          <a:p>
            <a:r>
              <a:rPr sz="900"/>
              <a:t>are many variations passagesbut the majority</a:t>
            </a:r>
          </a:p>
        </p:txBody>
      </p:sp>
      <p:sp>
        <p:nvSpPr>
          <p:cNvPr id="925" name="Shape 925"/>
          <p:cNvSpPr/>
          <p:nvPr/>
        </p:nvSpPr>
        <p:spPr>
          <a:xfrm>
            <a:off x="1689051" y="3202938"/>
            <a:ext cx="1822645" cy="30531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gn="r" defTabSz="668655">
              <a:lnSpc>
                <a:spcPct val="80000"/>
              </a:lnSpc>
              <a:defRPr sz="3240"/>
            </a:lvl1pPr>
          </a:lstStyle>
          <a:p>
            <a:r>
              <a:rPr sz="1620"/>
              <a:t>Component 2</a:t>
            </a:r>
          </a:p>
        </p:txBody>
      </p:sp>
      <p:sp>
        <p:nvSpPr>
          <p:cNvPr id="926" name="Shape 926"/>
          <p:cNvSpPr/>
          <p:nvPr/>
        </p:nvSpPr>
        <p:spPr>
          <a:xfrm>
            <a:off x="4774817" y="3411867"/>
            <a:ext cx="2672042" cy="2674598"/>
          </a:xfrm>
          <a:prstGeom prst="roundRect">
            <a:avLst>
              <a:gd name="adj" fmla="val 50000"/>
            </a:avLst>
          </a:pr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27" name="Shape 927"/>
          <p:cNvSpPr/>
          <p:nvPr/>
        </p:nvSpPr>
        <p:spPr>
          <a:xfrm>
            <a:off x="3761391" y="2694080"/>
            <a:ext cx="2391646" cy="23344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9437" y="0"/>
                  <a:pt x="21078" y="0"/>
                </a:cubicBezTo>
                <a:cubicBezTo>
                  <a:pt x="21252" y="0"/>
                  <a:pt x="21426" y="2"/>
                  <a:pt x="21600" y="7"/>
                </a:cubicBezTo>
                <a:lnTo>
                  <a:pt x="21578" y="912"/>
                </a:lnTo>
                <a:lnTo>
                  <a:pt x="21578" y="912"/>
                </a:lnTo>
                <a:cubicBezTo>
                  <a:pt x="10429" y="629"/>
                  <a:pt x="1167" y="9662"/>
                  <a:pt x="891" y="21088"/>
                </a:cubicBezTo>
                <a:cubicBezTo>
                  <a:pt x="887" y="21258"/>
                  <a:pt x="884" y="21429"/>
                  <a:pt x="884" y="21600"/>
                </a:cubicBezTo>
                <a:close/>
              </a:path>
            </a:pathLst>
          </a:custGeom>
          <a:solidFill>
            <a:srgbClr val="F49C03"/>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928" name="Shape 928"/>
          <p:cNvSpPr/>
          <p:nvPr/>
        </p:nvSpPr>
        <p:spPr>
          <a:xfrm>
            <a:off x="6054387" y="2694074"/>
            <a:ext cx="2374725" cy="2334474"/>
          </a:xfrm>
          <a:custGeom>
            <a:avLst/>
            <a:gdLst/>
            <a:ahLst/>
            <a:cxnLst>
              <a:cxn ang="0">
                <a:pos x="wd2" y="hd2"/>
              </a:cxn>
              <a:cxn ang="5400000">
                <a:pos x="wd2" y="hd2"/>
              </a:cxn>
              <a:cxn ang="10800000">
                <a:pos x="wd2" y="hd2"/>
              </a:cxn>
              <a:cxn ang="16200000">
                <a:pos x="wd2" y="hd2"/>
              </a:cxn>
            </a:cxnLst>
            <a:rect l="0" t="0" r="r" b="b"/>
            <a:pathLst>
              <a:path w="21600" h="21396" extrusionOk="0">
                <a:moveTo>
                  <a:pt x="0" y="3"/>
                </a:moveTo>
                <a:lnTo>
                  <a:pt x="0" y="3"/>
                </a:lnTo>
                <a:cubicBezTo>
                  <a:pt x="11722" y="-204"/>
                  <a:pt x="21391" y="9206"/>
                  <a:pt x="21597" y="21021"/>
                </a:cubicBezTo>
                <a:cubicBezTo>
                  <a:pt x="21599" y="21146"/>
                  <a:pt x="21600" y="21271"/>
                  <a:pt x="21600" y="21396"/>
                </a:cubicBezTo>
                <a:lnTo>
                  <a:pt x="20679" y="21333"/>
                </a:lnTo>
                <a:cubicBezTo>
                  <a:pt x="20679" y="10028"/>
                  <a:pt x="11587" y="865"/>
                  <a:pt x="372" y="865"/>
                </a:cubicBezTo>
                <a:cubicBezTo>
                  <a:pt x="253" y="865"/>
                  <a:pt x="135" y="866"/>
                  <a:pt x="16" y="868"/>
                </a:cubicBezTo>
                <a:close/>
              </a:path>
            </a:pathLst>
          </a:custGeom>
          <a:solidFill>
            <a:srgbClr val="10B899"/>
          </a:solidFill>
          <a:ln w="12700">
            <a:miter lim="400000"/>
          </a:ln>
        </p:spPr>
        <p:txBody>
          <a:bodyPr lIns="22860" rIns="22860"/>
          <a:lstStyle/>
          <a:p>
            <a:pPr algn="ctr">
              <a:defRPr sz="3200" cap="none">
                <a:solidFill>
                  <a:srgbClr val="FFFFFF"/>
                </a:solidFill>
                <a:latin typeface="+mn-lt"/>
                <a:ea typeface="+mn-ea"/>
                <a:cs typeface="+mn-cs"/>
                <a:sym typeface="Helvetica Light"/>
              </a:defRPr>
            </a:pPr>
            <a:endParaRPr sz="1600"/>
          </a:p>
        </p:txBody>
      </p:sp>
      <p:sp>
        <p:nvSpPr>
          <p:cNvPr id="929" name="Shape 929"/>
          <p:cNvSpPr/>
          <p:nvPr/>
        </p:nvSpPr>
        <p:spPr>
          <a:xfrm>
            <a:off x="5749980" y="2454956"/>
            <a:ext cx="690541" cy="690722"/>
          </a:xfrm>
          <a:prstGeom prst="ellipse">
            <a:avLst/>
          </a:prstGeom>
          <a:solidFill>
            <a:srgbClr val="DC4133"/>
          </a:solidFill>
          <a:ln w="12700">
            <a:miter lim="400000"/>
          </a:ln>
        </p:spPr>
        <p:txBody>
          <a:bodyPr lIns="22860" rIns="22860" anchor="ctr"/>
          <a:lstStyle/>
          <a:p>
            <a:pPr algn="ctr">
              <a:defRPr sz="3200" cap="none">
                <a:solidFill>
                  <a:srgbClr val="FFFFFF"/>
                </a:solidFill>
                <a:latin typeface="+mn-lt"/>
                <a:ea typeface="+mn-ea"/>
                <a:cs typeface="+mn-cs"/>
                <a:sym typeface="Helvetica Light"/>
              </a:defRPr>
            </a:pPr>
            <a:endParaRPr sz="1600"/>
          </a:p>
        </p:txBody>
      </p:sp>
      <p:sp>
        <p:nvSpPr>
          <p:cNvPr id="930" name="Shape 930"/>
          <p:cNvSpPr/>
          <p:nvPr/>
        </p:nvSpPr>
        <p:spPr>
          <a:xfrm>
            <a:off x="7433821" y="3119055"/>
            <a:ext cx="690542" cy="690722"/>
          </a:xfrm>
          <a:prstGeom prst="ellipse">
            <a:avLst/>
          </a:prstGeom>
          <a:solidFill>
            <a:srgbClr val="F49C03"/>
          </a:solidFill>
          <a:ln w="12700">
            <a:miter lim="400000"/>
          </a:ln>
        </p:spPr>
        <p:txBody>
          <a:bodyPr lIns="22860" rIns="22860" anchor="ctr"/>
          <a:lstStyle/>
          <a:p>
            <a:pPr algn="ctr">
              <a:defRPr sz="3200" cap="none">
                <a:solidFill>
                  <a:srgbClr val="FFFFFF"/>
                </a:solidFill>
                <a:latin typeface="+mn-lt"/>
                <a:ea typeface="+mn-ea"/>
                <a:cs typeface="+mn-cs"/>
                <a:sym typeface="Helvetica Light"/>
              </a:defRPr>
            </a:pPr>
            <a:endParaRPr sz="1600"/>
          </a:p>
        </p:txBody>
      </p:sp>
      <p:sp>
        <p:nvSpPr>
          <p:cNvPr id="931" name="Shape 931"/>
          <p:cNvSpPr/>
          <p:nvPr/>
        </p:nvSpPr>
        <p:spPr>
          <a:xfrm>
            <a:off x="8098113" y="4743265"/>
            <a:ext cx="690542" cy="690722"/>
          </a:xfrm>
          <a:prstGeom prst="ellipse">
            <a:avLst/>
          </a:prstGeom>
          <a:solidFill>
            <a:srgbClr val="516681"/>
          </a:solidFill>
          <a:ln w="12700">
            <a:miter lim="400000"/>
          </a:ln>
        </p:spPr>
        <p:txBody>
          <a:bodyPr lIns="22860" rIns="22860" anchor="ctr"/>
          <a:lstStyle/>
          <a:p>
            <a:pPr algn="ctr">
              <a:defRPr sz="3200" cap="none">
                <a:solidFill>
                  <a:srgbClr val="FFFFFF"/>
                </a:solidFill>
                <a:latin typeface="+mn-lt"/>
                <a:ea typeface="+mn-ea"/>
                <a:cs typeface="+mn-cs"/>
                <a:sym typeface="Helvetica Light"/>
              </a:defRPr>
            </a:pPr>
            <a:endParaRPr sz="1600"/>
          </a:p>
        </p:txBody>
      </p:sp>
      <p:sp>
        <p:nvSpPr>
          <p:cNvPr id="932" name="Shape 932"/>
          <p:cNvSpPr/>
          <p:nvPr/>
        </p:nvSpPr>
        <p:spPr>
          <a:xfrm>
            <a:off x="3448072" y="4743265"/>
            <a:ext cx="690541" cy="690722"/>
          </a:xfrm>
          <a:prstGeom prst="ellipse">
            <a:avLst/>
          </a:prstGeom>
          <a:solidFill>
            <a:srgbClr val="10B899"/>
          </a:solidFill>
          <a:ln w="12700">
            <a:miter lim="400000"/>
          </a:ln>
        </p:spPr>
        <p:txBody>
          <a:bodyPr lIns="22860" rIns="22860" anchor="ctr"/>
          <a:lstStyle/>
          <a:p>
            <a:pPr algn="ctr">
              <a:defRPr sz="3200" cap="none">
                <a:solidFill>
                  <a:srgbClr val="FFFFFF"/>
                </a:solidFill>
                <a:latin typeface="+mn-lt"/>
                <a:ea typeface="+mn-ea"/>
                <a:cs typeface="+mn-cs"/>
                <a:sym typeface="Helvetica Light"/>
              </a:defRPr>
            </a:pPr>
            <a:endParaRPr sz="1600"/>
          </a:p>
        </p:txBody>
      </p:sp>
      <p:sp>
        <p:nvSpPr>
          <p:cNvPr id="933" name="Shape 933"/>
          <p:cNvSpPr/>
          <p:nvPr/>
        </p:nvSpPr>
        <p:spPr>
          <a:xfrm>
            <a:off x="4034698" y="3142135"/>
            <a:ext cx="690541" cy="690722"/>
          </a:xfrm>
          <a:prstGeom prst="ellipse">
            <a:avLst/>
          </a:prstGeom>
          <a:solidFill>
            <a:srgbClr val="8BAA4F"/>
          </a:solidFill>
          <a:ln w="12700">
            <a:miter lim="400000"/>
          </a:ln>
        </p:spPr>
        <p:txBody>
          <a:bodyPr lIns="22860" rIns="22860" anchor="ctr"/>
          <a:lstStyle/>
          <a:p>
            <a:pPr algn="ctr">
              <a:defRPr sz="3200" cap="none">
                <a:solidFill>
                  <a:srgbClr val="FFFFFF"/>
                </a:solidFill>
                <a:latin typeface="+mn-lt"/>
                <a:ea typeface="+mn-ea"/>
                <a:cs typeface="+mn-cs"/>
                <a:sym typeface="Helvetica Light"/>
              </a:defRPr>
            </a:pPr>
            <a:endParaRPr sz="1600"/>
          </a:p>
        </p:txBody>
      </p:sp>
      <p:sp>
        <p:nvSpPr>
          <p:cNvPr id="934" name="Shape 934"/>
          <p:cNvSpPr/>
          <p:nvPr/>
        </p:nvSpPr>
        <p:spPr>
          <a:xfrm>
            <a:off x="5607876" y="4302625"/>
            <a:ext cx="954274" cy="954520"/>
          </a:xfrm>
          <a:custGeom>
            <a:avLst/>
            <a:gdLst/>
            <a:ahLst/>
            <a:cxnLst>
              <a:cxn ang="0">
                <a:pos x="wd2" y="hd2"/>
              </a:cxn>
              <a:cxn ang="5400000">
                <a:pos x="wd2" y="hd2"/>
              </a:cxn>
              <a:cxn ang="10800000">
                <a:pos x="wd2" y="hd2"/>
              </a:cxn>
              <a:cxn ang="16200000">
                <a:pos x="wd2" y="hd2"/>
              </a:cxn>
            </a:cxnLst>
            <a:rect l="0" t="0" r="r" b="b"/>
            <a:pathLst>
              <a:path w="21600" h="21600" extrusionOk="0">
                <a:moveTo>
                  <a:pt x="7856" y="13527"/>
                </a:moveTo>
                <a:lnTo>
                  <a:pt x="21138" y="9731"/>
                </a:lnTo>
                <a:cubicBezTo>
                  <a:pt x="21392" y="9659"/>
                  <a:pt x="21600" y="9385"/>
                  <a:pt x="21600" y="9120"/>
                </a:cubicBezTo>
                <a:lnTo>
                  <a:pt x="21600" y="2520"/>
                </a:lnTo>
                <a:lnTo>
                  <a:pt x="4680" y="2520"/>
                </a:lnTo>
                <a:lnTo>
                  <a:pt x="4680" y="481"/>
                </a:lnTo>
                <a:cubicBezTo>
                  <a:pt x="4680" y="217"/>
                  <a:pt x="4465" y="0"/>
                  <a:pt x="4200" y="0"/>
                </a:cubicBezTo>
                <a:lnTo>
                  <a:pt x="480" y="0"/>
                </a:lnTo>
                <a:cubicBezTo>
                  <a:pt x="217" y="0"/>
                  <a:pt x="0" y="217"/>
                  <a:pt x="0" y="481"/>
                </a:cubicBezTo>
                <a:lnTo>
                  <a:pt x="0" y="2400"/>
                </a:lnTo>
                <a:lnTo>
                  <a:pt x="2332" y="2400"/>
                </a:lnTo>
                <a:lnTo>
                  <a:pt x="4693" y="13269"/>
                </a:lnTo>
                <a:lnTo>
                  <a:pt x="4920" y="14400"/>
                </a:lnTo>
                <a:lnTo>
                  <a:pt x="4920" y="16200"/>
                </a:lnTo>
                <a:cubicBezTo>
                  <a:pt x="4920" y="16463"/>
                  <a:pt x="5137" y="16680"/>
                  <a:pt x="5400" y="16680"/>
                </a:cubicBezTo>
                <a:lnTo>
                  <a:pt x="21119" y="16680"/>
                </a:lnTo>
                <a:cubicBezTo>
                  <a:pt x="21383" y="16680"/>
                  <a:pt x="21600" y="16463"/>
                  <a:pt x="21600" y="16200"/>
                </a:cubicBezTo>
                <a:lnTo>
                  <a:pt x="21600" y="14400"/>
                </a:lnTo>
                <a:lnTo>
                  <a:pt x="8103" y="14400"/>
                </a:lnTo>
                <a:cubicBezTo>
                  <a:pt x="6723" y="14400"/>
                  <a:pt x="6694" y="13860"/>
                  <a:pt x="7856" y="13527"/>
                </a:cubicBezTo>
                <a:close/>
                <a:moveTo>
                  <a:pt x="15599" y="19200"/>
                </a:moveTo>
                <a:cubicBezTo>
                  <a:pt x="15599" y="20525"/>
                  <a:pt x="16674" y="21600"/>
                  <a:pt x="17999" y="21600"/>
                </a:cubicBezTo>
                <a:cubicBezTo>
                  <a:pt x="19326" y="21600"/>
                  <a:pt x="20399" y="20525"/>
                  <a:pt x="20399" y="19200"/>
                </a:cubicBezTo>
                <a:cubicBezTo>
                  <a:pt x="20399" y="17874"/>
                  <a:pt x="19326" y="16800"/>
                  <a:pt x="17999" y="16800"/>
                </a:cubicBezTo>
                <a:cubicBezTo>
                  <a:pt x="16674" y="16800"/>
                  <a:pt x="15599" y="17874"/>
                  <a:pt x="15599" y="19200"/>
                </a:cubicBezTo>
                <a:close/>
                <a:moveTo>
                  <a:pt x="3599" y="19200"/>
                </a:moveTo>
                <a:cubicBezTo>
                  <a:pt x="3599" y="20525"/>
                  <a:pt x="4674" y="21600"/>
                  <a:pt x="6001" y="21600"/>
                </a:cubicBezTo>
                <a:cubicBezTo>
                  <a:pt x="7326" y="21600"/>
                  <a:pt x="8399" y="20525"/>
                  <a:pt x="8399" y="19200"/>
                </a:cubicBezTo>
                <a:cubicBezTo>
                  <a:pt x="8399" y="17874"/>
                  <a:pt x="7326" y="16800"/>
                  <a:pt x="6001" y="16800"/>
                </a:cubicBezTo>
                <a:cubicBezTo>
                  <a:pt x="4674" y="16800"/>
                  <a:pt x="3599" y="17874"/>
                  <a:pt x="3599" y="19200"/>
                </a:cubicBezTo>
                <a:close/>
              </a:path>
            </a:pathLst>
          </a:custGeom>
          <a:solidFill>
            <a:srgbClr val="FFFFFF"/>
          </a:solidFill>
          <a:ln w="12700">
            <a:miter lim="400000"/>
          </a:ln>
        </p:spPr>
        <p:txBody>
          <a:bodyPr lIns="22860" rIns="22860" anchor="ctr"/>
          <a:lstStyle/>
          <a:p>
            <a:pPr algn="ctr">
              <a:defRPr sz="8000" cap="none">
                <a:solidFill>
                  <a:srgbClr val="53585F"/>
                </a:solidFill>
                <a:latin typeface="Open Sans"/>
                <a:ea typeface="Open Sans"/>
                <a:cs typeface="Open Sans"/>
                <a:sym typeface="Open Sans"/>
              </a:defRPr>
            </a:pPr>
            <a:endParaRPr sz="4000"/>
          </a:p>
        </p:txBody>
      </p:sp>
      <p:sp>
        <p:nvSpPr>
          <p:cNvPr id="935" name="Shape 935"/>
          <p:cNvSpPr/>
          <p:nvPr/>
        </p:nvSpPr>
        <p:spPr>
          <a:xfrm rot="7239770">
            <a:off x="4280184" y="3396054"/>
            <a:ext cx="222367" cy="222367"/>
          </a:xfrm>
          <a:custGeom>
            <a:avLst/>
            <a:gdLst/>
            <a:ahLst/>
            <a:cxnLst>
              <a:cxn ang="0">
                <a:pos x="wd2" y="hd2"/>
              </a:cxn>
              <a:cxn ang="5400000">
                <a:pos x="wd2" y="hd2"/>
              </a:cxn>
              <a:cxn ang="10800000">
                <a:pos x="wd2" y="hd2"/>
              </a:cxn>
              <a:cxn ang="16200000">
                <a:pos x="wd2" y="hd2"/>
              </a:cxn>
            </a:cxnLst>
            <a:rect l="0" t="0" r="r" b="b"/>
            <a:pathLst>
              <a:path w="21600" h="21600" extrusionOk="0">
                <a:moveTo>
                  <a:pt x="21600" y="20829"/>
                </a:moveTo>
                <a:cubicBezTo>
                  <a:pt x="21600" y="21250"/>
                  <a:pt x="21250" y="21600"/>
                  <a:pt x="20829" y="21600"/>
                </a:cubicBezTo>
                <a:lnTo>
                  <a:pt x="14657" y="21600"/>
                </a:lnTo>
                <a:cubicBezTo>
                  <a:pt x="14235" y="21600"/>
                  <a:pt x="13886" y="21250"/>
                  <a:pt x="13886" y="20829"/>
                </a:cubicBezTo>
                <a:lnTo>
                  <a:pt x="13886" y="13886"/>
                </a:lnTo>
                <a:cubicBezTo>
                  <a:pt x="13464" y="13886"/>
                  <a:pt x="13114" y="13536"/>
                  <a:pt x="13114" y="13114"/>
                </a:cubicBezTo>
                <a:lnTo>
                  <a:pt x="13114" y="3857"/>
                </a:lnTo>
                <a:lnTo>
                  <a:pt x="18225" y="3857"/>
                </a:lnTo>
                <a:cubicBezTo>
                  <a:pt x="18394" y="3857"/>
                  <a:pt x="18550" y="3966"/>
                  <a:pt x="18599" y="4134"/>
                </a:cubicBezTo>
                <a:lnTo>
                  <a:pt x="21600" y="14657"/>
                </a:lnTo>
                <a:cubicBezTo>
                  <a:pt x="21600" y="14657"/>
                  <a:pt x="21600" y="20829"/>
                  <a:pt x="21600" y="20829"/>
                </a:cubicBezTo>
                <a:close/>
                <a:moveTo>
                  <a:pt x="16971" y="3086"/>
                </a:moveTo>
                <a:lnTo>
                  <a:pt x="12729" y="3086"/>
                </a:lnTo>
                <a:lnTo>
                  <a:pt x="12729" y="386"/>
                </a:lnTo>
                <a:cubicBezTo>
                  <a:pt x="12729" y="169"/>
                  <a:pt x="12897" y="0"/>
                  <a:pt x="13114" y="0"/>
                </a:cubicBezTo>
                <a:lnTo>
                  <a:pt x="16586" y="0"/>
                </a:lnTo>
                <a:cubicBezTo>
                  <a:pt x="16803" y="0"/>
                  <a:pt x="16971" y="169"/>
                  <a:pt x="16971" y="386"/>
                </a:cubicBezTo>
                <a:cubicBezTo>
                  <a:pt x="16971" y="386"/>
                  <a:pt x="16971" y="3086"/>
                  <a:pt x="16971" y="3086"/>
                </a:cubicBezTo>
                <a:close/>
                <a:moveTo>
                  <a:pt x="12343" y="12343"/>
                </a:moveTo>
                <a:lnTo>
                  <a:pt x="9257" y="12343"/>
                </a:lnTo>
                <a:lnTo>
                  <a:pt x="9257" y="3857"/>
                </a:lnTo>
                <a:lnTo>
                  <a:pt x="12343" y="3857"/>
                </a:lnTo>
                <a:cubicBezTo>
                  <a:pt x="12343" y="3857"/>
                  <a:pt x="12343" y="12343"/>
                  <a:pt x="12343" y="12343"/>
                </a:cubicBezTo>
                <a:close/>
                <a:moveTo>
                  <a:pt x="8871" y="3086"/>
                </a:moveTo>
                <a:lnTo>
                  <a:pt x="4629" y="3086"/>
                </a:lnTo>
                <a:lnTo>
                  <a:pt x="4629" y="386"/>
                </a:lnTo>
                <a:cubicBezTo>
                  <a:pt x="4629" y="169"/>
                  <a:pt x="4797" y="0"/>
                  <a:pt x="5014" y="0"/>
                </a:cubicBezTo>
                <a:lnTo>
                  <a:pt x="8486" y="0"/>
                </a:lnTo>
                <a:cubicBezTo>
                  <a:pt x="8703" y="0"/>
                  <a:pt x="8871" y="169"/>
                  <a:pt x="8871" y="386"/>
                </a:cubicBezTo>
                <a:cubicBezTo>
                  <a:pt x="8871" y="386"/>
                  <a:pt x="8871" y="3086"/>
                  <a:pt x="8871" y="3086"/>
                </a:cubicBezTo>
                <a:close/>
                <a:moveTo>
                  <a:pt x="8486" y="13114"/>
                </a:moveTo>
                <a:cubicBezTo>
                  <a:pt x="8486" y="13536"/>
                  <a:pt x="8136" y="13886"/>
                  <a:pt x="7714" y="13886"/>
                </a:cubicBezTo>
                <a:lnTo>
                  <a:pt x="7714" y="20829"/>
                </a:lnTo>
                <a:cubicBezTo>
                  <a:pt x="7714" y="21250"/>
                  <a:pt x="7365" y="21600"/>
                  <a:pt x="6943" y="21600"/>
                </a:cubicBezTo>
                <a:lnTo>
                  <a:pt x="771" y="21600"/>
                </a:lnTo>
                <a:cubicBezTo>
                  <a:pt x="350" y="21600"/>
                  <a:pt x="0" y="21250"/>
                  <a:pt x="0" y="20829"/>
                </a:cubicBezTo>
                <a:lnTo>
                  <a:pt x="0" y="14657"/>
                </a:lnTo>
                <a:lnTo>
                  <a:pt x="3001" y="4134"/>
                </a:lnTo>
                <a:cubicBezTo>
                  <a:pt x="3050" y="3966"/>
                  <a:pt x="3206" y="3857"/>
                  <a:pt x="3375" y="3857"/>
                </a:cubicBezTo>
                <a:lnTo>
                  <a:pt x="8486" y="3857"/>
                </a:lnTo>
                <a:cubicBezTo>
                  <a:pt x="8486" y="3857"/>
                  <a:pt x="8486" y="13114"/>
                  <a:pt x="8486" y="13114"/>
                </a:cubicBezTo>
                <a:close/>
              </a:path>
            </a:pathLst>
          </a:custGeom>
          <a:solidFill>
            <a:srgbClr val="FFFFFF"/>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936" name="Shape 936"/>
          <p:cNvSpPr/>
          <p:nvPr/>
        </p:nvSpPr>
        <p:spPr>
          <a:xfrm rot="1878951">
            <a:off x="3666644" y="4966421"/>
            <a:ext cx="276007" cy="276343"/>
          </a:xfrm>
          <a:custGeom>
            <a:avLst/>
            <a:gdLst/>
            <a:ahLst/>
            <a:cxnLst>
              <a:cxn ang="0">
                <a:pos x="wd2" y="hd2"/>
              </a:cxn>
              <a:cxn ang="5400000">
                <a:pos x="wd2" y="hd2"/>
              </a:cxn>
              <a:cxn ang="10800000">
                <a:pos x="wd2" y="hd2"/>
              </a:cxn>
              <a:cxn ang="16200000">
                <a:pos x="wd2" y="hd2"/>
              </a:cxn>
            </a:cxnLst>
            <a:rect l="0" t="0" r="r" b="b"/>
            <a:pathLst>
              <a:path w="21600" h="21600" extrusionOk="0">
                <a:moveTo>
                  <a:pt x="21297" y="7822"/>
                </a:moveTo>
                <a:cubicBezTo>
                  <a:pt x="20468" y="10162"/>
                  <a:pt x="18217" y="11779"/>
                  <a:pt x="15729" y="11779"/>
                </a:cubicBezTo>
                <a:cubicBezTo>
                  <a:pt x="12478" y="11779"/>
                  <a:pt x="9833" y="9137"/>
                  <a:pt x="9833" y="5890"/>
                </a:cubicBezTo>
                <a:cubicBezTo>
                  <a:pt x="9833" y="2642"/>
                  <a:pt x="12478" y="0"/>
                  <a:pt x="15729" y="0"/>
                </a:cubicBezTo>
                <a:cubicBezTo>
                  <a:pt x="16690" y="0"/>
                  <a:pt x="17941" y="289"/>
                  <a:pt x="18744" y="828"/>
                </a:cubicBezTo>
                <a:cubicBezTo>
                  <a:pt x="18875" y="920"/>
                  <a:pt x="18954" y="1039"/>
                  <a:pt x="18954" y="1196"/>
                </a:cubicBezTo>
                <a:cubicBezTo>
                  <a:pt x="18954" y="1341"/>
                  <a:pt x="18862" y="1486"/>
                  <a:pt x="18744" y="1564"/>
                </a:cubicBezTo>
                <a:lnTo>
                  <a:pt x="14887" y="3786"/>
                </a:lnTo>
                <a:lnTo>
                  <a:pt x="14887" y="6731"/>
                </a:lnTo>
                <a:lnTo>
                  <a:pt x="17427" y="8138"/>
                </a:lnTo>
                <a:cubicBezTo>
                  <a:pt x="17862" y="7888"/>
                  <a:pt x="20916" y="5969"/>
                  <a:pt x="21179" y="5969"/>
                </a:cubicBezTo>
                <a:cubicBezTo>
                  <a:pt x="21442" y="5969"/>
                  <a:pt x="21600" y="6166"/>
                  <a:pt x="21600" y="6429"/>
                </a:cubicBezTo>
                <a:cubicBezTo>
                  <a:pt x="21600" y="6863"/>
                  <a:pt x="21442" y="7402"/>
                  <a:pt x="21297" y="7822"/>
                </a:cubicBezTo>
                <a:close/>
                <a:moveTo>
                  <a:pt x="3936" y="16828"/>
                </a:moveTo>
                <a:cubicBezTo>
                  <a:pt x="3475" y="16828"/>
                  <a:pt x="3093" y="17209"/>
                  <a:pt x="3093" y="17669"/>
                </a:cubicBezTo>
                <a:cubicBezTo>
                  <a:pt x="3093" y="18129"/>
                  <a:pt x="3475" y="18511"/>
                  <a:pt x="3936" y="18511"/>
                </a:cubicBezTo>
                <a:cubicBezTo>
                  <a:pt x="4396" y="18511"/>
                  <a:pt x="4778" y="18129"/>
                  <a:pt x="4778" y="17669"/>
                </a:cubicBezTo>
                <a:cubicBezTo>
                  <a:pt x="4778" y="17209"/>
                  <a:pt x="4396" y="16828"/>
                  <a:pt x="3936" y="16828"/>
                </a:cubicBezTo>
                <a:close/>
                <a:moveTo>
                  <a:pt x="4278" y="21114"/>
                </a:moveTo>
                <a:cubicBezTo>
                  <a:pt x="3975" y="21416"/>
                  <a:pt x="3541" y="21600"/>
                  <a:pt x="3093" y="21600"/>
                </a:cubicBezTo>
                <a:cubicBezTo>
                  <a:pt x="2646" y="21600"/>
                  <a:pt x="2211" y="21416"/>
                  <a:pt x="1895" y="21114"/>
                </a:cubicBezTo>
                <a:lnTo>
                  <a:pt x="500" y="19694"/>
                </a:lnTo>
                <a:cubicBezTo>
                  <a:pt x="184" y="19391"/>
                  <a:pt x="0" y="18958"/>
                  <a:pt x="0" y="18511"/>
                </a:cubicBezTo>
                <a:cubicBezTo>
                  <a:pt x="0" y="18064"/>
                  <a:pt x="184" y="17630"/>
                  <a:pt x="500" y="17314"/>
                </a:cubicBezTo>
                <a:lnTo>
                  <a:pt x="9464" y="8361"/>
                </a:lnTo>
                <a:cubicBezTo>
                  <a:pt x="10148" y="10084"/>
                  <a:pt x="11531" y="11464"/>
                  <a:pt x="13255" y="12148"/>
                </a:cubicBezTo>
                <a:cubicBezTo>
                  <a:pt x="13255" y="12148"/>
                  <a:pt x="4278" y="21114"/>
                  <a:pt x="4278" y="21114"/>
                </a:cubicBezTo>
                <a:close/>
              </a:path>
            </a:pathLst>
          </a:custGeom>
          <a:solidFill>
            <a:srgbClr val="FFFFFF"/>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937" name="Shape 937"/>
          <p:cNvSpPr/>
          <p:nvPr/>
        </p:nvSpPr>
        <p:spPr>
          <a:xfrm rot="2365448">
            <a:off x="7689062" y="3314365"/>
            <a:ext cx="180061" cy="300101"/>
          </a:xfrm>
          <a:custGeom>
            <a:avLst/>
            <a:gdLst/>
            <a:ahLst/>
            <a:cxnLst>
              <a:cxn ang="0">
                <a:pos x="wd2" y="hd2"/>
              </a:cxn>
              <a:cxn ang="5400000">
                <a:pos x="wd2" y="hd2"/>
              </a:cxn>
              <a:cxn ang="10800000">
                <a:pos x="wd2" y="hd2"/>
              </a:cxn>
              <a:cxn ang="16200000">
                <a:pos x="wd2" y="hd2"/>
              </a:cxn>
            </a:cxnLst>
            <a:rect l="0" t="0" r="r" b="b"/>
            <a:pathLst>
              <a:path w="21600" h="21600" extrusionOk="0">
                <a:moveTo>
                  <a:pt x="10800" y="18090"/>
                </a:moveTo>
                <a:cubicBezTo>
                  <a:pt x="9562" y="18090"/>
                  <a:pt x="8550" y="18698"/>
                  <a:pt x="8550" y="19440"/>
                </a:cubicBezTo>
                <a:cubicBezTo>
                  <a:pt x="8550" y="20183"/>
                  <a:pt x="9562" y="20790"/>
                  <a:pt x="10800" y="20790"/>
                </a:cubicBezTo>
                <a:cubicBezTo>
                  <a:pt x="12038" y="20790"/>
                  <a:pt x="13050" y="20183"/>
                  <a:pt x="13050" y="19440"/>
                </a:cubicBezTo>
                <a:cubicBezTo>
                  <a:pt x="13050" y="18698"/>
                  <a:pt x="12038" y="18090"/>
                  <a:pt x="10800" y="18090"/>
                </a:cubicBezTo>
                <a:close/>
                <a:moveTo>
                  <a:pt x="13050" y="2160"/>
                </a:moveTo>
                <a:lnTo>
                  <a:pt x="8550" y="2160"/>
                </a:lnTo>
                <a:cubicBezTo>
                  <a:pt x="8297" y="2160"/>
                  <a:pt x="8100" y="2278"/>
                  <a:pt x="8100" y="2430"/>
                </a:cubicBezTo>
                <a:cubicBezTo>
                  <a:pt x="8100" y="2582"/>
                  <a:pt x="8297" y="2700"/>
                  <a:pt x="8550" y="2700"/>
                </a:cubicBezTo>
                <a:lnTo>
                  <a:pt x="13050" y="2700"/>
                </a:lnTo>
                <a:cubicBezTo>
                  <a:pt x="13303" y="2700"/>
                  <a:pt x="13500" y="2582"/>
                  <a:pt x="13500" y="2430"/>
                </a:cubicBezTo>
                <a:cubicBezTo>
                  <a:pt x="13500" y="2278"/>
                  <a:pt x="13303" y="2160"/>
                  <a:pt x="13050" y="2160"/>
                </a:cubicBezTo>
                <a:close/>
                <a:moveTo>
                  <a:pt x="18900" y="4860"/>
                </a:moveTo>
                <a:cubicBezTo>
                  <a:pt x="18900" y="4573"/>
                  <a:pt x="18478" y="4320"/>
                  <a:pt x="18000" y="4320"/>
                </a:cubicBezTo>
                <a:lnTo>
                  <a:pt x="3600" y="4320"/>
                </a:lnTo>
                <a:cubicBezTo>
                  <a:pt x="3122" y="4320"/>
                  <a:pt x="2700" y="4573"/>
                  <a:pt x="2700" y="4860"/>
                </a:cubicBezTo>
                <a:lnTo>
                  <a:pt x="2700" y="16740"/>
                </a:lnTo>
                <a:cubicBezTo>
                  <a:pt x="2700" y="17027"/>
                  <a:pt x="3122" y="17280"/>
                  <a:pt x="3600" y="17280"/>
                </a:cubicBezTo>
                <a:lnTo>
                  <a:pt x="18000" y="17280"/>
                </a:lnTo>
                <a:cubicBezTo>
                  <a:pt x="18478" y="17280"/>
                  <a:pt x="18900" y="17027"/>
                  <a:pt x="18900" y="16740"/>
                </a:cubicBezTo>
                <a:cubicBezTo>
                  <a:pt x="18900" y="16740"/>
                  <a:pt x="18900" y="4860"/>
                  <a:pt x="18900" y="4860"/>
                </a:cubicBezTo>
                <a:close/>
                <a:moveTo>
                  <a:pt x="21600" y="19440"/>
                </a:moveTo>
                <a:cubicBezTo>
                  <a:pt x="21600" y="20621"/>
                  <a:pt x="19969" y="21600"/>
                  <a:pt x="18000" y="21600"/>
                </a:cubicBezTo>
                <a:lnTo>
                  <a:pt x="3600" y="21600"/>
                </a:lnTo>
                <a:cubicBezTo>
                  <a:pt x="1631" y="21600"/>
                  <a:pt x="0" y="20621"/>
                  <a:pt x="0" y="19440"/>
                </a:cubicBezTo>
                <a:lnTo>
                  <a:pt x="0" y="2160"/>
                </a:lnTo>
                <a:cubicBezTo>
                  <a:pt x="0" y="979"/>
                  <a:pt x="1631" y="0"/>
                  <a:pt x="3600" y="0"/>
                </a:cubicBezTo>
                <a:lnTo>
                  <a:pt x="18000" y="0"/>
                </a:lnTo>
                <a:cubicBezTo>
                  <a:pt x="19969" y="0"/>
                  <a:pt x="21600" y="979"/>
                  <a:pt x="21600" y="2160"/>
                </a:cubicBezTo>
                <a:cubicBezTo>
                  <a:pt x="21600" y="2160"/>
                  <a:pt x="21600" y="19440"/>
                  <a:pt x="21600" y="19440"/>
                </a:cubicBezTo>
                <a:close/>
              </a:path>
            </a:pathLst>
          </a:custGeom>
          <a:solidFill>
            <a:srgbClr val="FFFFFF"/>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938" name="Shape 938"/>
          <p:cNvSpPr/>
          <p:nvPr/>
        </p:nvSpPr>
        <p:spPr>
          <a:xfrm rot="7207863">
            <a:off x="8292066" y="4961410"/>
            <a:ext cx="296667" cy="296667"/>
          </a:xfrm>
          <a:custGeom>
            <a:avLst/>
            <a:gdLst/>
            <a:ahLst/>
            <a:cxnLst>
              <a:cxn ang="0">
                <a:pos x="wd2" y="hd2"/>
              </a:cxn>
              <a:cxn ang="5400000">
                <a:pos x="wd2" y="hd2"/>
              </a:cxn>
              <a:cxn ang="10800000">
                <a:pos x="wd2" y="hd2"/>
              </a:cxn>
              <a:cxn ang="16200000">
                <a:pos x="wd2" y="hd2"/>
              </a:cxn>
            </a:cxnLst>
            <a:rect l="0" t="0" r="r" b="b"/>
            <a:pathLst>
              <a:path w="21453" h="21453" extrusionOk="0">
                <a:moveTo>
                  <a:pt x="21013" y="7588"/>
                </a:moveTo>
                <a:lnTo>
                  <a:pt x="16212" y="12377"/>
                </a:lnTo>
                <a:lnTo>
                  <a:pt x="18008" y="14173"/>
                </a:lnTo>
                <a:lnTo>
                  <a:pt x="16092" y="16089"/>
                </a:lnTo>
                <a:cubicBezTo>
                  <a:pt x="13470" y="18711"/>
                  <a:pt x="9471" y="19082"/>
                  <a:pt x="6502" y="17119"/>
                </a:cubicBezTo>
                <a:lnTo>
                  <a:pt x="2167" y="21453"/>
                </a:lnTo>
                <a:lnTo>
                  <a:pt x="0" y="21453"/>
                </a:lnTo>
                <a:lnTo>
                  <a:pt x="0" y="19286"/>
                </a:lnTo>
                <a:lnTo>
                  <a:pt x="4334" y="14951"/>
                </a:lnTo>
                <a:cubicBezTo>
                  <a:pt x="2371" y="11982"/>
                  <a:pt x="2742" y="7983"/>
                  <a:pt x="5364" y="5361"/>
                </a:cubicBezTo>
                <a:lnTo>
                  <a:pt x="7280" y="3445"/>
                </a:lnTo>
                <a:lnTo>
                  <a:pt x="9076" y="5241"/>
                </a:lnTo>
                <a:lnTo>
                  <a:pt x="13865" y="440"/>
                </a:lnTo>
                <a:cubicBezTo>
                  <a:pt x="14464" y="-147"/>
                  <a:pt x="15434" y="-147"/>
                  <a:pt x="16032" y="440"/>
                </a:cubicBezTo>
                <a:cubicBezTo>
                  <a:pt x="16631" y="1038"/>
                  <a:pt x="16631" y="2020"/>
                  <a:pt x="16032" y="2607"/>
                </a:cubicBezTo>
                <a:lnTo>
                  <a:pt x="11243" y="7408"/>
                </a:lnTo>
                <a:lnTo>
                  <a:pt x="14045" y="10210"/>
                </a:lnTo>
                <a:lnTo>
                  <a:pt x="18846" y="5421"/>
                </a:lnTo>
                <a:cubicBezTo>
                  <a:pt x="19445" y="4822"/>
                  <a:pt x="20415" y="4822"/>
                  <a:pt x="21013" y="5421"/>
                </a:cubicBezTo>
                <a:cubicBezTo>
                  <a:pt x="21600" y="6019"/>
                  <a:pt x="21600" y="6989"/>
                  <a:pt x="21013" y="7588"/>
                </a:cubicBezTo>
                <a:close/>
              </a:path>
            </a:pathLst>
          </a:custGeom>
          <a:solidFill>
            <a:srgbClr val="FFFFFF"/>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939" name="Shape 939"/>
          <p:cNvSpPr/>
          <p:nvPr/>
        </p:nvSpPr>
        <p:spPr>
          <a:xfrm rot="16044877">
            <a:off x="5991499" y="2662749"/>
            <a:ext cx="234879" cy="278036"/>
          </a:xfrm>
          <a:custGeom>
            <a:avLst/>
            <a:gdLst/>
            <a:ahLst/>
            <a:cxnLst>
              <a:cxn ang="0">
                <a:pos x="wd2" y="hd2"/>
              </a:cxn>
              <a:cxn ang="5400000">
                <a:pos x="wd2" y="hd2"/>
              </a:cxn>
              <a:cxn ang="10800000">
                <a:pos x="wd2" y="hd2"/>
              </a:cxn>
              <a:cxn ang="16200000">
                <a:pos x="wd2" y="hd2"/>
              </a:cxn>
            </a:cxnLst>
            <a:rect l="0" t="0" r="r" b="b"/>
            <a:pathLst>
              <a:path w="21543" h="21368" extrusionOk="0">
                <a:moveTo>
                  <a:pt x="9210" y="17445"/>
                </a:moveTo>
                <a:lnTo>
                  <a:pt x="6091" y="18421"/>
                </a:lnTo>
                <a:cubicBezTo>
                  <a:pt x="5969" y="18459"/>
                  <a:pt x="5833" y="18428"/>
                  <a:pt x="5754" y="18344"/>
                </a:cubicBezTo>
                <a:cubicBezTo>
                  <a:pt x="5352" y="17930"/>
                  <a:pt x="4874" y="17519"/>
                  <a:pt x="4113" y="17070"/>
                </a:cubicBezTo>
                <a:cubicBezTo>
                  <a:pt x="3351" y="16622"/>
                  <a:pt x="2722" y="16380"/>
                  <a:pt x="2113" y="16197"/>
                </a:cubicBezTo>
                <a:cubicBezTo>
                  <a:pt x="1990" y="16160"/>
                  <a:pt x="1912" y="16066"/>
                  <a:pt x="1920" y="15959"/>
                </a:cubicBezTo>
                <a:lnTo>
                  <a:pt x="2107" y="13255"/>
                </a:lnTo>
                <a:lnTo>
                  <a:pt x="2945" y="12321"/>
                </a:lnTo>
                <a:cubicBezTo>
                  <a:pt x="2945" y="12321"/>
                  <a:pt x="4821" y="12112"/>
                  <a:pt x="7270" y="13556"/>
                </a:cubicBezTo>
                <a:cubicBezTo>
                  <a:pt x="9715" y="14998"/>
                  <a:pt x="10050" y="16510"/>
                  <a:pt x="10050" y="16510"/>
                </a:cubicBezTo>
                <a:cubicBezTo>
                  <a:pt x="10050" y="16510"/>
                  <a:pt x="9210" y="17445"/>
                  <a:pt x="9210" y="17445"/>
                </a:cubicBezTo>
                <a:close/>
                <a:moveTo>
                  <a:pt x="17932" y="1607"/>
                </a:moveTo>
                <a:cubicBezTo>
                  <a:pt x="15041" y="-99"/>
                  <a:pt x="12983" y="-62"/>
                  <a:pt x="12201" y="41"/>
                </a:cubicBezTo>
                <a:cubicBezTo>
                  <a:pt x="11981" y="69"/>
                  <a:pt x="11796" y="172"/>
                  <a:pt x="11667" y="317"/>
                </a:cubicBezTo>
                <a:lnTo>
                  <a:pt x="4613" y="8201"/>
                </a:lnTo>
                <a:lnTo>
                  <a:pt x="1158" y="12064"/>
                </a:lnTo>
                <a:cubicBezTo>
                  <a:pt x="735" y="12537"/>
                  <a:pt x="491" y="13098"/>
                  <a:pt x="453" y="13681"/>
                </a:cubicBezTo>
                <a:lnTo>
                  <a:pt x="1" y="20638"/>
                </a:lnTo>
                <a:cubicBezTo>
                  <a:pt x="-31" y="21139"/>
                  <a:pt x="584" y="21501"/>
                  <a:pt x="1161" y="21322"/>
                </a:cubicBezTo>
                <a:lnTo>
                  <a:pt x="9186" y="18835"/>
                </a:lnTo>
                <a:cubicBezTo>
                  <a:pt x="9862" y="18625"/>
                  <a:pt x="10450" y="18260"/>
                  <a:pt x="10874" y="17785"/>
                </a:cubicBezTo>
                <a:lnTo>
                  <a:pt x="13690" y="14637"/>
                </a:lnTo>
                <a:lnTo>
                  <a:pt x="21378" y="6041"/>
                </a:lnTo>
                <a:cubicBezTo>
                  <a:pt x="21514" y="5889"/>
                  <a:pt x="21569" y="5704"/>
                  <a:pt x="21531" y="5518"/>
                </a:cubicBezTo>
                <a:cubicBezTo>
                  <a:pt x="21403" y="4867"/>
                  <a:pt x="20787" y="3289"/>
                  <a:pt x="17932" y="1607"/>
                </a:cubicBezTo>
                <a:close/>
              </a:path>
            </a:pathLst>
          </a:custGeom>
          <a:solidFill>
            <a:srgbClr val="FFFFFF"/>
          </a:solidFill>
          <a:ln w="12700">
            <a:miter lim="400000"/>
          </a:ln>
        </p:spPr>
        <p:txBody>
          <a:bodyPr lIns="21828" tIns="21828" rIns="21828" bIns="21828" anchor="ctr"/>
          <a:lstStyle/>
          <a:p>
            <a:pPr algn="ctr">
              <a:defRPr sz="8000" cap="none">
                <a:solidFill>
                  <a:srgbClr val="53585F"/>
                </a:solidFill>
                <a:latin typeface="Open Sans"/>
                <a:ea typeface="Open Sans"/>
                <a:cs typeface="Open Sans"/>
                <a:sym typeface="Open Sans"/>
              </a:defRPr>
            </a:pPr>
            <a:endParaRPr sz="400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 name="Shape 941"/>
          <p:cNvSpPr/>
          <p:nvPr/>
        </p:nvSpPr>
        <p:spPr>
          <a:xfrm>
            <a:off x="1195200" y="6290156"/>
            <a:ext cx="756617"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pPr>
              <a:defRPr sz="1800" cap="none" spc="0">
                <a:solidFill>
                  <a:srgbClr val="5E5E5E"/>
                </a:solidFill>
              </a:defRPr>
            </a:pPr>
            <a:r>
              <a:rPr sz="900" b="1"/>
              <a:t>Company</a:t>
            </a:r>
            <a:r>
              <a:rPr sz="900"/>
              <a:t> Logo</a:t>
            </a:r>
          </a:p>
        </p:txBody>
      </p:sp>
      <p:sp>
        <p:nvSpPr>
          <p:cNvPr id="942" name="Shape 942"/>
          <p:cNvSpPr/>
          <p:nvPr/>
        </p:nvSpPr>
        <p:spPr>
          <a:xfrm>
            <a:off x="907505" y="6277104"/>
            <a:ext cx="216279" cy="215901"/>
          </a:xfrm>
          <a:custGeom>
            <a:avLst/>
            <a:gdLst/>
            <a:ahLst/>
            <a:cxnLst>
              <a:cxn ang="0">
                <a:pos x="wd2" y="hd2"/>
              </a:cxn>
              <a:cxn ang="5400000">
                <a:pos x="wd2" y="hd2"/>
              </a:cxn>
              <a:cxn ang="10800000">
                <a:pos x="wd2" y="hd2"/>
              </a:cxn>
              <a:cxn ang="16200000">
                <a:pos x="wd2" y="hd2"/>
              </a:cxn>
            </a:cxnLst>
            <a:rect l="0" t="0" r="r" b="b"/>
            <a:pathLst>
              <a:path w="21600" h="21600" extrusionOk="0">
                <a:moveTo>
                  <a:pt x="12440" y="20829"/>
                </a:moveTo>
                <a:cubicBezTo>
                  <a:pt x="13347" y="19909"/>
                  <a:pt x="14850" y="18092"/>
                  <a:pt x="15757" y="15441"/>
                </a:cubicBezTo>
                <a:cubicBezTo>
                  <a:pt x="16260" y="15662"/>
                  <a:pt x="16672" y="15899"/>
                  <a:pt x="17000" y="16122"/>
                </a:cubicBezTo>
                <a:cubicBezTo>
                  <a:pt x="17787" y="16658"/>
                  <a:pt x="18224" y="17192"/>
                  <a:pt x="18427" y="17483"/>
                </a:cubicBezTo>
                <a:cubicBezTo>
                  <a:pt x="16910" y="19223"/>
                  <a:pt x="14813" y="20441"/>
                  <a:pt x="12440" y="20829"/>
                </a:cubicBezTo>
                <a:close/>
                <a:moveTo>
                  <a:pt x="10801" y="21263"/>
                </a:moveTo>
                <a:lnTo>
                  <a:pt x="10801" y="21263"/>
                </a:lnTo>
                <a:lnTo>
                  <a:pt x="10801" y="21301"/>
                </a:lnTo>
                <a:cubicBezTo>
                  <a:pt x="10801" y="21301"/>
                  <a:pt x="10801" y="21263"/>
                  <a:pt x="10801" y="21263"/>
                </a:cubicBezTo>
                <a:close/>
                <a:moveTo>
                  <a:pt x="3169" y="17486"/>
                </a:moveTo>
                <a:cubicBezTo>
                  <a:pt x="3459" y="17069"/>
                  <a:pt x="4243" y="16147"/>
                  <a:pt x="5843" y="15442"/>
                </a:cubicBezTo>
                <a:cubicBezTo>
                  <a:pt x="6750" y="18093"/>
                  <a:pt x="8254" y="19910"/>
                  <a:pt x="9161" y="20831"/>
                </a:cubicBezTo>
                <a:cubicBezTo>
                  <a:pt x="7079" y="20494"/>
                  <a:pt x="5159" y="19517"/>
                  <a:pt x="3638" y="17993"/>
                </a:cubicBezTo>
                <a:cubicBezTo>
                  <a:pt x="3475" y="17830"/>
                  <a:pt x="3319" y="17659"/>
                  <a:pt x="3169" y="17486"/>
                </a:cubicBezTo>
                <a:close/>
                <a:moveTo>
                  <a:pt x="9161" y="808"/>
                </a:moveTo>
                <a:cubicBezTo>
                  <a:pt x="8254" y="1728"/>
                  <a:pt x="6750" y="3545"/>
                  <a:pt x="5843" y="6197"/>
                </a:cubicBezTo>
                <a:cubicBezTo>
                  <a:pt x="5340" y="5976"/>
                  <a:pt x="4928" y="5740"/>
                  <a:pt x="4599" y="5516"/>
                </a:cubicBezTo>
                <a:cubicBezTo>
                  <a:pt x="3809" y="4978"/>
                  <a:pt x="3372" y="4442"/>
                  <a:pt x="3170" y="4151"/>
                </a:cubicBezTo>
                <a:cubicBezTo>
                  <a:pt x="3320" y="3978"/>
                  <a:pt x="3475" y="3809"/>
                  <a:pt x="3639" y="3645"/>
                </a:cubicBezTo>
                <a:cubicBezTo>
                  <a:pt x="5159" y="2122"/>
                  <a:pt x="7079" y="1145"/>
                  <a:pt x="9161" y="808"/>
                </a:cubicBezTo>
                <a:close/>
                <a:moveTo>
                  <a:pt x="16510" y="10482"/>
                </a:moveTo>
                <a:cubicBezTo>
                  <a:pt x="16480" y="9149"/>
                  <a:pt x="16276" y="7936"/>
                  <a:pt x="15963" y="6851"/>
                </a:cubicBezTo>
                <a:cubicBezTo>
                  <a:pt x="17582" y="6156"/>
                  <a:pt x="18461" y="5239"/>
                  <a:pt x="18872" y="4693"/>
                </a:cubicBezTo>
                <a:cubicBezTo>
                  <a:pt x="20138" y="6359"/>
                  <a:pt x="20851" y="8364"/>
                  <a:pt x="20919" y="10483"/>
                </a:cubicBezTo>
                <a:lnTo>
                  <a:pt x="16510" y="10483"/>
                </a:lnTo>
                <a:cubicBezTo>
                  <a:pt x="16510" y="10483"/>
                  <a:pt x="16510" y="10482"/>
                  <a:pt x="16510" y="10482"/>
                </a:cubicBezTo>
                <a:close/>
                <a:moveTo>
                  <a:pt x="16510" y="11156"/>
                </a:moveTo>
                <a:lnTo>
                  <a:pt x="20919" y="11156"/>
                </a:lnTo>
                <a:cubicBezTo>
                  <a:pt x="20848" y="13324"/>
                  <a:pt x="20096" y="15322"/>
                  <a:pt x="18869" y="16941"/>
                </a:cubicBezTo>
                <a:cubicBezTo>
                  <a:pt x="18456" y="16394"/>
                  <a:pt x="17578" y="15480"/>
                  <a:pt x="15963" y="14787"/>
                </a:cubicBezTo>
                <a:cubicBezTo>
                  <a:pt x="16275" y="13702"/>
                  <a:pt x="16480" y="12489"/>
                  <a:pt x="16510" y="11156"/>
                </a:cubicBezTo>
                <a:close/>
                <a:moveTo>
                  <a:pt x="11136" y="13857"/>
                </a:moveTo>
                <a:lnTo>
                  <a:pt x="11136" y="11156"/>
                </a:lnTo>
                <a:lnTo>
                  <a:pt x="15837" y="11156"/>
                </a:lnTo>
                <a:cubicBezTo>
                  <a:pt x="15807" y="12392"/>
                  <a:pt x="15615" y="13522"/>
                  <a:pt x="15322" y="14539"/>
                </a:cubicBezTo>
                <a:cubicBezTo>
                  <a:pt x="14229" y="14159"/>
                  <a:pt x="12853" y="13889"/>
                  <a:pt x="11136" y="13857"/>
                </a:cubicBezTo>
                <a:close/>
                <a:moveTo>
                  <a:pt x="5762" y="11156"/>
                </a:moveTo>
                <a:lnTo>
                  <a:pt x="10464" y="11156"/>
                </a:lnTo>
                <a:lnTo>
                  <a:pt x="10464" y="13857"/>
                </a:lnTo>
                <a:cubicBezTo>
                  <a:pt x="8747" y="13889"/>
                  <a:pt x="7371" y="14159"/>
                  <a:pt x="6278" y="14540"/>
                </a:cubicBezTo>
                <a:cubicBezTo>
                  <a:pt x="5985" y="13522"/>
                  <a:pt x="5792" y="12392"/>
                  <a:pt x="5762" y="11156"/>
                </a:cubicBezTo>
                <a:close/>
                <a:moveTo>
                  <a:pt x="5089" y="11156"/>
                </a:moveTo>
                <a:cubicBezTo>
                  <a:pt x="5120" y="12489"/>
                  <a:pt x="5324" y="13702"/>
                  <a:pt x="5637" y="14787"/>
                </a:cubicBezTo>
                <a:cubicBezTo>
                  <a:pt x="4017" y="15482"/>
                  <a:pt x="3138" y="16399"/>
                  <a:pt x="2727" y="16945"/>
                </a:cubicBezTo>
                <a:cubicBezTo>
                  <a:pt x="1462" y="15279"/>
                  <a:pt x="749" y="13274"/>
                  <a:pt x="681" y="11156"/>
                </a:cubicBezTo>
                <a:cubicBezTo>
                  <a:pt x="681" y="11156"/>
                  <a:pt x="5089" y="11156"/>
                  <a:pt x="5089" y="11156"/>
                </a:cubicBezTo>
                <a:close/>
                <a:moveTo>
                  <a:pt x="5089" y="10482"/>
                </a:moveTo>
                <a:lnTo>
                  <a:pt x="681" y="10482"/>
                </a:lnTo>
                <a:cubicBezTo>
                  <a:pt x="749" y="8364"/>
                  <a:pt x="1462" y="6359"/>
                  <a:pt x="2727" y="4693"/>
                </a:cubicBezTo>
                <a:cubicBezTo>
                  <a:pt x="3139" y="5239"/>
                  <a:pt x="4017" y="6156"/>
                  <a:pt x="5637" y="6851"/>
                </a:cubicBezTo>
                <a:cubicBezTo>
                  <a:pt x="5325" y="7936"/>
                  <a:pt x="5120" y="9149"/>
                  <a:pt x="5089" y="10482"/>
                </a:cubicBezTo>
                <a:close/>
                <a:moveTo>
                  <a:pt x="10464" y="7781"/>
                </a:moveTo>
                <a:lnTo>
                  <a:pt x="10464" y="10482"/>
                </a:lnTo>
                <a:lnTo>
                  <a:pt x="5762" y="10482"/>
                </a:lnTo>
                <a:cubicBezTo>
                  <a:pt x="5792" y="9246"/>
                  <a:pt x="5985" y="8116"/>
                  <a:pt x="6278" y="7099"/>
                </a:cubicBezTo>
                <a:cubicBezTo>
                  <a:pt x="7371" y="7479"/>
                  <a:pt x="8747" y="7749"/>
                  <a:pt x="10464" y="7781"/>
                </a:cubicBezTo>
                <a:close/>
                <a:moveTo>
                  <a:pt x="11136" y="7781"/>
                </a:moveTo>
                <a:cubicBezTo>
                  <a:pt x="12853" y="7749"/>
                  <a:pt x="14229" y="7479"/>
                  <a:pt x="15322" y="7098"/>
                </a:cubicBezTo>
                <a:cubicBezTo>
                  <a:pt x="15614" y="8116"/>
                  <a:pt x="15807" y="9246"/>
                  <a:pt x="15837" y="10482"/>
                </a:cubicBezTo>
                <a:lnTo>
                  <a:pt x="11136" y="10482"/>
                </a:lnTo>
                <a:cubicBezTo>
                  <a:pt x="11136" y="10482"/>
                  <a:pt x="11136" y="7781"/>
                  <a:pt x="11136" y="7781"/>
                </a:cubicBezTo>
                <a:close/>
                <a:moveTo>
                  <a:pt x="15118" y="6449"/>
                </a:moveTo>
                <a:cubicBezTo>
                  <a:pt x="14089" y="6812"/>
                  <a:pt x="12782" y="7076"/>
                  <a:pt x="11136" y="7108"/>
                </a:cubicBezTo>
                <a:lnTo>
                  <a:pt x="11136" y="682"/>
                </a:lnTo>
                <a:cubicBezTo>
                  <a:pt x="11198" y="684"/>
                  <a:pt x="11260" y="684"/>
                  <a:pt x="11322" y="687"/>
                </a:cubicBezTo>
                <a:cubicBezTo>
                  <a:pt x="11706" y="1014"/>
                  <a:pt x="13940" y="3020"/>
                  <a:pt x="15118" y="6449"/>
                </a:cubicBezTo>
                <a:close/>
                <a:moveTo>
                  <a:pt x="10278" y="687"/>
                </a:moveTo>
                <a:cubicBezTo>
                  <a:pt x="10339" y="684"/>
                  <a:pt x="10401" y="684"/>
                  <a:pt x="10464" y="682"/>
                </a:cubicBezTo>
                <a:lnTo>
                  <a:pt x="10464" y="7107"/>
                </a:lnTo>
                <a:cubicBezTo>
                  <a:pt x="8803" y="7074"/>
                  <a:pt x="7493" y="6804"/>
                  <a:pt x="6482" y="6448"/>
                </a:cubicBezTo>
                <a:cubicBezTo>
                  <a:pt x="7660" y="3020"/>
                  <a:pt x="9893" y="1014"/>
                  <a:pt x="10278" y="687"/>
                </a:cubicBezTo>
                <a:close/>
                <a:moveTo>
                  <a:pt x="6482" y="15190"/>
                </a:moveTo>
                <a:cubicBezTo>
                  <a:pt x="7511" y="14826"/>
                  <a:pt x="8818" y="14563"/>
                  <a:pt x="10464" y="14530"/>
                </a:cubicBezTo>
                <a:lnTo>
                  <a:pt x="10464" y="20956"/>
                </a:lnTo>
                <a:cubicBezTo>
                  <a:pt x="10401" y="20954"/>
                  <a:pt x="10339" y="20954"/>
                  <a:pt x="10278" y="20951"/>
                </a:cubicBezTo>
                <a:cubicBezTo>
                  <a:pt x="9894" y="20624"/>
                  <a:pt x="7660" y="18619"/>
                  <a:pt x="6482" y="15190"/>
                </a:cubicBezTo>
                <a:close/>
                <a:moveTo>
                  <a:pt x="11321" y="20951"/>
                </a:moveTo>
                <a:cubicBezTo>
                  <a:pt x="11260" y="20954"/>
                  <a:pt x="11198" y="20954"/>
                  <a:pt x="11136" y="20956"/>
                </a:cubicBezTo>
                <a:lnTo>
                  <a:pt x="11136" y="14531"/>
                </a:lnTo>
                <a:cubicBezTo>
                  <a:pt x="12797" y="14564"/>
                  <a:pt x="14106" y="14834"/>
                  <a:pt x="15117" y="15190"/>
                </a:cubicBezTo>
                <a:cubicBezTo>
                  <a:pt x="13939" y="18620"/>
                  <a:pt x="11705" y="20625"/>
                  <a:pt x="11321" y="20951"/>
                </a:cubicBezTo>
                <a:close/>
                <a:moveTo>
                  <a:pt x="18431" y="4152"/>
                </a:moveTo>
                <a:cubicBezTo>
                  <a:pt x="18140" y="4570"/>
                  <a:pt x="17356" y="5491"/>
                  <a:pt x="15756" y="6197"/>
                </a:cubicBezTo>
                <a:cubicBezTo>
                  <a:pt x="14850" y="3545"/>
                  <a:pt x="13346" y="1728"/>
                  <a:pt x="12438" y="808"/>
                </a:cubicBezTo>
                <a:cubicBezTo>
                  <a:pt x="14521" y="1145"/>
                  <a:pt x="16440" y="2122"/>
                  <a:pt x="17961" y="3645"/>
                </a:cubicBezTo>
                <a:cubicBezTo>
                  <a:pt x="18125" y="3809"/>
                  <a:pt x="18280" y="3979"/>
                  <a:pt x="18431" y="4152"/>
                </a:cubicBezTo>
                <a:close/>
                <a:moveTo>
                  <a:pt x="10800" y="0"/>
                </a:moveTo>
                <a:cubicBezTo>
                  <a:pt x="7915" y="0"/>
                  <a:pt x="5202" y="1125"/>
                  <a:pt x="3163" y="3169"/>
                </a:cubicBezTo>
                <a:cubicBezTo>
                  <a:pt x="1123" y="5213"/>
                  <a:pt x="0" y="7929"/>
                  <a:pt x="0" y="10819"/>
                </a:cubicBezTo>
                <a:cubicBezTo>
                  <a:pt x="0" y="13709"/>
                  <a:pt x="1123" y="16407"/>
                  <a:pt x="3163" y="18451"/>
                </a:cubicBezTo>
                <a:cubicBezTo>
                  <a:pt x="5202" y="20494"/>
                  <a:pt x="7915" y="21600"/>
                  <a:pt x="10800" y="21600"/>
                </a:cubicBezTo>
                <a:lnTo>
                  <a:pt x="10800" y="21600"/>
                </a:lnTo>
                <a:lnTo>
                  <a:pt x="10801" y="21600"/>
                </a:lnTo>
                <a:cubicBezTo>
                  <a:pt x="16756" y="21600"/>
                  <a:pt x="21600" y="16765"/>
                  <a:pt x="21600" y="10800"/>
                </a:cubicBezTo>
                <a:cubicBezTo>
                  <a:pt x="21600" y="7910"/>
                  <a:pt x="20477" y="5203"/>
                  <a:pt x="18437" y="3159"/>
                </a:cubicBezTo>
                <a:cubicBezTo>
                  <a:pt x="16398" y="1116"/>
                  <a:pt x="13685" y="0"/>
                  <a:pt x="10800" y="0"/>
                </a:cubicBezTo>
                <a:close/>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43" name="Shape 943"/>
          <p:cNvSpPr/>
          <p:nvPr/>
        </p:nvSpPr>
        <p:spPr>
          <a:xfrm>
            <a:off x="10927723" y="6193510"/>
            <a:ext cx="361002" cy="361002"/>
          </a:xfrm>
          <a:prstGeom prst="ellipse">
            <a:avLst/>
          </a:pr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44" name="Shape 944"/>
          <p:cNvSpPr/>
          <p:nvPr/>
        </p:nvSpPr>
        <p:spPr>
          <a:xfrm>
            <a:off x="11043302" y="6256030"/>
            <a:ext cx="129844"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ctr">
              <a:defRPr sz="2400" b="1" cap="none">
                <a:solidFill>
                  <a:srgbClr val="FFFFFF"/>
                </a:solidFill>
              </a:defRPr>
            </a:lvl1pPr>
          </a:lstStyle>
          <a:p>
            <a:r>
              <a:rPr sz="1200"/>
              <a:t>2</a:t>
            </a:r>
          </a:p>
        </p:txBody>
      </p:sp>
      <p:sp>
        <p:nvSpPr>
          <p:cNvPr id="945" name="Shape 945"/>
          <p:cNvSpPr/>
          <p:nvPr/>
        </p:nvSpPr>
        <p:spPr>
          <a:xfrm>
            <a:off x="10190898" y="488278"/>
            <a:ext cx="1090043"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a:defRPr sz="1800" cap="none" spc="0">
                <a:solidFill>
                  <a:srgbClr val="5E5E5E"/>
                </a:solidFill>
                <a:latin typeface="Oswald Medium"/>
                <a:ea typeface="Oswald Medium"/>
                <a:cs typeface="Oswald Medium"/>
                <a:sym typeface="Oswald Medium"/>
              </a:defRPr>
            </a:lvl1pPr>
          </a:lstStyle>
          <a:p>
            <a:r>
              <a:rPr sz="900"/>
              <a:t>www.yourcompany.com</a:t>
            </a:r>
          </a:p>
        </p:txBody>
      </p:sp>
      <p:sp>
        <p:nvSpPr>
          <p:cNvPr id="946" name="Shape 946"/>
          <p:cNvSpPr/>
          <p:nvPr/>
        </p:nvSpPr>
        <p:spPr>
          <a:xfrm>
            <a:off x="922548" y="634218"/>
            <a:ext cx="1348126"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PROCESS INFOGRAPHICS 14</a:t>
            </a:r>
          </a:p>
        </p:txBody>
      </p:sp>
      <p:sp>
        <p:nvSpPr>
          <p:cNvPr id="947" name="Shape 947"/>
          <p:cNvSpPr/>
          <p:nvPr/>
        </p:nvSpPr>
        <p:spPr>
          <a:xfrm>
            <a:off x="4002026" y="1515508"/>
            <a:ext cx="4662572" cy="4197117"/>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48" name="Shape 948"/>
          <p:cNvSpPr/>
          <p:nvPr/>
        </p:nvSpPr>
        <p:spPr>
          <a:xfrm>
            <a:off x="6523101" y="4982306"/>
            <a:ext cx="675630" cy="675630"/>
          </a:xfrm>
          <a:prstGeom prst="ellipse">
            <a:avLst/>
          </a:prstGeom>
          <a:solidFill>
            <a:srgbClr val="F49C0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49" name="Shape 949"/>
          <p:cNvSpPr/>
          <p:nvPr/>
        </p:nvSpPr>
        <p:spPr>
          <a:xfrm>
            <a:off x="5022478" y="4983127"/>
            <a:ext cx="675631" cy="675631"/>
          </a:xfrm>
          <a:prstGeom prst="ellipse">
            <a:avLst/>
          </a:pr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0" name="Shape 950"/>
          <p:cNvSpPr/>
          <p:nvPr/>
        </p:nvSpPr>
        <p:spPr>
          <a:xfrm>
            <a:off x="4088570" y="3944960"/>
            <a:ext cx="675630" cy="675631"/>
          </a:xfrm>
          <a:prstGeom prst="ellipse">
            <a:avLst/>
          </a:prstGeom>
          <a:solidFill>
            <a:srgbClr val="516681"/>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1" name="Shape 951"/>
          <p:cNvSpPr/>
          <p:nvPr/>
        </p:nvSpPr>
        <p:spPr>
          <a:xfrm>
            <a:off x="4088570" y="2584748"/>
            <a:ext cx="675630" cy="675631"/>
          </a:xfrm>
          <a:prstGeom prst="ellipse">
            <a:avLst/>
          </a:pr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2" name="Shape 952"/>
          <p:cNvSpPr/>
          <p:nvPr/>
        </p:nvSpPr>
        <p:spPr>
          <a:xfrm>
            <a:off x="5022478" y="1570097"/>
            <a:ext cx="675631" cy="675630"/>
          </a:xfrm>
          <a:prstGeom prst="ellipse">
            <a:avLst/>
          </a:prstGeom>
          <a:solidFill>
            <a:srgbClr val="F49C0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3" name="Shape 953"/>
          <p:cNvSpPr/>
          <p:nvPr/>
        </p:nvSpPr>
        <p:spPr>
          <a:xfrm>
            <a:off x="6523101" y="1570097"/>
            <a:ext cx="675630" cy="675630"/>
          </a:xfrm>
          <a:prstGeom prst="ellipse">
            <a:avLst/>
          </a:pr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4" name="Shape 954"/>
          <p:cNvSpPr/>
          <p:nvPr/>
        </p:nvSpPr>
        <p:spPr>
          <a:xfrm>
            <a:off x="7456066" y="2580809"/>
            <a:ext cx="675631" cy="675630"/>
          </a:xfrm>
          <a:prstGeom prst="ellipse">
            <a:avLst/>
          </a:prstGeom>
          <a:solidFill>
            <a:srgbClr val="516681"/>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5" name="Shape 955"/>
          <p:cNvSpPr/>
          <p:nvPr/>
        </p:nvSpPr>
        <p:spPr>
          <a:xfrm>
            <a:off x="7578577" y="3951283"/>
            <a:ext cx="675631" cy="675631"/>
          </a:xfrm>
          <a:prstGeom prst="ellipse">
            <a:avLst/>
          </a:prstGeom>
          <a:solidFill>
            <a:srgbClr val="DC4133"/>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956" name="Shape 956"/>
          <p:cNvSpPr/>
          <p:nvPr/>
        </p:nvSpPr>
        <p:spPr>
          <a:xfrm>
            <a:off x="4917415" y="2437999"/>
            <a:ext cx="2357172" cy="2357173"/>
          </a:xfrm>
          <a:prstGeom prst="ellipse">
            <a:avLst/>
          </a:prstGeom>
          <a:solidFill>
            <a:srgbClr val="4CBDCA"/>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957" name="Shape 957"/>
          <p:cNvSpPr/>
          <p:nvPr/>
        </p:nvSpPr>
        <p:spPr>
          <a:xfrm>
            <a:off x="7658960" y="5304461"/>
            <a:ext cx="3091245" cy="60325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nSpc>
                <a:spcPct val="120000"/>
              </a:lnSpc>
              <a:defRPr sz="2600"/>
            </a:lvl1pPr>
          </a:lstStyle>
          <a:p>
            <a:r>
              <a:rPr sz="1300"/>
              <a:t>Body text here or lorem ipsum dolor sit amet, lorem consectetur baraka</a:t>
            </a:r>
          </a:p>
        </p:txBody>
      </p:sp>
      <p:sp>
        <p:nvSpPr>
          <p:cNvPr id="958" name="Shape 958"/>
          <p:cNvSpPr/>
          <p:nvPr/>
        </p:nvSpPr>
        <p:spPr>
          <a:xfrm>
            <a:off x="7897826" y="1662313"/>
            <a:ext cx="2898615" cy="67563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nSpc>
                <a:spcPct val="120000"/>
              </a:lnSpc>
              <a:defRPr sz="2600"/>
            </a:lvl1pPr>
          </a:lstStyle>
          <a:p>
            <a:r>
              <a:rPr sz="1300"/>
              <a:t>Body text here or lorem ipsum dolor sit amet, lorem consectetur baraka</a:t>
            </a:r>
          </a:p>
        </p:txBody>
      </p:sp>
      <p:sp>
        <p:nvSpPr>
          <p:cNvPr id="959" name="Shape 959"/>
          <p:cNvSpPr/>
          <p:nvPr/>
        </p:nvSpPr>
        <p:spPr>
          <a:xfrm>
            <a:off x="8520916" y="2676445"/>
            <a:ext cx="3091245" cy="6414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nSpc>
                <a:spcPct val="120000"/>
              </a:lnSpc>
              <a:defRPr sz="2600"/>
            </a:lvl1pPr>
          </a:lstStyle>
          <a:p>
            <a:r>
              <a:rPr sz="1300"/>
              <a:t>Body text here or lorem ipsum dolor sit amet, lorem consectetur baraka</a:t>
            </a:r>
          </a:p>
        </p:txBody>
      </p:sp>
      <p:sp>
        <p:nvSpPr>
          <p:cNvPr id="960" name="Shape 960"/>
          <p:cNvSpPr/>
          <p:nvPr/>
        </p:nvSpPr>
        <p:spPr>
          <a:xfrm>
            <a:off x="8645972" y="4035946"/>
            <a:ext cx="2964356" cy="6414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nSpc>
                <a:spcPct val="120000"/>
              </a:lnSpc>
              <a:defRPr sz="2600"/>
            </a:lvl1pPr>
          </a:lstStyle>
          <a:p>
            <a:r>
              <a:rPr sz="1300"/>
              <a:t>Body text here or lorem ipsum dolor sit amet, lorem consectetur baraka</a:t>
            </a:r>
          </a:p>
        </p:txBody>
      </p:sp>
      <p:sp>
        <p:nvSpPr>
          <p:cNvPr id="961" name="Shape 961"/>
          <p:cNvSpPr/>
          <p:nvPr/>
        </p:nvSpPr>
        <p:spPr>
          <a:xfrm>
            <a:off x="6724516" y="5128670"/>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1</a:t>
            </a:r>
          </a:p>
        </p:txBody>
      </p:sp>
      <p:sp>
        <p:nvSpPr>
          <p:cNvPr id="962" name="Shape 962"/>
          <p:cNvSpPr/>
          <p:nvPr/>
        </p:nvSpPr>
        <p:spPr>
          <a:xfrm>
            <a:off x="5576209" y="3290562"/>
            <a:ext cx="1068984" cy="641462"/>
          </a:xfrm>
          <a:custGeom>
            <a:avLst/>
            <a:gdLst/>
            <a:ahLst/>
            <a:cxnLst>
              <a:cxn ang="0">
                <a:pos x="wd2" y="hd2"/>
              </a:cxn>
              <a:cxn ang="5400000">
                <a:pos x="wd2" y="hd2"/>
              </a:cxn>
              <a:cxn ang="10800000">
                <a:pos x="wd2" y="hd2"/>
              </a:cxn>
              <a:cxn ang="16200000">
                <a:pos x="wd2" y="hd2"/>
              </a:cxn>
            </a:cxnLst>
            <a:rect l="0" t="0" r="r" b="b"/>
            <a:pathLst>
              <a:path w="21600" h="21600" extrusionOk="0">
                <a:moveTo>
                  <a:pt x="19418" y="14435"/>
                </a:moveTo>
                <a:lnTo>
                  <a:pt x="19418" y="3600"/>
                </a:lnTo>
                <a:cubicBezTo>
                  <a:pt x="19418" y="1612"/>
                  <a:pt x="18451" y="0"/>
                  <a:pt x="17258" y="0"/>
                </a:cubicBezTo>
                <a:lnTo>
                  <a:pt x="7560" y="0"/>
                </a:lnTo>
                <a:lnTo>
                  <a:pt x="10326" y="5041"/>
                </a:lnTo>
                <a:lnTo>
                  <a:pt x="16221" y="5041"/>
                </a:lnTo>
                <a:lnTo>
                  <a:pt x="16221" y="14435"/>
                </a:lnTo>
                <a:lnTo>
                  <a:pt x="14040" y="14435"/>
                </a:lnTo>
                <a:lnTo>
                  <a:pt x="17819" y="21600"/>
                </a:lnTo>
                <a:lnTo>
                  <a:pt x="21600" y="14435"/>
                </a:lnTo>
                <a:cubicBezTo>
                  <a:pt x="21600" y="14435"/>
                  <a:pt x="19418" y="14435"/>
                  <a:pt x="19418" y="14435"/>
                </a:cubicBezTo>
                <a:close/>
                <a:moveTo>
                  <a:pt x="5378" y="16559"/>
                </a:moveTo>
                <a:lnTo>
                  <a:pt x="5378" y="7166"/>
                </a:lnTo>
                <a:lnTo>
                  <a:pt x="7560" y="7166"/>
                </a:lnTo>
                <a:lnTo>
                  <a:pt x="3779" y="0"/>
                </a:lnTo>
                <a:lnTo>
                  <a:pt x="0" y="7166"/>
                </a:lnTo>
                <a:lnTo>
                  <a:pt x="2181" y="7166"/>
                </a:lnTo>
                <a:lnTo>
                  <a:pt x="2181" y="17998"/>
                </a:lnTo>
                <a:cubicBezTo>
                  <a:pt x="2181" y="19988"/>
                  <a:pt x="3149" y="21600"/>
                  <a:pt x="4341" y="21600"/>
                </a:cubicBezTo>
                <a:lnTo>
                  <a:pt x="14040" y="21600"/>
                </a:lnTo>
                <a:lnTo>
                  <a:pt x="11274" y="16559"/>
                </a:lnTo>
                <a:cubicBezTo>
                  <a:pt x="11274" y="16559"/>
                  <a:pt x="5378" y="16559"/>
                  <a:pt x="5378" y="16559"/>
                </a:cubicBezTo>
                <a:close/>
              </a:path>
            </a:pathLst>
          </a:custGeom>
          <a:solidFill>
            <a:srgbClr val="FFFFFF"/>
          </a:solidFill>
          <a:ln w="12700">
            <a:miter lim="400000"/>
          </a:ln>
        </p:spPr>
        <p:txBody>
          <a:bodyPr lIns="19050" tIns="19050" rIns="19050" bIns="19050" anchor="ctr"/>
          <a:lstStyle/>
          <a:p>
            <a:pPr algn="ctr">
              <a:defRPr sz="8000" cap="none">
                <a:solidFill>
                  <a:srgbClr val="53585F"/>
                </a:solidFill>
                <a:latin typeface="Open Sans"/>
                <a:ea typeface="Open Sans"/>
                <a:cs typeface="Open Sans"/>
                <a:sym typeface="Open Sans"/>
              </a:defRPr>
            </a:pPr>
            <a:endParaRPr sz="4000"/>
          </a:p>
        </p:txBody>
      </p:sp>
      <p:sp>
        <p:nvSpPr>
          <p:cNvPr id="963" name="Shape 963"/>
          <p:cNvSpPr/>
          <p:nvPr/>
        </p:nvSpPr>
        <p:spPr>
          <a:xfrm>
            <a:off x="5223893" y="5128670"/>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2</a:t>
            </a:r>
          </a:p>
        </p:txBody>
      </p:sp>
      <p:sp>
        <p:nvSpPr>
          <p:cNvPr id="964" name="Shape 964"/>
          <p:cNvSpPr/>
          <p:nvPr/>
        </p:nvSpPr>
        <p:spPr>
          <a:xfrm>
            <a:off x="4289985" y="4099488"/>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3</a:t>
            </a:r>
          </a:p>
        </p:txBody>
      </p:sp>
      <p:sp>
        <p:nvSpPr>
          <p:cNvPr id="965" name="Shape 965"/>
          <p:cNvSpPr/>
          <p:nvPr/>
        </p:nvSpPr>
        <p:spPr>
          <a:xfrm>
            <a:off x="4289985" y="2739276"/>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4</a:t>
            </a:r>
          </a:p>
        </p:txBody>
      </p:sp>
      <p:sp>
        <p:nvSpPr>
          <p:cNvPr id="966" name="Shape 966"/>
          <p:cNvSpPr/>
          <p:nvPr/>
        </p:nvSpPr>
        <p:spPr>
          <a:xfrm>
            <a:off x="5223893" y="1703575"/>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5</a:t>
            </a:r>
          </a:p>
        </p:txBody>
      </p:sp>
      <p:sp>
        <p:nvSpPr>
          <p:cNvPr id="967" name="Shape 967"/>
          <p:cNvSpPr/>
          <p:nvPr/>
        </p:nvSpPr>
        <p:spPr>
          <a:xfrm>
            <a:off x="6724516" y="1703575"/>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6</a:t>
            </a:r>
          </a:p>
        </p:txBody>
      </p:sp>
      <p:sp>
        <p:nvSpPr>
          <p:cNvPr id="968" name="Shape 968"/>
          <p:cNvSpPr/>
          <p:nvPr/>
        </p:nvSpPr>
        <p:spPr>
          <a:xfrm>
            <a:off x="7673122" y="2721028"/>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7</a:t>
            </a:r>
          </a:p>
        </p:txBody>
      </p:sp>
      <p:sp>
        <p:nvSpPr>
          <p:cNvPr id="969" name="Shape 969"/>
          <p:cNvSpPr/>
          <p:nvPr/>
        </p:nvSpPr>
        <p:spPr>
          <a:xfrm>
            <a:off x="7787812" y="4096170"/>
            <a:ext cx="272800" cy="36657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8</a:t>
            </a:r>
          </a:p>
        </p:txBody>
      </p:sp>
      <p:sp>
        <p:nvSpPr>
          <p:cNvPr id="970" name="Shape 970"/>
          <p:cNvSpPr/>
          <p:nvPr/>
        </p:nvSpPr>
        <p:spPr>
          <a:xfrm>
            <a:off x="1491123" y="5304461"/>
            <a:ext cx="3091245" cy="64146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r">
              <a:lnSpc>
                <a:spcPct val="120000"/>
              </a:lnSpc>
              <a:defRPr sz="2600"/>
            </a:lvl1pPr>
          </a:lstStyle>
          <a:p>
            <a:r>
              <a:rPr sz="1300"/>
              <a:t>Body text here or lorem ipsum dolor sit amet, lorem consectetur baraka</a:t>
            </a:r>
          </a:p>
        </p:txBody>
      </p:sp>
      <p:sp>
        <p:nvSpPr>
          <p:cNvPr id="971" name="Shape 971"/>
          <p:cNvSpPr/>
          <p:nvPr/>
        </p:nvSpPr>
        <p:spPr>
          <a:xfrm>
            <a:off x="1352773" y="1662313"/>
            <a:ext cx="2898615" cy="752074"/>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r">
              <a:lnSpc>
                <a:spcPct val="120000"/>
              </a:lnSpc>
              <a:defRPr sz="2600"/>
            </a:lvl1pPr>
          </a:lstStyle>
          <a:p>
            <a:r>
              <a:rPr sz="1300"/>
              <a:t>Body text here or lorem ipsum dolor sit amet, lorem consectetur baraka</a:t>
            </a:r>
          </a:p>
        </p:txBody>
      </p:sp>
      <p:sp>
        <p:nvSpPr>
          <p:cNvPr id="972" name="Shape 972"/>
          <p:cNvSpPr/>
          <p:nvPr/>
        </p:nvSpPr>
        <p:spPr>
          <a:xfrm>
            <a:off x="579839" y="2676445"/>
            <a:ext cx="3091245" cy="6414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r">
              <a:lnSpc>
                <a:spcPct val="120000"/>
              </a:lnSpc>
              <a:defRPr sz="2600"/>
            </a:lvl1pPr>
          </a:lstStyle>
          <a:p>
            <a:r>
              <a:rPr sz="1300"/>
              <a:t>Body text here or lorem ipsum dolor sit amet, lorem consectetur baraka</a:t>
            </a:r>
          </a:p>
        </p:txBody>
      </p:sp>
      <p:sp>
        <p:nvSpPr>
          <p:cNvPr id="973" name="Shape 973"/>
          <p:cNvSpPr/>
          <p:nvPr/>
        </p:nvSpPr>
        <p:spPr>
          <a:xfrm>
            <a:off x="718561" y="4035946"/>
            <a:ext cx="2964356" cy="64146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r">
              <a:lnSpc>
                <a:spcPct val="120000"/>
              </a:lnSpc>
              <a:defRPr sz="2600"/>
            </a:lvl1pPr>
          </a:lstStyle>
          <a:p>
            <a:r>
              <a:rPr sz="1300"/>
              <a:t>Body text here or lorem ipsum dolor sit amet, lorem consectetur baraka</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 name="Shape 1217"/>
          <p:cNvSpPr/>
          <p:nvPr/>
        </p:nvSpPr>
        <p:spPr>
          <a:xfrm>
            <a:off x="907505" y="6277104"/>
            <a:ext cx="216279" cy="215901"/>
          </a:xfrm>
          <a:custGeom>
            <a:avLst/>
            <a:gdLst/>
            <a:ahLst/>
            <a:cxnLst>
              <a:cxn ang="0">
                <a:pos x="wd2" y="hd2"/>
              </a:cxn>
              <a:cxn ang="5400000">
                <a:pos x="wd2" y="hd2"/>
              </a:cxn>
              <a:cxn ang="10800000">
                <a:pos x="wd2" y="hd2"/>
              </a:cxn>
              <a:cxn ang="16200000">
                <a:pos x="wd2" y="hd2"/>
              </a:cxn>
            </a:cxnLst>
            <a:rect l="0" t="0" r="r" b="b"/>
            <a:pathLst>
              <a:path w="21600" h="21600" extrusionOk="0">
                <a:moveTo>
                  <a:pt x="12440" y="20829"/>
                </a:moveTo>
                <a:cubicBezTo>
                  <a:pt x="13347" y="19909"/>
                  <a:pt x="14850" y="18092"/>
                  <a:pt x="15757" y="15441"/>
                </a:cubicBezTo>
                <a:cubicBezTo>
                  <a:pt x="16260" y="15662"/>
                  <a:pt x="16672" y="15899"/>
                  <a:pt x="17000" y="16122"/>
                </a:cubicBezTo>
                <a:cubicBezTo>
                  <a:pt x="17787" y="16658"/>
                  <a:pt x="18224" y="17192"/>
                  <a:pt x="18427" y="17483"/>
                </a:cubicBezTo>
                <a:cubicBezTo>
                  <a:pt x="16910" y="19223"/>
                  <a:pt x="14813" y="20441"/>
                  <a:pt x="12440" y="20829"/>
                </a:cubicBezTo>
                <a:close/>
                <a:moveTo>
                  <a:pt x="10801" y="21263"/>
                </a:moveTo>
                <a:lnTo>
                  <a:pt x="10801" y="21263"/>
                </a:lnTo>
                <a:lnTo>
                  <a:pt x="10801" y="21301"/>
                </a:lnTo>
                <a:cubicBezTo>
                  <a:pt x="10801" y="21301"/>
                  <a:pt x="10801" y="21263"/>
                  <a:pt x="10801" y="21263"/>
                </a:cubicBezTo>
                <a:close/>
                <a:moveTo>
                  <a:pt x="3169" y="17486"/>
                </a:moveTo>
                <a:cubicBezTo>
                  <a:pt x="3459" y="17069"/>
                  <a:pt x="4243" y="16147"/>
                  <a:pt x="5843" y="15442"/>
                </a:cubicBezTo>
                <a:cubicBezTo>
                  <a:pt x="6750" y="18093"/>
                  <a:pt x="8254" y="19910"/>
                  <a:pt x="9161" y="20831"/>
                </a:cubicBezTo>
                <a:cubicBezTo>
                  <a:pt x="7079" y="20494"/>
                  <a:pt x="5159" y="19517"/>
                  <a:pt x="3638" y="17993"/>
                </a:cubicBezTo>
                <a:cubicBezTo>
                  <a:pt x="3475" y="17830"/>
                  <a:pt x="3319" y="17659"/>
                  <a:pt x="3169" y="17486"/>
                </a:cubicBezTo>
                <a:close/>
                <a:moveTo>
                  <a:pt x="9161" y="808"/>
                </a:moveTo>
                <a:cubicBezTo>
                  <a:pt x="8254" y="1728"/>
                  <a:pt x="6750" y="3545"/>
                  <a:pt x="5843" y="6197"/>
                </a:cubicBezTo>
                <a:cubicBezTo>
                  <a:pt x="5340" y="5976"/>
                  <a:pt x="4928" y="5740"/>
                  <a:pt x="4599" y="5516"/>
                </a:cubicBezTo>
                <a:cubicBezTo>
                  <a:pt x="3809" y="4978"/>
                  <a:pt x="3372" y="4442"/>
                  <a:pt x="3170" y="4151"/>
                </a:cubicBezTo>
                <a:cubicBezTo>
                  <a:pt x="3320" y="3978"/>
                  <a:pt x="3475" y="3809"/>
                  <a:pt x="3639" y="3645"/>
                </a:cubicBezTo>
                <a:cubicBezTo>
                  <a:pt x="5159" y="2122"/>
                  <a:pt x="7079" y="1145"/>
                  <a:pt x="9161" y="808"/>
                </a:cubicBezTo>
                <a:close/>
                <a:moveTo>
                  <a:pt x="16510" y="10482"/>
                </a:moveTo>
                <a:cubicBezTo>
                  <a:pt x="16480" y="9149"/>
                  <a:pt x="16276" y="7936"/>
                  <a:pt x="15963" y="6851"/>
                </a:cubicBezTo>
                <a:cubicBezTo>
                  <a:pt x="17582" y="6156"/>
                  <a:pt x="18461" y="5239"/>
                  <a:pt x="18872" y="4693"/>
                </a:cubicBezTo>
                <a:cubicBezTo>
                  <a:pt x="20138" y="6359"/>
                  <a:pt x="20851" y="8364"/>
                  <a:pt x="20919" y="10483"/>
                </a:cubicBezTo>
                <a:lnTo>
                  <a:pt x="16510" y="10483"/>
                </a:lnTo>
                <a:cubicBezTo>
                  <a:pt x="16510" y="10483"/>
                  <a:pt x="16510" y="10482"/>
                  <a:pt x="16510" y="10482"/>
                </a:cubicBezTo>
                <a:close/>
                <a:moveTo>
                  <a:pt x="16510" y="11156"/>
                </a:moveTo>
                <a:lnTo>
                  <a:pt x="20919" y="11156"/>
                </a:lnTo>
                <a:cubicBezTo>
                  <a:pt x="20848" y="13324"/>
                  <a:pt x="20096" y="15322"/>
                  <a:pt x="18869" y="16941"/>
                </a:cubicBezTo>
                <a:cubicBezTo>
                  <a:pt x="18456" y="16394"/>
                  <a:pt x="17578" y="15480"/>
                  <a:pt x="15963" y="14787"/>
                </a:cubicBezTo>
                <a:cubicBezTo>
                  <a:pt x="16275" y="13702"/>
                  <a:pt x="16480" y="12489"/>
                  <a:pt x="16510" y="11156"/>
                </a:cubicBezTo>
                <a:close/>
                <a:moveTo>
                  <a:pt x="11136" y="13857"/>
                </a:moveTo>
                <a:lnTo>
                  <a:pt x="11136" y="11156"/>
                </a:lnTo>
                <a:lnTo>
                  <a:pt x="15837" y="11156"/>
                </a:lnTo>
                <a:cubicBezTo>
                  <a:pt x="15807" y="12392"/>
                  <a:pt x="15615" y="13522"/>
                  <a:pt x="15322" y="14539"/>
                </a:cubicBezTo>
                <a:cubicBezTo>
                  <a:pt x="14229" y="14159"/>
                  <a:pt x="12853" y="13889"/>
                  <a:pt x="11136" y="13857"/>
                </a:cubicBezTo>
                <a:close/>
                <a:moveTo>
                  <a:pt x="5762" y="11156"/>
                </a:moveTo>
                <a:lnTo>
                  <a:pt x="10464" y="11156"/>
                </a:lnTo>
                <a:lnTo>
                  <a:pt x="10464" y="13857"/>
                </a:lnTo>
                <a:cubicBezTo>
                  <a:pt x="8747" y="13889"/>
                  <a:pt x="7371" y="14159"/>
                  <a:pt x="6278" y="14540"/>
                </a:cubicBezTo>
                <a:cubicBezTo>
                  <a:pt x="5985" y="13522"/>
                  <a:pt x="5792" y="12392"/>
                  <a:pt x="5762" y="11156"/>
                </a:cubicBezTo>
                <a:close/>
                <a:moveTo>
                  <a:pt x="5089" y="11156"/>
                </a:moveTo>
                <a:cubicBezTo>
                  <a:pt x="5120" y="12489"/>
                  <a:pt x="5324" y="13702"/>
                  <a:pt x="5637" y="14787"/>
                </a:cubicBezTo>
                <a:cubicBezTo>
                  <a:pt x="4017" y="15482"/>
                  <a:pt x="3138" y="16399"/>
                  <a:pt x="2727" y="16945"/>
                </a:cubicBezTo>
                <a:cubicBezTo>
                  <a:pt x="1462" y="15279"/>
                  <a:pt x="749" y="13274"/>
                  <a:pt x="681" y="11156"/>
                </a:cubicBezTo>
                <a:cubicBezTo>
                  <a:pt x="681" y="11156"/>
                  <a:pt x="5089" y="11156"/>
                  <a:pt x="5089" y="11156"/>
                </a:cubicBezTo>
                <a:close/>
                <a:moveTo>
                  <a:pt x="5089" y="10482"/>
                </a:moveTo>
                <a:lnTo>
                  <a:pt x="681" y="10482"/>
                </a:lnTo>
                <a:cubicBezTo>
                  <a:pt x="749" y="8364"/>
                  <a:pt x="1462" y="6359"/>
                  <a:pt x="2727" y="4693"/>
                </a:cubicBezTo>
                <a:cubicBezTo>
                  <a:pt x="3139" y="5239"/>
                  <a:pt x="4017" y="6156"/>
                  <a:pt x="5637" y="6851"/>
                </a:cubicBezTo>
                <a:cubicBezTo>
                  <a:pt x="5325" y="7936"/>
                  <a:pt x="5120" y="9149"/>
                  <a:pt x="5089" y="10482"/>
                </a:cubicBezTo>
                <a:close/>
                <a:moveTo>
                  <a:pt x="10464" y="7781"/>
                </a:moveTo>
                <a:lnTo>
                  <a:pt x="10464" y="10482"/>
                </a:lnTo>
                <a:lnTo>
                  <a:pt x="5762" y="10482"/>
                </a:lnTo>
                <a:cubicBezTo>
                  <a:pt x="5792" y="9246"/>
                  <a:pt x="5985" y="8116"/>
                  <a:pt x="6278" y="7099"/>
                </a:cubicBezTo>
                <a:cubicBezTo>
                  <a:pt x="7371" y="7479"/>
                  <a:pt x="8747" y="7749"/>
                  <a:pt x="10464" y="7781"/>
                </a:cubicBezTo>
                <a:close/>
                <a:moveTo>
                  <a:pt x="11136" y="7781"/>
                </a:moveTo>
                <a:cubicBezTo>
                  <a:pt x="12853" y="7749"/>
                  <a:pt x="14229" y="7479"/>
                  <a:pt x="15322" y="7098"/>
                </a:cubicBezTo>
                <a:cubicBezTo>
                  <a:pt x="15614" y="8116"/>
                  <a:pt x="15807" y="9246"/>
                  <a:pt x="15837" y="10482"/>
                </a:cubicBezTo>
                <a:lnTo>
                  <a:pt x="11136" y="10482"/>
                </a:lnTo>
                <a:cubicBezTo>
                  <a:pt x="11136" y="10482"/>
                  <a:pt x="11136" y="7781"/>
                  <a:pt x="11136" y="7781"/>
                </a:cubicBezTo>
                <a:close/>
                <a:moveTo>
                  <a:pt x="15118" y="6449"/>
                </a:moveTo>
                <a:cubicBezTo>
                  <a:pt x="14089" y="6812"/>
                  <a:pt x="12782" y="7076"/>
                  <a:pt x="11136" y="7108"/>
                </a:cubicBezTo>
                <a:lnTo>
                  <a:pt x="11136" y="682"/>
                </a:lnTo>
                <a:cubicBezTo>
                  <a:pt x="11198" y="684"/>
                  <a:pt x="11260" y="684"/>
                  <a:pt x="11322" y="687"/>
                </a:cubicBezTo>
                <a:cubicBezTo>
                  <a:pt x="11706" y="1014"/>
                  <a:pt x="13940" y="3020"/>
                  <a:pt x="15118" y="6449"/>
                </a:cubicBezTo>
                <a:close/>
                <a:moveTo>
                  <a:pt x="10278" y="687"/>
                </a:moveTo>
                <a:cubicBezTo>
                  <a:pt x="10339" y="684"/>
                  <a:pt x="10401" y="684"/>
                  <a:pt x="10464" y="682"/>
                </a:cubicBezTo>
                <a:lnTo>
                  <a:pt x="10464" y="7107"/>
                </a:lnTo>
                <a:cubicBezTo>
                  <a:pt x="8803" y="7074"/>
                  <a:pt x="7493" y="6804"/>
                  <a:pt x="6482" y="6448"/>
                </a:cubicBezTo>
                <a:cubicBezTo>
                  <a:pt x="7660" y="3020"/>
                  <a:pt x="9893" y="1014"/>
                  <a:pt x="10278" y="687"/>
                </a:cubicBezTo>
                <a:close/>
                <a:moveTo>
                  <a:pt x="6482" y="15190"/>
                </a:moveTo>
                <a:cubicBezTo>
                  <a:pt x="7511" y="14826"/>
                  <a:pt x="8818" y="14563"/>
                  <a:pt x="10464" y="14530"/>
                </a:cubicBezTo>
                <a:lnTo>
                  <a:pt x="10464" y="20956"/>
                </a:lnTo>
                <a:cubicBezTo>
                  <a:pt x="10401" y="20954"/>
                  <a:pt x="10339" y="20954"/>
                  <a:pt x="10278" y="20951"/>
                </a:cubicBezTo>
                <a:cubicBezTo>
                  <a:pt x="9894" y="20624"/>
                  <a:pt x="7660" y="18619"/>
                  <a:pt x="6482" y="15190"/>
                </a:cubicBezTo>
                <a:close/>
                <a:moveTo>
                  <a:pt x="11321" y="20951"/>
                </a:moveTo>
                <a:cubicBezTo>
                  <a:pt x="11260" y="20954"/>
                  <a:pt x="11198" y="20954"/>
                  <a:pt x="11136" y="20956"/>
                </a:cubicBezTo>
                <a:lnTo>
                  <a:pt x="11136" y="14531"/>
                </a:lnTo>
                <a:cubicBezTo>
                  <a:pt x="12797" y="14564"/>
                  <a:pt x="14106" y="14834"/>
                  <a:pt x="15117" y="15190"/>
                </a:cubicBezTo>
                <a:cubicBezTo>
                  <a:pt x="13939" y="18620"/>
                  <a:pt x="11705" y="20625"/>
                  <a:pt x="11321" y="20951"/>
                </a:cubicBezTo>
                <a:close/>
                <a:moveTo>
                  <a:pt x="18431" y="4152"/>
                </a:moveTo>
                <a:cubicBezTo>
                  <a:pt x="18140" y="4570"/>
                  <a:pt x="17356" y="5491"/>
                  <a:pt x="15756" y="6197"/>
                </a:cubicBezTo>
                <a:cubicBezTo>
                  <a:pt x="14850" y="3545"/>
                  <a:pt x="13346" y="1728"/>
                  <a:pt x="12438" y="808"/>
                </a:cubicBezTo>
                <a:cubicBezTo>
                  <a:pt x="14521" y="1145"/>
                  <a:pt x="16440" y="2122"/>
                  <a:pt x="17961" y="3645"/>
                </a:cubicBezTo>
                <a:cubicBezTo>
                  <a:pt x="18125" y="3809"/>
                  <a:pt x="18280" y="3979"/>
                  <a:pt x="18431" y="4152"/>
                </a:cubicBezTo>
                <a:close/>
                <a:moveTo>
                  <a:pt x="10800" y="0"/>
                </a:moveTo>
                <a:cubicBezTo>
                  <a:pt x="7915" y="0"/>
                  <a:pt x="5202" y="1125"/>
                  <a:pt x="3163" y="3169"/>
                </a:cubicBezTo>
                <a:cubicBezTo>
                  <a:pt x="1123" y="5213"/>
                  <a:pt x="0" y="7929"/>
                  <a:pt x="0" y="10819"/>
                </a:cubicBezTo>
                <a:cubicBezTo>
                  <a:pt x="0" y="13709"/>
                  <a:pt x="1123" y="16407"/>
                  <a:pt x="3163" y="18451"/>
                </a:cubicBezTo>
                <a:cubicBezTo>
                  <a:pt x="5202" y="20494"/>
                  <a:pt x="7915" y="21600"/>
                  <a:pt x="10800" y="21600"/>
                </a:cubicBezTo>
                <a:lnTo>
                  <a:pt x="10800" y="21600"/>
                </a:lnTo>
                <a:lnTo>
                  <a:pt x="10801" y="21600"/>
                </a:lnTo>
                <a:cubicBezTo>
                  <a:pt x="16756" y="21600"/>
                  <a:pt x="21600" y="16765"/>
                  <a:pt x="21600" y="10800"/>
                </a:cubicBezTo>
                <a:cubicBezTo>
                  <a:pt x="21600" y="7910"/>
                  <a:pt x="20477" y="5203"/>
                  <a:pt x="18437" y="3159"/>
                </a:cubicBezTo>
                <a:cubicBezTo>
                  <a:pt x="16398" y="1116"/>
                  <a:pt x="13685" y="0"/>
                  <a:pt x="10800" y="0"/>
                </a:cubicBezTo>
                <a:close/>
              </a:path>
            </a:pathLst>
          </a:custGeom>
          <a:solidFill>
            <a:srgbClr val="8BAA4F"/>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1218" name="Shape 1218"/>
          <p:cNvSpPr/>
          <p:nvPr/>
        </p:nvSpPr>
        <p:spPr>
          <a:xfrm>
            <a:off x="10927723" y="6193510"/>
            <a:ext cx="361002" cy="361002"/>
          </a:xfrm>
          <a:prstGeom prst="ellipse">
            <a:avLst/>
          </a:pr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1219" name="Shape 1219"/>
          <p:cNvSpPr/>
          <p:nvPr/>
        </p:nvSpPr>
        <p:spPr>
          <a:xfrm>
            <a:off x="11043302" y="6256030"/>
            <a:ext cx="129844" cy="235962"/>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ctr">
              <a:defRPr sz="2400" b="1" cap="none">
                <a:solidFill>
                  <a:srgbClr val="FFFFFF"/>
                </a:solidFill>
              </a:defRPr>
            </a:lvl1pPr>
          </a:lstStyle>
          <a:p>
            <a:r>
              <a:rPr sz="1200"/>
              <a:t>2</a:t>
            </a:r>
          </a:p>
        </p:txBody>
      </p:sp>
      <p:sp>
        <p:nvSpPr>
          <p:cNvPr id="1220" name="Shape 1220"/>
          <p:cNvSpPr/>
          <p:nvPr/>
        </p:nvSpPr>
        <p:spPr>
          <a:xfrm>
            <a:off x="10190898" y="488278"/>
            <a:ext cx="1090043"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r">
              <a:defRPr sz="1800" cap="none" spc="0">
                <a:solidFill>
                  <a:srgbClr val="5E5E5E"/>
                </a:solidFill>
                <a:latin typeface="Oswald Medium"/>
                <a:ea typeface="Oswald Medium"/>
                <a:cs typeface="Oswald Medium"/>
                <a:sym typeface="Oswald Medium"/>
              </a:defRPr>
            </a:lvl1pPr>
          </a:lstStyle>
          <a:p>
            <a:r>
              <a:rPr sz="900"/>
              <a:t>www.yourcompany.com</a:t>
            </a:r>
          </a:p>
        </p:txBody>
      </p:sp>
      <p:sp>
        <p:nvSpPr>
          <p:cNvPr id="1221" name="Shape 1221"/>
          <p:cNvSpPr/>
          <p:nvPr/>
        </p:nvSpPr>
        <p:spPr>
          <a:xfrm>
            <a:off x="922548" y="634218"/>
            <a:ext cx="1306448" cy="189796"/>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p>
            <a:r>
              <a:rPr sz="900"/>
              <a:t>MINDSET INFOGRAPHICS 1</a:t>
            </a:r>
          </a:p>
        </p:txBody>
      </p:sp>
      <p:sp>
        <p:nvSpPr>
          <p:cNvPr id="1222" name="Shape 1222"/>
          <p:cNvSpPr/>
          <p:nvPr/>
        </p:nvSpPr>
        <p:spPr>
          <a:xfrm>
            <a:off x="954748" y="1136257"/>
            <a:ext cx="7622683" cy="773171"/>
          </a:xfrm>
          <a:prstGeom prst="rect">
            <a:avLst/>
          </a:prstGeom>
          <a:ln w="12700"/>
          <a:extLst>
            <a:ext uri="{C572A759-6A51-4108-AA02-DFA0A04FC94B}">
              <ma14:wrappingTextBoxFlag xmlns="" xmlns:ma14="http://schemas.microsoft.com/office/mac/drawingml/2011/main" val="1"/>
            </a:ext>
          </a:extLst>
        </p:spPr>
        <p:txBody>
          <a:bodyPr lIns="12700" tIns="12700" rIns="12700" bIns="12700"/>
          <a:lstStyle>
            <a:lvl1pPr>
              <a:buClr>
                <a:srgbClr val="929292"/>
              </a:buClr>
              <a:buFont typeface="Aileron UltraLight"/>
              <a:defRPr sz="1800" cap="none" spc="0">
                <a:solidFill>
                  <a:srgbClr val="5E5E5E"/>
                </a:solidFill>
              </a:defRPr>
            </a:lvl1pPr>
          </a:lstStyle>
          <a:p>
            <a:r>
              <a:rPr sz="900"/>
              <a:t>Lorem ipsum dolor sit amet, consectetur adipiscing elit. Fusce diam tortor, mattis quis dapibus vitae, euismod non purus. Maecenas ut lacus nec mauris feugiat tristique et in metus. Duis congue eros vel lectus semper semper.  Lorem ipsum dolor sit amet, consectetur adipiscing elit. Fusce diam tortor, mattis quis dapibus vitae, euismod non purus. Maecenas ut lacus nec mauris feugiat tristique et in metus. Duis congue eros vel lectus semper semper.</a:t>
            </a:r>
          </a:p>
        </p:txBody>
      </p:sp>
      <p:sp>
        <p:nvSpPr>
          <p:cNvPr id="1223" name="Shape 1223"/>
          <p:cNvSpPr/>
          <p:nvPr/>
        </p:nvSpPr>
        <p:spPr>
          <a:xfrm>
            <a:off x="4404279" y="2111173"/>
            <a:ext cx="3388195" cy="3964186"/>
          </a:xfrm>
          <a:custGeom>
            <a:avLst/>
            <a:gdLst/>
            <a:ahLst/>
            <a:cxnLst>
              <a:cxn ang="0">
                <a:pos x="wd2" y="hd2"/>
              </a:cxn>
              <a:cxn ang="5400000">
                <a:pos x="wd2" y="hd2"/>
              </a:cxn>
              <a:cxn ang="10800000">
                <a:pos x="wd2" y="hd2"/>
              </a:cxn>
              <a:cxn ang="16200000">
                <a:pos x="wd2" y="hd2"/>
              </a:cxn>
            </a:cxnLst>
            <a:rect l="0" t="0" r="r" b="b"/>
            <a:pathLst>
              <a:path w="21406" h="21600" extrusionOk="0">
                <a:moveTo>
                  <a:pt x="21027" y="12716"/>
                </a:moveTo>
                <a:cubicBezTo>
                  <a:pt x="20807" y="12338"/>
                  <a:pt x="19994" y="11073"/>
                  <a:pt x="19421" y="10380"/>
                </a:cubicBezTo>
                <a:cubicBezTo>
                  <a:pt x="19033" y="9913"/>
                  <a:pt x="19199" y="9550"/>
                  <a:pt x="19554" y="9057"/>
                </a:cubicBezTo>
                <a:cubicBezTo>
                  <a:pt x="19791" y="8728"/>
                  <a:pt x="19740" y="8374"/>
                  <a:pt x="19626" y="7569"/>
                </a:cubicBezTo>
                <a:cubicBezTo>
                  <a:pt x="19619" y="7518"/>
                  <a:pt x="19611" y="7458"/>
                  <a:pt x="19602" y="7392"/>
                </a:cubicBezTo>
                <a:lnTo>
                  <a:pt x="19601" y="7385"/>
                </a:lnTo>
                <a:cubicBezTo>
                  <a:pt x="19471" y="6397"/>
                  <a:pt x="19168" y="4084"/>
                  <a:pt x="17505" y="2414"/>
                </a:cubicBezTo>
                <a:cubicBezTo>
                  <a:pt x="15865" y="767"/>
                  <a:pt x="13513" y="0"/>
                  <a:pt x="10104" y="0"/>
                </a:cubicBezTo>
                <a:cubicBezTo>
                  <a:pt x="6937" y="0"/>
                  <a:pt x="4065" y="1373"/>
                  <a:pt x="2907" y="2296"/>
                </a:cubicBezTo>
                <a:cubicBezTo>
                  <a:pt x="2455" y="2657"/>
                  <a:pt x="1596" y="3423"/>
                  <a:pt x="930" y="4493"/>
                </a:cubicBezTo>
                <a:cubicBezTo>
                  <a:pt x="226" y="5625"/>
                  <a:pt x="-81" y="6792"/>
                  <a:pt x="19" y="7961"/>
                </a:cubicBezTo>
                <a:cubicBezTo>
                  <a:pt x="236" y="10518"/>
                  <a:pt x="1118" y="12101"/>
                  <a:pt x="2003" y="13503"/>
                </a:cubicBezTo>
                <a:cubicBezTo>
                  <a:pt x="2324" y="14012"/>
                  <a:pt x="2666" y="14348"/>
                  <a:pt x="2995" y="14672"/>
                </a:cubicBezTo>
                <a:cubicBezTo>
                  <a:pt x="3514" y="15182"/>
                  <a:pt x="3962" y="15623"/>
                  <a:pt x="4142" y="16588"/>
                </a:cubicBezTo>
                <a:cubicBezTo>
                  <a:pt x="4300" y="17441"/>
                  <a:pt x="4075" y="18376"/>
                  <a:pt x="3752" y="19189"/>
                </a:cubicBezTo>
                <a:lnTo>
                  <a:pt x="12737" y="21600"/>
                </a:lnTo>
                <a:cubicBezTo>
                  <a:pt x="12762" y="21555"/>
                  <a:pt x="12790" y="21512"/>
                  <a:pt x="12820" y="21470"/>
                </a:cubicBezTo>
                <a:cubicBezTo>
                  <a:pt x="12995" y="21228"/>
                  <a:pt x="13213" y="20619"/>
                  <a:pt x="13307" y="20202"/>
                </a:cubicBezTo>
                <a:lnTo>
                  <a:pt x="13391" y="19825"/>
                </a:lnTo>
                <a:lnTo>
                  <a:pt x="13888" y="19896"/>
                </a:lnTo>
                <a:cubicBezTo>
                  <a:pt x="14026" y="19915"/>
                  <a:pt x="14199" y="19940"/>
                  <a:pt x="14405" y="19960"/>
                </a:cubicBezTo>
                <a:cubicBezTo>
                  <a:pt x="14560" y="19976"/>
                  <a:pt x="14750" y="20003"/>
                  <a:pt x="14971" y="20035"/>
                </a:cubicBezTo>
                <a:cubicBezTo>
                  <a:pt x="15494" y="20111"/>
                  <a:pt x="16145" y="20205"/>
                  <a:pt x="16792" y="20205"/>
                </a:cubicBezTo>
                <a:cubicBezTo>
                  <a:pt x="17342" y="20205"/>
                  <a:pt x="17788" y="20137"/>
                  <a:pt x="18153" y="19998"/>
                </a:cubicBezTo>
                <a:cubicBezTo>
                  <a:pt x="18998" y="19675"/>
                  <a:pt x="19215" y="19016"/>
                  <a:pt x="18814" y="17981"/>
                </a:cubicBezTo>
                <a:cubicBezTo>
                  <a:pt x="18654" y="17566"/>
                  <a:pt x="18775" y="17409"/>
                  <a:pt x="19089" y="17149"/>
                </a:cubicBezTo>
                <a:cubicBezTo>
                  <a:pt x="19123" y="17121"/>
                  <a:pt x="19158" y="17092"/>
                  <a:pt x="19194" y="17062"/>
                </a:cubicBezTo>
                <a:cubicBezTo>
                  <a:pt x="19412" y="16874"/>
                  <a:pt x="19107" y="16459"/>
                  <a:pt x="19079" y="16280"/>
                </a:cubicBezTo>
                <a:lnTo>
                  <a:pt x="19054" y="16122"/>
                </a:lnTo>
                <a:lnTo>
                  <a:pt x="19289" y="15845"/>
                </a:lnTo>
                <a:cubicBezTo>
                  <a:pt x="19441" y="15667"/>
                  <a:pt x="19685" y="15603"/>
                  <a:pt x="19556" y="15323"/>
                </a:cubicBezTo>
                <a:cubicBezTo>
                  <a:pt x="19501" y="15205"/>
                  <a:pt x="19439" y="15071"/>
                  <a:pt x="19400" y="14913"/>
                </a:cubicBezTo>
                <a:cubicBezTo>
                  <a:pt x="19287" y="14443"/>
                  <a:pt x="19989" y="14194"/>
                  <a:pt x="20764" y="13995"/>
                </a:cubicBezTo>
                <a:cubicBezTo>
                  <a:pt x="21018" y="13930"/>
                  <a:pt x="21297" y="13839"/>
                  <a:pt x="21372" y="13690"/>
                </a:cubicBezTo>
                <a:cubicBezTo>
                  <a:pt x="21519" y="13397"/>
                  <a:pt x="21162" y="12950"/>
                  <a:pt x="21027" y="12716"/>
                </a:cubicBezTo>
                <a:close/>
              </a:path>
            </a:pathLst>
          </a:custGeom>
          <a:solidFill>
            <a:srgbClr val="10B899"/>
          </a:solidFill>
          <a:ln w="12700">
            <a:miter lim="400000"/>
          </a:ln>
        </p:spPr>
        <p:txBody>
          <a:bodyPr lIns="19050" tIns="19050" rIns="19050" bIns="19050" anchor="ctr"/>
          <a:lstStyle/>
          <a:p>
            <a:pPr algn="ctr">
              <a:defRPr sz="3200" cap="none">
                <a:solidFill>
                  <a:srgbClr val="FFFFFF"/>
                </a:solidFill>
                <a:latin typeface="+mn-lt"/>
                <a:ea typeface="+mn-ea"/>
                <a:cs typeface="+mn-cs"/>
                <a:sym typeface="Helvetica Light"/>
              </a:defRPr>
            </a:pPr>
            <a:endParaRPr sz="1600"/>
          </a:p>
        </p:txBody>
      </p:sp>
      <p:sp>
        <p:nvSpPr>
          <p:cNvPr id="1224" name="Shape 1224"/>
          <p:cNvSpPr/>
          <p:nvPr/>
        </p:nvSpPr>
        <p:spPr>
          <a:xfrm>
            <a:off x="4555688" y="2338287"/>
            <a:ext cx="1427062" cy="1232146"/>
          </a:xfrm>
          <a:custGeom>
            <a:avLst/>
            <a:gdLst/>
            <a:ahLst/>
            <a:cxnLst>
              <a:cxn ang="0">
                <a:pos x="wd2" y="hd2"/>
              </a:cxn>
              <a:cxn ang="5400000">
                <a:pos x="wd2" y="hd2"/>
              </a:cxn>
              <a:cxn ang="10800000">
                <a:pos x="wd2" y="hd2"/>
              </a:cxn>
              <a:cxn ang="16200000">
                <a:pos x="wd2" y="hd2"/>
              </a:cxn>
            </a:cxnLst>
            <a:rect l="0" t="0" r="r" b="b"/>
            <a:pathLst>
              <a:path w="21600" h="21600" extrusionOk="0">
                <a:moveTo>
                  <a:pt x="21161" y="8827"/>
                </a:moveTo>
                <a:lnTo>
                  <a:pt x="20722" y="1350"/>
                </a:lnTo>
                <a:lnTo>
                  <a:pt x="17824" y="0"/>
                </a:lnTo>
                <a:lnTo>
                  <a:pt x="15541" y="312"/>
                </a:lnTo>
                <a:lnTo>
                  <a:pt x="11941" y="3427"/>
                </a:lnTo>
                <a:lnTo>
                  <a:pt x="9132" y="3427"/>
                </a:lnTo>
                <a:lnTo>
                  <a:pt x="6673" y="4777"/>
                </a:lnTo>
                <a:lnTo>
                  <a:pt x="5180" y="7788"/>
                </a:lnTo>
                <a:lnTo>
                  <a:pt x="4302" y="11735"/>
                </a:lnTo>
                <a:lnTo>
                  <a:pt x="966" y="14123"/>
                </a:lnTo>
                <a:lnTo>
                  <a:pt x="0" y="17550"/>
                </a:lnTo>
                <a:lnTo>
                  <a:pt x="8780" y="20458"/>
                </a:lnTo>
                <a:lnTo>
                  <a:pt x="15981" y="21600"/>
                </a:lnTo>
                <a:lnTo>
                  <a:pt x="21600" y="19315"/>
                </a:lnTo>
                <a:cubicBezTo>
                  <a:pt x="21600" y="19315"/>
                  <a:pt x="21161" y="8827"/>
                  <a:pt x="21161" y="8827"/>
                </a:cubicBezTo>
                <a:close/>
              </a:path>
            </a:pathLst>
          </a:custGeom>
          <a:solidFill>
            <a:srgbClr val="DC4133"/>
          </a:solidFill>
          <a:ln w="12700">
            <a:miter lim="400000"/>
          </a:ln>
        </p:spPr>
        <p:txBody>
          <a:bodyPr lIns="25400" tIns="25400" rIns="25400" bIns="25400" anchor="ctr"/>
          <a:lstStyle/>
          <a:p>
            <a:pPr algn="ctr">
              <a:defRPr sz="3200" cap="none">
                <a:solidFill>
                  <a:srgbClr val="FFFFFF"/>
                </a:solidFill>
                <a:latin typeface="+mn-lt"/>
                <a:ea typeface="+mn-ea"/>
                <a:cs typeface="+mn-cs"/>
                <a:sym typeface="Helvetica Light"/>
              </a:defRPr>
            </a:pPr>
            <a:endParaRPr sz="1600"/>
          </a:p>
        </p:txBody>
      </p:sp>
      <p:sp>
        <p:nvSpPr>
          <p:cNvPr id="1225" name="Shape 1225"/>
          <p:cNvSpPr/>
          <p:nvPr/>
        </p:nvSpPr>
        <p:spPr>
          <a:xfrm>
            <a:off x="5044769" y="2719828"/>
            <a:ext cx="634130" cy="64365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I</a:t>
            </a:r>
          </a:p>
        </p:txBody>
      </p:sp>
      <p:sp>
        <p:nvSpPr>
          <p:cNvPr id="1226" name="Shape 1226"/>
          <p:cNvSpPr/>
          <p:nvPr/>
        </p:nvSpPr>
        <p:spPr>
          <a:xfrm>
            <a:off x="4555688" y="3335062"/>
            <a:ext cx="1606898" cy="1362472"/>
          </a:xfrm>
          <a:custGeom>
            <a:avLst/>
            <a:gdLst/>
            <a:ahLst/>
            <a:cxnLst>
              <a:cxn ang="0">
                <a:pos x="wd2" y="hd2"/>
              </a:cxn>
              <a:cxn ang="5400000">
                <a:pos x="wd2" y="hd2"/>
              </a:cxn>
              <a:cxn ang="10800000">
                <a:pos x="wd2" y="hd2"/>
              </a:cxn>
              <a:cxn ang="16200000">
                <a:pos x="wd2" y="hd2"/>
              </a:cxn>
            </a:cxnLst>
            <a:rect l="0" t="0" r="r" b="b"/>
            <a:pathLst>
              <a:path w="21600" h="21600" extrusionOk="0">
                <a:moveTo>
                  <a:pt x="17233" y="8546"/>
                </a:moveTo>
                <a:lnTo>
                  <a:pt x="19183" y="1596"/>
                </a:lnTo>
                <a:lnTo>
                  <a:pt x="14192" y="3662"/>
                </a:lnTo>
                <a:lnTo>
                  <a:pt x="7798" y="2630"/>
                </a:lnTo>
                <a:lnTo>
                  <a:pt x="0" y="0"/>
                </a:lnTo>
                <a:lnTo>
                  <a:pt x="312" y="4508"/>
                </a:lnTo>
                <a:lnTo>
                  <a:pt x="1404" y="6762"/>
                </a:lnTo>
                <a:lnTo>
                  <a:pt x="4055" y="7983"/>
                </a:lnTo>
                <a:lnTo>
                  <a:pt x="4523" y="11363"/>
                </a:lnTo>
                <a:lnTo>
                  <a:pt x="5146" y="13242"/>
                </a:lnTo>
                <a:lnTo>
                  <a:pt x="6862" y="14838"/>
                </a:lnTo>
                <a:lnTo>
                  <a:pt x="9747" y="16341"/>
                </a:lnTo>
                <a:lnTo>
                  <a:pt x="12009" y="16810"/>
                </a:lnTo>
                <a:lnTo>
                  <a:pt x="9201" y="21036"/>
                </a:lnTo>
                <a:lnTo>
                  <a:pt x="9903" y="21600"/>
                </a:lnTo>
                <a:lnTo>
                  <a:pt x="14270" y="18689"/>
                </a:lnTo>
                <a:lnTo>
                  <a:pt x="19339" y="13335"/>
                </a:lnTo>
                <a:lnTo>
                  <a:pt x="21600" y="11457"/>
                </a:lnTo>
                <a:cubicBezTo>
                  <a:pt x="21600" y="11457"/>
                  <a:pt x="17233" y="8546"/>
                  <a:pt x="17233" y="8546"/>
                </a:cubicBezTo>
                <a:close/>
              </a:path>
            </a:pathLst>
          </a:custGeom>
          <a:solidFill>
            <a:srgbClr val="8BAA4F"/>
          </a:solidFill>
          <a:ln w="12700">
            <a:miter lim="400000"/>
          </a:ln>
        </p:spPr>
        <p:txBody>
          <a:bodyPr lIns="25400" tIns="25400" rIns="25400" bIns="25400" anchor="ctr"/>
          <a:lstStyle/>
          <a:p>
            <a:pPr algn="ctr">
              <a:defRPr sz="3200" cap="none">
                <a:solidFill>
                  <a:srgbClr val="FFFFFF"/>
                </a:solidFill>
                <a:latin typeface="+mn-lt"/>
                <a:ea typeface="+mn-ea"/>
                <a:cs typeface="+mn-cs"/>
                <a:sym typeface="Helvetica Light"/>
              </a:defRPr>
            </a:pPr>
            <a:endParaRPr sz="1600"/>
          </a:p>
        </p:txBody>
      </p:sp>
      <p:sp>
        <p:nvSpPr>
          <p:cNvPr id="1227" name="Shape 1227"/>
          <p:cNvSpPr/>
          <p:nvPr/>
        </p:nvSpPr>
        <p:spPr>
          <a:xfrm>
            <a:off x="5044769" y="3618321"/>
            <a:ext cx="634130" cy="64365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C</a:t>
            </a:r>
          </a:p>
        </p:txBody>
      </p:sp>
      <p:sp>
        <p:nvSpPr>
          <p:cNvPr id="1228" name="Shape 1228"/>
          <p:cNvSpPr/>
          <p:nvPr/>
        </p:nvSpPr>
        <p:spPr>
          <a:xfrm>
            <a:off x="5835513" y="2956540"/>
            <a:ext cx="1554691" cy="1125514"/>
          </a:xfrm>
          <a:custGeom>
            <a:avLst/>
            <a:gdLst/>
            <a:ahLst/>
            <a:cxnLst>
              <a:cxn ang="0">
                <a:pos x="wd2" y="hd2"/>
              </a:cxn>
              <a:cxn ang="5400000">
                <a:pos x="wd2" y="hd2"/>
              </a:cxn>
              <a:cxn ang="10800000">
                <a:pos x="wd2" y="hd2"/>
              </a:cxn>
              <a:cxn ang="16200000">
                <a:pos x="wd2" y="hd2"/>
              </a:cxn>
            </a:cxnLst>
            <a:rect l="0" t="0" r="r" b="b"/>
            <a:pathLst>
              <a:path w="21600" h="21600" extrusionOk="0">
                <a:moveTo>
                  <a:pt x="20230" y="0"/>
                </a:moveTo>
                <a:lnTo>
                  <a:pt x="14024" y="227"/>
                </a:lnTo>
                <a:lnTo>
                  <a:pt x="6045" y="2387"/>
                </a:lnTo>
                <a:lnTo>
                  <a:pt x="2015" y="9208"/>
                </a:lnTo>
                <a:lnTo>
                  <a:pt x="0" y="17621"/>
                </a:lnTo>
                <a:lnTo>
                  <a:pt x="4513" y="21145"/>
                </a:lnTo>
                <a:lnTo>
                  <a:pt x="7657" y="21600"/>
                </a:lnTo>
                <a:lnTo>
                  <a:pt x="11122" y="19781"/>
                </a:lnTo>
                <a:lnTo>
                  <a:pt x="12654" y="17166"/>
                </a:lnTo>
                <a:lnTo>
                  <a:pt x="17086" y="16371"/>
                </a:lnTo>
                <a:lnTo>
                  <a:pt x="19988" y="11482"/>
                </a:lnTo>
                <a:lnTo>
                  <a:pt x="21600" y="5912"/>
                </a:lnTo>
                <a:cubicBezTo>
                  <a:pt x="21600" y="5912"/>
                  <a:pt x="20230" y="0"/>
                  <a:pt x="20230" y="0"/>
                </a:cubicBezTo>
                <a:close/>
              </a:path>
            </a:pathLst>
          </a:custGeom>
          <a:solidFill>
            <a:srgbClr val="F49C03"/>
          </a:solidFill>
          <a:ln w="12700">
            <a:miter lim="400000"/>
          </a:ln>
        </p:spPr>
        <p:txBody>
          <a:bodyPr lIns="25400" tIns="25400" rIns="25400" bIns="25400" anchor="ctr"/>
          <a:lstStyle/>
          <a:p>
            <a:pPr algn="ctr">
              <a:defRPr sz="3200" cap="none">
                <a:solidFill>
                  <a:srgbClr val="FFFFFF"/>
                </a:solidFill>
                <a:latin typeface="+mn-lt"/>
                <a:ea typeface="+mn-ea"/>
                <a:cs typeface="+mn-cs"/>
                <a:sym typeface="Helvetica Light"/>
              </a:defRPr>
            </a:pPr>
            <a:endParaRPr sz="1600"/>
          </a:p>
        </p:txBody>
      </p:sp>
      <p:sp>
        <p:nvSpPr>
          <p:cNvPr id="1229" name="Shape 1229"/>
          <p:cNvSpPr/>
          <p:nvPr/>
        </p:nvSpPr>
        <p:spPr>
          <a:xfrm>
            <a:off x="6249236" y="3147220"/>
            <a:ext cx="634130" cy="64365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T</a:t>
            </a:r>
          </a:p>
        </p:txBody>
      </p:sp>
      <p:sp>
        <p:nvSpPr>
          <p:cNvPr id="1230" name="Shape 1230"/>
          <p:cNvSpPr/>
          <p:nvPr/>
        </p:nvSpPr>
        <p:spPr>
          <a:xfrm>
            <a:off x="5918369" y="2363522"/>
            <a:ext cx="1369065" cy="1078131"/>
          </a:xfrm>
          <a:custGeom>
            <a:avLst/>
            <a:gdLst/>
            <a:ahLst/>
            <a:cxnLst>
              <a:cxn ang="0">
                <a:pos x="wd2" y="hd2"/>
              </a:cxn>
              <a:cxn ang="5400000">
                <a:pos x="wd2" y="hd2"/>
              </a:cxn>
              <a:cxn ang="10800000">
                <a:pos x="wd2" y="hd2"/>
              </a:cxn>
              <a:cxn ang="16200000">
                <a:pos x="wd2" y="hd2"/>
              </a:cxn>
            </a:cxnLst>
            <a:rect l="0" t="0" r="r" b="b"/>
            <a:pathLst>
              <a:path w="21600" h="21600" extrusionOk="0">
                <a:moveTo>
                  <a:pt x="19129" y="8070"/>
                </a:moveTo>
                <a:lnTo>
                  <a:pt x="14278" y="5459"/>
                </a:lnTo>
                <a:lnTo>
                  <a:pt x="12448" y="2611"/>
                </a:lnTo>
                <a:lnTo>
                  <a:pt x="4759" y="0"/>
                </a:lnTo>
                <a:lnTo>
                  <a:pt x="0" y="1068"/>
                </a:lnTo>
                <a:lnTo>
                  <a:pt x="458" y="9613"/>
                </a:lnTo>
                <a:lnTo>
                  <a:pt x="915" y="21600"/>
                </a:lnTo>
                <a:lnTo>
                  <a:pt x="5492" y="14479"/>
                </a:lnTo>
                <a:lnTo>
                  <a:pt x="14553" y="12224"/>
                </a:lnTo>
                <a:lnTo>
                  <a:pt x="21600" y="11987"/>
                </a:lnTo>
                <a:cubicBezTo>
                  <a:pt x="21600" y="11987"/>
                  <a:pt x="19129" y="8070"/>
                  <a:pt x="19129" y="8070"/>
                </a:cubicBezTo>
                <a:close/>
              </a:path>
            </a:pathLst>
          </a:custGeom>
          <a:solidFill>
            <a:srgbClr val="516681"/>
          </a:solidFill>
          <a:ln w="12700">
            <a:miter lim="400000"/>
          </a:ln>
        </p:spPr>
        <p:txBody>
          <a:bodyPr lIns="25400" tIns="25400" rIns="25400" bIns="25400" anchor="ctr"/>
          <a:lstStyle/>
          <a:p>
            <a:pPr algn="ctr">
              <a:defRPr sz="3200" cap="none">
                <a:solidFill>
                  <a:srgbClr val="FFFFFF"/>
                </a:solidFill>
                <a:latin typeface="+mn-lt"/>
                <a:ea typeface="+mn-ea"/>
                <a:cs typeface="+mn-cs"/>
                <a:sym typeface="Helvetica Light"/>
              </a:defRPr>
            </a:pPr>
            <a:endParaRPr sz="1600"/>
          </a:p>
        </p:txBody>
      </p:sp>
      <p:sp>
        <p:nvSpPr>
          <p:cNvPr id="1231" name="Shape 1231"/>
          <p:cNvSpPr/>
          <p:nvPr/>
        </p:nvSpPr>
        <p:spPr>
          <a:xfrm>
            <a:off x="6006399" y="2379858"/>
            <a:ext cx="634130" cy="64365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ctr">
              <a:lnSpc>
                <a:spcPct val="80000"/>
              </a:lnSpc>
              <a:defRPr sz="4000">
                <a:solidFill>
                  <a:srgbClr val="FFFFFF"/>
                </a:solidFill>
              </a:defRPr>
            </a:lvl1pPr>
          </a:lstStyle>
          <a:p>
            <a:r>
              <a:rPr sz="2000"/>
              <a:t>L</a:t>
            </a:r>
          </a:p>
        </p:txBody>
      </p:sp>
      <p:sp>
        <p:nvSpPr>
          <p:cNvPr id="1232" name="Shape 1232"/>
          <p:cNvSpPr/>
          <p:nvPr/>
        </p:nvSpPr>
        <p:spPr>
          <a:xfrm>
            <a:off x="8160514" y="2902591"/>
            <a:ext cx="1806695" cy="482029"/>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Process resulting change in behavior, knowledge, and  skill improvement</a:t>
            </a:r>
          </a:p>
        </p:txBody>
      </p:sp>
      <p:sp>
        <p:nvSpPr>
          <p:cNvPr id="1233" name="Shape 1233"/>
          <p:cNvSpPr/>
          <p:nvPr/>
        </p:nvSpPr>
        <p:spPr>
          <a:xfrm>
            <a:off x="8160514" y="2347207"/>
            <a:ext cx="3139044" cy="393347"/>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nSpc>
                <a:spcPct val="80000"/>
              </a:lnSpc>
              <a:defRPr sz="4000"/>
            </a:lvl1pPr>
          </a:lstStyle>
          <a:p>
            <a:r>
              <a:rPr sz="2000"/>
              <a:t>Learn</a:t>
            </a:r>
          </a:p>
        </p:txBody>
      </p:sp>
      <p:sp>
        <p:nvSpPr>
          <p:cNvPr id="1234" name="Shape 1234"/>
          <p:cNvSpPr/>
          <p:nvPr/>
        </p:nvSpPr>
        <p:spPr>
          <a:xfrm>
            <a:off x="8160514" y="4980380"/>
            <a:ext cx="1806695" cy="48202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defRPr sz="1800" cap="none" spc="0">
                <a:solidFill>
                  <a:srgbClr val="5E5E5E"/>
                </a:solidFill>
              </a:defRPr>
            </a:lvl1pPr>
          </a:lstStyle>
          <a:p>
            <a:r>
              <a:rPr sz="900"/>
              <a:t>Using brain for considering and deciding something in memory</a:t>
            </a:r>
          </a:p>
        </p:txBody>
      </p:sp>
      <p:sp>
        <p:nvSpPr>
          <p:cNvPr id="1235" name="Shape 1235"/>
          <p:cNvSpPr/>
          <p:nvPr/>
        </p:nvSpPr>
        <p:spPr>
          <a:xfrm>
            <a:off x="8160514" y="4424995"/>
            <a:ext cx="3139044" cy="393347"/>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nSpc>
                <a:spcPct val="80000"/>
              </a:lnSpc>
              <a:defRPr sz="4000"/>
            </a:lvl1pPr>
          </a:lstStyle>
          <a:p>
            <a:r>
              <a:rPr sz="2000"/>
              <a:t>Think</a:t>
            </a:r>
          </a:p>
        </p:txBody>
      </p:sp>
      <p:sp>
        <p:nvSpPr>
          <p:cNvPr id="1236" name="Shape 1236"/>
          <p:cNvSpPr/>
          <p:nvPr/>
        </p:nvSpPr>
        <p:spPr>
          <a:xfrm>
            <a:off x="2187156" y="2902591"/>
            <a:ext cx="1806695" cy="724270"/>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r">
              <a:defRPr sz="1800" cap="none" spc="0">
                <a:solidFill>
                  <a:srgbClr val="5E5E5E"/>
                </a:solidFill>
              </a:defRPr>
            </a:lvl1pPr>
          </a:lstStyle>
          <a:p>
            <a:r>
              <a:rPr sz="900"/>
              <a:t>Brilliant Idea is always needed when we are looking for solution in solving a problem</a:t>
            </a:r>
          </a:p>
        </p:txBody>
      </p:sp>
      <p:sp>
        <p:nvSpPr>
          <p:cNvPr id="1237" name="Shape 1237"/>
          <p:cNvSpPr/>
          <p:nvPr/>
        </p:nvSpPr>
        <p:spPr>
          <a:xfrm>
            <a:off x="854806" y="2347207"/>
            <a:ext cx="3139044" cy="393347"/>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80000"/>
              </a:lnSpc>
              <a:defRPr sz="4000"/>
            </a:lvl1pPr>
          </a:lstStyle>
          <a:p>
            <a:r>
              <a:rPr sz="2000"/>
              <a:t>Idea</a:t>
            </a:r>
          </a:p>
        </p:txBody>
      </p:sp>
      <p:sp>
        <p:nvSpPr>
          <p:cNvPr id="1238" name="Shape 1238"/>
          <p:cNvSpPr/>
          <p:nvPr/>
        </p:nvSpPr>
        <p:spPr>
          <a:xfrm>
            <a:off x="2187156" y="4980380"/>
            <a:ext cx="1806695" cy="643658"/>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lstStyle>
            <a:lvl1pPr algn="r">
              <a:defRPr sz="1800" cap="none" spc="0">
                <a:solidFill>
                  <a:srgbClr val="5E5E5E"/>
                </a:solidFill>
              </a:defRPr>
            </a:lvl1pPr>
          </a:lstStyle>
          <a:p>
            <a:r>
              <a:rPr sz="900"/>
              <a:t>Ability for making difference. Creative person is one who  always thinks in different way</a:t>
            </a:r>
          </a:p>
        </p:txBody>
      </p:sp>
      <p:sp>
        <p:nvSpPr>
          <p:cNvPr id="1239" name="Shape 1239"/>
          <p:cNvSpPr/>
          <p:nvPr/>
        </p:nvSpPr>
        <p:spPr>
          <a:xfrm>
            <a:off x="854806" y="4424995"/>
            <a:ext cx="3139044" cy="393347"/>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lstStyle>
            <a:lvl1pPr algn="r">
              <a:lnSpc>
                <a:spcPct val="80000"/>
              </a:lnSpc>
              <a:defRPr sz="4000"/>
            </a:lvl1pPr>
          </a:lstStyle>
          <a:p>
            <a:r>
              <a:rPr sz="2000"/>
              <a:t>Creative</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716</Words>
  <Application>Microsoft Office PowerPoint</Application>
  <PresentationFormat>Widescreen</PresentationFormat>
  <Paragraphs>81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Vamika Roshith</dc:creator>
  <cp:lastModifiedBy>Vamika Roshith</cp:lastModifiedBy>
  <cp:revision>1</cp:revision>
  <dcterms:created xsi:type="dcterms:W3CDTF">2025-10-06T17:12:20Z</dcterms:created>
  <dcterms:modified xsi:type="dcterms:W3CDTF">2025-10-06T17:18:12Z</dcterms:modified>
</cp:coreProperties>
</file>