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67" r:id="rId2"/>
    <p:sldId id="304" r:id="rId3"/>
    <p:sldId id="315" r:id="rId4"/>
    <p:sldId id="305" r:id="rId5"/>
    <p:sldId id="318" r:id="rId6"/>
    <p:sldId id="373" r:id="rId7"/>
    <p:sldId id="354" r:id="rId8"/>
    <p:sldId id="374" r:id="rId9"/>
    <p:sldId id="352" r:id="rId10"/>
    <p:sldId id="294" r:id="rId11"/>
    <p:sldId id="332" r:id="rId12"/>
    <p:sldId id="371" r:id="rId13"/>
    <p:sldId id="376" r:id="rId14"/>
    <p:sldId id="360" r:id="rId15"/>
    <p:sldId id="375" r:id="rId16"/>
    <p:sldId id="372" r:id="rId17"/>
    <p:sldId id="351" r:id="rId18"/>
    <p:sldId id="309" r:id="rId19"/>
    <p:sldId id="338" r:id="rId20"/>
    <p:sldId id="298" r:id="rId21"/>
    <p:sldId id="327" r:id="rId22"/>
    <p:sldId id="328" r:id="rId23"/>
    <p:sldId id="329" r:id="rId24"/>
    <p:sldId id="325" r:id="rId25"/>
    <p:sldId id="335" r:id="rId26"/>
    <p:sldId id="336" r:id="rId27"/>
    <p:sldId id="321" r:id="rId28"/>
    <p:sldId id="326" r:id="rId29"/>
    <p:sldId id="330" r:id="rId30"/>
    <p:sldId id="331" r:id="rId31"/>
    <p:sldId id="339" r:id="rId32"/>
    <p:sldId id="340" r:id="rId33"/>
    <p:sldId id="323" r:id="rId34"/>
    <p:sldId id="324" r:id="rId35"/>
    <p:sldId id="353" r:id="rId36"/>
    <p:sldId id="342" r:id="rId37"/>
    <p:sldId id="319" r:id="rId38"/>
    <p:sldId id="333" r:id="rId39"/>
    <p:sldId id="334" r:id="rId40"/>
    <p:sldId id="337" r:id="rId41"/>
    <p:sldId id="356" r:id="rId42"/>
    <p:sldId id="355" r:id="rId43"/>
    <p:sldId id="357" r:id="rId44"/>
    <p:sldId id="322" r:id="rId45"/>
    <p:sldId id="36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7D117-40C7-0142-8301-D829A90B02F1}" v="145" dt="2019-10-25T16:19:33.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2" autoAdjust="0"/>
    <p:restoredTop sz="94507"/>
  </p:normalViewPr>
  <p:slideViewPr>
    <p:cSldViewPr snapToGrid="0">
      <p:cViewPr varScale="1">
        <p:scale>
          <a:sx n="141" d="100"/>
          <a:sy n="141" d="100"/>
        </p:scale>
        <p:origin x="20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D064E-A0E6-44BD-B9D7-06466A89E3A8}" type="datetimeFigureOut">
              <a:rPr lang="en-US" smtClean="0"/>
              <a:t>10/23/19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AAD5C3-E8CE-467C-BDDF-E008515B555F}" type="slidenum">
              <a:rPr lang="en-US" smtClean="0"/>
              <a:t>‹#›</a:t>
            </a:fld>
            <a:endParaRPr lang="en-US"/>
          </a:p>
        </p:txBody>
      </p:sp>
    </p:spTree>
    <p:extLst>
      <p:ext uri="{BB962C8B-B14F-4D97-AF65-F5344CB8AC3E}">
        <p14:creationId xmlns:p14="http://schemas.microsoft.com/office/powerpoint/2010/main" val="1577613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AAD5C3-E8CE-467C-BDDF-E008515B555F}" type="slidenum">
              <a:rPr lang="en-US" smtClean="0"/>
              <a:t>7</a:t>
            </a:fld>
            <a:endParaRPr lang="en-US"/>
          </a:p>
        </p:txBody>
      </p:sp>
    </p:spTree>
    <p:extLst>
      <p:ext uri="{BB962C8B-B14F-4D97-AF65-F5344CB8AC3E}">
        <p14:creationId xmlns:p14="http://schemas.microsoft.com/office/powerpoint/2010/main" val="64818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AAD5C3-E8CE-467C-BDDF-E008515B555F}" type="slidenum">
              <a:rPr lang="en-US" smtClean="0"/>
              <a:t>8</a:t>
            </a:fld>
            <a:endParaRPr lang="en-US"/>
          </a:p>
        </p:txBody>
      </p:sp>
    </p:spTree>
    <p:extLst>
      <p:ext uri="{BB962C8B-B14F-4D97-AF65-F5344CB8AC3E}">
        <p14:creationId xmlns:p14="http://schemas.microsoft.com/office/powerpoint/2010/main" val="1353021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AD5C3-E8CE-467C-BDDF-E008515B555F}" type="slidenum">
              <a:rPr lang="en-US" smtClean="0"/>
              <a:t>10</a:t>
            </a:fld>
            <a:endParaRPr lang="en-US"/>
          </a:p>
        </p:txBody>
      </p:sp>
    </p:spTree>
    <p:extLst>
      <p:ext uri="{BB962C8B-B14F-4D97-AF65-F5344CB8AC3E}">
        <p14:creationId xmlns:p14="http://schemas.microsoft.com/office/powerpoint/2010/main" val="1234561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0862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31827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AAD5C3-E8CE-467C-BDDF-E008515B555F}" type="slidenum">
              <a:rPr lang="en-US" smtClean="0"/>
              <a:t>30</a:t>
            </a:fld>
            <a:endParaRPr lang="en-US"/>
          </a:p>
        </p:txBody>
      </p:sp>
    </p:spTree>
    <p:extLst>
      <p:ext uri="{BB962C8B-B14F-4D97-AF65-F5344CB8AC3E}">
        <p14:creationId xmlns:p14="http://schemas.microsoft.com/office/powerpoint/2010/main" val="296530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414738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2FE8-1B52-4E81-B5AD-E6325EDEEF3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5B755F-2514-4786-BC78-44DAAFF559F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56E2A-1F55-4575-96FA-C4E03BC4ADEA}"/>
              </a:ext>
            </a:extLst>
          </p:cNvPr>
          <p:cNvSpPr>
            <a:spLocks noGrp="1"/>
          </p:cNvSpPr>
          <p:nvPr>
            <p:ph type="dt" sz="half" idx="10"/>
          </p:nvPr>
        </p:nvSpPr>
        <p:spPr>
          <a:xfrm>
            <a:off x="838200" y="6356350"/>
            <a:ext cx="2743200" cy="365125"/>
          </a:xfrm>
          <a:prstGeom prst="rect">
            <a:avLst/>
          </a:prstGeom>
        </p:spPr>
        <p:txBody>
          <a:bodyPr/>
          <a:lstStyle/>
          <a:p>
            <a:fld id="{9175C01F-CC7C-445F-A58E-F65329A0DCAA}" type="datetimeFigureOut">
              <a:rPr lang="en-US" smtClean="0"/>
              <a:t>10/23/19</a:t>
            </a:fld>
            <a:endParaRPr lang="en-US"/>
          </a:p>
        </p:txBody>
      </p:sp>
      <p:sp>
        <p:nvSpPr>
          <p:cNvPr id="5" name="Footer Placeholder 4">
            <a:extLst>
              <a:ext uri="{FF2B5EF4-FFF2-40B4-BE49-F238E27FC236}">
                <a16:creationId xmlns:a16="http://schemas.microsoft.com/office/drawing/2014/main" id="{007A6593-030B-4390-B77E-E92E79534F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0138305-848B-43ED-94C7-1325FA4F7735}"/>
              </a:ext>
            </a:extLst>
          </p:cNvPr>
          <p:cNvSpPr>
            <a:spLocks noGrp="1"/>
          </p:cNvSpPr>
          <p:nvPr>
            <p:ph type="sldNum" sz="quarter" idx="12"/>
          </p:nvPr>
        </p:nvSpPr>
        <p:spPr>
          <a:xfrm>
            <a:off x="8610600" y="6356350"/>
            <a:ext cx="2743200" cy="365125"/>
          </a:xfrm>
          <a:prstGeom prst="rect">
            <a:avLst/>
          </a:prstGeom>
        </p:spPr>
        <p:txBody>
          <a:bodyPr/>
          <a:lstStyle/>
          <a:p>
            <a:fld id="{46379B72-9CE7-4560-8E78-D6076F962E7D}" type="slidenum">
              <a:rPr lang="en-US" smtClean="0"/>
              <a:t>‹#›</a:t>
            </a:fld>
            <a:endParaRPr lang="en-US"/>
          </a:p>
        </p:txBody>
      </p:sp>
    </p:spTree>
    <p:extLst>
      <p:ext uri="{BB962C8B-B14F-4D97-AF65-F5344CB8AC3E}">
        <p14:creationId xmlns:p14="http://schemas.microsoft.com/office/powerpoint/2010/main" val="240889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Content">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825061" y="1471613"/>
            <a:ext cx="7324725" cy="307975"/>
          </a:xfrm>
          <a:prstGeom prst="rect">
            <a:avLst/>
          </a:prstGeom>
        </p:spPr>
        <p:txBody>
          <a:bodyPr lIns="0" tIns="0" rIns="0" bIns="0"/>
          <a:lstStyle>
            <a:lvl1pPr marL="0" indent="0">
              <a:buNone/>
              <a:defRPr lang="en-US" sz="1800" b="1" kern="0" cap="all" smtClean="0">
                <a:solidFill>
                  <a:schemeClr val="accent1"/>
                </a:solidFill>
                <a:latin typeface="Gotham" charset="0"/>
                <a:ea typeface="Gotham" charset="0"/>
                <a:cs typeface="Gotham" charset="0"/>
              </a:defRPr>
            </a:lvl1pPr>
          </a:lstStyle>
          <a:p>
            <a:pPr lvl="0"/>
            <a:r>
              <a:rPr lang="en-US"/>
              <a:t>Click to edit Master text styles</a:t>
            </a:r>
          </a:p>
        </p:txBody>
      </p:sp>
      <p:sp>
        <p:nvSpPr>
          <p:cNvPr id="16" name="Title 3"/>
          <p:cNvSpPr>
            <a:spLocks noGrp="1"/>
          </p:cNvSpPr>
          <p:nvPr>
            <p:ph type="title" hasCustomPrompt="1"/>
          </p:nvPr>
        </p:nvSpPr>
        <p:spPr>
          <a:xfrm>
            <a:off x="814948" y="440048"/>
            <a:ext cx="10515600" cy="769594"/>
          </a:xfrm>
          <a:prstGeom prst="rect">
            <a:avLst/>
          </a:prstGeom>
        </p:spPr>
        <p:txBody>
          <a:bodyPr lIns="0" tIns="0" rIns="0" bIns="0" anchor="ctr"/>
          <a:lstStyle>
            <a:lvl1pPr marL="0" algn="l" defTabSz="914400" rtl="0" eaLnBrk="1" latinLnBrk="0" hangingPunct="1">
              <a:lnSpc>
                <a:spcPts val="3600"/>
              </a:lnSpc>
              <a:spcBef>
                <a:spcPct val="0"/>
              </a:spcBef>
              <a:buNone/>
              <a:defRPr lang="en-US" sz="3200" b="1" kern="1200" cap="all" spc="200" baseline="0">
                <a:solidFill>
                  <a:schemeClr val="bg1"/>
                </a:solidFill>
                <a:latin typeface="Gotham" charset="0"/>
                <a:ea typeface="Gotham" charset="0"/>
                <a:cs typeface="Gotham" charset="0"/>
              </a:defRPr>
            </a:lvl1pPr>
          </a:lstStyle>
          <a:p>
            <a:r>
              <a:rPr lang="en-US"/>
              <a:t>Presentation title style</a:t>
            </a:r>
          </a:p>
        </p:txBody>
      </p:sp>
      <p:sp>
        <p:nvSpPr>
          <p:cNvPr id="20" name="Content Placeholder 8"/>
          <p:cNvSpPr>
            <a:spLocks noGrp="1"/>
          </p:cNvSpPr>
          <p:nvPr>
            <p:ph sz="quarter" idx="11" hasCustomPrompt="1"/>
          </p:nvPr>
        </p:nvSpPr>
        <p:spPr>
          <a:xfrm>
            <a:off x="824376" y="1847318"/>
            <a:ext cx="9915377" cy="3688335"/>
          </a:xfrm>
          <a:prstGeom prst="rect">
            <a:avLst/>
          </a:prstGeom>
        </p:spPr>
        <p:txBody>
          <a:bodyPr lIns="0" tIns="0" rIns="0" bIns="0" numCol="2" spcCol="914400"/>
          <a:lstStyle>
            <a:lvl1pPr marL="0" indent="0">
              <a:buNone/>
              <a:defRPr lang="en-US" sz="1400" b="1" i="0" kern="0" cap="all" dirty="0" smtClean="0">
                <a:solidFill>
                  <a:srgbClr val="2B9CD8"/>
                </a:solidFill>
                <a:latin typeface="Gotham" charset="0"/>
                <a:ea typeface="Gotham" charset="0"/>
                <a:cs typeface="Gotham" charset="0"/>
              </a:defRPr>
            </a:lvl1pPr>
            <a:lvl2pPr marL="228600" indent="-228600" algn="l" defTabSz="914400" rtl="0" eaLnBrk="1" latinLnBrk="0" hangingPunct="1">
              <a:lnSpc>
                <a:spcPts val="1800"/>
              </a:lnSpc>
              <a:spcBef>
                <a:spcPts val="1200"/>
              </a:spcBef>
              <a:buClr>
                <a:schemeClr val="accent1"/>
              </a:buClr>
              <a:buFont typeface="Arial"/>
              <a:buChar char="•"/>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lvl="1"/>
            <a:r>
              <a:rPr lang="en-US"/>
              <a:t>Second level</a:t>
            </a:r>
          </a:p>
          <a:p>
            <a:pPr marL="457200" lvl="1" indent="-228600" algn="l" defTabSz="914400" rtl="0" eaLnBrk="1" latinLnBrk="0" hangingPunct="1">
              <a:lnSpc>
                <a:spcPts val="1800"/>
              </a:lnSpc>
              <a:spcBef>
                <a:spcPts val="400"/>
              </a:spcBef>
              <a:buClr>
                <a:schemeClr val="accent1"/>
              </a:buClr>
              <a:buFont typeface=".AppleSystemUIFont" charset="-120"/>
              <a:buChar char="–"/>
            </a:pPr>
            <a:r>
              <a:rPr lang="en-US"/>
              <a:t>Third level</a:t>
            </a:r>
          </a:p>
        </p:txBody>
      </p:sp>
      <p:sp>
        <p:nvSpPr>
          <p:cNvPr id="35" name="TextBox 34"/>
          <p:cNvSpPr txBox="1"/>
          <p:nvPr userDrawn="1"/>
        </p:nvSpPr>
        <p:spPr>
          <a:xfrm>
            <a:off x="819804" y="6400800"/>
            <a:ext cx="377071" cy="457200"/>
          </a:xfrm>
          <a:prstGeom prst="rect">
            <a:avLst/>
          </a:prstGeom>
          <a:noFill/>
        </p:spPr>
        <p:txBody>
          <a:bodyPr wrap="square" lIns="0" tIns="0" rIns="0" bIns="0" rtlCol="0">
            <a:noAutofit/>
          </a:bodyPr>
          <a:lstStyle/>
          <a:p>
            <a:endParaRPr lang="en-US" sz="800" b="1" i="0" spc="200" baseline="0">
              <a:solidFill>
                <a:schemeClr val="bg2"/>
              </a:solidFill>
              <a:latin typeface="Gotham" charset="0"/>
              <a:ea typeface="Gotham" charset="0"/>
              <a:cs typeface="Gotham" charset="0"/>
            </a:endParaRPr>
          </a:p>
        </p:txBody>
      </p:sp>
    </p:spTree>
    <p:extLst>
      <p:ext uri="{BB962C8B-B14F-4D97-AF65-F5344CB8AC3E}">
        <p14:creationId xmlns:p14="http://schemas.microsoft.com/office/powerpoint/2010/main" val="2511668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ontent for Charts &amp; Graphs">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userDrawn="1">
            <p:ph type="body" sz="quarter" idx="10"/>
          </p:nvPr>
        </p:nvSpPr>
        <p:spPr>
          <a:xfrm>
            <a:off x="825061" y="1471613"/>
            <a:ext cx="7324725" cy="307975"/>
          </a:xfrm>
          <a:prstGeom prst="rect">
            <a:avLst/>
          </a:prstGeom>
        </p:spPr>
        <p:txBody>
          <a:bodyPr lIns="0" tIns="0" rIns="0" bIns="0"/>
          <a:lstStyle>
            <a:lvl1pPr marL="0" indent="0">
              <a:buNone/>
              <a:defRPr lang="en-US" sz="1800" b="1" kern="0" cap="all" smtClean="0">
                <a:solidFill>
                  <a:schemeClr val="accent1"/>
                </a:solidFill>
                <a:latin typeface="Gotham" charset="0"/>
                <a:ea typeface="Gotham" charset="0"/>
                <a:cs typeface="Gotham" charset="0"/>
              </a:defRPr>
            </a:lvl1pPr>
          </a:lstStyle>
          <a:p>
            <a:pPr lvl="0"/>
            <a:r>
              <a:rPr lang="en-US"/>
              <a:t>Click to edit Master text styles</a:t>
            </a:r>
          </a:p>
        </p:txBody>
      </p:sp>
      <p:sp>
        <p:nvSpPr>
          <p:cNvPr id="16" name="Title 3"/>
          <p:cNvSpPr>
            <a:spLocks noGrp="1"/>
          </p:cNvSpPr>
          <p:nvPr userDrawn="1">
            <p:ph type="title" hasCustomPrompt="1"/>
          </p:nvPr>
        </p:nvSpPr>
        <p:spPr>
          <a:xfrm>
            <a:off x="814948" y="440048"/>
            <a:ext cx="10515600" cy="769594"/>
          </a:xfrm>
          <a:prstGeom prst="rect">
            <a:avLst/>
          </a:prstGeom>
        </p:spPr>
        <p:txBody>
          <a:bodyPr lIns="0" tIns="0" rIns="0" bIns="0" anchor="ctr"/>
          <a:lstStyle>
            <a:lvl1pPr marL="0" algn="l" defTabSz="914400" rtl="0" eaLnBrk="1" latinLnBrk="0" hangingPunct="1">
              <a:lnSpc>
                <a:spcPts val="3600"/>
              </a:lnSpc>
              <a:spcBef>
                <a:spcPct val="0"/>
              </a:spcBef>
              <a:buNone/>
              <a:defRPr lang="en-US" sz="3200" b="1" kern="1200" cap="all" spc="200" baseline="0">
                <a:solidFill>
                  <a:schemeClr val="bg1"/>
                </a:solidFill>
                <a:latin typeface="Gotham" charset="0"/>
                <a:ea typeface="Gotham" charset="0"/>
                <a:cs typeface="Gotham" charset="0"/>
              </a:defRPr>
            </a:lvl1pPr>
          </a:lstStyle>
          <a:p>
            <a:r>
              <a:rPr lang="en-US"/>
              <a:t>Presentation title style</a:t>
            </a:r>
          </a:p>
        </p:txBody>
      </p:sp>
      <p:sp>
        <p:nvSpPr>
          <p:cNvPr id="20" name="Content Placeholder 8"/>
          <p:cNvSpPr>
            <a:spLocks noGrp="1"/>
          </p:cNvSpPr>
          <p:nvPr userDrawn="1">
            <p:ph sz="quarter" idx="11" hasCustomPrompt="1"/>
          </p:nvPr>
        </p:nvSpPr>
        <p:spPr>
          <a:xfrm>
            <a:off x="824376" y="1847318"/>
            <a:ext cx="9915377" cy="3688335"/>
          </a:xfrm>
          <a:prstGeom prst="rect">
            <a:avLst/>
          </a:prstGeom>
        </p:spPr>
        <p:txBody>
          <a:bodyPr lIns="0" tIns="0" rIns="0" bIns="0" numCol="2" spcCol="914400"/>
          <a:lstStyle>
            <a:lvl1pPr marL="0" indent="0">
              <a:buNone/>
              <a:defRPr lang="en-US" sz="1400" b="1" i="0" kern="0" cap="all" dirty="0" smtClean="0">
                <a:solidFill>
                  <a:srgbClr val="2B9CD8"/>
                </a:solidFill>
                <a:latin typeface="Gotham" charset="0"/>
                <a:ea typeface="Gotham" charset="0"/>
                <a:cs typeface="Gotham" charset="0"/>
              </a:defRPr>
            </a:lvl1pPr>
            <a:lvl2pPr marL="228600" indent="-228600" algn="l" defTabSz="914400" rtl="0" eaLnBrk="1" latinLnBrk="0" hangingPunct="1">
              <a:lnSpc>
                <a:spcPts val="1800"/>
              </a:lnSpc>
              <a:spcBef>
                <a:spcPts val="1200"/>
              </a:spcBef>
              <a:buClr>
                <a:schemeClr val="accent1"/>
              </a:buClr>
              <a:buFont typeface="Arial"/>
              <a:buChar char="•"/>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lvl="1"/>
            <a:r>
              <a:rPr lang="en-US"/>
              <a:t>Second level</a:t>
            </a:r>
          </a:p>
          <a:p>
            <a:pPr marL="457200" lvl="1" indent="-228600" algn="l" defTabSz="914400" rtl="0" eaLnBrk="1" latinLnBrk="0" hangingPunct="1">
              <a:lnSpc>
                <a:spcPts val="1800"/>
              </a:lnSpc>
              <a:spcBef>
                <a:spcPts val="400"/>
              </a:spcBef>
              <a:buClr>
                <a:schemeClr val="accent1"/>
              </a:buClr>
              <a:buFont typeface=".AppleSystemUIFont" charset="-120"/>
              <a:buChar char="–"/>
            </a:pPr>
            <a:r>
              <a:rPr lang="en-US"/>
              <a:t>Third level</a:t>
            </a:r>
          </a:p>
        </p:txBody>
      </p:sp>
      <p:sp>
        <p:nvSpPr>
          <p:cNvPr id="32" name="TextBox 31"/>
          <p:cNvSpPr txBox="1"/>
          <p:nvPr userDrawn="1"/>
        </p:nvSpPr>
        <p:spPr>
          <a:xfrm>
            <a:off x="819804" y="6400800"/>
            <a:ext cx="377071" cy="457200"/>
          </a:xfrm>
          <a:prstGeom prst="rect">
            <a:avLst/>
          </a:prstGeom>
          <a:noFill/>
        </p:spPr>
        <p:txBody>
          <a:bodyPr wrap="square" lIns="0" tIns="0" rIns="0" bIns="0" rtlCol="0">
            <a:noAutofit/>
          </a:bodyPr>
          <a:lstStyle/>
          <a:p>
            <a:endParaRPr lang="en-US" sz="800" b="1" i="0" spc="200" baseline="0">
              <a:solidFill>
                <a:schemeClr val="bg2"/>
              </a:solidFill>
              <a:latin typeface="Gotham" charset="0"/>
              <a:ea typeface="Gotham" charset="0"/>
              <a:cs typeface="Gotham" charset="0"/>
            </a:endParaRPr>
          </a:p>
        </p:txBody>
      </p:sp>
    </p:spTree>
    <p:extLst>
      <p:ext uri="{BB962C8B-B14F-4D97-AF65-F5344CB8AC3E}">
        <p14:creationId xmlns:p14="http://schemas.microsoft.com/office/powerpoint/2010/main" val="401007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Break with Image 3">
    <p:bg>
      <p:bgPr>
        <a:solidFill>
          <a:schemeClr val="tx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alphaModFix amt="8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t="20625" b="41875"/>
          <a:stretch/>
        </p:blipFill>
        <p:spPr>
          <a:xfrm>
            <a:off x="0" y="0"/>
            <a:ext cx="12192000" cy="6858000"/>
          </a:xfrm>
          <a:prstGeom prst="rect">
            <a:avLst/>
          </a:prstGeom>
        </p:spPr>
      </p:pic>
      <p:sp>
        <p:nvSpPr>
          <p:cNvPr id="15" name="Title 13"/>
          <p:cNvSpPr>
            <a:spLocks noGrp="1"/>
          </p:cNvSpPr>
          <p:nvPr>
            <p:ph type="title" hasCustomPrompt="1"/>
          </p:nvPr>
        </p:nvSpPr>
        <p:spPr>
          <a:xfrm>
            <a:off x="815340" y="2563316"/>
            <a:ext cx="10515600" cy="1859603"/>
          </a:xfrm>
          <a:prstGeom prst="rect">
            <a:avLst/>
          </a:prstGeom>
        </p:spPr>
        <p:txBody>
          <a:bodyPr lIns="0" tIns="0" rIns="0" bIns="0" anchor="ctr"/>
          <a:lstStyle>
            <a:lvl1pPr marL="0" algn="l" defTabSz="914400" rtl="0" eaLnBrk="1" latinLnBrk="0" hangingPunct="1">
              <a:lnSpc>
                <a:spcPts val="7600"/>
              </a:lnSpc>
              <a:spcBef>
                <a:spcPct val="0"/>
              </a:spcBef>
              <a:buNone/>
              <a:defRPr lang="en-US" sz="7200" kern="1200" cap="all" spc="200">
                <a:solidFill>
                  <a:schemeClr val="bg1"/>
                </a:solidFill>
                <a:latin typeface="Gotham Light" charset="0"/>
                <a:ea typeface="Gotham Light" charset="0"/>
                <a:cs typeface="Gotham Light" charset="0"/>
              </a:defRPr>
            </a:lvl1pPr>
          </a:lstStyle>
          <a:p>
            <a:r>
              <a:rPr lang="en-US"/>
              <a:t>divider</a:t>
            </a:r>
            <a:br>
              <a:rPr lang="en-US"/>
            </a:br>
            <a:r>
              <a:rPr lang="en-US"/>
              <a:t>title style</a:t>
            </a:r>
          </a:p>
        </p:txBody>
      </p:sp>
    </p:spTree>
    <p:extLst>
      <p:ext uri="{BB962C8B-B14F-4D97-AF65-F5344CB8AC3E}">
        <p14:creationId xmlns:p14="http://schemas.microsoft.com/office/powerpoint/2010/main" val="366849384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96997-DAF1-4512-8F85-38A164A05C2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CD669BD-DADE-450D-B353-0E047E7E6AA9}"/>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A95F0-0CFB-4AF5-89DE-D43D4196B78B}"/>
              </a:ext>
            </a:extLst>
          </p:cNvPr>
          <p:cNvSpPr>
            <a:spLocks noGrp="1"/>
          </p:cNvSpPr>
          <p:nvPr>
            <p:ph type="dt" sz="half" idx="10"/>
          </p:nvPr>
        </p:nvSpPr>
        <p:spPr>
          <a:xfrm>
            <a:off x="838200" y="6356350"/>
            <a:ext cx="2743200" cy="365125"/>
          </a:xfrm>
          <a:prstGeom prst="rect">
            <a:avLst/>
          </a:prstGeom>
        </p:spPr>
        <p:txBody>
          <a:bodyPr/>
          <a:lstStyle/>
          <a:p>
            <a:fld id="{9175C01F-CC7C-445F-A58E-F65329A0DCAA}" type="datetimeFigureOut">
              <a:rPr lang="en-US" smtClean="0"/>
              <a:t>10/23/19</a:t>
            </a:fld>
            <a:endParaRPr lang="en-US"/>
          </a:p>
        </p:txBody>
      </p:sp>
      <p:sp>
        <p:nvSpPr>
          <p:cNvPr id="5" name="Footer Placeholder 4">
            <a:extLst>
              <a:ext uri="{FF2B5EF4-FFF2-40B4-BE49-F238E27FC236}">
                <a16:creationId xmlns:a16="http://schemas.microsoft.com/office/drawing/2014/main" id="{758944CC-C5C4-4222-A755-6028A51E1F7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C7F9F22-B10A-4786-B076-1463FE868BCF}"/>
              </a:ext>
            </a:extLst>
          </p:cNvPr>
          <p:cNvSpPr>
            <a:spLocks noGrp="1"/>
          </p:cNvSpPr>
          <p:nvPr>
            <p:ph type="sldNum" sz="quarter" idx="12"/>
          </p:nvPr>
        </p:nvSpPr>
        <p:spPr>
          <a:xfrm>
            <a:off x="8610600" y="6356350"/>
            <a:ext cx="2743200" cy="365125"/>
          </a:xfrm>
          <a:prstGeom prst="rect">
            <a:avLst/>
          </a:prstGeom>
        </p:spPr>
        <p:txBody>
          <a:bodyPr/>
          <a:lstStyle/>
          <a:p>
            <a:fld id="{46379B72-9CE7-4560-8E78-D6076F962E7D}" type="slidenum">
              <a:rPr lang="en-US" smtClean="0"/>
              <a:t>‹#›</a:t>
            </a:fld>
            <a:endParaRPr lang="en-US"/>
          </a:p>
        </p:txBody>
      </p:sp>
    </p:spTree>
    <p:extLst>
      <p:ext uri="{BB962C8B-B14F-4D97-AF65-F5344CB8AC3E}">
        <p14:creationId xmlns:p14="http://schemas.microsoft.com/office/powerpoint/2010/main" val="403453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26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ultiple Icon Layout">
    <p:bg>
      <p:bgPr>
        <a:solidFill>
          <a:schemeClr val="tx1"/>
        </a:solidFill>
        <a:effectLst/>
      </p:bgPr>
    </p:bg>
    <p:spTree>
      <p:nvGrpSpPr>
        <p:cNvPr id="1" name=""/>
        <p:cNvGrpSpPr/>
        <p:nvPr/>
      </p:nvGrpSpPr>
      <p:grpSpPr>
        <a:xfrm>
          <a:off x="0" y="0"/>
          <a:ext cx="0" cy="0"/>
          <a:chOff x="0" y="0"/>
          <a:chExt cx="0" cy="0"/>
        </a:xfrm>
      </p:grpSpPr>
      <p:sp>
        <p:nvSpPr>
          <p:cNvPr id="16" name="Title 3"/>
          <p:cNvSpPr>
            <a:spLocks noGrp="1"/>
          </p:cNvSpPr>
          <p:nvPr>
            <p:ph type="title" hasCustomPrompt="1"/>
          </p:nvPr>
        </p:nvSpPr>
        <p:spPr>
          <a:xfrm>
            <a:off x="814948" y="440048"/>
            <a:ext cx="10515600" cy="769594"/>
          </a:xfrm>
          <a:prstGeom prst="rect">
            <a:avLst/>
          </a:prstGeom>
        </p:spPr>
        <p:txBody>
          <a:bodyPr lIns="0" tIns="0" rIns="0" bIns="0" anchor="ctr"/>
          <a:lstStyle>
            <a:lvl1pPr marL="0" algn="l" defTabSz="914400" rtl="0" eaLnBrk="1" latinLnBrk="0" hangingPunct="1">
              <a:lnSpc>
                <a:spcPts val="3600"/>
              </a:lnSpc>
              <a:spcBef>
                <a:spcPct val="0"/>
              </a:spcBef>
              <a:buNone/>
              <a:defRPr lang="en-US" sz="3200" b="1" kern="1200" cap="all" spc="200" baseline="0">
                <a:solidFill>
                  <a:schemeClr val="bg1"/>
                </a:solidFill>
                <a:latin typeface="Gotham" charset="0"/>
                <a:ea typeface="Gotham" charset="0"/>
                <a:cs typeface="Gotham" charset="0"/>
              </a:defRPr>
            </a:lvl1pPr>
          </a:lstStyle>
          <a:p>
            <a:r>
              <a:rPr lang="en-US"/>
              <a:t>Presentation title style</a:t>
            </a:r>
          </a:p>
        </p:txBody>
      </p:sp>
      <p:sp>
        <p:nvSpPr>
          <p:cNvPr id="20" name="Content Placeholder 8"/>
          <p:cNvSpPr>
            <a:spLocks noGrp="1"/>
          </p:cNvSpPr>
          <p:nvPr>
            <p:ph sz="quarter" idx="11" hasCustomPrompt="1"/>
          </p:nvPr>
        </p:nvSpPr>
        <p:spPr>
          <a:xfrm>
            <a:off x="815732" y="3619893"/>
            <a:ext cx="2971800" cy="2045617"/>
          </a:xfrm>
          <a:prstGeom prst="rect">
            <a:avLst/>
          </a:prstGeom>
        </p:spPr>
        <p:txBody>
          <a:bodyPr lIns="0" tIns="0" rIns="0" bIns="0"/>
          <a:lstStyle>
            <a:lvl1pPr marL="0" indent="0" algn="ctr">
              <a:buNone/>
              <a:defRPr lang="en-US" sz="1800" b="1" i="0" kern="0" cap="all" dirty="0" smtClean="0">
                <a:solidFill>
                  <a:schemeClr val="accent1"/>
                </a:solidFill>
                <a:latin typeface="Gotham" charset="0"/>
                <a:ea typeface="Gotham" charset="0"/>
                <a:cs typeface="Gotham" charset="0"/>
              </a:defRPr>
            </a:lvl1pPr>
            <a:lvl2pPr marL="0" indent="0" algn="ctr" defTabSz="914400" rtl="0" eaLnBrk="1" latinLnBrk="0" hangingPunct="1">
              <a:lnSpc>
                <a:spcPts val="1800"/>
              </a:lnSpc>
              <a:spcBef>
                <a:spcPts val="1200"/>
              </a:spcBef>
              <a:buClr>
                <a:schemeClr val="accent1"/>
              </a:buClr>
              <a:buFont typeface="Arial"/>
              <a:buNone/>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marL="0" lvl="0" indent="0" algn="ctr" defTabSz="914400" rtl="0" eaLnBrk="1" latinLnBrk="0" hangingPunct="1">
              <a:lnSpc>
                <a:spcPct val="90000"/>
              </a:lnSpc>
              <a:spcBef>
                <a:spcPts val="1000"/>
              </a:spcBef>
              <a:buFont typeface="Arial"/>
              <a:buNone/>
            </a:pPr>
            <a:r>
              <a:rPr lang="en-US"/>
              <a:t>Click to edit Master </a:t>
            </a:r>
            <a:br>
              <a:rPr lang="en-US"/>
            </a:br>
            <a:r>
              <a:rPr lang="en-US"/>
              <a:t>text styles</a:t>
            </a:r>
          </a:p>
          <a:p>
            <a:pPr lvl="1"/>
            <a:r>
              <a:rPr lang="en-US"/>
              <a:t>Second level</a:t>
            </a:r>
          </a:p>
        </p:txBody>
      </p:sp>
      <p:sp>
        <p:nvSpPr>
          <p:cNvPr id="17" name="Content Placeholder 8"/>
          <p:cNvSpPr>
            <a:spLocks noGrp="1"/>
          </p:cNvSpPr>
          <p:nvPr>
            <p:ph sz="quarter" idx="12" hasCustomPrompt="1"/>
          </p:nvPr>
        </p:nvSpPr>
        <p:spPr>
          <a:xfrm>
            <a:off x="4586454" y="3619893"/>
            <a:ext cx="2971800" cy="2045617"/>
          </a:xfrm>
          <a:prstGeom prst="rect">
            <a:avLst/>
          </a:prstGeom>
        </p:spPr>
        <p:txBody>
          <a:bodyPr lIns="0" tIns="0" rIns="0" bIns="0"/>
          <a:lstStyle>
            <a:lvl1pPr marL="0" indent="0" algn="ctr">
              <a:buNone/>
              <a:defRPr lang="en-US" sz="1800" b="1" i="0" kern="0" cap="all" dirty="0" smtClean="0">
                <a:solidFill>
                  <a:schemeClr val="accent1"/>
                </a:solidFill>
                <a:latin typeface="Gotham" charset="0"/>
                <a:ea typeface="Gotham" charset="0"/>
                <a:cs typeface="Gotham" charset="0"/>
              </a:defRPr>
            </a:lvl1pPr>
            <a:lvl2pPr marL="0" indent="0" algn="ctr" defTabSz="914400" rtl="0" eaLnBrk="1" latinLnBrk="0" hangingPunct="1">
              <a:lnSpc>
                <a:spcPts val="1800"/>
              </a:lnSpc>
              <a:spcBef>
                <a:spcPts val="1200"/>
              </a:spcBef>
              <a:buClr>
                <a:schemeClr val="accent1"/>
              </a:buClr>
              <a:buFont typeface="Arial"/>
              <a:buNone/>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marL="0" lvl="0" indent="0" algn="ctr" defTabSz="914400" rtl="0" eaLnBrk="1" latinLnBrk="0" hangingPunct="1">
              <a:lnSpc>
                <a:spcPct val="90000"/>
              </a:lnSpc>
              <a:spcBef>
                <a:spcPts val="1000"/>
              </a:spcBef>
              <a:buFont typeface="Arial"/>
              <a:buNone/>
            </a:pPr>
            <a:r>
              <a:rPr lang="en-US"/>
              <a:t>Click to edit Master </a:t>
            </a:r>
            <a:br>
              <a:rPr lang="en-US"/>
            </a:br>
            <a:r>
              <a:rPr lang="en-US"/>
              <a:t>text styles</a:t>
            </a:r>
          </a:p>
          <a:p>
            <a:pPr lvl="1"/>
            <a:r>
              <a:rPr lang="en-US"/>
              <a:t>Second level</a:t>
            </a:r>
          </a:p>
        </p:txBody>
      </p:sp>
      <p:sp>
        <p:nvSpPr>
          <p:cNvPr id="19" name="Content Placeholder 8"/>
          <p:cNvSpPr>
            <a:spLocks noGrp="1"/>
          </p:cNvSpPr>
          <p:nvPr>
            <p:ph sz="quarter" idx="13" hasCustomPrompt="1"/>
          </p:nvPr>
        </p:nvSpPr>
        <p:spPr>
          <a:xfrm>
            <a:off x="8357176" y="3619893"/>
            <a:ext cx="2971800" cy="2045617"/>
          </a:xfrm>
          <a:prstGeom prst="rect">
            <a:avLst/>
          </a:prstGeom>
        </p:spPr>
        <p:txBody>
          <a:bodyPr lIns="0" tIns="0" rIns="0" bIns="0"/>
          <a:lstStyle>
            <a:lvl1pPr marL="0" indent="0" algn="ctr">
              <a:buNone/>
              <a:defRPr lang="en-US" sz="1800" b="1" i="0" kern="0" cap="all" dirty="0" smtClean="0">
                <a:solidFill>
                  <a:schemeClr val="accent1"/>
                </a:solidFill>
                <a:latin typeface="Gotham" charset="0"/>
                <a:ea typeface="Gotham" charset="0"/>
                <a:cs typeface="Gotham" charset="0"/>
              </a:defRPr>
            </a:lvl1pPr>
            <a:lvl2pPr marL="0" indent="0" algn="ctr" defTabSz="914400" rtl="0" eaLnBrk="1" latinLnBrk="0" hangingPunct="1">
              <a:lnSpc>
                <a:spcPts val="1800"/>
              </a:lnSpc>
              <a:spcBef>
                <a:spcPts val="1200"/>
              </a:spcBef>
              <a:buClr>
                <a:schemeClr val="accent1"/>
              </a:buClr>
              <a:buFont typeface="Arial"/>
              <a:buNone/>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lvl="0"/>
            <a:r>
              <a:rPr lang="en-US"/>
              <a:t>Click to edit Master </a:t>
            </a:r>
            <a:br>
              <a:rPr lang="en-US"/>
            </a:br>
            <a:r>
              <a:rPr lang="en-US"/>
              <a:t>text styles</a:t>
            </a:r>
          </a:p>
          <a:p>
            <a:pPr lvl="1"/>
            <a:r>
              <a:rPr lang="en-US"/>
              <a:t>Second level</a:t>
            </a:r>
          </a:p>
        </p:txBody>
      </p:sp>
      <p:sp>
        <p:nvSpPr>
          <p:cNvPr id="26" name="Text Placeholder 35"/>
          <p:cNvSpPr>
            <a:spLocks noGrp="1"/>
          </p:cNvSpPr>
          <p:nvPr>
            <p:ph type="body" sz="quarter" idx="17" hasCustomPrompt="1"/>
          </p:nvPr>
        </p:nvSpPr>
        <p:spPr>
          <a:xfrm>
            <a:off x="1573411" y="1685971"/>
            <a:ext cx="1456442" cy="1456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800" cap="all" dirty="0">
                <a:solidFill>
                  <a:schemeClr val="accent1"/>
                </a:solidFill>
                <a:latin typeface="Gotham Book" charset="0"/>
                <a:ea typeface="Gotham Book" charset="0"/>
                <a:cs typeface="Gotham Book" charset="0"/>
              </a:defRPr>
            </a:lvl1pPr>
          </a:lstStyle>
          <a:p>
            <a:pPr marL="0" lvl="0" algn="ctr"/>
            <a:r>
              <a:rPr lang="en-US"/>
              <a:t>Icon</a:t>
            </a:r>
          </a:p>
        </p:txBody>
      </p:sp>
      <p:sp>
        <p:nvSpPr>
          <p:cNvPr id="27" name="Text Placeholder 35"/>
          <p:cNvSpPr>
            <a:spLocks noGrp="1"/>
          </p:cNvSpPr>
          <p:nvPr>
            <p:ph type="body" sz="quarter" idx="18" hasCustomPrompt="1"/>
          </p:nvPr>
        </p:nvSpPr>
        <p:spPr>
          <a:xfrm>
            <a:off x="5344133" y="1685971"/>
            <a:ext cx="1456442" cy="1456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800" cap="all" dirty="0">
                <a:solidFill>
                  <a:schemeClr val="accent1"/>
                </a:solidFill>
                <a:latin typeface="Gotham Book" charset="0"/>
                <a:ea typeface="Gotham Book" charset="0"/>
                <a:cs typeface="Gotham Book" charset="0"/>
              </a:defRPr>
            </a:lvl1pPr>
          </a:lstStyle>
          <a:p>
            <a:pPr marL="0" lvl="0" algn="ctr"/>
            <a:r>
              <a:rPr lang="en-US"/>
              <a:t>Icon</a:t>
            </a:r>
          </a:p>
        </p:txBody>
      </p:sp>
      <p:sp>
        <p:nvSpPr>
          <p:cNvPr id="28" name="Text Placeholder 35"/>
          <p:cNvSpPr>
            <a:spLocks noGrp="1"/>
          </p:cNvSpPr>
          <p:nvPr>
            <p:ph type="body" sz="quarter" idx="19" hasCustomPrompt="1"/>
          </p:nvPr>
        </p:nvSpPr>
        <p:spPr>
          <a:xfrm>
            <a:off x="9114855" y="1685971"/>
            <a:ext cx="1456442" cy="1456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800" cap="all" dirty="0">
                <a:solidFill>
                  <a:schemeClr val="accent1"/>
                </a:solidFill>
                <a:latin typeface="Gotham Book" charset="0"/>
                <a:ea typeface="Gotham Book" charset="0"/>
                <a:cs typeface="Gotham Book" charset="0"/>
              </a:defRPr>
            </a:lvl1pPr>
          </a:lstStyle>
          <a:p>
            <a:pPr marL="0" lvl="0" algn="ctr"/>
            <a:r>
              <a:rPr lang="en-US"/>
              <a:t>Icon</a:t>
            </a:r>
          </a:p>
        </p:txBody>
      </p:sp>
      <p:sp>
        <p:nvSpPr>
          <p:cNvPr id="41" name="TextBox 40"/>
          <p:cNvSpPr txBox="1"/>
          <p:nvPr userDrawn="1"/>
        </p:nvSpPr>
        <p:spPr>
          <a:xfrm>
            <a:off x="819804" y="6400800"/>
            <a:ext cx="377071" cy="457200"/>
          </a:xfrm>
          <a:prstGeom prst="rect">
            <a:avLst/>
          </a:prstGeom>
          <a:noFill/>
        </p:spPr>
        <p:txBody>
          <a:bodyPr wrap="square" lIns="0" tIns="0" rIns="0" bIns="0" rtlCol="0">
            <a:noAutofit/>
          </a:bodyPr>
          <a:lstStyle/>
          <a:p>
            <a:endParaRPr lang="en-US" sz="800" b="1" i="0" spc="200" baseline="0">
              <a:solidFill>
                <a:schemeClr val="bg2"/>
              </a:solidFill>
              <a:latin typeface="Gotham" charset="0"/>
              <a:ea typeface="Gotham" charset="0"/>
              <a:cs typeface="Gotham" charset="0"/>
            </a:endParaRPr>
          </a:p>
        </p:txBody>
      </p:sp>
    </p:spTree>
    <p:extLst>
      <p:ext uri="{BB962C8B-B14F-4D97-AF65-F5344CB8AC3E}">
        <p14:creationId xmlns:p14="http://schemas.microsoft.com/office/powerpoint/2010/main" val="425107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vider Break with Image 1">
    <p:bg>
      <p:bgPr>
        <a:solidFill>
          <a:schemeClr val="tx1"/>
        </a:solidFill>
        <a:effectLst/>
      </p:bgPr>
    </p:bg>
    <p:spTree>
      <p:nvGrpSpPr>
        <p:cNvPr id="1" name=""/>
        <p:cNvGrpSpPr/>
        <p:nvPr/>
      </p:nvGrpSpPr>
      <p:grpSpPr>
        <a:xfrm>
          <a:off x="0" y="0"/>
          <a:ext cx="0" cy="0"/>
          <a:chOff x="0" y="0"/>
          <a:chExt cx="0" cy="0"/>
        </a:xfrm>
      </p:grpSpPr>
      <p:sp>
        <p:nvSpPr>
          <p:cNvPr id="15" name="Title 13"/>
          <p:cNvSpPr>
            <a:spLocks noGrp="1"/>
          </p:cNvSpPr>
          <p:nvPr>
            <p:ph type="title" hasCustomPrompt="1"/>
          </p:nvPr>
        </p:nvSpPr>
        <p:spPr>
          <a:xfrm>
            <a:off x="815340" y="2563316"/>
            <a:ext cx="10515600" cy="1859603"/>
          </a:xfrm>
          <a:prstGeom prst="rect">
            <a:avLst/>
          </a:prstGeom>
        </p:spPr>
        <p:txBody>
          <a:bodyPr lIns="0" tIns="0" rIns="0" bIns="0" anchor="ctr"/>
          <a:lstStyle>
            <a:lvl1pPr marL="0" algn="l" defTabSz="914400" rtl="0" eaLnBrk="1" latinLnBrk="0" hangingPunct="1">
              <a:lnSpc>
                <a:spcPts val="7600"/>
              </a:lnSpc>
              <a:spcBef>
                <a:spcPct val="0"/>
              </a:spcBef>
              <a:buNone/>
              <a:defRPr lang="en-US" sz="7200" kern="1200" cap="all" spc="200">
                <a:solidFill>
                  <a:schemeClr val="bg1"/>
                </a:solidFill>
                <a:latin typeface="Gotham Light" charset="0"/>
                <a:ea typeface="Gotham Light" charset="0"/>
                <a:cs typeface="Gotham Light" charset="0"/>
              </a:defRPr>
            </a:lvl1pPr>
          </a:lstStyle>
          <a:p>
            <a:r>
              <a:rPr lang="en-US"/>
              <a:t>divider</a:t>
            </a:r>
            <a:br>
              <a:rPr lang="en-US"/>
            </a:br>
            <a:r>
              <a:rPr lang="en-US"/>
              <a:t>title style</a:t>
            </a:r>
          </a:p>
        </p:txBody>
      </p:sp>
    </p:spTree>
    <p:extLst>
      <p:ext uri="{BB962C8B-B14F-4D97-AF65-F5344CB8AC3E}">
        <p14:creationId xmlns:p14="http://schemas.microsoft.com/office/powerpoint/2010/main" val="344919052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ingle Icon Layout">
    <p:bg>
      <p:bgPr>
        <a:solidFill>
          <a:schemeClr val="tx1"/>
        </a:solidFill>
        <a:effectLst/>
      </p:bgPr>
    </p:bg>
    <p:spTree>
      <p:nvGrpSpPr>
        <p:cNvPr id="1" name=""/>
        <p:cNvGrpSpPr/>
        <p:nvPr/>
      </p:nvGrpSpPr>
      <p:grpSpPr>
        <a:xfrm>
          <a:off x="0" y="0"/>
          <a:ext cx="0" cy="0"/>
          <a:chOff x="0" y="0"/>
          <a:chExt cx="0" cy="0"/>
        </a:xfrm>
      </p:grpSpPr>
      <p:sp>
        <p:nvSpPr>
          <p:cNvPr id="16" name="Title 3"/>
          <p:cNvSpPr>
            <a:spLocks noGrp="1"/>
          </p:cNvSpPr>
          <p:nvPr>
            <p:ph type="title" hasCustomPrompt="1"/>
          </p:nvPr>
        </p:nvSpPr>
        <p:spPr>
          <a:xfrm>
            <a:off x="814948" y="440048"/>
            <a:ext cx="10515600" cy="769594"/>
          </a:xfrm>
          <a:prstGeom prst="rect">
            <a:avLst/>
          </a:prstGeom>
        </p:spPr>
        <p:txBody>
          <a:bodyPr lIns="0" tIns="0" rIns="0" bIns="0" anchor="ctr"/>
          <a:lstStyle>
            <a:lvl1pPr marL="0" algn="l" defTabSz="914400" rtl="0" eaLnBrk="1" latinLnBrk="0" hangingPunct="1">
              <a:lnSpc>
                <a:spcPts val="3600"/>
              </a:lnSpc>
              <a:spcBef>
                <a:spcPct val="0"/>
              </a:spcBef>
              <a:buNone/>
              <a:defRPr lang="en-US" sz="3200" b="1" kern="1200" cap="all" spc="200" baseline="0">
                <a:solidFill>
                  <a:schemeClr val="bg1"/>
                </a:solidFill>
                <a:latin typeface="Gotham" charset="0"/>
                <a:ea typeface="Gotham" charset="0"/>
                <a:cs typeface="Gotham" charset="0"/>
              </a:defRPr>
            </a:lvl1pPr>
          </a:lstStyle>
          <a:p>
            <a:r>
              <a:rPr lang="en-US"/>
              <a:t>Presentation title style</a:t>
            </a:r>
          </a:p>
        </p:txBody>
      </p:sp>
      <p:sp>
        <p:nvSpPr>
          <p:cNvPr id="23" name="Content Placeholder 8"/>
          <p:cNvSpPr>
            <a:spLocks noGrp="1"/>
          </p:cNvSpPr>
          <p:nvPr>
            <p:ph sz="quarter" idx="10"/>
          </p:nvPr>
        </p:nvSpPr>
        <p:spPr>
          <a:xfrm>
            <a:off x="2723563" y="1743959"/>
            <a:ext cx="7070886" cy="3930977"/>
          </a:xfrm>
          <a:prstGeom prst="rect">
            <a:avLst/>
          </a:prstGeom>
        </p:spPr>
        <p:txBody>
          <a:bodyPr lIns="0" tIns="0" rIns="0" bIns="0"/>
          <a:lstStyle>
            <a:lvl1pPr marL="0" indent="0">
              <a:buNone/>
              <a:defRPr lang="en-US" sz="1800" b="1" i="0" kern="0" cap="all" dirty="0" smtClean="0">
                <a:solidFill>
                  <a:schemeClr val="accent1"/>
                </a:solidFill>
                <a:latin typeface="Gotham" charset="0"/>
                <a:ea typeface="Gotham" charset="0"/>
                <a:cs typeface="Gotham" charset="0"/>
              </a:defRPr>
            </a:lvl1pPr>
            <a:lvl2pPr marL="228600" indent="-228600" algn="l" defTabSz="914400" rtl="0" eaLnBrk="1" latinLnBrk="0" hangingPunct="1">
              <a:lnSpc>
                <a:spcPts val="1800"/>
              </a:lnSpc>
              <a:spcBef>
                <a:spcPts val="1200"/>
              </a:spcBef>
              <a:buClr>
                <a:schemeClr val="accent1"/>
              </a:buClr>
              <a:buFont typeface="Arial"/>
              <a:buChar char="•"/>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lvl="0"/>
            <a:r>
              <a:rPr lang="en-US"/>
              <a:t>Click to edit Master text styles</a:t>
            </a:r>
          </a:p>
          <a:p>
            <a:pPr lvl="1"/>
            <a:r>
              <a:rPr lang="en-US"/>
              <a:t>Second level</a:t>
            </a:r>
          </a:p>
          <a:p>
            <a:pPr marL="457200" lvl="1" indent="-228600" algn="l" defTabSz="914400" rtl="0" eaLnBrk="1" latinLnBrk="0" hangingPunct="1">
              <a:lnSpc>
                <a:spcPts val="1800"/>
              </a:lnSpc>
              <a:spcBef>
                <a:spcPts val="400"/>
              </a:spcBef>
              <a:buClr>
                <a:schemeClr val="accent1"/>
              </a:buClr>
              <a:buFont typeface=".AppleSystemUIFont" charset="-120"/>
              <a:buChar char="–"/>
            </a:pPr>
            <a:r>
              <a:rPr lang="en-US"/>
              <a:t>Third level</a:t>
            </a:r>
          </a:p>
        </p:txBody>
      </p:sp>
      <p:sp>
        <p:nvSpPr>
          <p:cNvPr id="25" name="Text Placeholder 35"/>
          <p:cNvSpPr>
            <a:spLocks noGrp="1"/>
          </p:cNvSpPr>
          <p:nvPr>
            <p:ph type="body" sz="quarter" idx="17" hasCustomPrompt="1"/>
          </p:nvPr>
        </p:nvSpPr>
        <p:spPr>
          <a:xfrm>
            <a:off x="842519" y="1714252"/>
            <a:ext cx="1456442" cy="1456442"/>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US" sz="1800" cap="all" dirty="0">
                <a:solidFill>
                  <a:schemeClr val="accent1"/>
                </a:solidFill>
                <a:latin typeface="Gotham Book" charset="0"/>
                <a:ea typeface="Gotham Book" charset="0"/>
                <a:cs typeface="Gotham Book" charset="0"/>
              </a:defRPr>
            </a:lvl1pPr>
          </a:lstStyle>
          <a:p>
            <a:pPr marL="0" lvl="0" algn="ctr"/>
            <a:r>
              <a:rPr lang="en-US"/>
              <a:t>Icon</a:t>
            </a:r>
          </a:p>
        </p:txBody>
      </p:sp>
      <p:sp>
        <p:nvSpPr>
          <p:cNvPr id="36" name="TextBox 35"/>
          <p:cNvSpPr txBox="1"/>
          <p:nvPr userDrawn="1"/>
        </p:nvSpPr>
        <p:spPr>
          <a:xfrm>
            <a:off x="819804" y="6400800"/>
            <a:ext cx="377071" cy="457200"/>
          </a:xfrm>
          <a:prstGeom prst="rect">
            <a:avLst/>
          </a:prstGeom>
          <a:noFill/>
        </p:spPr>
        <p:txBody>
          <a:bodyPr wrap="square" lIns="0" tIns="0" rIns="0" bIns="0" rtlCol="0">
            <a:noAutofit/>
          </a:bodyPr>
          <a:lstStyle/>
          <a:p>
            <a:endParaRPr lang="en-US" sz="800" b="1" i="0" spc="200" baseline="0">
              <a:solidFill>
                <a:schemeClr val="bg2"/>
              </a:solidFill>
              <a:latin typeface="Gotham" charset="0"/>
              <a:ea typeface="Gotham" charset="0"/>
              <a:cs typeface="Gotham" charset="0"/>
            </a:endParaRPr>
          </a:p>
        </p:txBody>
      </p:sp>
    </p:spTree>
    <p:extLst>
      <p:ext uri="{BB962C8B-B14F-4D97-AF65-F5344CB8AC3E}">
        <p14:creationId xmlns:p14="http://schemas.microsoft.com/office/powerpoint/2010/main" val="189524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ivider Break with Image 2">
    <p:bg>
      <p:bgPr>
        <a:solidFill>
          <a:schemeClr val="tx1"/>
        </a:solidFill>
        <a:effectLst/>
      </p:bgPr>
    </p:bg>
    <p:spTree>
      <p:nvGrpSpPr>
        <p:cNvPr id="1" name=""/>
        <p:cNvGrpSpPr/>
        <p:nvPr/>
      </p:nvGrpSpPr>
      <p:grpSpPr>
        <a:xfrm>
          <a:off x="0" y="0"/>
          <a:ext cx="0" cy="0"/>
          <a:chOff x="0" y="0"/>
          <a:chExt cx="0" cy="0"/>
        </a:xfrm>
      </p:grpSpPr>
      <p:sp>
        <p:nvSpPr>
          <p:cNvPr id="15" name="Title 13"/>
          <p:cNvSpPr>
            <a:spLocks noGrp="1"/>
          </p:cNvSpPr>
          <p:nvPr>
            <p:ph type="title" hasCustomPrompt="1"/>
          </p:nvPr>
        </p:nvSpPr>
        <p:spPr>
          <a:xfrm>
            <a:off x="815340" y="2563316"/>
            <a:ext cx="10515600" cy="1859603"/>
          </a:xfrm>
          <a:prstGeom prst="rect">
            <a:avLst/>
          </a:prstGeom>
        </p:spPr>
        <p:txBody>
          <a:bodyPr lIns="0" tIns="0" rIns="0" bIns="0" anchor="ctr"/>
          <a:lstStyle>
            <a:lvl1pPr marL="0" algn="l" defTabSz="914400" rtl="0" eaLnBrk="1" latinLnBrk="0" hangingPunct="1">
              <a:lnSpc>
                <a:spcPts val="7600"/>
              </a:lnSpc>
              <a:spcBef>
                <a:spcPct val="0"/>
              </a:spcBef>
              <a:buNone/>
              <a:defRPr lang="en-US" sz="7200" kern="1200" cap="all" spc="200">
                <a:solidFill>
                  <a:schemeClr val="bg1"/>
                </a:solidFill>
                <a:latin typeface="Gotham Light" charset="0"/>
                <a:ea typeface="Gotham Light" charset="0"/>
                <a:cs typeface="Gotham Light" charset="0"/>
              </a:defRPr>
            </a:lvl1pPr>
          </a:lstStyle>
          <a:p>
            <a:r>
              <a:rPr lang="en-US"/>
              <a:t>divider</a:t>
            </a:r>
            <a:br>
              <a:rPr lang="en-US"/>
            </a:br>
            <a:r>
              <a:rPr lang="en-US"/>
              <a:t>title style</a:t>
            </a:r>
          </a:p>
        </p:txBody>
      </p:sp>
    </p:spTree>
    <p:extLst>
      <p:ext uri="{BB962C8B-B14F-4D97-AF65-F5344CB8AC3E}">
        <p14:creationId xmlns:p14="http://schemas.microsoft.com/office/powerpoint/2010/main" val="23649527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ivider Break">
    <p:bg>
      <p:bgPr>
        <a:solidFill>
          <a:schemeClr val="tx1"/>
        </a:solidFill>
        <a:effectLst/>
      </p:bgPr>
    </p:bg>
    <p:spTree>
      <p:nvGrpSpPr>
        <p:cNvPr id="1" name=""/>
        <p:cNvGrpSpPr/>
        <p:nvPr/>
      </p:nvGrpSpPr>
      <p:grpSpPr>
        <a:xfrm>
          <a:off x="0" y="0"/>
          <a:ext cx="0" cy="0"/>
          <a:chOff x="0" y="0"/>
          <a:chExt cx="0" cy="0"/>
        </a:xfrm>
      </p:grpSpPr>
      <p:sp>
        <p:nvSpPr>
          <p:cNvPr id="15" name="Title 13"/>
          <p:cNvSpPr>
            <a:spLocks noGrp="1"/>
          </p:cNvSpPr>
          <p:nvPr>
            <p:ph type="title" hasCustomPrompt="1"/>
          </p:nvPr>
        </p:nvSpPr>
        <p:spPr>
          <a:xfrm>
            <a:off x="815340" y="2563316"/>
            <a:ext cx="10515600" cy="1859603"/>
          </a:xfrm>
          <a:prstGeom prst="rect">
            <a:avLst/>
          </a:prstGeom>
        </p:spPr>
        <p:txBody>
          <a:bodyPr lIns="0" tIns="0" rIns="0" bIns="0" anchor="ctr"/>
          <a:lstStyle>
            <a:lvl1pPr marL="0" algn="l" defTabSz="914400" rtl="0" eaLnBrk="1" latinLnBrk="0" hangingPunct="1">
              <a:lnSpc>
                <a:spcPts val="7600"/>
              </a:lnSpc>
              <a:spcBef>
                <a:spcPct val="0"/>
              </a:spcBef>
              <a:buNone/>
              <a:defRPr lang="en-US" sz="7200" kern="1200" cap="all" spc="200">
                <a:solidFill>
                  <a:schemeClr val="bg1"/>
                </a:solidFill>
                <a:latin typeface="Gotham Light" charset="0"/>
                <a:ea typeface="Gotham Light" charset="0"/>
                <a:cs typeface="Gotham Light" charset="0"/>
              </a:defRPr>
            </a:lvl1pPr>
          </a:lstStyle>
          <a:p>
            <a:r>
              <a:rPr lang="en-US" dirty="0"/>
              <a:t>divider</a:t>
            </a:r>
            <a:br>
              <a:rPr lang="en-US" dirty="0"/>
            </a:br>
            <a:r>
              <a:rPr lang="en-US" dirty="0"/>
              <a:t>title style</a:t>
            </a:r>
          </a:p>
        </p:txBody>
      </p:sp>
    </p:spTree>
    <p:extLst>
      <p:ext uri="{BB962C8B-B14F-4D97-AF65-F5344CB8AC3E}">
        <p14:creationId xmlns:p14="http://schemas.microsoft.com/office/powerpoint/2010/main" val="5983812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with Callout">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814948" y="440048"/>
            <a:ext cx="10515600" cy="769594"/>
          </a:xfrm>
          <a:prstGeom prst="rect">
            <a:avLst/>
          </a:prstGeom>
        </p:spPr>
        <p:txBody>
          <a:bodyPr lIns="0" tIns="0" rIns="0" bIns="0" anchor="ctr"/>
          <a:lstStyle>
            <a:lvl1pPr marL="0" algn="l" defTabSz="914400" rtl="0" eaLnBrk="1" latinLnBrk="0" hangingPunct="1">
              <a:lnSpc>
                <a:spcPts val="3600"/>
              </a:lnSpc>
              <a:spcBef>
                <a:spcPct val="0"/>
              </a:spcBef>
              <a:buNone/>
              <a:defRPr lang="en-US" sz="3200" b="1" kern="1200" cap="all" spc="200" baseline="0">
                <a:solidFill>
                  <a:schemeClr val="bg1"/>
                </a:solidFill>
                <a:latin typeface="Gotham" charset="0"/>
                <a:ea typeface="Gotham" charset="0"/>
                <a:cs typeface="Gotham" charset="0"/>
              </a:defRPr>
            </a:lvl1pPr>
          </a:lstStyle>
          <a:p>
            <a:r>
              <a:rPr lang="en-US"/>
              <a:t>Presentation title style</a:t>
            </a:r>
          </a:p>
        </p:txBody>
      </p:sp>
      <p:sp>
        <p:nvSpPr>
          <p:cNvPr id="9" name="Content Placeholder 8"/>
          <p:cNvSpPr>
            <a:spLocks noGrp="1"/>
          </p:cNvSpPr>
          <p:nvPr>
            <p:ph sz="quarter" idx="10"/>
          </p:nvPr>
        </p:nvSpPr>
        <p:spPr>
          <a:xfrm>
            <a:off x="824376" y="1590675"/>
            <a:ext cx="6005661" cy="3688335"/>
          </a:xfrm>
          <a:prstGeom prst="rect">
            <a:avLst/>
          </a:prstGeom>
        </p:spPr>
        <p:txBody>
          <a:bodyPr lIns="0" tIns="0" rIns="0" bIns="0"/>
          <a:lstStyle>
            <a:lvl1pPr marL="0" indent="0">
              <a:buNone/>
              <a:defRPr lang="en-US" sz="1800" b="1" i="0" kern="0" cap="all" dirty="0" smtClean="0">
                <a:solidFill>
                  <a:schemeClr val="accent1"/>
                </a:solidFill>
                <a:latin typeface="Gotham" charset="0"/>
                <a:ea typeface="Gotham" charset="0"/>
                <a:cs typeface="Gotham" charset="0"/>
              </a:defRPr>
            </a:lvl1pPr>
            <a:lvl2pPr marL="228600" indent="-228600" algn="l" defTabSz="914400" rtl="0" eaLnBrk="1" latinLnBrk="0" hangingPunct="1">
              <a:lnSpc>
                <a:spcPts val="1800"/>
              </a:lnSpc>
              <a:spcBef>
                <a:spcPts val="1200"/>
              </a:spcBef>
              <a:buClr>
                <a:schemeClr val="accent1"/>
              </a:buClr>
              <a:buFont typeface="Arial"/>
              <a:buChar char="•"/>
              <a:defRPr lang="en-US" sz="1800" kern="1200" dirty="0" smtClean="0">
                <a:solidFill>
                  <a:schemeClr val="bg1"/>
                </a:solidFill>
                <a:latin typeface="Gotham Light" charset="0"/>
                <a:ea typeface="Gotham Light" charset="0"/>
                <a:cs typeface="Gotham Light" charset="0"/>
              </a:defRPr>
            </a:lvl2pPr>
            <a:lvl3pPr marL="514350" indent="-285750">
              <a:defRPr lang="en-US" sz="1400" kern="1200" dirty="0" smtClean="0">
                <a:solidFill>
                  <a:schemeClr val="tx2"/>
                </a:solidFill>
                <a:latin typeface="Gotham Light" charset="0"/>
                <a:ea typeface="Gotham Light" charset="0"/>
                <a:cs typeface="Gotham Light" charset="0"/>
              </a:defRPr>
            </a:lvl3pPr>
          </a:lstStyle>
          <a:p>
            <a:pPr lvl="0"/>
            <a:r>
              <a:rPr lang="en-US"/>
              <a:t>Click to edit Master text styles</a:t>
            </a:r>
          </a:p>
          <a:p>
            <a:pPr lvl="1"/>
            <a:r>
              <a:rPr lang="en-US"/>
              <a:t>Second level</a:t>
            </a:r>
          </a:p>
          <a:p>
            <a:pPr marL="457200" lvl="1" indent="-228600" algn="l" defTabSz="914400" rtl="0" eaLnBrk="1" latinLnBrk="0" hangingPunct="1">
              <a:lnSpc>
                <a:spcPts val="1800"/>
              </a:lnSpc>
              <a:spcBef>
                <a:spcPts val="400"/>
              </a:spcBef>
              <a:buClr>
                <a:schemeClr val="accent1"/>
              </a:buClr>
              <a:buFont typeface=".AppleSystemUIFont" charset="-120"/>
              <a:buChar char="–"/>
            </a:pPr>
            <a:r>
              <a:rPr lang="en-US"/>
              <a:t>Third level</a:t>
            </a:r>
          </a:p>
        </p:txBody>
      </p:sp>
      <p:sp>
        <p:nvSpPr>
          <p:cNvPr id="21" name="Content Placeholder 19"/>
          <p:cNvSpPr>
            <a:spLocks noGrp="1"/>
          </p:cNvSpPr>
          <p:nvPr>
            <p:ph sz="quarter" idx="11"/>
          </p:nvPr>
        </p:nvSpPr>
        <p:spPr>
          <a:xfrm>
            <a:off x="7989253" y="1590675"/>
            <a:ext cx="3303587" cy="3687763"/>
          </a:xfrm>
          <a:prstGeom prst="rect">
            <a:avLst/>
          </a:prstGeom>
        </p:spPr>
        <p:txBody>
          <a:bodyPr lIns="0" tIns="0" rIns="0" bIns="0"/>
          <a:lstStyle>
            <a:lvl1pPr marL="0" indent="0" algn="l" defTabSz="914400" rtl="0" eaLnBrk="1" fontAlgn="base" latinLnBrk="0" hangingPunct="1">
              <a:lnSpc>
                <a:spcPct val="100000"/>
              </a:lnSpc>
              <a:spcBef>
                <a:spcPts val="2400"/>
              </a:spcBef>
              <a:spcAft>
                <a:spcPct val="0"/>
              </a:spcAft>
              <a:buFont typeface="Arial"/>
              <a:buNone/>
              <a:defRPr lang="en-US" sz="2400" kern="0" smtClean="0">
                <a:solidFill>
                  <a:schemeClr val="accent1"/>
                </a:solidFill>
                <a:latin typeface="Gotham Light" charset="0"/>
                <a:ea typeface="Gotham Light" charset="0"/>
                <a:cs typeface="Gotham Light" charset="0"/>
              </a:defRPr>
            </a:lvl1pPr>
          </a:lstStyle>
          <a:p>
            <a:pPr lvl="0"/>
            <a:r>
              <a:rPr lang="en-US"/>
              <a:t>Click to edit Master text styles</a:t>
            </a:r>
          </a:p>
        </p:txBody>
      </p:sp>
    </p:spTree>
    <p:extLst>
      <p:ext uri="{BB962C8B-B14F-4D97-AF65-F5344CB8AC3E}">
        <p14:creationId xmlns:p14="http://schemas.microsoft.com/office/powerpoint/2010/main" val="376661266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DA8358-C663-42B5-AC59-69EAC9C127FB}"/>
              </a:ext>
            </a:extLst>
          </p:cNvPr>
          <p:cNvSpPr txBox="1"/>
          <p:nvPr userDrawn="1"/>
        </p:nvSpPr>
        <p:spPr>
          <a:xfrm>
            <a:off x="86627" y="6400800"/>
            <a:ext cx="1704313" cy="369332"/>
          </a:xfrm>
          <a:prstGeom prst="rect">
            <a:avLst/>
          </a:prstGeom>
          <a:noFill/>
        </p:spPr>
        <p:txBody>
          <a:bodyPr wrap="none" rtlCol="0">
            <a:spAutoFit/>
          </a:bodyPr>
          <a:lstStyle/>
          <a:p>
            <a:r>
              <a:rPr lang="en-US" dirty="0">
                <a:solidFill>
                  <a:schemeClr val="bg1">
                    <a:lumMod val="75000"/>
                  </a:schemeClr>
                </a:solidFill>
              </a:rPr>
              <a:t>@SOCIALMEDIA</a:t>
            </a:r>
          </a:p>
        </p:txBody>
      </p:sp>
    </p:spTree>
    <p:extLst>
      <p:ext uri="{BB962C8B-B14F-4D97-AF65-F5344CB8AC3E}">
        <p14:creationId xmlns:p14="http://schemas.microsoft.com/office/powerpoint/2010/main" val="1690035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orms.gle/JuMq66c5FC8hStx68" TargetMode="Externa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9.png"/><Relationship Id="rId7"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hyperlink" Target="https://bit.ly/2IHLZF8" TargetMode="Externa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44EE362-90E7-43B1-B054-9E1D0C448ADF}"/>
              </a:ext>
            </a:extLst>
          </p:cNvPr>
          <p:cNvSpPr txBox="1">
            <a:spLocks/>
          </p:cNvSpPr>
          <p:nvPr/>
        </p:nvSpPr>
        <p:spPr>
          <a:xfrm>
            <a:off x="814476" y="4769963"/>
            <a:ext cx="3035461" cy="406359"/>
          </a:xfrm>
          <a:prstGeom prst="rect">
            <a:avLst/>
          </a:prstGeom>
        </p:spPr>
        <p:txBody>
          <a:bodyPr lIns="0" tIns="0" rIns="0" bIns="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solidFill>
                  <a:schemeClr val="accent1"/>
                </a:solidFill>
                <a:latin typeface="Gotham" charset="0"/>
                <a:ea typeface="Gotham" charset="0"/>
                <a:cs typeface="Gotham" charset="0"/>
              </a:rPr>
              <a:t>Month, Date, Year</a:t>
            </a:r>
          </a:p>
        </p:txBody>
      </p:sp>
      <p:sp>
        <p:nvSpPr>
          <p:cNvPr id="6" name="Title 1">
            <a:extLst>
              <a:ext uri="{FF2B5EF4-FFF2-40B4-BE49-F238E27FC236}">
                <a16:creationId xmlns:a16="http://schemas.microsoft.com/office/drawing/2014/main" id="{C812EB48-FE4D-4BFC-9CED-C20D24B3E626}"/>
              </a:ext>
            </a:extLst>
          </p:cNvPr>
          <p:cNvSpPr txBox="1">
            <a:spLocks/>
          </p:cNvSpPr>
          <p:nvPr/>
        </p:nvSpPr>
        <p:spPr>
          <a:xfrm>
            <a:off x="815340" y="1976175"/>
            <a:ext cx="10515600" cy="1859603"/>
          </a:xfrm>
          <a:prstGeom prst="rect">
            <a:avLst/>
          </a:prstGeom>
        </p:spPr>
        <p:txBody>
          <a:bodyPr vert="horz" lIns="0" tIns="0" rIns="0" bIns="0" rtlCol="0" anchor="ctr">
            <a:normAutofit/>
          </a:bodyPr>
          <a:lstStyle>
            <a:lvl1pPr marL="0" algn="l" defTabSz="914400" rtl="0" eaLnBrk="1" latinLnBrk="0" hangingPunct="1">
              <a:lnSpc>
                <a:spcPts val="7600"/>
              </a:lnSpc>
              <a:spcBef>
                <a:spcPct val="0"/>
              </a:spcBef>
              <a:buNone/>
              <a:defRPr lang="en-US" sz="7200" kern="1200" cap="all" spc="200">
                <a:solidFill>
                  <a:schemeClr val="bg1"/>
                </a:solidFill>
                <a:latin typeface="Gotham Light" charset="0"/>
                <a:ea typeface="Gotham Light" charset="0"/>
                <a:cs typeface="Gotham Light" charset="0"/>
              </a:defRPr>
            </a:lvl1pPr>
          </a:lstStyle>
          <a:p>
            <a:pPr>
              <a:lnSpc>
                <a:spcPct val="100000"/>
              </a:lnSpc>
            </a:pPr>
            <a:r>
              <a:rPr lang="en-US" sz="4800" dirty="0">
                <a:latin typeface="Gotham Light"/>
              </a:rPr>
              <a:t>[Presentation Title]</a:t>
            </a:r>
            <a:endParaRPr lang="en-US" sz="4800" dirty="0"/>
          </a:p>
        </p:txBody>
      </p:sp>
      <p:sp>
        <p:nvSpPr>
          <p:cNvPr id="7" name="Subtitle 2">
            <a:extLst>
              <a:ext uri="{FF2B5EF4-FFF2-40B4-BE49-F238E27FC236}">
                <a16:creationId xmlns:a16="http://schemas.microsoft.com/office/drawing/2014/main" id="{441F50BC-C71B-4A27-A793-631FDE2EA305}"/>
              </a:ext>
            </a:extLst>
          </p:cNvPr>
          <p:cNvSpPr txBox="1">
            <a:spLocks/>
          </p:cNvSpPr>
          <p:nvPr/>
        </p:nvSpPr>
        <p:spPr>
          <a:xfrm>
            <a:off x="815340" y="5777769"/>
            <a:ext cx="3540350" cy="406359"/>
          </a:xfrm>
          <a:prstGeom prst="rect">
            <a:avLst/>
          </a:prstGeom>
        </p:spPr>
        <p:txBody>
          <a:bodyPr lIns="0" tIns="0" rIns="0" bIns="0"/>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1800" b="1">
                <a:solidFill>
                  <a:schemeClr val="accent1"/>
                </a:solidFill>
                <a:latin typeface="Gotham" charset="0"/>
                <a:ea typeface="Gotham" charset="0"/>
                <a:cs typeface="Gotham" charset="0"/>
              </a:rPr>
              <a:t>presented by []</a:t>
            </a:r>
          </a:p>
        </p:txBody>
      </p:sp>
    </p:spTree>
    <p:extLst>
      <p:ext uri="{BB962C8B-B14F-4D97-AF65-F5344CB8AC3E}">
        <p14:creationId xmlns:p14="http://schemas.microsoft.com/office/powerpoint/2010/main" val="426382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7"/>
          <p:cNvSpPr>
            <a:spLocks noGrp="1"/>
          </p:cNvSpPr>
          <p:nvPr>
            <p:ph type="title"/>
          </p:nvPr>
        </p:nvSpPr>
        <p:spPr/>
        <p:txBody>
          <a:bodyPr/>
          <a:lstStyle/>
          <a:p>
            <a:r>
              <a:rPr lang="en-US"/>
              <a:t>The essentials</a:t>
            </a:r>
          </a:p>
        </p:txBody>
      </p:sp>
      <p:sp>
        <p:nvSpPr>
          <p:cNvPr id="16" name="Content Placeholder 13"/>
          <p:cNvSpPr>
            <a:spLocks noGrp="1"/>
          </p:cNvSpPr>
          <p:nvPr>
            <p:ph sz="quarter" idx="10"/>
          </p:nvPr>
        </p:nvSpPr>
        <p:spPr>
          <a:xfrm>
            <a:off x="824376" y="1641475"/>
            <a:ext cx="6005661" cy="3688335"/>
          </a:xfrm>
        </p:spPr>
        <p:txBody>
          <a:bodyPr lIns="0" tIns="0" rIns="0" bIns="0" anchor="t">
            <a:normAutofit lnSpcReduction="10000"/>
          </a:bodyPr>
          <a:lstStyle/>
          <a:p>
            <a:pPr fontAlgn="base">
              <a:lnSpc>
                <a:spcPct val="100000"/>
              </a:lnSpc>
              <a:spcBef>
                <a:spcPts val="2400"/>
              </a:spcBef>
              <a:spcAft>
                <a:spcPct val="0"/>
              </a:spcAft>
            </a:pPr>
            <a:r>
              <a:rPr lang="en-US" sz="2400" cap="none" dirty="0">
                <a:latin typeface="Gotham"/>
              </a:rPr>
              <a:t>Technically Speaking: Speaking at Tech Conferences</a:t>
            </a:r>
            <a:endParaRPr lang="en-US" sz="2400" cap="none" dirty="0">
              <a:latin typeface="Gotham"/>
              <a:ea typeface="Gotham Book" charset="0"/>
              <a:cs typeface="Gotham Book" charset="0"/>
            </a:endParaRPr>
          </a:p>
          <a:p>
            <a:pPr>
              <a:lnSpc>
                <a:spcPct val="100000"/>
              </a:lnSpc>
              <a:spcBef>
                <a:spcPts val="2400"/>
              </a:spcBef>
              <a:spcAft>
                <a:spcPct val="0"/>
              </a:spcAft>
            </a:pPr>
            <a:r>
              <a:rPr lang="en-US" cap="none" dirty="0">
                <a:latin typeface="Gotham"/>
              </a:rPr>
              <a:t>Abstract:</a:t>
            </a:r>
          </a:p>
          <a:p>
            <a:r>
              <a:rPr lang="en-US" sz="1400" b="0" cap="none" dirty="0">
                <a:solidFill>
                  <a:schemeClr val="bg1"/>
                </a:solidFill>
                <a:latin typeface="Gotham"/>
              </a:rPr>
              <a:t>[Practice] We've been noticing a trend at tech conferences. A serious lack of diversity. While strides have been made in recent years to get much more gender diversity, there still exists a disturbing lack of black technical speakers.</a:t>
            </a:r>
          </a:p>
          <a:p>
            <a:r>
              <a:rPr lang="en-US" sz="1400" b="0" cap="none" dirty="0">
                <a:solidFill>
                  <a:schemeClr val="bg1"/>
                </a:solidFill>
                <a:latin typeface="Gotham"/>
              </a:rPr>
              <a:t>When asked why it is so difficult to attract black speakers, conference organizers quickly point out the fact that black people are not submitting proposals to speak.</a:t>
            </a:r>
          </a:p>
          <a:p>
            <a:r>
              <a:rPr lang="en-US" sz="1400" b="0" cap="none" dirty="0">
                <a:solidFill>
                  <a:schemeClr val="bg1"/>
                </a:solidFill>
                <a:latin typeface="Gotham"/>
              </a:rPr>
              <a:t>We're here to change that.</a:t>
            </a:r>
          </a:p>
          <a:p>
            <a:r>
              <a:rPr lang="en-US" sz="1400" b="0" cap="none" dirty="0">
                <a:solidFill>
                  <a:schemeClr val="bg1"/>
                </a:solidFill>
                <a:latin typeface="Gotham"/>
              </a:rPr>
              <a:t>Talking about things that you know is not as difficult as you might think. Once you get used to the process of preparing talks and submitting proposals, it becomes easier each time.</a:t>
            </a:r>
          </a:p>
          <a:p>
            <a:r>
              <a:rPr lang="en-US" sz="1400" b="0" cap="none" dirty="0">
                <a:solidFill>
                  <a:schemeClr val="bg1"/>
                </a:solidFill>
                <a:latin typeface="Gotham"/>
              </a:rPr>
              <a:t>Please join me as we go over very specific techniques for giving tech talks.</a:t>
            </a:r>
          </a:p>
          <a:p>
            <a:endParaRPr lang="en-US" dirty="0">
              <a:solidFill>
                <a:schemeClr val="bg1"/>
              </a:solidFill>
            </a:endParaRPr>
          </a:p>
        </p:txBody>
      </p:sp>
      <p:sp>
        <p:nvSpPr>
          <p:cNvPr id="15" name="Content Placeholder 14"/>
          <p:cNvSpPr>
            <a:spLocks noGrp="1"/>
          </p:cNvSpPr>
          <p:nvPr>
            <p:ph sz="quarter" idx="11"/>
          </p:nvPr>
        </p:nvSpPr>
        <p:spPr>
          <a:xfrm>
            <a:off x="8139730" y="3790441"/>
            <a:ext cx="3035293" cy="2275267"/>
          </a:xfrm>
        </p:spPr>
        <p:txBody>
          <a:bodyPr lIns="0" tIns="0" rIns="0" bIns="0" anchor="t"/>
          <a:lstStyle/>
          <a:p>
            <a:pPr>
              <a:spcBef>
                <a:spcPts val="0"/>
              </a:spcBef>
            </a:pPr>
            <a:r>
              <a:rPr lang="en-US" sz="1800" b="1" dirty="0">
                <a:latin typeface="Gotham"/>
              </a:rPr>
              <a:t>Speaker Bio:</a:t>
            </a:r>
            <a:endParaRPr lang="en-US" sz="1800" b="1" dirty="0">
              <a:solidFill>
                <a:srgbClr val="FFFFFF"/>
              </a:solidFill>
            </a:endParaRPr>
          </a:p>
          <a:p>
            <a:pPr>
              <a:spcBef>
                <a:spcPts val="0"/>
              </a:spcBef>
            </a:pPr>
            <a:r>
              <a:rPr lang="en-US" sz="1200" dirty="0">
                <a:solidFill>
                  <a:schemeClr val="bg1"/>
                </a:solidFill>
                <a:latin typeface="Gotham"/>
              </a:rPr>
              <a:t>[Practice] Avery Smith learned how to be an engineer by sitting with her father as he experimented with a brand new language called Objective-C. By the time she went to school to study Computer Science, she had already published her first app to the ACME store. Since then, Avery has held key roles three Fortune 50 Companies. Today, she works for the same ACME company where she published her app so many years ago.</a:t>
            </a:r>
            <a:endParaRPr lang="en-US" dirty="0">
              <a:solidFill>
                <a:schemeClr val="bg1"/>
              </a:solidFill>
            </a:endParaRPr>
          </a:p>
        </p:txBody>
      </p:sp>
      <p:cxnSp>
        <p:nvCxnSpPr>
          <p:cNvPr id="21" name="Straight Connector 20"/>
          <p:cNvCxnSpPr/>
          <p:nvPr/>
        </p:nvCxnSpPr>
        <p:spPr>
          <a:xfrm>
            <a:off x="7484883" y="1590118"/>
            <a:ext cx="0" cy="4084818"/>
          </a:xfrm>
          <a:prstGeom prst="line">
            <a:avLst/>
          </a:prstGeom>
          <a:ln w="19050" cap="flat">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8141624" y="1438275"/>
            <a:ext cx="3033399" cy="2291247"/>
          </a:xfrm>
          <a:prstGeom prst="rect">
            <a:avLst/>
          </a:prstGeom>
        </p:spPr>
      </p:pic>
      <p:sp>
        <p:nvSpPr>
          <p:cNvPr id="4" name="Rectangle 3"/>
          <p:cNvSpPr/>
          <p:nvPr/>
        </p:nvSpPr>
        <p:spPr>
          <a:xfrm>
            <a:off x="10510" y="6596379"/>
            <a:ext cx="12192000" cy="253916"/>
          </a:xfrm>
          <a:prstGeom prst="rect">
            <a:avLst/>
          </a:prstGeom>
        </p:spPr>
        <p:txBody>
          <a:bodyPr wrap="square">
            <a:spAutoFit/>
          </a:bodyPr>
          <a:lstStyle/>
          <a:p>
            <a:pPr algn="ctr"/>
            <a:r>
              <a:rPr lang="en-US" sz="1050">
                <a:solidFill>
                  <a:schemeClr val="bg1"/>
                </a:solidFill>
              </a:rPr>
              <a:t>https://pixabay.com/photos/curly-hair-headshot-portrait-young-2740602</a:t>
            </a:r>
          </a:p>
        </p:txBody>
      </p:sp>
    </p:spTree>
    <p:extLst>
      <p:ext uri="{BB962C8B-B14F-4D97-AF65-F5344CB8AC3E}">
        <p14:creationId xmlns:p14="http://schemas.microsoft.com/office/powerpoint/2010/main" val="1531998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dirty="0">
                <a:latin typeface="Gotham Light"/>
              </a:rPr>
              <a:t>Exercise 1:</a:t>
            </a:r>
            <a:br>
              <a:rPr lang="en-US" sz="3600" dirty="0"/>
            </a:br>
            <a:r>
              <a:rPr lang="en-US" sz="2400" dirty="0">
                <a:latin typeface="Gotham Light"/>
              </a:rPr>
              <a:t>create a speaker </a:t>
            </a:r>
            <a:r>
              <a:rPr lang="en-US" sz="2400">
                <a:latin typeface="Gotham Light"/>
              </a:rPr>
              <a:t>bio (15 </a:t>
            </a:r>
            <a:r>
              <a:rPr lang="en-US" sz="2400" dirty="0">
                <a:latin typeface="Gotham Light"/>
              </a:rPr>
              <a:t>minutes)</a:t>
            </a:r>
          </a:p>
        </p:txBody>
      </p:sp>
    </p:spTree>
    <p:extLst>
      <p:ext uri="{BB962C8B-B14F-4D97-AF65-F5344CB8AC3E}">
        <p14:creationId xmlns:p14="http://schemas.microsoft.com/office/powerpoint/2010/main" val="91437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062" y="1254443"/>
            <a:ext cx="6090090" cy="307975"/>
          </a:xfrm>
        </p:spPr>
        <p:txBody>
          <a:bodyPr/>
          <a:lstStyle/>
          <a:p>
            <a:r>
              <a:rPr lang="en-US" dirty="0"/>
              <a:t>Things to include</a:t>
            </a:r>
          </a:p>
        </p:txBody>
      </p:sp>
      <p:sp>
        <p:nvSpPr>
          <p:cNvPr id="3" name="Title 2"/>
          <p:cNvSpPr>
            <a:spLocks noGrp="1"/>
          </p:cNvSpPr>
          <p:nvPr>
            <p:ph type="title"/>
          </p:nvPr>
        </p:nvSpPr>
        <p:spPr/>
        <p:txBody>
          <a:bodyPr/>
          <a:lstStyle/>
          <a:p>
            <a:r>
              <a:rPr lang="en-US" dirty="0"/>
              <a:t>Creating a speaker bio</a:t>
            </a:r>
          </a:p>
        </p:txBody>
      </p:sp>
      <p:sp>
        <p:nvSpPr>
          <p:cNvPr id="5" name="Content Placeholder 4"/>
          <p:cNvSpPr>
            <a:spLocks noGrp="1"/>
          </p:cNvSpPr>
          <p:nvPr>
            <p:ph sz="quarter" idx="11"/>
          </p:nvPr>
        </p:nvSpPr>
        <p:spPr>
          <a:xfrm>
            <a:off x="824377" y="1847319"/>
            <a:ext cx="6090774" cy="1810282"/>
          </a:xfrm>
        </p:spPr>
        <p:txBody>
          <a:bodyPr numCol="1">
            <a:normAutofit fontScale="85000" lnSpcReduction="20000"/>
          </a:bodyPr>
          <a:lstStyle/>
          <a:p>
            <a:pPr marL="457200" indent="-457200">
              <a:buFont typeface="+mj-lt"/>
              <a:buAutoNum type="arabicPeriod"/>
            </a:pPr>
            <a:r>
              <a:rPr lang="en-US" sz="2000" cap="none" dirty="0">
                <a:solidFill>
                  <a:schemeClr val="bg1"/>
                </a:solidFill>
              </a:rPr>
              <a:t>How did you get started in engineering?</a:t>
            </a:r>
          </a:p>
          <a:p>
            <a:pPr marL="457200" indent="-457200">
              <a:buFont typeface="+mj-lt"/>
              <a:buAutoNum type="arabicPeriod"/>
            </a:pPr>
            <a:r>
              <a:rPr lang="en-US" sz="2000" cap="none" dirty="0">
                <a:solidFill>
                  <a:schemeClr val="bg1"/>
                </a:solidFill>
              </a:rPr>
              <a:t>What have you done since getting started?</a:t>
            </a:r>
          </a:p>
          <a:p>
            <a:pPr marL="457200" indent="-457200">
              <a:buFont typeface="+mj-lt"/>
              <a:buAutoNum type="arabicPeriod"/>
            </a:pPr>
            <a:r>
              <a:rPr lang="en-US" sz="2000" cap="none" dirty="0">
                <a:solidFill>
                  <a:schemeClr val="bg1"/>
                </a:solidFill>
              </a:rPr>
              <a:t>What is your current job?</a:t>
            </a:r>
          </a:p>
          <a:p>
            <a:pPr marL="457200" indent="-457200">
              <a:buFont typeface="+mj-lt"/>
              <a:buAutoNum type="arabicPeriod"/>
            </a:pPr>
            <a:r>
              <a:rPr lang="en-US" sz="2000" cap="none" dirty="0">
                <a:solidFill>
                  <a:schemeClr val="bg1"/>
                </a:solidFill>
              </a:rPr>
              <a:t>What do you do when you are not engineering?</a:t>
            </a:r>
          </a:p>
          <a:p>
            <a:pPr marL="457200" indent="-457200">
              <a:buFont typeface="+mj-lt"/>
              <a:buAutoNum type="arabicPeriod"/>
            </a:pPr>
            <a:r>
              <a:rPr lang="en-US" sz="2000" cap="none" dirty="0">
                <a:solidFill>
                  <a:schemeClr val="bg1"/>
                </a:solidFill>
              </a:rPr>
              <a:t>Do you have an advanced degree?</a:t>
            </a:r>
          </a:p>
          <a:p>
            <a:pPr marL="457200" indent="-457200">
              <a:buFont typeface="+mj-lt"/>
              <a:buAutoNum type="arabicPeriod"/>
            </a:pPr>
            <a:r>
              <a:rPr lang="en-US" sz="2000" cap="none" dirty="0">
                <a:solidFill>
                  <a:schemeClr val="bg1"/>
                </a:solidFill>
              </a:rPr>
              <a:t>Were you a part of a well known project?</a:t>
            </a:r>
          </a:p>
          <a:p>
            <a:pPr marL="342900" indent="-342900">
              <a:buFont typeface="+mj-lt"/>
              <a:buAutoNum type="arabicPeriod"/>
            </a:pPr>
            <a:endParaRPr lang="en-US" sz="2000" b="0" cap="none" dirty="0">
              <a:solidFill>
                <a:schemeClr val="bg1"/>
              </a:solidFill>
            </a:endParaRPr>
          </a:p>
          <a:p>
            <a:pPr marL="342900" indent="-342900">
              <a:buFont typeface="+mj-lt"/>
              <a:buAutoNum type="arabicPeriod"/>
            </a:pPr>
            <a:endParaRPr lang="en-US" sz="2000" b="0" cap="none" dirty="0">
              <a:solidFill>
                <a:schemeClr val="bg1"/>
              </a:solidFill>
            </a:endParaRPr>
          </a:p>
        </p:txBody>
      </p:sp>
      <p:sp>
        <p:nvSpPr>
          <p:cNvPr id="8" name="Content Placeholder 14"/>
          <p:cNvSpPr txBox="1">
            <a:spLocks/>
          </p:cNvSpPr>
          <p:nvPr/>
        </p:nvSpPr>
        <p:spPr>
          <a:xfrm>
            <a:off x="8139730" y="3790441"/>
            <a:ext cx="3035293" cy="2275267"/>
          </a:xfrm>
          <a:prstGeom prst="rect">
            <a:avLst/>
          </a:prstGeom>
        </p:spPr>
        <p:txBody>
          <a:bodyPr lIns="0" tIns="0" rIns="0" bIns="0" numCol="1" spcCol="914400" anchor="t"/>
          <a:lstStyle>
            <a:lvl1pPr marL="0" indent="0" algn="l" defTabSz="914400" rtl="0" eaLnBrk="1" latinLnBrk="0" hangingPunct="1">
              <a:lnSpc>
                <a:spcPct val="90000"/>
              </a:lnSpc>
              <a:spcBef>
                <a:spcPts val="1000"/>
              </a:spcBef>
              <a:buFont typeface="Arial"/>
              <a:buNone/>
              <a:defRPr lang="en-US" sz="1400" b="1" i="0" kern="0" cap="all" dirty="0" smtClean="0">
                <a:solidFill>
                  <a:srgbClr val="2B9CD8"/>
                </a:solidFill>
                <a:latin typeface="Gotham" charset="0"/>
                <a:ea typeface="Gotham" charset="0"/>
                <a:cs typeface="Gotham" charset="0"/>
              </a:defRPr>
            </a:lvl1pPr>
            <a:lvl2pPr marL="228600" indent="-228600" algn="l" defTabSz="914400" rtl="0" eaLnBrk="1" latinLnBrk="0" hangingPunct="1">
              <a:lnSpc>
                <a:spcPts val="1800"/>
              </a:lnSpc>
              <a:spcBef>
                <a:spcPts val="1200"/>
              </a:spcBef>
              <a:buClr>
                <a:schemeClr val="accent1"/>
              </a:buClr>
              <a:buFont typeface="Arial"/>
              <a:buChar char="•"/>
              <a:defRPr lang="en-US" sz="1800" kern="1200" dirty="0" smtClean="0">
                <a:solidFill>
                  <a:schemeClr val="bg1"/>
                </a:solidFill>
                <a:latin typeface="Gotham Light" charset="0"/>
                <a:ea typeface="Gotham Light" charset="0"/>
                <a:cs typeface="Gotham Light" charset="0"/>
              </a:defRPr>
            </a:lvl2pPr>
            <a:lvl3pPr marL="514350" indent="-285750" algn="l" defTabSz="914400" rtl="0" eaLnBrk="1" latinLnBrk="0" hangingPunct="1">
              <a:lnSpc>
                <a:spcPct val="90000"/>
              </a:lnSpc>
              <a:spcBef>
                <a:spcPts val="500"/>
              </a:spcBef>
              <a:buFont typeface="Arial"/>
              <a:buChar char="•"/>
              <a:defRPr lang="en-US" sz="1400" kern="1200" dirty="0" smtClean="0">
                <a:solidFill>
                  <a:schemeClr val="tx2"/>
                </a:solidFill>
                <a:latin typeface="Gotham Light" charset="0"/>
                <a:ea typeface="Gotham Light" charset="0"/>
                <a:cs typeface="Gotham Light"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0"/>
              </a:spcBef>
            </a:pPr>
            <a:r>
              <a:rPr lang="en-US" sz="1800" cap="none" dirty="0">
                <a:latin typeface="Gotham"/>
              </a:rPr>
              <a:t>Speaker Bio:</a:t>
            </a:r>
            <a:endParaRPr lang="en-US" sz="1800" cap="none" dirty="0">
              <a:solidFill>
                <a:srgbClr val="FFFFFF"/>
              </a:solidFill>
            </a:endParaRPr>
          </a:p>
          <a:p>
            <a:pPr>
              <a:lnSpc>
                <a:spcPct val="100000"/>
              </a:lnSpc>
              <a:spcBef>
                <a:spcPts val="0"/>
              </a:spcBef>
            </a:pPr>
            <a:r>
              <a:rPr lang="en-US" sz="1200" b="0" cap="none" dirty="0">
                <a:solidFill>
                  <a:schemeClr val="bg1"/>
                </a:solidFill>
                <a:latin typeface="Gotham"/>
              </a:rPr>
              <a:t>[Practice] </a:t>
            </a:r>
          </a:p>
          <a:p>
            <a:pPr>
              <a:lnSpc>
                <a:spcPct val="100000"/>
              </a:lnSpc>
              <a:spcBef>
                <a:spcPts val="0"/>
              </a:spcBef>
            </a:pPr>
            <a:r>
              <a:rPr lang="en-US" b="0" cap="none" dirty="0">
                <a:solidFill>
                  <a:schemeClr val="bg1"/>
                </a:solidFill>
              </a:rPr>
              <a:t>[Add your bio here]</a:t>
            </a:r>
          </a:p>
        </p:txBody>
      </p:sp>
      <p:cxnSp>
        <p:nvCxnSpPr>
          <p:cNvPr id="9" name="Straight Connector 8"/>
          <p:cNvCxnSpPr/>
          <p:nvPr/>
        </p:nvCxnSpPr>
        <p:spPr>
          <a:xfrm>
            <a:off x="7484883" y="1590118"/>
            <a:ext cx="0" cy="4084818"/>
          </a:xfrm>
          <a:prstGeom prst="line">
            <a:avLst/>
          </a:prstGeom>
          <a:ln w="19050" cap="flat">
            <a:solidFill>
              <a:schemeClr val="accent1"/>
            </a:solidFill>
            <a:roun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406DA56-840C-6649-BA67-3C74BC771604}"/>
              </a:ext>
            </a:extLst>
          </p:cNvPr>
          <p:cNvPicPr>
            <a:picLocks noChangeAspect="1"/>
          </p:cNvPicPr>
          <p:nvPr/>
        </p:nvPicPr>
        <p:blipFill>
          <a:blip r:embed="rId2"/>
          <a:stretch>
            <a:fillRect/>
          </a:stretch>
        </p:blipFill>
        <p:spPr>
          <a:xfrm>
            <a:off x="8141631" y="1475715"/>
            <a:ext cx="2233640" cy="2095735"/>
          </a:xfrm>
          <a:prstGeom prst="rect">
            <a:avLst/>
          </a:prstGeom>
        </p:spPr>
      </p:pic>
    </p:spTree>
    <p:extLst>
      <p:ext uri="{BB962C8B-B14F-4D97-AF65-F5344CB8AC3E}">
        <p14:creationId xmlns:p14="http://schemas.microsoft.com/office/powerpoint/2010/main" val="70700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spcBef>
                <a:spcPts val="1200"/>
              </a:spcBef>
              <a:buClr>
                <a:schemeClr val="accent2"/>
              </a:buClr>
            </a:pPr>
            <a:r>
              <a:rPr lang="en-US" sz="3600" cap="none" dirty="0"/>
              <a:t>The Abstract</a:t>
            </a:r>
          </a:p>
        </p:txBody>
      </p:sp>
    </p:spTree>
    <p:extLst>
      <p:ext uri="{BB962C8B-B14F-4D97-AF65-F5344CB8AC3E}">
        <p14:creationId xmlns:p14="http://schemas.microsoft.com/office/powerpoint/2010/main" val="3437450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062" y="1254443"/>
            <a:ext cx="6090090" cy="307975"/>
          </a:xfrm>
        </p:spPr>
        <p:txBody>
          <a:bodyPr/>
          <a:lstStyle/>
          <a:p>
            <a:r>
              <a:rPr lang="en-US" dirty="0"/>
              <a:t>Things to Keep In mind</a:t>
            </a:r>
          </a:p>
        </p:txBody>
      </p:sp>
      <p:sp>
        <p:nvSpPr>
          <p:cNvPr id="3" name="Title 2"/>
          <p:cNvSpPr>
            <a:spLocks noGrp="1"/>
          </p:cNvSpPr>
          <p:nvPr>
            <p:ph type="title"/>
          </p:nvPr>
        </p:nvSpPr>
        <p:spPr/>
        <p:txBody>
          <a:bodyPr/>
          <a:lstStyle/>
          <a:p>
            <a:r>
              <a:rPr lang="en-US" dirty="0"/>
              <a:t>Creating AN Abstract</a:t>
            </a:r>
          </a:p>
        </p:txBody>
      </p:sp>
      <p:sp>
        <p:nvSpPr>
          <p:cNvPr id="5" name="Content Placeholder 4"/>
          <p:cNvSpPr>
            <a:spLocks noGrp="1"/>
          </p:cNvSpPr>
          <p:nvPr>
            <p:ph sz="quarter" idx="11"/>
          </p:nvPr>
        </p:nvSpPr>
        <p:spPr>
          <a:xfrm>
            <a:off x="824377" y="1847319"/>
            <a:ext cx="6090774" cy="2444024"/>
          </a:xfrm>
        </p:spPr>
        <p:txBody>
          <a:bodyPr numCol="1">
            <a:normAutofit fontScale="92500" lnSpcReduction="10000"/>
          </a:bodyPr>
          <a:lstStyle/>
          <a:p>
            <a:pPr marL="457200" indent="-457200">
              <a:buFont typeface="+mj-lt"/>
              <a:buAutoNum type="arabicPeriod"/>
            </a:pPr>
            <a:r>
              <a:rPr lang="en-US" sz="2000" cap="none" dirty="0">
                <a:solidFill>
                  <a:schemeClr val="bg1"/>
                </a:solidFill>
              </a:rPr>
              <a:t>What are you going to be talking about?</a:t>
            </a:r>
          </a:p>
          <a:p>
            <a:pPr marL="457200" indent="-457200">
              <a:buFont typeface="+mj-lt"/>
              <a:buAutoNum type="arabicPeriod"/>
            </a:pPr>
            <a:r>
              <a:rPr lang="en-US" sz="2000" cap="none" dirty="0">
                <a:solidFill>
                  <a:schemeClr val="bg1"/>
                </a:solidFill>
              </a:rPr>
              <a:t>Why is it important? How would it benefit the audience?</a:t>
            </a:r>
          </a:p>
          <a:p>
            <a:pPr marL="457200" indent="-457200">
              <a:buFont typeface="+mj-lt"/>
              <a:buAutoNum type="arabicPeriod"/>
            </a:pPr>
            <a:r>
              <a:rPr lang="en-US" sz="2000" cap="none" dirty="0">
                <a:solidFill>
                  <a:schemeClr val="bg1"/>
                </a:solidFill>
              </a:rPr>
              <a:t>Explain your research</a:t>
            </a:r>
          </a:p>
          <a:p>
            <a:pPr marL="457200" indent="-457200">
              <a:buFont typeface="+mj-lt"/>
              <a:buAutoNum type="arabicPeriod"/>
            </a:pPr>
            <a:r>
              <a:rPr lang="en-US" sz="2000" cap="none" dirty="0">
                <a:solidFill>
                  <a:schemeClr val="bg1"/>
                </a:solidFill>
              </a:rPr>
              <a:t>Conclusion</a:t>
            </a:r>
          </a:p>
          <a:p>
            <a:pPr marL="457200" indent="-457200">
              <a:buFont typeface="+mj-lt"/>
              <a:buAutoNum type="arabicPeriod"/>
            </a:pPr>
            <a:r>
              <a:rPr lang="en-US" sz="2000" cap="none" dirty="0">
                <a:solidFill>
                  <a:schemeClr val="bg1"/>
                </a:solidFill>
              </a:rPr>
              <a:t>Sales Pitch</a:t>
            </a:r>
          </a:p>
          <a:p>
            <a:pPr marL="457200" indent="-457200">
              <a:buFont typeface="+mj-lt"/>
              <a:buAutoNum type="arabicPeriod"/>
            </a:pPr>
            <a:r>
              <a:rPr lang="en-US" sz="2000" cap="none" dirty="0">
                <a:solidFill>
                  <a:schemeClr val="bg1"/>
                </a:solidFill>
              </a:rPr>
              <a:t>Typical short 250 – 300 words</a:t>
            </a:r>
          </a:p>
          <a:p>
            <a:pPr marL="342900" indent="-342900">
              <a:buFont typeface="+mj-lt"/>
              <a:buAutoNum type="arabicPeriod"/>
            </a:pPr>
            <a:endParaRPr lang="en-US" sz="2000" b="0" cap="none" dirty="0">
              <a:solidFill>
                <a:schemeClr val="bg1"/>
              </a:solidFill>
            </a:endParaRPr>
          </a:p>
          <a:p>
            <a:pPr marL="342900" indent="-342900">
              <a:buFont typeface="+mj-lt"/>
              <a:buAutoNum type="arabicPeriod"/>
            </a:pPr>
            <a:endParaRPr lang="en-US" sz="2000" b="0" cap="none" dirty="0">
              <a:solidFill>
                <a:schemeClr val="bg1"/>
              </a:solidFill>
            </a:endParaRPr>
          </a:p>
        </p:txBody>
      </p:sp>
      <p:cxnSp>
        <p:nvCxnSpPr>
          <p:cNvPr id="9" name="Straight Connector 8"/>
          <p:cNvCxnSpPr/>
          <p:nvPr/>
        </p:nvCxnSpPr>
        <p:spPr>
          <a:xfrm>
            <a:off x="7036309" y="1615192"/>
            <a:ext cx="0" cy="4084818"/>
          </a:xfrm>
          <a:prstGeom prst="line">
            <a:avLst/>
          </a:prstGeom>
          <a:ln w="19050"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A47BF89-4B2A-8F45-ABD4-4B08BABC571B}"/>
              </a:ext>
            </a:extLst>
          </p:cNvPr>
          <p:cNvSpPr/>
          <p:nvPr/>
        </p:nvSpPr>
        <p:spPr>
          <a:xfrm>
            <a:off x="7235106" y="689788"/>
            <a:ext cx="4824623" cy="5478423"/>
          </a:xfrm>
          <a:prstGeom prst="rect">
            <a:avLst/>
          </a:prstGeom>
        </p:spPr>
        <p:txBody>
          <a:bodyPr wrap="square">
            <a:spAutoFit/>
          </a:bodyPr>
          <a:lstStyle/>
          <a:p>
            <a:pPr fontAlgn="base">
              <a:lnSpc>
                <a:spcPct val="100000"/>
              </a:lnSpc>
              <a:spcBef>
                <a:spcPts val="2400"/>
              </a:spcBef>
              <a:spcAft>
                <a:spcPct val="0"/>
              </a:spcAft>
            </a:pPr>
            <a:r>
              <a:rPr lang="en-US" sz="2800" dirty="0">
                <a:solidFill>
                  <a:schemeClr val="accent1">
                    <a:lumMod val="75000"/>
                  </a:schemeClr>
                </a:solidFill>
                <a:latin typeface="Gotham"/>
              </a:rPr>
              <a:t>Technically Speaking: Speaking at Tech Conferences</a:t>
            </a:r>
            <a:endParaRPr lang="en-US" sz="2800" dirty="0">
              <a:solidFill>
                <a:schemeClr val="accent1">
                  <a:lumMod val="75000"/>
                </a:schemeClr>
              </a:solidFill>
              <a:latin typeface="Gotham"/>
              <a:ea typeface="Gotham Book" charset="0"/>
              <a:cs typeface="Gotham Book" charset="0"/>
            </a:endParaRPr>
          </a:p>
          <a:p>
            <a:pPr>
              <a:lnSpc>
                <a:spcPct val="100000"/>
              </a:lnSpc>
              <a:spcBef>
                <a:spcPts val="2400"/>
              </a:spcBef>
              <a:spcAft>
                <a:spcPct val="0"/>
              </a:spcAft>
            </a:pPr>
            <a:r>
              <a:rPr lang="en-US" dirty="0">
                <a:solidFill>
                  <a:schemeClr val="accent1">
                    <a:lumMod val="75000"/>
                  </a:schemeClr>
                </a:solidFill>
                <a:latin typeface="Gotham"/>
              </a:rPr>
              <a:t>Abstract:</a:t>
            </a:r>
          </a:p>
          <a:p>
            <a:r>
              <a:rPr lang="en-US" sz="1600" dirty="0">
                <a:solidFill>
                  <a:schemeClr val="bg1"/>
                </a:solidFill>
                <a:latin typeface="Gotham"/>
              </a:rPr>
              <a:t>[Practice] We've been noticing a trend at tech conferences. A serious lack of diversity. While strides have been made in recent years to get much more gender diversity, there still exists a disturbing lack of black technical speakers.</a:t>
            </a:r>
          </a:p>
          <a:p>
            <a:r>
              <a:rPr lang="en-US" sz="1600" dirty="0">
                <a:solidFill>
                  <a:schemeClr val="bg1"/>
                </a:solidFill>
                <a:latin typeface="Gotham"/>
              </a:rPr>
              <a:t>When asked why it is so difficult to attract black speakers, conference organizers quickly point out the fact that black people are not submitting proposals to speak.</a:t>
            </a:r>
          </a:p>
          <a:p>
            <a:r>
              <a:rPr lang="en-US" sz="1600" dirty="0">
                <a:solidFill>
                  <a:schemeClr val="bg1"/>
                </a:solidFill>
                <a:latin typeface="Gotham"/>
              </a:rPr>
              <a:t>We're here to change that.</a:t>
            </a:r>
          </a:p>
          <a:p>
            <a:r>
              <a:rPr lang="en-US" sz="1600" dirty="0">
                <a:solidFill>
                  <a:schemeClr val="bg1"/>
                </a:solidFill>
                <a:latin typeface="Gotham"/>
              </a:rPr>
              <a:t>Talking about things that you know is not as difficult as you might think. Once you get used to the process of preparing talks and submitting proposals, it becomes easier each time.</a:t>
            </a:r>
          </a:p>
          <a:p>
            <a:r>
              <a:rPr lang="en-US" sz="1600" dirty="0">
                <a:solidFill>
                  <a:schemeClr val="bg1"/>
                </a:solidFill>
                <a:latin typeface="Gotham"/>
              </a:rPr>
              <a:t>Please join me as we go over very specific techniques for giving tech talks</a:t>
            </a:r>
            <a:endParaRPr lang="en-US" sz="1600" dirty="0"/>
          </a:p>
        </p:txBody>
      </p:sp>
    </p:spTree>
    <p:extLst>
      <p:ext uri="{BB962C8B-B14F-4D97-AF65-F5344CB8AC3E}">
        <p14:creationId xmlns:p14="http://schemas.microsoft.com/office/powerpoint/2010/main" val="426135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dirty="0">
                <a:latin typeface="Gotham Light"/>
              </a:rPr>
              <a:t>Exercise 2:</a:t>
            </a:r>
            <a:br>
              <a:rPr lang="en-US" sz="3600" dirty="0"/>
            </a:br>
            <a:r>
              <a:rPr lang="en-US" sz="2400" dirty="0"/>
              <a:t>Submitting a </a:t>
            </a:r>
            <a:r>
              <a:rPr lang="en-US" sz="2400" dirty="0" err="1"/>
              <a:t>cfp</a:t>
            </a:r>
            <a:r>
              <a:rPr lang="en-US" sz="2400" dirty="0"/>
              <a:t> (</a:t>
            </a:r>
            <a:r>
              <a:rPr lang="en-US" sz="2400" dirty="0">
                <a:latin typeface="Gotham Light"/>
              </a:rPr>
              <a:t>5 minutes)</a:t>
            </a:r>
          </a:p>
        </p:txBody>
      </p:sp>
    </p:spTree>
    <p:extLst>
      <p:ext uri="{BB962C8B-B14F-4D97-AF65-F5344CB8AC3E}">
        <p14:creationId xmlns:p14="http://schemas.microsoft.com/office/powerpoint/2010/main" val="341196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062" y="1254443"/>
            <a:ext cx="6090090" cy="307975"/>
          </a:xfrm>
        </p:spPr>
        <p:txBody>
          <a:bodyPr/>
          <a:lstStyle/>
          <a:p>
            <a:r>
              <a:rPr lang="en-US"/>
              <a:t>GENERIC DEVOPS CONF 2019</a:t>
            </a:r>
          </a:p>
        </p:txBody>
      </p:sp>
      <p:sp>
        <p:nvSpPr>
          <p:cNvPr id="3" name="Title 2"/>
          <p:cNvSpPr>
            <a:spLocks noGrp="1"/>
          </p:cNvSpPr>
          <p:nvPr>
            <p:ph type="title"/>
          </p:nvPr>
        </p:nvSpPr>
        <p:spPr/>
        <p:txBody>
          <a:bodyPr/>
          <a:lstStyle/>
          <a:p>
            <a:r>
              <a:rPr lang="en-US"/>
              <a:t>Submitting a </a:t>
            </a:r>
            <a:r>
              <a:rPr lang="en-US" err="1"/>
              <a:t>cfp</a:t>
            </a:r>
            <a:endParaRPr lang="en-US"/>
          </a:p>
        </p:txBody>
      </p:sp>
      <p:sp>
        <p:nvSpPr>
          <p:cNvPr id="5" name="Content Placeholder 4"/>
          <p:cNvSpPr>
            <a:spLocks noGrp="1"/>
          </p:cNvSpPr>
          <p:nvPr>
            <p:ph sz="quarter" idx="11"/>
          </p:nvPr>
        </p:nvSpPr>
        <p:spPr>
          <a:xfrm>
            <a:off x="824377" y="1847319"/>
            <a:ext cx="6090774" cy="1810282"/>
          </a:xfrm>
        </p:spPr>
        <p:txBody>
          <a:bodyPr numCol="1"/>
          <a:lstStyle/>
          <a:p>
            <a:pPr marL="342900" indent="-342900">
              <a:buFont typeface="+mj-lt"/>
              <a:buAutoNum type="arabicPeriod"/>
            </a:pPr>
            <a:r>
              <a:rPr lang="en-US" sz="2000" b="0" cap="none" dirty="0">
                <a:solidFill>
                  <a:schemeClr val="bg1"/>
                </a:solidFill>
              </a:rPr>
              <a:t>Use your speaker’s bio you created earlier</a:t>
            </a:r>
          </a:p>
          <a:p>
            <a:pPr marL="342900" indent="-342900">
              <a:buFont typeface="+mj-lt"/>
              <a:buAutoNum type="arabicPeriod"/>
            </a:pPr>
            <a:r>
              <a:rPr lang="en-US" sz="2000" b="0" cap="none" dirty="0">
                <a:solidFill>
                  <a:schemeClr val="bg1"/>
                </a:solidFill>
              </a:rPr>
              <a:t>Use the sample abstract provided or </a:t>
            </a:r>
            <a:r>
              <a:rPr lang="en-US" sz="2000" b="0" cap="none">
                <a:solidFill>
                  <a:schemeClr val="bg1"/>
                </a:solidFill>
              </a:rPr>
              <a:t>get creative</a:t>
            </a:r>
            <a:endParaRPr lang="en-US" sz="2000" b="0" cap="none" dirty="0">
              <a:solidFill>
                <a:schemeClr val="bg1"/>
              </a:solidFill>
            </a:endParaRPr>
          </a:p>
          <a:p>
            <a:pPr marL="342900" indent="-342900">
              <a:buFont typeface="+mj-lt"/>
              <a:buAutoNum type="arabicPeriod"/>
            </a:pPr>
            <a:r>
              <a:rPr lang="en-US" sz="2000" b="0" cap="none" dirty="0">
                <a:solidFill>
                  <a:schemeClr val="bg1"/>
                </a:solidFill>
              </a:rPr>
              <a:t>This is not a real conference … you are safe to submit</a:t>
            </a:r>
          </a:p>
          <a:p>
            <a:pPr marL="342900" indent="-342900">
              <a:buFont typeface="+mj-lt"/>
              <a:buAutoNum type="arabicPeriod"/>
            </a:pPr>
            <a:r>
              <a:rPr lang="en-US" sz="2000" b="0" cap="none" dirty="0">
                <a:solidFill>
                  <a:schemeClr val="bg1"/>
                </a:solidFill>
              </a:rPr>
              <a:t>Other CFPs are similar to this</a:t>
            </a:r>
          </a:p>
          <a:p>
            <a:pPr marL="342900" indent="-342900">
              <a:buFont typeface="+mj-lt"/>
              <a:buAutoNum type="arabicPeriod"/>
            </a:pPr>
            <a:endParaRPr lang="en-US" sz="2000" b="0" cap="none" dirty="0">
              <a:solidFill>
                <a:schemeClr val="bg1"/>
              </a:solidFill>
            </a:endParaRPr>
          </a:p>
          <a:p>
            <a:pPr marL="342900" indent="-342900">
              <a:buFont typeface="+mj-lt"/>
              <a:buAutoNum type="arabicPeriod"/>
            </a:pPr>
            <a:endParaRPr lang="en-US" sz="2000" b="0" cap="none" dirty="0">
              <a:solidFill>
                <a:schemeClr val="bg1"/>
              </a:solidFill>
            </a:endParaRPr>
          </a:p>
        </p:txBody>
      </p:sp>
      <p:sp>
        <p:nvSpPr>
          <p:cNvPr id="7" name="Rectangle 6"/>
          <p:cNvSpPr/>
          <p:nvPr/>
        </p:nvSpPr>
        <p:spPr>
          <a:xfrm>
            <a:off x="224789" y="5723305"/>
            <a:ext cx="8130645" cy="369332"/>
          </a:xfrm>
          <a:prstGeom prst="rect">
            <a:avLst/>
          </a:prstGeom>
        </p:spPr>
        <p:txBody>
          <a:bodyPr wrap="square">
            <a:spAutoFit/>
          </a:bodyPr>
          <a:lstStyle/>
          <a:p>
            <a:r>
              <a:rPr lang="en-US" dirty="0">
                <a:solidFill>
                  <a:schemeClr val="bg1"/>
                </a:solidFill>
              </a:rPr>
              <a:t>Generic DevOps Conf 2020 CFP ( </a:t>
            </a:r>
            <a:r>
              <a:rPr lang="en-US" dirty="0">
                <a:solidFill>
                  <a:srgbClr val="00B0F0"/>
                </a:solidFill>
                <a:hlinkClick r:id="rId2">
                  <a:extLst>
                    <a:ext uri="{A12FA001-AC4F-418D-AE19-62706E023703}">
                      <ahyp:hlinkClr xmlns:ahyp="http://schemas.microsoft.com/office/drawing/2018/hyperlinkcolor" val="tx"/>
                    </a:ext>
                  </a:extLst>
                </a:hlinkClick>
              </a:rPr>
              <a:t>https://forms.gle/JuMq66c5FC8hStx68</a:t>
            </a:r>
            <a:r>
              <a:rPr lang="en-US" dirty="0">
                <a:solidFill>
                  <a:srgbClr val="00B0F0"/>
                </a:solidFill>
              </a:rPr>
              <a:t> </a:t>
            </a:r>
            <a:r>
              <a:rPr lang="en-US" dirty="0">
                <a:solidFill>
                  <a:schemeClr val="bg1"/>
                </a:solidFill>
              </a:rPr>
              <a:t>)</a:t>
            </a:r>
          </a:p>
        </p:txBody>
      </p:sp>
      <p:pic>
        <p:nvPicPr>
          <p:cNvPr id="4" name="Picture 3">
            <a:extLst>
              <a:ext uri="{FF2B5EF4-FFF2-40B4-BE49-F238E27FC236}">
                <a16:creationId xmlns:a16="http://schemas.microsoft.com/office/drawing/2014/main" id="{EC5B8040-C626-4CB8-AB7B-6A7BCD024011}"/>
              </a:ext>
            </a:extLst>
          </p:cNvPr>
          <p:cNvPicPr>
            <a:picLocks noChangeAspect="1"/>
          </p:cNvPicPr>
          <p:nvPr/>
        </p:nvPicPr>
        <p:blipFill>
          <a:blip r:embed="rId3"/>
          <a:stretch>
            <a:fillRect/>
          </a:stretch>
        </p:blipFill>
        <p:spPr>
          <a:xfrm>
            <a:off x="7178037" y="207999"/>
            <a:ext cx="4917018" cy="5884638"/>
          </a:xfrm>
          <a:prstGeom prst="rect">
            <a:avLst/>
          </a:prstGeom>
        </p:spPr>
      </p:pic>
    </p:spTree>
    <p:extLst>
      <p:ext uri="{BB962C8B-B14F-4D97-AF65-F5344CB8AC3E}">
        <p14:creationId xmlns:p14="http://schemas.microsoft.com/office/powerpoint/2010/main" val="369588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cap="none"/>
              <a:t>EFFECTIVE USE OF YOUR TITLE SLIDE</a:t>
            </a:r>
            <a:endParaRPr lang="en-US" sz="3600"/>
          </a:p>
        </p:txBody>
      </p:sp>
    </p:spTree>
    <p:extLst>
      <p:ext uri="{BB962C8B-B14F-4D97-AF65-F5344CB8AC3E}">
        <p14:creationId xmlns:p14="http://schemas.microsoft.com/office/powerpoint/2010/main" val="389529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AC3EF9-29B3-435C-9F0E-0B3A936EC9F2}"/>
              </a:ext>
            </a:extLst>
          </p:cNvPr>
          <p:cNvPicPr>
            <a:picLocks noChangeAspect="1"/>
          </p:cNvPicPr>
          <p:nvPr/>
        </p:nvPicPr>
        <p:blipFill>
          <a:blip r:embed="rId2"/>
          <a:stretch>
            <a:fillRect/>
          </a:stretch>
        </p:blipFill>
        <p:spPr>
          <a:xfrm>
            <a:off x="142580" y="2348059"/>
            <a:ext cx="5090485" cy="2759070"/>
          </a:xfrm>
          <a:prstGeom prst="rect">
            <a:avLst/>
          </a:prstGeom>
        </p:spPr>
      </p:pic>
      <p:graphicFrame>
        <p:nvGraphicFramePr>
          <p:cNvPr id="14" name="Table 13"/>
          <p:cNvGraphicFramePr>
            <a:graphicFrameLocks noGrp="1"/>
          </p:cNvGraphicFramePr>
          <p:nvPr/>
        </p:nvGraphicFramePr>
        <p:xfrm>
          <a:off x="886120" y="1492834"/>
          <a:ext cx="9982985" cy="261469"/>
        </p:xfrm>
        <a:graphic>
          <a:graphicData uri="http://schemas.openxmlformats.org/drawingml/2006/table">
            <a:tbl>
              <a:tblPr firstRow="1" bandRow="1">
                <a:tableStyleId>{2D5ABB26-0587-4C30-8999-92F81FD0307C}</a:tableStyleId>
              </a:tblPr>
              <a:tblGrid>
                <a:gridCol w="9982985">
                  <a:extLst>
                    <a:ext uri="{9D8B030D-6E8A-4147-A177-3AD203B41FA5}">
                      <a16:colId xmlns:a16="http://schemas.microsoft.com/office/drawing/2014/main" val="20000"/>
                    </a:ext>
                  </a:extLst>
                </a:gridCol>
              </a:tblGrid>
              <a:tr h="261469">
                <a:tc>
                  <a:txBody>
                    <a:bodyPr/>
                    <a:lstStyle/>
                    <a:p>
                      <a:pPr marL="0" algn="l" defTabSz="914400" rtl="0" eaLnBrk="1" latinLnBrk="0" hangingPunct="1"/>
                      <a:r>
                        <a:rPr lang="en-US" sz="1100" b="1" i="0" kern="1200" cap="all" baseline="0">
                          <a:solidFill>
                            <a:schemeClr val="accent1"/>
                          </a:solidFill>
                          <a:latin typeface="Gotham" charset="0"/>
                          <a:ea typeface="Gotham" charset="0"/>
                          <a:cs typeface="Gotham" charset="0"/>
                        </a:rPr>
                        <a:t>Never miss an opportunity to brand (subtly)</a:t>
                      </a:r>
                    </a:p>
                  </a:txBody>
                  <a:tcPr marL="0" marR="0" marT="0" marB="0" anchor="ct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3" name="Title 2"/>
          <p:cNvSpPr>
            <a:spLocks noGrp="1"/>
          </p:cNvSpPr>
          <p:nvPr>
            <p:ph type="title"/>
          </p:nvPr>
        </p:nvSpPr>
        <p:spPr/>
        <p:txBody>
          <a:bodyPr/>
          <a:lstStyle/>
          <a:p>
            <a:pPr>
              <a:lnSpc>
                <a:spcPct val="100000"/>
              </a:lnSpc>
              <a:spcBef>
                <a:spcPts val="1200"/>
              </a:spcBef>
              <a:buClr>
                <a:schemeClr val="accent2"/>
              </a:buClr>
            </a:pPr>
            <a:r>
              <a:rPr lang="en-US" cap="none">
                <a:latin typeface="Gotham Light" charset="0"/>
                <a:ea typeface="Gotham Light" charset="0"/>
                <a:cs typeface="Gotham Light" charset="0"/>
              </a:rPr>
              <a:t>EFFECTIVE USE OF YOUR TITLE SLIDE</a:t>
            </a:r>
          </a:p>
        </p:txBody>
      </p:sp>
      <p:sp>
        <p:nvSpPr>
          <p:cNvPr id="7" name="Rectangle 14"/>
          <p:cNvSpPr>
            <a:spLocks noChangeArrowheads="1"/>
          </p:cNvSpPr>
          <p:nvPr/>
        </p:nvSpPr>
        <p:spPr bwMode="auto">
          <a:xfrm>
            <a:off x="3651153" y="4346341"/>
            <a:ext cx="5371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hangingPunct="0"/>
            <a:r>
              <a:rPr lang="en-US" sz="1000" b="1">
                <a:solidFill>
                  <a:srgbClr val="FFFFFF"/>
                </a:solidFill>
                <a:latin typeface="Gotham Book" charset="0"/>
                <a:ea typeface="Gotham Book" charset="0"/>
                <a:cs typeface="Gotham Book" charset="0"/>
              </a:rPr>
              <a:t>Copy</a:t>
            </a:r>
          </a:p>
          <a:p>
            <a:pPr algn="ctr" eaLnBrk="0" hangingPunct="0"/>
            <a:r>
              <a:rPr lang="en-US" sz="1000">
                <a:solidFill>
                  <a:srgbClr val="FFFFFF"/>
                </a:solidFill>
                <a:latin typeface="Gotham Book" charset="0"/>
                <a:ea typeface="Gotham Book" charset="0"/>
                <a:cs typeface="Gotham Book" charset="0"/>
              </a:rPr>
              <a:t>XX%</a:t>
            </a:r>
          </a:p>
        </p:txBody>
      </p:sp>
      <p:sp>
        <p:nvSpPr>
          <p:cNvPr id="12" name="TextBox 11"/>
          <p:cNvSpPr txBox="1"/>
          <p:nvPr/>
        </p:nvSpPr>
        <p:spPr>
          <a:xfrm>
            <a:off x="5531787" y="2317063"/>
            <a:ext cx="6279800" cy="3785652"/>
          </a:xfrm>
          <a:prstGeom prst="rect">
            <a:avLst/>
          </a:prstGeom>
          <a:noFill/>
        </p:spPr>
        <p:txBody>
          <a:bodyPr wrap="square" rtlCol="0">
            <a:spAutoFit/>
          </a:bodyPr>
          <a:lstStyle/>
          <a:p>
            <a:pPr marL="342900" indent="-342900">
              <a:buFont typeface="+mj-lt"/>
              <a:buAutoNum type="arabicPeriod"/>
            </a:pPr>
            <a:r>
              <a:rPr lang="en-US" sz="2400">
                <a:solidFill>
                  <a:schemeClr val="bg1"/>
                </a:solidFill>
              </a:rPr>
              <a:t>Screen may be displayed for a long time before you start speaking (free advertisement)</a:t>
            </a:r>
          </a:p>
          <a:p>
            <a:pPr marL="342900" indent="-342900">
              <a:buFont typeface="+mj-lt"/>
              <a:buAutoNum type="arabicPeriod"/>
            </a:pPr>
            <a:r>
              <a:rPr lang="en-US" sz="2400">
                <a:solidFill>
                  <a:schemeClr val="bg1"/>
                </a:solidFill>
              </a:rPr>
              <a:t>Title</a:t>
            </a:r>
          </a:p>
          <a:p>
            <a:pPr marL="342900" indent="-342900">
              <a:buFont typeface="+mj-lt"/>
              <a:buAutoNum type="arabicPeriod"/>
            </a:pPr>
            <a:r>
              <a:rPr lang="en-US" sz="2400">
                <a:solidFill>
                  <a:schemeClr val="bg1"/>
                </a:solidFill>
              </a:rPr>
              <a:t>Name</a:t>
            </a:r>
          </a:p>
          <a:p>
            <a:pPr marL="342900" indent="-342900">
              <a:buFont typeface="+mj-lt"/>
              <a:buAutoNum type="arabicPeriod"/>
            </a:pPr>
            <a:r>
              <a:rPr lang="en-US" sz="2400">
                <a:solidFill>
                  <a:schemeClr val="bg1"/>
                </a:solidFill>
              </a:rPr>
              <a:t>Job Function</a:t>
            </a:r>
          </a:p>
          <a:p>
            <a:pPr marL="342900" indent="-342900">
              <a:buFont typeface="+mj-lt"/>
              <a:buAutoNum type="arabicPeriod"/>
            </a:pPr>
            <a:r>
              <a:rPr lang="en-US" sz="2400">
                <a:solidFill>
                  <a:schemeClr val="bg1"/>
                </a:solidFill>
              </a:rPr>
              <a:t>Fun Fact</a:t>
            </a:r>
          </a:p>
          <a:p>
            <a:pPr marL="342900" indent="-342900">
              <a:buFont typeface="+mj-lt"/>
              <a:buAutoNum type="arabicPeriod"/>
            </a:pPr>
            <a:r>
              <a:rPr lang="en-US" sz="2400">
                <a:solidFill>
                  <a:schemeClr val="bg1"/>
                </a:solidFill>
              </a:rPr>
              <a:t>Company</a:t>
            </a:r>
          </a:p>
          <a:p>
            <a:pPr marL="342900" indent="-342900">
              <a:buFont typeface="+mj-lt"/>
              <a:buAutoNum type="arabicPeriod"/>
            </a:pPr>
            <a:r>
              <a:rPr lang="en-US" sz="2400">
                <a:solidFill>
                  <a:schemeClr val="bg1"/>
                </a:solidFill>
              </a:rPr>
              <a:t>Photo</a:t>
            </a:r>
          </a:p>
          <a:p>
            <a:pPr marL="342900" indent="-342900">
              <a:buFont typeface="+mj-lt"/>
              <a:buAutoNum type="arabicPeriod"/>
            </a:pPr>
            <a:r>
              <a:rPr lang="en-US" sz="2400">
                <a:solidFill>
                  <a:schemeClr val="bg1"/>
                </a:solidFill>
              </a:rPr>
              <a:t>Contact Information</a:t>
            </a:r>
          </a:p>
          <a:p>
            <a:pPr marL="342900" indent="-342900">
              <a:buFont typeface="+mj-lt"/>
              <a:buAutoNum type="arabicPeriod"/>
            </a:pPr>
            <a:r>
              <a:rPr lang="en-US" sz="2400">
                <a:solidFill>
                  <a:schemeClr val="bg1"/>
                </a:solidFill>
              </a:rPr>
              <a:t>Date of Presentation</a:t>
            </a:r>
          </a:p>
        </p:txBody>
      </p:sp>
      <p:sp>
        <p:nvSpPr>
          <p:cNvPr id="16" name="Rectangle 15"/>
          <p:cNvSpPr/>
          <p:nvPr/>
        </p:nvSpPr>
        <p:spPr>
          <a:xfrm>
            <a:off x="2564699" y="2345653"/>
            <a:ext cx="246246" cy="2216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p>
        </p:txBody>
      </p:sp>
      <p:sp>
        <p:nvSpPr>
          <p:cNvPr id="17" name="Rectangle 16"/>
          <p:cNvSpPr/>
          <p:nvPr/>
        </p:nvSpPr>
        <p:spPr>
          <a:xfrm>
            <a:off x="105397" y="2974509"/>
            <a:ext cx="246499" cy="235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18" name="Rectangle 17"/>
          <p:cNvSpPr/>
          <p:nvPr/>
        </p:nvSpPr>
        <p:spPr>
          <a:xfrm>
            <a:off x="122780" y="3390146"/>
            <a:ext cx="229200" cy="2173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9" name="Rectangle 18"/>
          <p:cNvSpPr/>
          <p:nvPr/>
        </p:nvSpPr>
        <p:spPr>
          <a:xfrm>
            <a:off x="113987" y="3642614"/>
            <a:ext cx="237707" cy="23488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a:t>
            </a:r>
          </a:p>
        </p:txBody>
      </p:sp>
      <p:sp>
        <p:nvSpPr>
          <p:cNvPr id="20" name="Rectangle 19"/>
          <p:cNvSpPr/>
          <p:nvPr/>
        </p:nvSpPr>
        <p:spPr>
          <a:xfrm>
            <a:off x="96403" y="3912666"/>
            <a:ext cx="264083" cy="26645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5</a:t>
            </a:r>
          </a:p>
        </p:txBody>
      </p:sp>
      <p:sp>
        <p:nvSpPr>
          <p:cNvPr id="21" name="Rectangle 20"/>
          <p:cNvSpPr/>
          <p:nvPr/>
        </p:nvSpPr>
        <p:spPr>
          <a:xfrm>
            <a:off x="3535789" y="2600501"/>
            <a:ext cx="234163" cy="25235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a:t>
            </a:r>
          </a:p>
        </p:txBody>
      </p:sp>
      <p:sp>
        <p:nvSpPr>
          <p:cNvPr id="22" name="Rectangle 21"/>
          <p:cNvSpPr/>
          <p:nvPr/>
        </p:nvSpPr>
        <p:spPr>
          <a:xfrm>
            <a:off x="3651153" y="3357649"/>
            <a:ext cx="237598" cy="2804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7</a:t>
            </a:r>
          </a:p>
        </p:txBody>
      </p:sp>
      <p:sp>
        <p:nvSpPr>
          <p:cNvPr id="24" name="Rectangle 23"/>
          <p:cNvSpPr/>
          <p:nvPr/>
        </p:nvSpPr>
        <p:spPr>
          <a:xfrm>
            <a:off x="3114833" y="4342088"/>
            <a:ext cx="237598" cy="2804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8</a:t>
            </a:r>
          </a:p>
        </p:txBody>
      </p:sp>
      <p:sp>
        <p:nvSpPr>
          <p:cNvPr id="25" name="Rectangle 24"/>
          <p:cNvSpPr/>
          <p:nvPr/>
        </p:nvSpPr>
        <p:spPr>
          <a:xfrm>
            <a:off x="241687" y="4586202"/>
            <a:ext cx="237598" cy="2804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9</a:t>
            </a:r>
          </a:p>
        </p:txBody>
      </p:sp>
    </p:spTree>
    <p:extLst>
      <p:ext uri="{BB962C8B-B14F-4D97-AF65-F5344CB8AC3E}">
        <p14:creationId xmlns:p14="http://schemas.microsoft.com/office/powerpoint/2010/main" val="11064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18" grpId="0" animBg="1"/>
      <p:bldP spid="19" grpId="0" animBg="1"/>
      <p:bldP spid="20" grpId="0" animBg="1"/>
      <p:bldP spid="21" grpId="0" animBg="1"/>
      <p:bldP spid="22" grpId="0" animBg="1"/>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dirty="0"/>
              <a:t>Exercise 3:</a:t>
            </a:r>
            <a:br>
              <a:rPr lang="en-US" sz="3600" dirty="0"/>
            </a:br>
            <a:r>
              <a:rPr lang="en-US" sz="2400" dirty="0"/>
              <a:t>go back and modify the title slide of this presentation (5 minutes)</a:t>
            </a:r>
          </a:p>
        </p:txBody>
      </p:sp>
    </p:spTree>
    <p:extLst>
      <p:ext uri="{BB962C8B-B14F-4D97-AF65-F5344CB8AC3E}">
        <p14:creationId xmlns:p14="http://schemas.microsoft.com/office/powerpoint/2010/main" val="225697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B161BBD5-2251-4455-88EB-6256F726C39F}"/>
              </a:ext>
            </a:extLst>
          </p:cNvPr>
          <p:cNvSpPr/>
          <p:nvPr/>
        </p:nvSpPr>
        <p:spPr>
          <a:xfrm>
            <a:off x="9114853" y="1685971"/>
            <a:ext cx="1456439" cy="145644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STEP 3</a:t>
            </a:r>
          </a:p>
        </p:txBody>
      </p:sp>
      <p:sp>
        <p:nvSpPr>
          <p:cNvPr id="16" name="Rectangle: Rounded Corners 15">
            <a:extLst>
              <a:ext uri="{FF2B5EF4-FFF2-40B4-BE49-F238E27FC236}">
                <a16:creationId xmlns:a16="http://schemas.microsoft.com/office/drawing/2014/main" id="{58F9512F-769C-4DCA-A1CF-2138DA461D76}"/>
              </a:ext>
            </a:extLst>
          </p:cNvPr>
          <p:cNvSpPr/>
          <p:nvPr/>
        </p:nvSpPr>
        <p:spPr>
          <a:xfrm>
            <a:off x="5344134" y="1685971"/>
            <a:ext cx="1456439" cy="145644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STEP 2</a:t>
            </a:r>
          </a:p>
        </p:txBody>
      </p:sp>
      <p:sp>
        <p:nvSpPr>
          <p:cNvPr id="7" name="Title 6"/>
          <p:cNvSpPr>
            <a:spLocks noGrp="1"/>
          </p:cNvSpPr>
          <p:nvPr>
            <p:ph type="title"/>
          </p:nvPr>
        </p:nvSpPr>
        <p:spPr/>
        <p:txBody>
          <a:bodyPr/>
          <a:lstStyle/>
          <a:p>
            <a:r>
              <a:rPr lang="en-US"/>
              <a:t>A tip from Aristotle</a:t>
            </a:r>
          </a:p>
        </p:txBody>
      </p:sp>
      <p:sp>
        <p:nvSpPr>
          <p:cNvPr id="8" name="Content Placeholder 7"/>
          <p:cNvSpPr>
            <a:spLocks noGrp="1"/>
          </p:cNvSpPr>
          <p:nvPr>
            <p:ph sz="quarter" idx="11"/>
          </p:nvPr>
        </p:nvSpPr>
        <p:spPr/>
        <p:txBody>
          <a:bodyPr/>
          <a:lstStyle/>
          <a:p>
            <a:pPr lvl="0" fontAlgn="base">
              <a:lnSpc>
                <a:spcPct val="100000"/>
              </a:lnSpc>
              <a:spcBef>
                <a:spcPts val="2400"/>
              </a:spcBef>
              <a:spcAft>
                <a:spcPts val="600"/>
              </a:spcAft>
            </a:pPr>
            <a:r>
              <a:rPr lang="en-US"/>
              <a:t>Tell them what you are going to tell them</a:t>
            </a:r>
          </a:p>
        </p:txBody>
      </p:sp>
      <p:sp>
        <p:nvSpPr>
          <p:cNvPr id="9" name="Content Placeholder 8"/>
          <p:cNvSpPr>
            <a:spLocks noGrp="1"/>
          </p:cNvSpPr>
          <p:nvPr>
            <p:ph sz="quarter" idx="12"/>
          </p:nvPr>
        </p:nvSpPr>
        <p:spPr/>
        <p:txBody>
          <a:bodyPr/>
          <a:lstStyle/>
          <a:p>
            <a:pPr fontAlgn="base">
              <a:lnSpc>
                <a:spcPct val="100000"/>
              </a:lnSpc>
              <a:spcBef>
                <a:spcPts val="2400"/>
              </a:spcBef>
              <a:spcAft>
                <a:spcPts val="600"/>
              </a:spcAft>
            </a:pPr>
            <a:r>
              <a:rPr lang="en-US"/>
              <a:t>Tell them</a:t>
            </a:r>
          </a:p>
        </p:txBody>
      </p:sp>
      <p:sp>
        <p:nvSpPr>
          <p:cNvPr id="10" name="Content Placeholder 9"/>
          <p:cNvSpPr>
            <a:spLocks noGrp="1"/>
          </p:cNvSpPr>
          <p:nvPr>
            <p:ph sz="quarter" idx="13"/>
          </p:nvPr>
        </p:nvSpPr>
        <p:spPr/>
        <p:txBody>
          <a:bodyPr/>
          <a:lstStyle/>
          <a:p>
            <a:pPr fontAlgn="base">
              <a:lnSpc>
                <a:spcPct val="100000"/>
              </a:lnSpc>
              <a:spcBef>
                <a:spcPts val="2400"/>
              </a:spcBef>
              <a:spcAft>
                <a:spcPts val="600"/>
              </a:spcAft>
            </a:pPr>
            <a:r>
              <a:rPr lang="en-US"/>
              <a:t>Tell them what you told them</a:t>
            </a:r>
          </a:p>
        </p:txBody>
      </p:sp>
      <p:cxnSp>
        <p:nvCxnSpPr>
          <p:cNvPr id="14" name="Straight Connector 13"/>
          <p:cNvCxnSpPr/>
          <p:nvPr/>
        </p:nvCxnSpPr>
        <p:spPr>
          <a:xfrm>
            <a:off x="4242061" y="1725105"/>
            <a:ext cx="0" cy="4101516"/>
          </a:xfrm>
          <a:prstGeom prst="line">
            <a:avLst/>
          </a:prstGeom>
          <a:ln w="19050" cap="flat">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1637" y="1725105"/>
            <a:ext cx="0" cy="4101516"/>
          </a:xfrm>
          <a:prstGeom prst="line">
            <a:avLst/>
          </a:prstGeom>
          <a:ln w="19050" cap="flat">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9F4623D1-0751-4C04-83FD-F9B6872EAE4C}"/>
              </a:ext>
            </a:extLst>
          </p:cNvPr>
          <p:cNvSpPr/>
          <p:nvPr/>
        </p:nvSpPr>
        <p:spPr>
          <a:xfrm>
            <a:off x="1551963" y="1685971"/>
            <a:ext cx="1456439" cy="1456442"/>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STEP 1</a:t>
            </a:r>
          </a:p>
        </p:txBody>
      </p:sp>
    </p:spTree>
    <p:extLst>
      <p:ext uri="{BB962C8B-B14F-4D97-AF65-F5344CB8AC3E}">
        <p14:creationId xmlns:p14="http://schemas.microsoft.com/office/powerpoint/2010/main" val="1501168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500"/>
                                        <p:tgtEl>
                                          <p:spTgt spid="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8" grpId="0" build="p"/>
      <p:bldP spid="9" grpId="0" build="p"/>
      <p:bldP spid="10" grpId="0" build="p"/>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Breaking down the monolith (slides)</a:t>
            </a:r>
          </a:p>
        </p:txBody>
      </p:sp>
    </p:spTree>
    <p:extLst>
      <p:ext uri="{BB962C8B-B14F-4D97-AF65-F5344CB8AC3E}">
        <p14:creationId xmlns:p14="http://schemas.microsoft.com/office/powerpoint/2010/main" val="847895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9961" y="365125"/>
            <a:ext cx="10515600" cy="1325563"/>
          </a:xfrm>
          <a:prstGeom prst="rect">
            <a:avLst/>
          </a:prstGeom>
        </p:spPr>
        <p:txBody>
          <a:bodyPr>
            <a:normAutofit/>
          </a:bodyPr>
          <a:lstStyle/>
          <a:p>
            <a:pPr eaLnBrk="1" hangingPunct="1">
              <a:defRPr/>
            </a:pPr>
            <a:r>
              <a:rPr lang="en-US" sz="4400" dirty="0">
                <a:solidFill>
                  <a:srgbClr val="558ED5"/>
                </a:solidFill>
                <a:cs typeface="+mj-cs"/>
              </a:rPr>
              <a:t>Key Performance Indicators</a:t>
            </a:r>
          </a:p>
        </p:txBody>
      </p:sp>
      <p:sp>
        <p:nvSpPr>
          <p:cNvPr id="32770" name="Content Placeholder 2"/>
          <p:cNvSpPr>
            <a:spLocks noGrp="1"/>
          </p:cNvSpPr>
          <p:nvPr>
            <p:ph idx="4294967295"/>
          </p:nvPr>
        </p:nvSpPr>
        <p:spPr>
          <a:xfrm>
            <a:off x="1249961" y="1825625"/>
            <a:ext cx="10515600" cy="4351338"/>
          </a:xfrm>
          <a:prstGeom prst="rect">
            <a:avLst/>
          </a:prstGeom>
        </p:spPr>
        <p:txBody>
          <a:bodyPr/>
          <a:lstStyle/>
          <a:p>
            <a:pPr eaLnBrk="1" hangingPunct="1"/>
            <a:r>
              <a:rPr lang="en-US" altLang="en-US" sz="2000" dirty="0">
                <a:ea typeface="ＭＳ Ｐゴシック" panose="020B0600070205080204" pitchFamily="34" charset="-128"/>
              </a:rPr>
              <a:t>7 Billions documents</a:t>
            </a:r>
          </a:p>
          <a:p>
            <a:pPr eaLnBrk="1" hangingPunct="1"/>
            <a:r>
              <a:rPr lang="en-US" altLang="en-US" sz="2000" dirty="0">
                <a:ea typeface="ＭＳ Ｐゴシック" panose="020B0600070205080204" pitchFamily="34" charset="-128"/>
              </a:rPr>
              <a:t>15 Terabytes of data currently ingested</a:t>
            </a:r>
          </a:p>
          <a:p>
            <a:pPr eaLnBrk="1" hangingPunct="1"/>
            <a:r>
              <a:rPr lang="en-US" altLang="en-US" sz="2000" dirty="0">
                <a:ea typeface="ＭＳ Ｐゴシック" panose="020B0600070205080204" pitchFamily="34" charset="-128"/>
              </a:rPr>
              <a:t>32+ Terabytes of storage available (includes replication)</a:t>
            </a:r>
          </a:p>
          <a:p>
            <a:pPr eaLnBrk="1" hangingPunct="1"/>
            <a:r>
              <a:rPr lang="en-US" altLang="en-US" sz="2000" dirty="0">
                <a:ea typeface="ＭＳ Ｐゴシック" panose="020B0600070205080204" pitchFamily="34" charset="-128"/>
              </a:rPr>
              <a:t>100k Monthly searches on average</a:t>
            </a:r>
          </a:p>
          <a:p>
            <a:pPr eaLnBrk="1" hangingPunct="1"/>
            <a:r>
              <a:rPr lang="en-US" altLang="en-US" sz="2000" dirty="0">
                <a:ea typeface="ＭＳ Ｐゴシック" panose="020B0600070205080204" pitchFamily="34" charset="-128"/>
              </a:rPr>
              <a:t>30 Monthly users on average</a:t>
            </a:r>
          </a:p>
          <a:p>
            <a:pPr eaLnBrk="1" hangingPunct="1"/>
            <a:r>
              <a:rPr lang="en-US" altLang="en-US" sz="2000" dirty="0">
                <a:ea typeface="ＭＳ Ｐゴシック" panose="020B0600070205080204" pitchFamily="34" charset="-128"/>
              </a:rPr>
              <a:t>10 Monthly unique users on average</a:t>
            </a:r>
          </a:p>
        </p:txBody>
      </p:sp>
      <p:sp>
        <p:nvSpPr>
          <p:cNvPr id="3" name="TextBox 2"/>
          <p:cNvSpPr txBox="1"/>
          <p:nvPr/>
        </p:nvSpPr>
        <p:spPr>
          <a:xfrm>
            <a:off x="4656376" y="4361538"/>
            <a:ext cx="6749043" cy="1200329"/>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en-US" dirty="0">
                <a:solidFill>
                  <a:srgbClr val="FF0000"/>
                </a:solidFill>
              </a:rPr>
              <a:t>Thoughts:</a:t>
            </a:r>
          </a:p>
          <a:p>
            <a:pPr marL="285750" indent="-285750">
              <a:buFont typeface="Arial" panose="020B0604020202020204" pitchFamily="34" charset="0"/>
              <a:buChar char="•"/>
            </a:pPr>
            <a:r>
              <a:rPr lang="en-US" dirty="0">
                <a:solidFill>
                  <a:srgbClr val="FF0000"/>
                </a:solidFill>
              </a:rPr>
              <a:t>This is often too much to digest at once</a:t>
            </a:r>
          </a:p>
          <a:p>
            <a:pPr marL="285750" indent="-285750">
              <a:buFont typeface="Arial" panose="020B0604020202020204" pitchFamily="34" charset="0"/>
              <a:buChar char="•"/>
            </a:pPr>
            <a:r>
              <a:rPr lang="en-US" dirty="0">
                <a:solidFill>
                  <a:srgbClr val="FF0000"/>
                </a:solidFill>
              </a:rPr>
              <a:t>People start reading ahead</a:t>
            </a:r>
          </a:p>
          <a:p>
            <a:pPr marL="285750" indent="-285750">
              <a:buFont typeface="Arial" panose="020B0604020202020204" pitchFamily="34" charset="0"/>
              <a:buChar char="•"/>
            </a:pPr>
            <a:r>
              <a:rPr lang="en-US" dirty="0">
                <a:solidFill>
                  <a:srgbClr val="FF0000"/>
                </a:solidFill>
              </a:rPr>
              <a:t>You may lose track of where you are</a:t>
            </a:r>
            <a:endParaRPr lang="en-US" dirty="0"/>
          </a:p>
        </p:txBody>
      </p:sp>
      <p:pic>
        <p:nvPicPr>
          <p:cNvPr id="7" name="Picture 2" descr="Image result for sample stamp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5277" y="39334"/>
            <a:ext cx="1579407" cy="8520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920867" y="825777"/>
            <a:ext cx="648226" cy="13450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Tree>
    <p:extLst>
      <p:ext uri="{BB962C8B-B14F-4D97-AF65-F5344CB8AC3E}">
        <p14:creationId xmlns:p14="http://schemas.microsoft.com/office/powerpoint/2010/main" val="416098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93790" y="381903"/>
            <a:ext cx="10515600" cy="1325563"/>
          </a:xfrm>
          <a:prstGeom prst="rect">
            <a:avLst/>
          </a:prstGeom>
        </p:spPr>
        <p:txBody>
          <a:bodyPr>
            <a:normAutofit/>
          </a:bodyPr>
          <a:lstStyle/>
          <a:p>
            <a:pPr eaLnBrk="1" hangingPunct="1">
              <a:defRPr/>
            </a:pPr>
            <a:r>
              <a:rPr lang="en-US" sz="4400" dirty="0">
                <a:solidFill>
                  <a:srgbClr val="558ED5"/>
                </a:solidFill>
                <a:cs typeface="+mj-cs"/>
              </a:rPr>
              <a:t>Key Performance Indicators</a:t>
            </a:r>
          </a:p>
        </p:txBody>
      </p:sp>
      <p:sp>
        <p:nvSpPr>
          <p:cNvPr id="32770" name="Content Placeholder 2"/>
          <p:cNvSpPr>
            <a:spLocks noGrp="1"/>
          </p:cNvSpPr>
          <p:nvPr>
            <p:ph idx="4294967295"/>
          </p:nvPr>
        </p:nvSpPr>
        <p:spPr>
          <a:xfrm>
            <a:off x="1293790" y="1834014"/>
            <a:ext cx="10515600" cy="4351338"/>
          </a:xfrm>
          <a:prstGeom prst="rect">
            <a:avLst/>
          </a:prstGeom>
        </p:spPr>
        <p:txBody>
          <a:bodyPr/>
          <a:lstStyle/>
          <a:p>
            <a:pPr eaLnBrk="1" hangingPunct="1"/>
            <a:r>
              <a:rPr lang="en-US" altLang="en-US" sz="2000" dirty="0">
                <a:ea typeface="ＭＳ Ｐゴシック" panose="020B0600070205080204" pitchFamily="34" charset="-128"/>
              </a:rPr>
              <a:t>7 Billions documents</a:t>
            </a:r>
          </a:p>
          <a:p>
            <a:pPr eaLnBrk="1" hangingPunct="1"/>
            <a:r>
              <a:rPr lang="en-US" altLang="en-US" sz="2000" dirty="0">
                <a:ea typeface="ＭＳ Ｐゴシック" panose="020B0600070205080204" pitchFamily="34" charset="-128"/>
              </a:rPr>
              <a:t>15 Terabytes of data currently ingested</a:t>
            </a:r>
          </a:p>
          <a:p>
            <a:pPr eaLnBrk="1" hangingPunct="1"/>
            <a:r>
              <a:rPr lang="en-US" altLang="en-US" sz="2000" dirty="0">
                <a:ea typeface="ＭＳ Ｐゴシック" panose="020B0600070205080204" pitchFamily="34" charset="-128"/>
              </a:rPr>
              <a:t>32+ Terabytes of storage available (includes replication)</a:t>
            </a:r>
          </a:p>
          <a:p>
            <a:pPr eaLnBrk="1" hangingPunct="1"/>
            <a:r>
              <a:rPr lang="en-US" altLang="en-US" sz="2000" dirty="0">
                <a:ea typeface="ＭＳ Ｐゴシック" panose="020B0600070205080204" pitchFamily="34" charset="-128"/>
              </a:rPr>
              <a:t>100k Monthly searches on average</a:t>
            </a:r>
          </a:p>
          <a:p>
            <a:pPr eaLnBrk="1" hangingPunct="1"/>
            <a:r>
              <a:rPr lang="en-US" altLang="en-US" sz="2000" dirty="0">
                <a:ea typeface="ＭＳ Ｐゴシック" panose="020B0600070205080204" pitchFamily="34" charset="-128"/>
              </a:rPr>
              <a:t>30 Monthly users on average</a:t>
            </a:r>
          </a:p>
          <a:p>
            <a:pPr eaLnBrk="1" hangingPunct="1"/>
            <a:r>
              <a:rPr lang="en-US" altLang="en-US" sz="2000" dirty="0">
                <a:ea typeface="ＭＳ Ｐゴシック" panose="020B0600070205080204" pitchFamily="34" charset="-128"/>
              </a:rPr>
              <a:t>10 Monthly unique users on average</a:t>
            </a:r>
          </a:p>
        </p:txBody>
      </p:sp>
      <p:pic>
        <p:nvPicPr>
          <p:cNvPr id="6" name="Picture 2" descr="Image result for sample stamp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5277" y="39334"/>
            <a:ext cx="1579407" cy="8520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004757" y="825777"/>
            <a:ext cx="648226" cy="13450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Tree>
    <p:extLst>
      <p:ext uri="{BB962C8B-B14F-4D97-AF65-F5344CB8AC3E}">
        <p14:creationId xmlns:p14="http://schemas.microsoft.com/office/powerpoint/2010/main" val="3548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dirty="0">
                <a:latin typeface="Gotham Light"/>
              </a:rPr>
              <a:t>Exercise 4:</a:t>
            </a:r>
            <a:br>
              <a:rPr lang="en-US" sz="3600" dirty="0"/>
            </a:br>
            <a:r>
              <a:rPr lang="en-US" sz="2400" dirty="0">
                <a:latin typeface="Gotham Light"/>
              </a:rPr>
              <a:t>Make the next slide clearer by breaking it down (10 minutes)</a:t>
            </a:r>
          </a:p>
        </p:txBody>
      </p:sp>
    </p:spTree>
    <p:extLst>
      <p:ext uri="{BB962C8B-B14F-4D97-AF65-F5344CB8AC3E}">
        <p14:creationId xmlns:p14="http://schemas.microsoft.com/office/powerpoint/2010/main" val="2424656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sz="4000">
                <a:solidFill>
                  <a:srgbClr val="558ED5"/>
                </a:solidFill>
                <a:ea typeface="ＭＳ Ｐゴシック" panose="020B0600070205080204" pitchFamily="34" charset="-128"/>
              </a:rPr>
              <a:t>ELKaaS Components</a:t>
            </a:r>
          </a:p>
        </p:txBody>
      </p:sp>
      <p:sp>
        <p:nvSpPr>
          <p:cNvPr id="22530" name="Content Placeholder 2"/>
          <p:cNvSpPr>
            <a:spLocks noGrp="1"/>
          </p:cNvSpPr>
          <p:nvPr>
            <p:ph idx="1"/>
          </p:nvPr>
        </p:nvSpPr>
        <p:spPr/>
        <p:txBody>
          <a:bodyPr>
            <a:normAutofit fontScale="85000" lnSpcReduction="20000"/>
          </a:bodyPr>
          <a:lstStyle/>
          <a:p>
            <a:pPr eaLnBrk="1" hangingPunct="1"/>
            <a:r>
              <a:rPr lang="en-US" altLang="en-US" sz="1600" b="1" dirty="0">
                <a:ea typeface="ＭＳ Ｐゴシック" panose="020B0600070205080204" pitchFamily="34" charset="-128"/>
              </a:rPr>
              <a:t>Data Shippers</a:t>
            </a:r>
          </a:p>
          <a:p>
            <a:pPr lvl="1" eaLnBrk="1" hangingPunct="1"/>
            <a:r>
              <a:rPr lang="en-US" altLang="en-US" sz="1600" dirty="0" err="1">
                <a:ea typeface="ＭＳ Ｐゴシック" panose="020B0600070205080204" pitchFamily="34" charset="-128"/>
              </a:rPr>
              <a:t>Filebeat</a:t>
            </a:r>
            <a:r>
              <a:rPr lang="en-US" altLang="en-US" sz="1600" dirty="0">
                <a:ea typeface="ＭＳ Ｐゴシック" panose="020B0600070205080204" pitchFamily="34" charset="-128"/>
              </a:rPr>
              <a:t> – log data shipper</a:t>
            </a:r>
          </a:p>
          <a:p>
            <a:pPr lvl="1" eaLnBrk="1" hangingPunct="1"/>
            <a:r>
              <a:rPr lang="en-US" altLang="en-US" sz="1600" dirty="0" err="1">
                <a:ea typeface="ＭＳ Ｐゴシック" panose="020B0600070205080204" pitchFamily="34" charset="-128"/>
              </a:rPr>
              <a:t>Packetbeat</a:t>
            </a:r>
            <a:r>
              <a:rPr lang="en-US" altLang="en-US" sz="1600" dirty="0">
                <a:ea typeface="ＭＳ Ｐゴシック" panose="020B0600070205080204" pitchFamily="34" charset="-128"/>
              </a:rPr>
              <a:t> – real-time network analyzer</a:t>
            </a:r>
          </a:p>
          <a:p>
            <a:pPr lvl="1" eaLnBrk="1" hangingPunct="1"/>
            <a:r>
              <a:rPr lang="en-US" altLang="en-US" sz="1600" dirty="0" err="1">
                <a:ea typeface="ＭＳ Ｐゴシック" panose="020B0600070205080204" pitchFamily="34" charset="-128"/>
              </a:rPr>
              <a:t>Topbeat</a:t>
            </a:r>
            <a:r>
              <a:rPr lang="en-US" altLang="en-US" sz="1600" dirty="0">
                <a:ea typeface="ＭＳ Ｐゴシック" panose="020B0600070205080204" pitchFamily="34" charset="-128"/>
              </a:rPr>
              <a:t> – reads system-wide and per-process CPU and memory statistics</a:t>
            </a:r>
          </a:p>
          <a:p>
            <a:pPr lvl="1" eaLnBrk="1" hangingPunct="1"/>
            <a:r>
              <a:rPr lang="en-US" altLang="en-US" sz="1600" dirty="0">
                <a:ea typeface="ＭＳ Ｐゴシック" panose="020B0600070205080204" pitchFamily="34" charset="-128"/>
              </a:rPr>
              <a:t>Customer provided shippers that can send data to Kafka APIs/endpoints</a:t>
            </a:r>
          </a:p>
          <a:p>
            <a:pPr eaLnBrk="1" hangingPunct="1"/>
            <a:r>
              <a:rPr lang="en-US" altLang="en-US" sz="1600" b="1" dirty="0" err="1">
                <a:ea typeface="ＭＳ Ｐゴシック" panose="020B0600070205080204" pitchFamily="34" charset="-128"/>
              </a:rPr>
              <a:t>Logstash</a:t>
            </a:r>
            <a:r>
              <a:rPr lang="en-US" altLang="en-US" sz="1600" b="1" dirty="0">
                <a:ea typeface="ＭＳ Ｐゴシック" panose="020B0600070205080204" pitchFamily="34" charset="-128"/>
              </a:rPr>
              <a:t> – </a:t>
            </a:r>
            <a:r>
              <a:rPr lang="en-US" altLang="en-US" sz="1600" dirty="0">
                <a:ea typeface="ＭＳ Ｐゴシック" panose="020B0600070205080204" pitchFamily="34" charset="-128"/>
              </a:rPr>
              <a:t>open  source data collection engine with real-time pipelining capabilities</a:t>
            </a:r>
            <a:endParaRPr lang="en-US" altLang="en-US" sz="1600" b="1" dirty="0">
              <a:ea typeface="ＭＳ Ｐゴシック" panose="020B0600070205080204" pitchFamily="34" charset="-128"/>
            </a:endParaRPr>
          </a:p>
          <a:p>
            <a:pPr lvl="1" eaLnBrk="1" hangingPunct="1"/>
            <a:r>
              <a:rPr lang="en-US" altLang="en-US" sz="1600" dirty="0">
                <a:ea typeface="ＭＳ Ｐゴシック" panose="020B0600070205080204" pitchFamily="34" charset="-128"/>
              </a:rPr>
              <a:t>Producers</a:t>
            </a:r>
          </a:p>
          <a:p>
            <a:pPr lvl="1" eaLnBrk="1" hangingPunct="1"/>
            <a:r>
              <a:rPr lang="en-US" altLang="en-US" sz="1600" dirty="0">
                <a:ea typeface="ＭＳ Ｐゴシック" panose="020B0600070205080204" pitchFamily="34" charset="-128"/>
              </a:rPr>
              <a:t>Consumers</a:t>
            </a:r>
          </a:p>
          <a:p>
            <a:pPr eaLnBrk="1" hangingPunct="1"/>
            <a:r>
              <a:rPr lang="en-US" altLang="en-US" sz="1600" b="1" dirty="0" err="1">
                <a:ea typeface="ＭＳ Ｐゴシック" panose="020B0600070205080204" pitchFamily="34" charset="-128"/>
              </a:rPr>
              <a:t>Elasticsearch</a:t>
            </a:r>
            <a:r>
              <a:rPr lang="en-US" altLang="en-US" sz="1600" b="1" dirty="0">
                <a:ea typeface="ＭＳ Ｐゴシック" panose="020B0600070205080204" pitchFamily="34" charset="-128"/>
              </a:rPr>
              <a:t> – </a:t>
            </a:r>
            <a:r>
              <a:rPr lang="en-US" altLang="en-US" sz="1600" dirty="0">
                <a:ea typeface="ＭＳ Ｐゴシック" panose="020B0600070205080204" pitchFamily="34" charset="-128"/>
              </a:rPr>
              <a:t>highly scalable open-source full-text search and analytics engine</a:t>
            </a:r>
          </a:p>
          <a:p>
            <a:pPr lvl="1" eaLnBrk="1" hangingPunct="1"/>
            <a:r>
              <a:rPr lang="en-US" altLang="en-US" sz="1600" dirty="0">
                <a:ea typeface="ＭＳ Ｐゴシック" panose="020B0600070205080204" pitchFamily="34" charset="-128"/>
              </a:rPr>
              <a:t>Data node/s</a:t>
            </a:r>
          </a:p>
          <a:p>
            <a:pPr lvl="1" eaLnBrk="1" hangingPunct="1"/>
            <a:r>
              <a:rPr lang="en-US" altLang="en-US" sz="1600" dirty="0">
                <a:ea typeface="ＭＳ Ｐゴシック" panose="020B0600070205080204" pitchFamily="34" charset="-128"/>
              </a:rPr>
              <a:t>Master node/s</a:t>
            </a:r>
          </a:p>
          <a:p>
            <a:pPr lvl="1" eaLnBrk="1" hangingPunct="1"/>
            <a:r>
              <a:rPr lang="en-US" altLang="en-US" sz="1600" dirty="0">
                <a:ea typeface="ＭＳ Ｐゴシック" panose="020B0600070205080204" pitchFamily="34" charset="-128"/>
              </a:rPr>
              <a:t>Client node/s</a:t>
            </a:r>
          </a:p>
          <a:p>
            <a:pPr lvl="1" eaLnBrk="1" hangingPunct="1"/>
            <a:r>
              <a:rPr lang="en-US" altLang="en-US" sz="1600" dirty="0">
                <a:ea typeface="ＭＳ Ｐゴシック" panose="020B0600070205080204" pitchFamily="34" charset="-128"/>
              </a:rPr>
              <a:t>Tribe  node/s</a:t>
            </a:r>
          </a:p>
          <a:p>
            <a:pPr eaLnBrk="1" hangingPunct="1"/>
            <a:r>
              <a:rPr lang="en-US" altLang="en-US" sz="1600" b="1" dirty="0" err="1">
                <a:ea typeface="ＭＳ Ｐゴシック" panose="020B0600070205080204" pitchFamily="34" charset="-128"/>
              </a:rPr>
              <a:t>Kibana</a:t>
            </a:r>
            <a:r>
              <a:rPr lang="en-US" altLang="en-US" sz="1600" b="1" dirty="0">
                <a:ea typeface="ＭＳ Ｐゴシック" panose="020B0600070205080204" pitchFamily="34" charset="-128"/>
              </a:rPr>
              <a:t> </a:t>
            </a:r>
            <a:r>
              <a:rPr lang="en-US" altLang="en-US" sz="1600" dirty="0">
                <a:ea typeface="ＭＳ Ｐゴシック" panose="020B0600070205080204" pitchFamily="34" charset="-128"/>
              </a:rPr>
              <a:t>– open source visualization platform</a:t>
            </a:r>
          </a:p>
          <a:p>
            <a:pPr eaLnBrk="1" hangingPunct="1"/>
            <a:r>
              <a:rPr lang="en-US" altLang="en-US" sz="1600" b="1" dirty="0">
                <a:ea typeface="ＭＳ Ｐゴシック" panose="020B0600070205080204" pitchFamily="34" charset="-128"/>
              </a:rPr>
              <a:t>Kafka – </a:t>
            </a:r>
            <a:r>
              <a:rPr lang="en-US" altLang="en-US" sz="1600" dirty="0">
                <a:ea typeface="ＭＳ Ｐゴシック" panose="020B0600070205080204" pitchFamily="34" charset="-128"/>
              </a:rPr>
              <a:t>distributed streaming platform</a:t>
            </a:r>
          </a:p>
          <a:p>
            <a:pPr eaLnBrk="1" hangingPunct="1"/>
            <a:r>
              <a:rPr lang="en-US" altLang="en-US" sz="1600" b="1" dirty="0">
                <a:ea typeface="ＭＳ Ｐゴシック" panose="020B0600070205080204" pitchFamily="34" charset="-128"/>
              </a:rPr>
              <a:t>Zookeeper – </a:t>
            </a:r>
            <a:r>
              <a:rPr lang="en-US" altLang="en-US" sz="1600" dirty="0">
                <a:ea typeface="ＭＳ Ｐゴシック" panose="020B0600070205080204" pitchFamily="34" charset="-128"/>
              </a:rPr>
              <a:t>centralized service for </a:t>
            </a:r>
            <a:r>
              <a:rPr lang="en-US" altLang="en-US" sz="1600" dirty="0" err="1">
                <a:ea typeface="ＭＳ Ｐゴシック" panose="020B0600070205080204" pitchFamily="34" charset="-128"/>
              </a:rPr>
              <a:t>maintaing</a:t>
            </a:r>
            <a:r>
              <a:rPr lang="en-US" altLang="en-US" sz="1600" dirty="0">
                <a:ea typeface="ＭＳ Ｐゴシック" panose="020B0600070205080204" pitchFamily="34" charset="-128"/>
              </a:rPr>
              <a:t> configuration information</a:t>
            </a:r>
            <a:endParaRPr lang="en-US" altLang="en-US" sz="1600" b="1" dirty="0">
              <a:ea typeface="ＭＳ Ｐゴシック" panose="020B0600070205080204" pitchFamily="34" charset="-128"/>
            </a:endParaRPr>
          </a:p>
          <a:p>
            <a:pPr eaLnBrk="1" hangingPunct="1"/>
            <a:r>
              <a:rPr lang="en-US" altLang="en-US" sz="1600" b="1" dirty="0">
                <a:ea typeface="ＭＳ Ｐゴシック" panose="020B0600070205080204" pitchFamily="34" charset="-128"/>
              </a:rPr>
              <a:t>Security</a:t>
            </a:r>
            <a:r>
              <a:rPr lang="en-US" altLang="en-US" sz="1600" dirty="0">
                <a:ea typeface="ＭＳ Ｐゴシック" panose="020B0600070205080204" pitchFamily="34" charset="-128"/>
              </a:rPr>
              <a:t> - Access Controls, transport layer security (optional)</a:t>
            </a:r>
            <a:endParaRPr lang="en-US" altLang="en-US" sz="1600" b="1" dirty="0">
              <a:ea typeface="ＭＳ Ｐゴシック" panose="020B0600070205080204" pitchFamily="34" charset="-128"/>
            </a:endParaRPr>
          </a:p>
        </p:txBody>
      </p:sp>
      <p:pic>
        <p:nvPicPr>
          <p:cNvPr id="22531" name="Shape 12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0638" y="1281297"/>
            <a:ext cx="1941512"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Shape 12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7740" y="919098"/>
            <a:ext cx="123348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Shape 12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7242" y="5861276"/>
            <a:ext cx="212725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Shape 13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68567" y="2408447"/>
            <a:ext cx="22447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Shape 131"/>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9181" y="3342823"/>
            <a:ext cx="2000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Shape 132"/>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32030" y="4272188"/>
            <a:ext cx="20129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mage result for sample stamp imag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55277" y="39334"/>
            <a:ext cx="1579407" cy="8520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920867" y="825777"/>
            <a:ext cx="648226" cy="13450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Tree>
    <p:extLst>
      <p:ext uri="{BB962C8B-B14F-4D97-AF65-F5344CB8AC3E}">
        <p14:creationId xmlns:p14="http://schemas.microsoft.com/office/powerpoint/2010/main" val="22780843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Making the eyechart 20/20</a:t>
            </a:r>
          </a:p>
        </p:txBody>
      </p:sp>
    </p:spTree>
    <p:extLst>
      <p:ext uri="{BB962C8B-B14F-4D97-AF65-F5344CB8AC3E}">
        <p14:creationId xmlns:p14="http://schemas.microsoft.com/office/powerpoint/2010/main" val="4008160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061" y="2191703"/>
            <a:ext cx="7324725" cy="307975"/>
          </a:xfrm>
        </p:spPr>
        <p:txBody>
          <a:bodyPr/>
          <a:lstStyle/>
          <a:p>
            <a:r>
              <a:rPr lang="en-US"/>
              <a:t>A simple </a:t>
            </a:r>
            <a:r>
              <a:rPr lang="en-US" err="1"/>
              <a:t>microservice</a:t>
            </a:r>
            <a:r>
              <a:rPr lang="en-US"/>
              <a:t> description</a:t>
            </a:r>
          </a:p>
        </p:txBody>
      </p:sp>
      <p:sp>
        <p:nvSpPr>
          <p:cNvPr id="3" name="Title 2"/>
          <p:cNvSpPr>
            <a:spLocks noGrp="1"/>
          </p:cNvSpPr>
          <p:nvPr>
            <p:ph type="title"/>
          </p:nvPr>
        </p:nvSpPr>
        <p:spPr/>
        <p:txBody>
          <a:bodyPr/>
          <a:lstStyle/>
          <a:p>
            <a:r>
              <a:rPr lang="en-US"/>
              <a:t>Read this…</a:t>
            </a:r>
          </a:p>
        </p:txBody>
      </p:sp>
      <p:sp>
        <p:nvSpPr>
          <p:cNvPr id="4" name="Content Placeholder 3"/>
          <p:cNvSpPr>
            <a:spLocks noGrp="1"/>
          </p:cNvSpPr>
          <p:nvPr>
            <p:ph sz="quarter" idx="11"/>
          </p:nvPr>
        </p:nvSpPr>
        <p:spPr>
          <a:xfrm>
            <a:off x="824376" y="2567408"/>
            <a:ext cx="9915377" cy="3688335"/>
          </a:xfrm>
        </p:spPr>
        <p:txBody>
          <a:bodyPr lIns="0" tIns="0" rIns="0" bIns="0" numCol="1" spcCol="914400" anchor="t"/>
          <a:lstStyle/>
          <a:p>
            <a:pPr marL="342900" indent="-342900">
              <a:buFont typeface="+mj-lt"/>
              <a:buAutoNum type="arabicPeriod"/>
            </a:pPr>
            <a:r>
              <a:rPr lang="en-US" cap="none">
                <a:solidFill>
                  <a:schemeClr val="bg1"/>
                </a:solidFill>
                <a:latin typeface="Gotham"/>
              </a:rPr>
              <a:t>First, a HTTP request comes into the gateway</a:t>
            </a:r>
          </a:p>
          <a:p>
            <a:pPr marL="342900" indent="-342900">
              <a:buFont typeface="+mj-lt"/>
              <a:buAutoNum type="arabicPeriod"/>
            </a:pPr>
            <a:r>
              <a:rPr lang="en-US" cap="none">
                <a:solidFill>
                  <a:schemeClr val="bg1"/>
                </a:solidFill>
                <a:latin typeface="Gotham"/>
              </a:rPr>
              <a:t>The gateway determines if the request is meant for the “eligibility”, “user” or “device” microservice and routes it accordingly</a:t>
            </a:r>
          </a:p>
          <a:p>
            <a:pPr marL="342900" indent="-342900">
              <a:buFont typeface="+mj-lt"/>
              <a:buAutoNum type="arabicPeriod"/>
            </a:pPr>
            <a:r>
              <a:rPr lang="en-US" cap="none">
                <a:solidFill>
                  <a:schemeClr val="bg1"/>
                </a:solidFill>
                <a:latin typeface="Gotham"/>
              </a:rPr>
              <a:t>If one microservice gets overloaded with requests (“eligibility”), additional microservices can be added to handle the load</a:t>
            </a:r>
          </a:p>
          <a:p>
            <a:pPr marL="342900" indent="-342900">
              <a:buFont typeface="+mj-lt"/>
              <a:buAutoNum type="arabicPeriod"/>
            </a:pPr>
            <a:r>
              <a:rPr lang="en-US" cap="none">
                <a:solidFill>
                  <a:schemeClr val="bg1"/>
                </a:solidFill>
                <a:latin typeface="Gotham"/>
              </a:rPr>
              <a:t>Service discovery detects with the new microservices are added, and adds them to the gateway</a:t>
            </a:r>
          </a:p>
          <a:p>
            <a:pPr marL="342900" indent="-342900">
              <a:buFont typeface="+mj-lt"/>
              <a:buAutoNum type="arabicPeriod"/>
            </a:pPr>
            <a:r>
              <a:rPr lang="en-US" cap="none">
                <a:solidFill>
                  <a:schemeClr val="bg1"/>
                </a:solidFill>
                <a:latin typeface="Gotham"/>
              </a:rPr>
              <a:t>All of the identical microservices begin to balance the traffic equally</a:t>
            </a:r>
          </a:p>
          <a:p>
            <a:r>
              <a:rPr lang="en-US">
                <a:latin typeface="Gotham"/>
              </a:rPr>
              <a:t>  </a:t>
            </a:r>
            <a:endParaRPr lang="en-US"/>
          </a:p>
        </p:txBody>
      </p:sp>
      <p:sp>
        <p:nvSpPr>
          <p:cNvPr id="5" name="TextBox 4"/>
          <p:cNvSpPr txBox="1"/>
          <p:nvPr/>
        </p:nvSpPr>
        <p:spPr>
          <a:xfrm>
            <a:off x="0" y="1356598"/>
            <a:ext cx="12192000" cy="369332"/>
          </a:xfrm>
          <a:prstGeom prst="rect">
            <a:avLst/>
          </a:prstGeom>
          <a:noFill/>
        </p:spPr>
        <p:txBody>
          <a:bodyPr wrap="square" rtlCol="0">
            <a:spAutoFit/>
          </a:bodyPr>
          <a:lstStyle/>
          <a:p>
            <a:pPr algn="ctr"/>
            <a:r>
              <a:rPr lang="en-US" b="1">
                <a:solidFill>
                  <a:srgbClr val="FF0000"/>
                </a:solidFill>
              </a:rPr>
              <a:t>Note: Select one volunteer to read this, while everyone else views the next slide </a:t>
            </a:r>
          </a:p>
        </p:txBody>
      </p:sp>
    </p:spTree>
    <p:extLst>
      <p:ext uri="{BB962C8B-B14F-4D97-AF65-F5344CB8AC3E}">
        <p14:creationId xmlns:p14="http://schemas.microsoft.com/office/powerpoint/2010/main" val="3458794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2625" y="161925"/>
            <a:ext cx="8286750" cy="6534150"/>
          </a:xfrm>
          <a:prstGeom prst="rect">
            <a:avLst/>
          </a:prstGeom>
        </p:spPr>
      </p:pic>
      <p:sp>
        <p:nvSpPr>
          <p:cNvPr id="5" name="TextBox 4"/>
          <p:cNvSpPr txBox="1"/>
          <p:nvPr/>
        </p:nvSpPr>
        <p:spPr>
          <a:xfrm>
            <a:off x="4656376" y="4361538"/>
            <a:ext cx="6749043" cy="1477328"/>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wrap="square" rtlCol="0">
            <a:spAutoFit/>
          </a:bodyPr>
          <a:lstStyle/>
          <a:p>
            <a:r>
              <a:rPr lang="en-US">
                <a:solidFill>
                  <a:srgbClr val="FF0000"/>
                </a:solidFill>
              </a:rPr>
              <a:t>Thoughts:</a:t>
            </a:r>
          </a:p>
          <a:p>
            <a:pPr marL="285750" indent="-285750">
              <a:buFont typeface="Arial" panose="020B0604020202020204" pitchFamily="34" charset="0"/>
              <a:buChar char="•"/>
            </a:pPr>
            <a:r>
              <a:rPr lang="en-US">
                <a:solidFill>
                  <a:srgbClr val="FF0000"/>
                </a:solidFill>
              </a:rPr>
              <a:t>This is often too much to digest at once</a:t>
            </a:r>
          </a:p>
          <a:p>
            <a:pPr marL="285750" indent="-285750">
              <a:buFont typeface="Arial" panose="020B0604020202020204" pitchFamily="34" charset="0"/>
              <a:buChar char="•"/>
            </a:pPr>
            <a:r>
              <a:rPr lang="en-US">
                <a:solidFill>
                  <a:srgbClr val="FF0000"/>
                </a:solidFill>
              </a:rPr>
              <a:t>People not familiar with the architecture will be confused</a:t>
            </a:r>
          </a:p>
          <a:p>
            <a:pPr marL="285750" indent="-285750">
              <a:buFont typeface="Arial" panose="020B0604020202020204" pitchFamily="34" charset="0"/>
              <a:buChar char="•"/>
            </a:pPr>
            <a:r>
              <a:rPr lang="en-US">
                <a:solidFill>
                  <a:srgbClr val="FF0000"/>
                </a:solidFill>
              </a:rPr>
              <a:t>You may not explain the architecture in the order you originally intended to because of nerves or time constraints</a:t>
            </a:r>
            <a:endParaRPr lang="en-US"/>
          </a:p>
        </p:txBody>
      </p:sp>
    </p:spTree>
    <p:extLst>
      <p:ext uri="{BB962C8B-B14F-4D97-AF65-F5344CB8AC3E}">
        <p14:creationId xmlns:p14="http://schemas.microsoft.com/office/powerpoint/2010/main" val="19538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2625" y="161925"/>
            <a:ext cx="8286750" cy="6534150"/>
          </a:xfrm>
          <a:prstGeom prst="rect">
            <a:avLst/>
          </a:prstGeom>
        </p:spPr>
      </p:pic>
      <p:sp>
        <p:nvSpPr>
          <p:cNvPr id="2" name="Rounded Rectangle 1"/>
          <p:cNvSpPr/>
          <p:nvPr/>
        </p:nvSpPr>
        <p:spPr>
          <a:xfrm>
            <a:off x="6980903" y="235974"/>
            <a:ext cx="1376516" cy="117987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
        <p:nvSpPr>
          <p:cNvPr id="5" name="Rounded Rectangle 4"/>
          <p:cNvSpPr/>
          <p:nvPr/>
        </p:nvSpPr>
        <p:spPr>
          <a:xfrm>
            <a:off x="2069689" y="2005781"/>
            <a:ext cx="8008375" cy="60468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
        <p:nvSpPr>
          <p:cNvPr id="6" name="Rounded Rectangle 5"/>
          <p:cNvSpPr/>
          <p:nvPr/>
        </p:nvSpPr>
        <p:spPr>
          <a:xfrm>
            <a:off x="5275006" y="2428568"/>
            <a:ext cx="4803058" cy="41295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
        <p:nvSpPr>
          <p:cNvPr id="7" name="Rounded Rectangle 6"/>
          <p:cNvSpPr/>
          <p:nvPr/>
        </p:nvSpPr>
        <p:spPr>
          <a:xfrm>
            <a:off x="2069689" y="2428568"/>
            <a:ext cx="3205317" cy="41295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
        <p:nvSpPr>
          <p:cNvPr id="8" name="Rounded Rectangle 7"/>
          <p:cNvSpPr/>
          <p:nvPr/>
        </p:nvSpPr>
        <p:spPr>
          <a:xfrm>
            <a:off x="2079521" y="2428568"/>
            <a:ext cx="4783395" cy="412954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
        <p:nvSpPr>
          <p:cNvPr id="9" name="Rounded Rectangle 8"/>
          <p:cNvSpPr/>
          <p:nvPr/>
        </p:nvSpPr>
        <p:spPr>
          <a:xfrm>
            <a:off x="2762864" y="225835"/>
            <a:ext cx="1838633" cy="143581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spTree>
    <p:extLst>
      <p:ext uri="{BB962C8B-B14F-4D97-AF65-F5344CB8AC3E}">
        <p14:creationId xmlns:p14="http://schemas.microsoft.com/office/powerpoint/2010/main" val="309469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5340" y="2563316"/>
            <a:ext cx="10913598" cy="1859603"/>
          </a:xfrm>
        </p:spPr>
        <p:txBody>
          <a:bodyPr/>
          <a:lstStyle/>
          <a:p>
            <a:pPr>
              <a:lnSpc>
                <a:spcPct val="100000"/>
              </a:lnSpc>
            </a:pPr>
            <a:r>
              <a:rPr lang="en-US" sz="3600" dirty="0">
                <a:latin typeface="Gotham Light"/>
              </a:rPr>
              <a:t>Exercise 5:</a:t>
            </a:r>
            <a:br>
              <a:rPr lang="en-US" sz="3600" dirty="0"/>
            </a:br>
            <a:r>
              <a:rPr lang="en-US" sz="2400" dirty="0"/>
              <a:t>starting with an all white slide, </a:t>
            </a:r>
            <a:r>
              <a:rPr lang="en-US" sz="2400" dirty="0">
                <a:latin typeface="Gotham Light"/>
              </a:rPr>
              <a:t>make parts of the following diagram appear with ea</a:t>
            </a:r>
            <a:r>
              <a:rPr lang="en-US" sz="2400" dirty="0"/>
              <a:t>ch click (</a:t>
            </a:r>
            <a:r>
              <a:rPr lang="en-US" sz="2400" dirty="0">
                <a:latin typeface="Gotham Light"/>
              </a:rPr>
              <a:t>10 minutes)</a:t>
            </a:r>
          </a:p>
        </p:txBody>
      </p:sp>
    </p:spTree>
    <p:extLst>
      <p:ext uri="{BB962C8B-B14F-4D97-AF65-F5344CB8AC3E}">
        <p14:creationId xmlns:p14="http://schemas.microsoft.com/office/powerpoint/2010/main" val="427181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Tell them what you are going to tell them</a:t>
            </a:r>
          </a:p>
        </p:txBody>
      </p:sp>
    </p:spTree>
    <p:extLst>
      <p:ext uri="{BB962C8B-B14F-4D97-AF65-F5344CB8AC3E}">
        <p14:creationId xmlns:p14="http://schemas.microsoft.com/office/powerpoint/2010/main" val="959112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952625" y="161925"/>
            <a:ext cx="8286750" cy="6534150"/>
          </a:xfrm>
          <a:prstGeom prst="rect">
            <a:avLst/>
          </a:prstGeom>
        </p:spPr>
      </p:pic>
    </p:spTree>
    <p:extLst>
      <p:ext uri="{BB962C8B-B14F-4D97-AF65-F5344CB8AC3E}">
        <p14:creationId xmlns:p14="http://schemas.microsoft.com/office/powerpoint/2010/main" val="2970809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Explaining code in a presentation</a:t>
            </a:r>
          </a:p>
        </p:txBody>
      </p:sp>
    </p:spTree>
    <p:extLst>
      <p:ext uri="{BB962C8B-B14F-4D97-AF65-F5344CB8AC3E}">
        <p14:creationId xmlns:p14="http://schemas.microsoft.com/office/powerpoint/2010/main" val="3990995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25061" y="2191703"/>
            <a:ext cx="7324725" cy="307975"/>
          </a:xfrm>
        </p:spPr>
        <p:txBody>
          <a:bodyPr/>
          <a:lstStyle/>
          <a:p>
            <a:r>
              <a:rPr lang="en-US"/>
              <a:t>Using the triple-A pattern for unit tests</a:t>
            </a:r>
          </a:p>
        </p:txBody>
      </p:sp>
      <p:sp>
        <p:nvSpPr>
          <p:cNvPr id="3" name="Title 2"/>
          <p:cNvSpPr>
            <a:spLocks noGrp="1"/>
          </p:cNvSpPr>
          <p:nvPr>
            <p:ph type="title"/>
          </p:nvPr>
        </p:nvSpPr>
        <p:spPr/>
        <p:txBody>
          <a:bodyPr/>
          <a:lstStyle/>
          <a:p>
            <a:r>
              <a:rPr lang="en-US"/>
              <a:t>Read this…</a:t>
            </a:r>
          </a:p>
        </p:txBody>
      </p:sp>
      <p:sp>
        <p:nvSpPr>
          <p:cNvPr id="4" name="Content Placeholder 3"/>
          <p:cNvSpPr>
            <a:spLocks noGrp="1"/>
          </p:cNvSpPr>
          <p:nvPr>
            <p:ph sz="quarter" idx="11"/>
          </p:nvPr>
        </p:nvSpPr>
        <p:spPr>
          <a:xfrm>
            <a:off x="824376" y="2567408"/>
            <a:ext cx="10228434" cy="3688335"/>
          </a:xfrm>
        </p:spPr>
        <p:txBody>
          <a:bodyPr lIns="0" tIns="0" rIns="0" bIns="0" numCol="1" spcCol="914400" anchor="t"/>
          <a:lstStyle/>
          <a:p>
            <a:pPr marL="342900" indent="-342900">
              <a:buFont typeface="+mj-lt"/>
              <a:buAutoNum type="arabicPeriod"/>
            </a:pPr>
            <a:r>
              <a:rPr lang="en-US" cap="none">
                <a:solidFill>
                  <a:schemeClr val="bg1"/>
                </a:solidFill>
                <a:latin typeface="Gotham"/>
              </a:rPr>
              <a:t>A j-unit test method is very similar to any other method in java.  There is a specific annotation which helps identify this method as a test</a:t>
            </a:r>
          </a:p>
          <a:p>
            <a:pPr marL="342900" indent="-342900">
              <a:buFont typeface="+mj-lt"/>
              <a:buAutoNum type="arabicPeriod"/>
            </a:pPr>
            <a:r>
              <a:rPr lang="en-US" cap="none">
                <a:solidFill>
                  <a:schemeClr val="bg1"/>
                </a:solidFill>
                <a:latin typeface="Gotham"/>
              </a:rPr>
              <a:t>Then, you have your standard modifier, return type, method name and exception types</a:t>
            </a:r>
          </a:p>
          <a:p>
            <a:pPr marL="342900" indent="-342900">
              <a:buFont typeface="+mj-lt"/>
              <a:buAutoNum type="arabicPeriod"/>
            </a:pPr>
            <a:r>
              <a:rPr lang="en-US" cap="none">
                <a:solidFill>
                  <a:schemeClr val="bg1"/>
                </a:solidFill>
                <a:latin typeface="Gotham"/>
              </a:rPr>
              <a:t>Within the method itself, we use the triple-A pattern to logically separate the parts of the test</a:t>
            </a:r>
          </a:p>
          <a:p>
            <a:pPr marL="342900" indent="-342900">
              <a:buFont typeface="+mj-lt"/>
              <a:buAutoNum type="arabicPeriod"/>
            </a:pPr>
            <a:r>
              <a:rPr lang="en-US" cap="none">
                <a:solidFill>
                  <a:schemeClr val="bg1"/>
                </a:solidFill>
                <a:latin typeface="Gotham"/>
              </a:rPr>
              <a:t>Arrange is where we setup what the state of the application needs to be before the method we are testing is called</a:t>
            </a:r>
          </a:p>
          <a:p>
            <a:pPr marL="342900" indent="-342900">
              <a:buFont typeface="+mj-lt"/>
              <a:buAutoNum type="arabicPeriod"/>
            </a:pPr>
            <a:r>
              <a:rPr lang="en-US" cap="none">
                <a:solidFill>
                  <a:schemeClr val="bg1"/>
                </a:solidFill>
                <a:latin typeface="Gotham"/>
              </a:rPr>
              <a:t>Act is when we actually call the method</a:t>
            </a:r>
          </a:p>
          <a:p>
            <a:pPr marL="342900" indent="-342900">
              <a:buFont typeface="+mj-lt"/>
              <a:buAutoNum type="arabicPeriod"/>
            </a:pPr>
            <a:r>
              <a:rPr lang="en-US" cap="none">
                <a:solidFill>
                  <a:schemeClr val="bg1"/>
                </a:solidFill>
                <a:latin typeface="Gotham"/>
              </a:rPr>
              <a:t>Assert is when we confirm that the method yields the expected results</a:t>
            </a:r>
          </a:p>
          <a:p>
            <a:pPr marL="342900" indent="-342900">
              <a:buFont typeface="+mj-lt"/>
              <a:buAutoNum type="arabicPeriod"/>
            </a:pPr>
            <a:r>
              <a:rPr lang="en-US" cap="none">
                <a:solidFill>
                  <a:schemeClr val="bg1"/>
                </a:solidFill>
                <a:latin typeface="Gotham"/>
              </a:rPr>
              <a:t>Note: a rule of thumb in triple-A is that the “Act” section has only one line … the specific method being tested</a:t>
            </a:r>
          </a:p>
          <a:p>
            <a:r>
              <a:rPr lang="en-US">
                <a:latin typeface="Gotham"/>
              </a:rPr>
              <a:t>  </a:t>
            </a:r>
            <a:endParaRPr lang="en-US"/>
          </a:p>
        </p:txBody>
      </p:sp>
      <p:sp>
        <p:nvSpPr>
          <p:cNvPr id="5" name="TextBox 4"/>
          <p:cNvSpPr txBox="1"/>
          <p:nvPr/>
        </p:nvSpPr>
        <p:spPr>
          <a:xfrm>
            <a:off x="0" y="1356598"/>
            <a:ext cx="12192000" cy="369332"/>
          </a:xfrm>
          <a:prstGeom prst="rect">
            <a:avLst/>
          </a:prstGeom>
          <a:noFill/>
        </p:spPr>
        <p:txBody>
          <a:bodyPr wrap="square" rtlCol="0">
            <a:spAutoFit/>
          </a:bodyPr>
          <a:lstStyle/>
          <a:p>
            <a:pPr algn="ctr"/>
            <a:r>
              <a:rPr lang="en-US" b="1">
                <a:solidFill>
                  <a:srgbClr val="FF0000"/>
                </a:solidFill>
              </a:rPr>
              <a:t>Note: Select one volunteer to read this, while everyone else views the next slide </a:t>
            </a:r>
          </a:p>
        </p:txBody>
      </p:sp>
    </p:spTree>
    <p:extLst>
      <p:ext uri="{BB962C8B-B14F-4D97-AF65-F5344CB8AC3E}">
        <p14:creationId xmlns:p14="http://schemas.microsoft.com/office/powerpoint/2010/main" val="1800248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5" y="638175"/>
            <a:ext cx="8096250" cy="558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89086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5" y="638175"/>
            <a:ext cx="8096250" cy="55816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2876204" y="1238597"/>
            <a:ext cx="5827221" cy="31172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876203" y="4355868"/>
            <a:ext cx="5827221" cy="6317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76202" y="5173286"/>
            <a:ext cx="5827221" cy="6317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flipH="1">
            <a:off x="8032376" y="4355868"/>
            <a:ext cx="1299883" cy="4312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9251148" y="4149529"/>
            <a:ext cx="1613327" cy="369332"/>
          </a:xfrm>
          <a:prstGeom prst="rect">
            <a:avLst/>
          </a:prstGeom>
          <a:noFill/>
        </p:spPr>
        <p:txBody>
          <a:bodyPr wrap="none" rtlCol="0">
            <a:spAutoFit/>
          </a:bodyPr>
          <a:lstStyle/>
          <a:p>
            <a:r>
              <a:rPr lang="en-US">
                <a:solidFill>
                  <a:srgbClr val="FF0000"/>
                </a:solidFill>
              </a:rPr>
              <a:t>ONE LINE ONLY</a:t>
            </a:r>
          </a:p>
        </p:txBody>
      </p:sp>
      <p:sp>
        <p:nvSpPr>
          <p:cNvPr id="12" name="Rectangle 11"/>
          <p:cNvSpPr/>
          <p:nvPr/>
        </p:nvSpPr>
        <p:spPr>
          <a:xfrm>
            <a:off x="2205155" y="938385"/>
            <a:ext cx="671047" cy="300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205153" y="638174"/>
            <a:ext cx="671047" cy="300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814538" y="938384"/>
            <a:ext cx="520333" cy="300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324436" y="938384"/>
            <a:ext cx="3255658" cy="300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04765" y="938383"/>
            <a:ext cx="2493659" cy="3002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3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11"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spcBef>
                <a:spcPts val="1200"/>
              </a:spcBef>
              <a:buClr>
                <a:schemeClr val="accent2"/>
              </a:buClr>
            </a:pPr>
            <a:r>
              <a:rPr lang="en-US" sz="3600" cap="none" dirty="0">
                <a:latin typeface="Gotham Light"/>
              </a:rPr>
              <a:t>ADDING YOUR SOCIAL MEDIA HANDLES</a:t>
            </a:r>
          </a:p>
        </p:txBody>
      </p:sp>
    </p:spTree>
    <p:extLst>
      <p:ext uri="{BB962C8B-B14F-4D97-AF65-F5344CB8AC3E}">
        <p14:creationId xmlns:p14="http://schemas.microsoft.com/office/powerpoint/2010/main" val="3325677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dirty="0">
                <a:latin typeface="Gotham Light"/>
              </a:rPr>
              <a:t>Exercise 6:</a:t>
            </a:r>
            <a:br>
              <a:rPr lang="en-US" sz="3600" dirty="0"/>
            </a:br>
            <a:r>
              <a:rPr lang="en-US" sz="2400" dirty="0">
                <a:latin typeface="Gotham Light"/>
              </a:rPr>
              <a:t>Add your twitter handle, </a:t>
            </a:r>
            <a:r>
              <a:rPr lang="en-US" sz="2400" dirty="0" err="1">
                <a:latin typeface="Gotham Light"/>
              </a:rPr>
              <a:t>linkedin</a:t>
            </a:r>
            <a:r>
              <a:rPr lang="en-US" sz="2400" dirty="0">
                <a:latin typeface="Gotham Light"/>
              </a:rPr>
              <a:t> handle or email address to every slide (except the title slide)</a:t>
            </a:r>
            <a:endParaRPr lang="en-US" sz="2400" dirty="0"/>
          </a:p>
        </p:txBody>
      </p:sp>
    </p:spTree>
    <p:extLst>
      <p:ext uri="{BB962C8B-B14F-4D97-AF65-F5344CB8AC3E}">
        <p14:creationId xmlns:p14="http://schemas.microsoft.com/office/powerpoint/2010/main" val="623494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Tell them what you told them</a:t>
            </a:r>
          </a:p>
        </p:txBody>
      </p:sp>
    </p:spTree>
    <p:extLst>
      <p:ext uri="{BB962C8B-B14F-4D97-AF65-F5344CB8AC3E}">
        <p14:creationId xmlns:p14="http://schemas.microsoft.com/office/powerpoint/2010/main" val="1879016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summary</a:t>
            </a:r>
          </a:p>
        </p:txBody>
      </p:sp>
      <p:sp>
        <p:nvSpPr>
          <p:cNvPr id="3" name="Content Placeholder 2"/>
          <p:cNvSpPr>
            <a:spLocks noGrp="1"/>
          </p:cNvSpPr>
          <p:nvPr>
            <p:ph sz="quarter" idx="10"/>
          </p:nvPr>
        </p:nvSpPr>
        <p:spPr>
          <a:xfrm>
            <a:off x="2723562" y="1743959"/>
            <a:ext cx="9163637" cy="3930977"/>
          </a:xfrm>
        </p:spPr>
        <p:txBody>
          <a:bodyPr/>
          <a:lstStyle/>
          <a:p>
            <a:pPr lvl="0">
              <a:lnSpc>
                <a:spcPct val="100000"/>
              </a:lnSpc>
            </a:pPr>
            <a:r>
              <a:rPr lang="en-US" sz="2400" dirty="0"/>
              <a:t>In today’s lesson, we:</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charset="0"/>
                <a:ea typeface="Gotham Light" charset="0"/>
                <a:cs typeface="Gotham Light" charset="0"/>
              </a:rPr>
              <a:t>Created a Speaker Bio, Headshot and Abstract</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charset="0"/>
                <a:ea typeface="Gotham Light" charset="0"/>
                <a:cs typeface="Gotham Light" charset="0"/>
              </a:rPr>
              <a:t>Submitted a CFP</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charset="0"/>
                <a:ea typeface="Gotham Light" charset="0"/>
                <a:cs typeface="Gotham Light" charset="0"/>
              </a:rPr>
              <a:t>Learned Several Slide Techniques</a:t>
            </a:r>
          </a:p>
        </p:txBody>
      </p:sp>
      <p:sp>
        <p:nvSpPr>
          <p:cNvPr id="7" name="Rectangle: Rounded Corners 6">
            <a:extLst>
              <a:ext uri="{FF2B5EF4-FFF2-40B4-BE49-F238E27FC236}">
                <a16:creationId xmlns:a16="http://schemas.microsoft.com/office/drawing/2014/main" id="{E3701373-3382-4F54-8284-7A92D673072F}"/>
              </a:ext>
            </a:extLst>
          </p:cNvPr>
          <p:cNvSpPr/>
          <p:nvPr/>
        </p:nvSpPr>
        <p:spPr>
          <a:xfrm>
            <a:off x="814948" y="1713479"/>
            <a:ext cx="1500413" cy="1457560"/>
          </a:xfrm>
          <a:prstGeom prst="round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latin typeface="Gotham Light"/>
              </a:rPr>
              <a:t>WHAT WE </a:t>
            </a:r>
          </a:p>
          <a:p>
            <a:pPr algn="ctr"/>
            <a:r>
              <a:rPr lang="en-US" sz="2400" b="1" dirty="0">
                <a:solidFill>
                  <a:srgbClr val="0070C0"/>
                </a:solidFill>
                <a:latin typeface="Gotham Light"/>
              </a:rPr>
              <a:t>DID</a:t>
            </a:r>
          </a:p>
        </p:txBody>
      </p:sp>
    </p:spTree>
    <p:extLst>
      <p:ext uri="{BB962C8B-B14F-4D97-AF65-F5344CB8AC3E}">
        <p14:creationId xmlns:p14="http://schemas.microsoft.com/office/powerpoint/2010/main" val="160404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pPr>
            <a:r>
              <a:rPr lang="en-US" sz="5400"/>
              <a:t>Q&amp;A</a:t>
            </a:r>
          </a:p>
        </p:txBody>
      </p:sp>
    </p:spTree>
    <p:extLst>
      <p:ext uri="{BB962C8B-B14F-4D97-AF65-F5344CB8AC3E}">
        <p14:creationId xmlns:p14="http://schemas.microsoft.com/office/powerpoint/2010/main" val="919763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Table of content</a:t>
            </a:r>
          </a:p>
        </p:txBody>
      </p:sp>
      <p:sp>
        <p:nvSpPr>
          <p:cNvPr id="3" name="Content Placeholder 2"/>
          <p:cNvSpPr>
            <a:spLocks noGrp="1"/>
          </p:cNvSpPr>
          <p:nvPr>
            <p:ph sz="quarter" idx="10"/>
          </p:nvPr>
        </p:nvSpPr>
        <p:spPr>
          <a:xfrm>
            <a:off x="2723562" y="1713479"/>
            <a:ext cx="9163637" cy="4632017"/>
          </a:xfrm>
        </p:spPr>
        <p:txBody>
          <a:bodyPr lIns="0" tIns="0" rIns="0" bIns="0" anchor="t"/>
          <a:lstStyle/>
          <a:p>
            <a:pPr lvl="0">
              <a:lnSpc>
                <a:spcPct val="100000"/>
              </a:lnSpc>
            </a:pPr>
            <a:r>
              <a:rPr lang="en-US" sz="2400" dirty="0">
                <a:latin typeface="Gotham"/>
              </a:rPr>
              <a:t>In today’s workshop, we will cover</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The Essentials: Speaker Bio, Headshot, Abstract</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Submitting a CFP (Call for Presentations)</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Effective Use of Your Title Slide / Importance of Branding</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Breaking Down the MONOLITH (slides, not microservices)</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Making the Eyechart 20/20</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Explaining Code in a Presentation</a:t>
            </a:r>
          </a:p>
          <a:p>
            <a:pPr marL="228600" indent="-228600">
              <a:lnSpc>
                <a:spcPct val="100000"/>
              </a:lnSpc>
              <a:spcBef>
                <a:spcPts val="1200"/>
              </a:spcBef>
              <a:buClr>
                <a:schemeClr val="accent2"/>
              </a:buClr>
              <a:buFont typeface="Arial"/>
              <a:buChar char="•"/>
            </a:pPr>
            <a:r>
              <a:rPr lang="en-US" sz="2400" b="0" kern="1200" cap="none" dirty="0">
                <a:solidFill>
                  <a:schemeClr val="bg1"/>
                </a:solidFill>
                <a:latin typeface="Gotham Light"/>
                <a:ea typeface="Gotham Light" charset="0"/>
                <a:cs typeface="Gotham Light" charset="0"/>
              </a:rPr>
              <a:t>Adding Your Social Media Handles</a:t>
            </a:r>
          </a:p>
          <a:p>
            <a:pPr marL="228600" indent="-228600">
              <a:lnSpc>
                <a:spcPct val="100000"/>
              </a:lnSpc>
              <a:spcBef>
                <a:spcPts val="1200"/>
              </a:spcBef>
              <a:buClr>
                <a:schemeClr val="accent2"/>
              </a:buClr>
              <a:buFont typeface="Arial"/>
              <a:buChar char="•"/>
            </a:pPr>
            <a:endParaRPr lang="en-US" sz="2400" b="0" kern="1200" cap="none" dirty="0">
              <a:solidFill>
                <a:schemeClr val="bg1"/>
              </a:solidFill>
              <a:latin typeface="Gotham Light" charset="0"/>
              <a:ea typeface="Gotham Light" charset="0"/>
              <a:cs typeface="Gotham Light" charset="0"/>
            </a:endParaRPr>
          </a:p>
        </p:txBody>
      </p:sp>
      <p:sp>
        <p:nvSpPr>
          <p:cNvPr id="5" name="Rectangle: Rounded Corners 4">
            <a:extLst>
              <a:ext uri="{FF2B5EF4-FFF2-40B4-BE49-F238E27FC236}">
                <a16:creationId xmlns:a16="http://schemas.microsoft.com/office/drawing/2014/main" id="{DA04C0BA-7C32-4BAB-A3BC-2EBB126F9514}"/>
              </a:ext>
            </a:extLst>
          </p:cNvPr>
          <p:cNvSpPr/>
          <p:nvPr/>
        </p:nvSpPr>
        <p:spPr>
          <a:xfrm>
            <a:off x="814948" y="1713479"/>
            <a:ext cx="1500413" cy="1457560"/>
          </a:xfrm>
          <a:prstGeom prst="roundRect">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latin typeface="Gotham Light"/>
              </a:rPr>
              <a:t>WHAT WE’RE DOING</a:t>
            </a:r>
          </a:p>
        </p:txBody>
      </p:sp>
    </p:spTree>
    <p:extLst>
      <p:ext uri="{BB962C8B-B14F-4D97-AF65-F5344CB8AC3E}">
        <p14:creationId xmlns:p14="http://schemas.microsoft.com/office/powerpoint/2010/main" val="149608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00000"/>
              </a:lnSpc>
            </a:pPr>
            <a:r>
              <a:rPr lang="en-US" sz="5400"/>
              <a:t>appendix</a:t>
            </a:r>
          </a:p>
        </p:txBody>
      </p:sp>
    </p:spTree>
    <p:extLst>
      <p:ext uri="{BB962C8B-B14F-4D97-AF65-F5344CB8AC3E}">
        <p14:creationId xmlns:p14="http://schemas.microsoft.com/office/powerpoint/2010/main" val="4048873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a:t>Exercise 3: Solution</a:t>
            </a:r>
            <a:br>
              <a:rPr lang="en-US" sz="3600"/>
            </a:br>
            <a:r>
              <a:rPr lang="en-US" sz="2400"/>
              <a:t>Make the next slide more clear by breaking it down</a:t>
            </a:r>
          </a:p>
        </p:txBody>
      </p:sp>
    </p:spTree>
    <p:extLst>
      <p:ext uri="{BB962C8B-B14F-4D97-AF65-F5344CB8AC3E}">
        <p14:creationId xmlns:p14="http://schemas.microsoft.com/office/powerpoint/2010/main" val="346075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sz="4000">
                <a:solidFill>
                  <a:srgbClr val="558ED5"/>
                </a:solidFill>
                <a:ea typeface="ＭＳ Ｐゴシック" panose="020B0600070205080204" pitchFamily="34" charset="-128"/>
              </a:rPr>
              <a:t>ELKaaS Components</a:t>
            </a:r>
          </a:p>
        </p:txBody>
      </p:sp>
      <p:sp>
        <p:nvSpPr>
          <p:cNvPr id="22530" name="Content Placeholder 2"/>
          <p:cNvSpPr>
            <a:spLocks noGrp="1"/>
          </p:cNvSpPr>
          <p:nvPr>
            <p:ph idx="1"/>
          </p:nvPr>
        </p:nvSpPr>
        <p:spPr/>
        <p:txBody>
          <a:bodyPr>
            <a:normAutofit fontScale="85000" lnSpcReduction="20000"/>
          </a:bodyPr>
          <a:lstStyle/>
          <a:p>
            <a:pPr eaLnBrk="1" hangingPunct="1"/>
            <a:r>
              <a:rPr lang="en-US" altLang="en-US" sz="1600" b="1">
                <a:ea typeface="ＭＳ Ｐゴシック" panose="020B0600070205080204" pitchFamily="34" charset="-128"/>
              </a:rPr>
              <a:t>Data Shippers</a:t>
            </a:r>
          </a:p>
          <a:p>
            <a:pPr lvl="1" eaLnBrk="1" hangingPunct="1"/>
            <a:r>
              <a:rPr lang="en-US" altLang="en-US" sz="1600" err="1">
                <a:ea typeface="ＭＳ Ｐゴシック" panose="020B0600070205080204" pitchFamily="34" charset="-128"/>
              </a:rPr>
              <a:t>Filebeat</a:t>
            </a:r>
            <a:r>
              <a:rPr lang="en-US" altLang="en-US" sz="1600">
                <a:ea typeface="ＭＳ Ｐゴシック" panose="020B0600070205080204" pitchFamily="34" charset="-128"/>
              </a:rPr>
              <a:t> – log data shipper</a:t>
            </a:r>
          </a:p>
          <a:p>
            <a:pPr lvl="1" eaLnBrk="1" hangingPunct="1"/>
            <a:r>
              <a:rPr lang="en-US" altLang="en-US" sz="1600" err="1">
                <a:ea typeface="ＭＳ Ｐゴシック" panose="020B0600070205080204" pitchFamily="34" charset="-128"/>
              </a:rPr>
              <a:t>Packetbeat</a:t>
            </a:r>
            <a:r>
              <a:rPr lang="en-US" altLang="en-US" sz="1600">
                <a:ea typeface="ＭＳ Ｐゴシック" panose="020B0600070205080204" pitchFamily="34" charset="-128"/>
              </a:rPr>
              <a:t> – real-time network analyzer</a:t>
            </a:r>
          </a:p>
          <a:p>
            <a:pPr lvl="1" eaLnBrk="1" hangingPunct="1"/>
            <a:r>
              <a:rPr lang="en-US" altLang="en-US" sz="1600" err="1">
                <a:ea typeface="ＭＳ Ｐゴシック" panose="020B0600070205080204" pitchFamily="34" charset="-128"/>
              </a:rPr>
              <a:t>Topbeat</a:t>
            </a:r>
            <a:r>
              <a:rPr lang="en-US" altLang="en-US" sz="1600">
                <a:ea typeface="ＭＳ Ｐゴシック" panose="020B0600070205080204" pitchFamily="34" charset="-128"/>
              </a:rPr>
              <a:t> – reads system-wide and per-process CPU and memory statistics</a:t>
            </a:r>
          </a:p>
          <a:p>
            <a:pPr lvl="1" eaLnBrk="1" hangingPunct="1"/>
            <a:r>
              <a:rPr lang="en-US" altLang="en-US" sz="1600">
                <a:ea typeface="ＭＳ Ｐゴシック" panose="020B0600070205080204" pitchFamily="34" charset="-128"/>
              </a:rPr>
              <a:t>Customer provided shippers that can send data to Kafka APIs/endpoints</a:t>
            </a:r>
          </a:p>
          <a:p>
            <a:pPr eaLnBrk="1" hangingPunct="1"/>
            <a:r>
              <a:rPr lang="en-US" altLang="en-US" sz="1600" b="1" err="1">
                <a:ea typeface="ＭＳ Ｐゴシック" panose="020B0600070205080204" pitchFamily="34" charset="-128"/>
              </a:rPr>
              <a:t>Logstash</a:t>
            </a:r>
            <a:r>
              <a:rPr lang="en-US" altLang="en-US" sz="1600" b="1">
                <a:ea typeface="ＭＳ Ｐゴシック" panose="020B0600070205080204" pitchFamily="34" charset="-128"/>
              </a:rPr>
              <a:t> – </a:t>
            </a:r>
            <a:r>
              <a:rPr lang="en-US" altLang="en-US" sz="1600">
                <a:ea typeface="ＭＳ Ｐゴシック" panose="020B0600070205080204" pitchFamily="34" charset="-128"/>
              </a:rPr>
              <a:t>open  source data collection engine with real-time pipelining capabilities</a:t>
            </a:r>
            <a:endParaRPr lang="en-US" altLang="en-US" sz="1600" b="1">
              <a:ea typeface="ＭＳ Ｐゴシック" panose="020B0600070205080204" pitchFamily="34" charset="-128"/>
            </a:endParaRPr>
          </a:p>
          <a:p>
            <a:pPr lvl="1" eaLnBrk="1" hangingPunct="1"/>
            <a:r>
              <a:rPr lang="en-US" altLang="en-US" sz="1600">
                <a:ea typeface="ＭＳ Ｐゴシック" panose="020B0600070205080204" pitchFamily="34" charset="-128"/>
              </a:rPr>
              <a:t>Producers</a:t>
            </a:r>
          </a:p>
          <a:p>
            <a:pPr lvl="1" eaLnBrk="1" hangingPunct="1"/>
            <a:r>
              <a:rPr lang="en-US" altLang="en-US" sz="1600">
                <a:ea typeface="ＭＳ Ｐゴシック" panose="020B0600070205080204" pitchFamily="34" charset="-128"/>
              </a:rPr>
              <a:t>Consumers</a:t>
            </a:r>
          </a:p>
          <a:p>
            <a:pPr eaLnBrk="1" hangingPunct="1"/>
            <a:r>
              <a:rPr lang="en-US" altLang="en-US" sz="1600" b="1" err="1">
                <a:ea typeface="ＭＳ Ｐゴシック" panose="020B0600070205080204" pitchFamily="34" charset="-128"/>
              </a:rPr>
              <a:t>Elasticsearch</a:t>
            </a:r>
            <a:r>
              <a:rPr lang="en-US" altLang="en-US" sz="1600" b="1">
                <a:ea typeface="ＭＳ Ｐゴシック" panose="020B0600070205080204" pitchFamily="34" charset="-128"/>
              </a:rPr>
              <a:t> – </a:t>
            </a:r>
            <a:r>
              <a:rPr lang="en-US" altLang="en-US" sz="1600">
                <a:ea typeface="ＭＳ Ｐゴシック" panose="020B0600070205080204" pitchFamily="34" charset="-128"/>
              </a:rPr>
              <a:t>highly scalable open-source full-text search and analytics engine</a:t>
            </a:r>
          </a:p>
          <a:p>
            <a:pPr lvl="1" eaLnBrk="1" hangingPunct="1"/>
            <a:r>
              <a:rPr lang="en-US" altLang="en-US" sz="1600">
                <a:ea typeface="ＭＳ Ｐゴシック" panose="020B0600070205080204" pitchFamily="34" charset="-128"/>
              </a:rPr>
              <a:t>Data node/s</a:t>
            </a:r>
          </a:p>
          <a:p>
            <a:pPr lvl="1" eaLnBrk="1" hangingPunct="1"/>
            <a:r>
              <a:rPr lang="en-US" altLang="en-US" sz="1600">
                <a:ea typeface="ＭＳ Ｐゴシック" panose="020B0600070205080204" pitchFamily="34" charset="-128"/>
              </a:rPr>
              <a:t>Master node/s</a:t>
            </a:r>
          </a:p>
          <a:p>
            <a:pPr lvl="1" eaLnBrk="1" hangingPunct="1"/>
            <a:r>
              <a:rPr lang="en-US" altLang="en-US" sz="1600">
                <a:ea typeface="ＭＳ Ｐゴシック" panose="020B0600070205080204" pitchFamily="34" charset="-128"/>
              </a:rPr>
              <a:t>Client node/s</a:t>
            </a:r>
          </a:p>
          <a:p>
            <a:pPr lvl="1" eaLnBrk="1" hangingPunct="1"/>
            <a:r>
              <a:rPr lang="en-US" altLang="en-US" sz="1600">
                <a:ea typeface="ＭＳ Ｐゴシック" panose="020B0600070205080204" pitchFamily="34" charset="-128"/>
              </a:rPr>
              <a:t>Tribe  node/s</a:t>
            </a:r>
          </a:p>
          <a:p>
            <a:pPr eaLnBrk="1" hangingPunct="1"/>
            <a:r>
              <a:rPr lang="en-US" altLang="en-US" sz="1600" b="1" err="1">
                <a:ea typeface="ＭＳ Ｐゴシック" panose="020B0600070205080204" pitchFamily="34" charset="-128"/>
              </a:rPr>
              <a:t>Kibana</a:t>
            </a:r>
            <a:r>
              <a:rPr lang="en-US" altLang="en-US" sz="1600" b="1">
                <a:ea typeface="ＭＳ Ｐゴシック" panose="020B0600070205080204" pitchFamily="34" charset="-128"/>
              </a:rPr>
              <a:t> </a:t>
            </a:r>
            <a:r>
              <a:rPr lang="en-US" altLang="en-US" sz="1600">
                <a:ea typeface="ＭＳ Ｐゴシック" panose="020B0600070205080204" pitchFamily="34" charset="-128"/>
              </a:rPr>
              <a:t>– open source visualization platform</a:t>
            </a:r>
          </a:p>
          <a:p>
            <a:pPr eaLnBrk="1" hangingPunct="1"/>
            <a:r>
              <a:rPr lang="en-US" altLang="en-US" sz="1600" b="1">
                <a:ea typeface="ＭＳ Ｐゴシック" panose="020B0600070205080204" pitchFamily="34" charset="-128"/>
              </a:rPr>
              <a:t>Kafka – </a:t>
            </a:r>
            <a:r>
              <a:rPr lang="en-US" altLang="en-US" sz="1600">
                <a:ea typeface="ＭＳ Ｐゴシック" panose="020B0600070205080204" pitchFamily="34" charset="-128"/>
              </a:rPr>
              <a:t>distributed streaming platform</a:t>
            </a:r>
          </a:p>
          <a:p>
            <a:pPr eaLnBrk="1" hangingPunct="1"/>
            <a:r>
              <a:rPr lang="en-US" altLang="en-US" sz="1600" b="1">
                <a:ea typeface="ＭＳ Ｐゴシック" panose="020B0600070205080204" pitchFamily="34" charset="-128"/>
              </a:rPr>
              <a:t>Zookeeper – </a:t>
            </a:r>
            <a:r>
              <a:rPr lang="en-US" altLang="en-US" sz="1600">
                <a:ea typeface="ＭＳ Ｐゴシック" panose="020B0600070205080204" pitchFamily="34" charset="-128"/>
              </a:rPr>
              <a:t>centralized service for </a:t>
            </a:r>
            <a:r>
              <a:rPr lang="en-US" altLang="en-US" sz="1600" err="1">
                <a:ea typeface="ＭＳ Ｐゴシック" panose="020B0600070205080204" pitchFamily="34" charset="-128"/>
              </a:rPr>
              <a:t>maintaing</a:t>
            </a:r>
            <a:r>
              <a:rPr lang="en-US" altLang="en-US" sz="1600">
                <a:ea typeface="ＭＳ Ｐゴシック" panose="020B0600070205080204" pitchFamily="34" charset="-128"/>
              </a:rPr>
              <a:t> configuration information</a:t>
            </a:r>
            <a:endParaRPr lang="en-US" altLang="en-US" sz="1600" b="1">
              <a:ea typeface="ＭＳ Ｐゴシック" panose="020B0600070205080204" pitchFamily="34" charset="-128"/>
            </a:endParaRPr>
          </a:p>
          <a:p>
            <a:pPr eaLnBrk="1" hangingPunct="1"/>
            <a:r>
              <a:rPr lang="en-US" altLang="en-US" sz="1600" b="1">
                <a:ea typeface="ＭＳ Ｐゴシック" panose="020B0600070205080204" pitchFamily="34" charset="-128"/>
              </a:rPr>
              <a:t>Security</a:t>
            </a:r>
            <a:r>
              <a:rPr lang="en-US" altLang="en-US" sz="1600">
                <a:ea typeface="ＭＳ Ｐゴシック" panose="020B0600070205080204" pitchFamily="34" charset="-128"/>
              </a:rPr>
              <a:t> - Access Controls, transport layer security (optional)</a:t>
            </a:r>
            <a:endParaRPr lang="en-US" altLang="en-US" sz="1600" b="1">
              <a:ea typeface="ＭＳ Ｐゴシック" panose="020B0600070205080204" pitchFamily="34" charset="-128"/>
            </a:endParaRPr>
          </a:p>
        </p:txBody>
      </p:sp>
      <p:pic>
        <p:nvPicPr>
          <p:cNvPr id="22531" name="Shape 12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5194" y="3253581"/>
            <a:ext cx="1941512" cy="106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Shape 12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0867" y="3151980"/>
            <a:ext cx="1233487"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Shape 130"/>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6788" y="1973259"/>
            <a:ext cx="2244725"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Shape 132"/>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1734" y="5702776"/>
            <a:ext cx="201295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descr="Image result for sample stamp imag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55277" y="39334"/>
            <a:ext cx="1579407" cy="8520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0920867" y="825777"/>
            <a:ext cx="648226" cy="134502"/>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cap="all">
              <a:solidFill>
                <a:schemeClr val="accent1"/>
              </a:solidFill>
              <a:latin typeface="Gotham Book" charset="0"/>
              <a:ea typeface="Gotham Book" charset="0"/>
              <a:cs typeface="Gotham Book" charset="0"/>
            </a:endParaRPr>
          </a:p>
        </p:txBody>
      </p:sp>
      <p:pic>
        <p:nvPicPr>
          <p:cNvPr id="22535" name="Shape 131"/>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80320" y="4697571"/>
            <a:ext cx="20002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Shape 129"/>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3320" y="4328318"/>
            <a:ext cx="212725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82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5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53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0">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3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0">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30">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30">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5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530">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5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530">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5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530">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25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53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3600"/>
              <a:t>Exercise 4: solution</a:t>
            </a:r>
            <a:br>
              <a:rPr lang="en-US" sz="3600"/>
            </a:br>
            <a:r>
              <a:rPr lang="en-US" sz="2400"/>
              <a:t>make parts of the diagram appear with each click</a:t>
            </a:r>
          </a:p>
        </p:txBody>
      </p:sp>
    </p:spTree>
    <p:extLst>
      <p:ext uri="{BB962C8B-B14F-4D97-AF65-F5344CB8AC3E}">
        <p14:creationId xmlns:p14="http://schemas.microsoft.com/office/powerpoint/2010/main" val="47762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2625" y="161925"/>
            <a:ext cx="8286750" cy="6534150"/>
          </a:xfrm>
          <a:prstGeom prst="rect">
            <a:avLst/>
          </a:prstGeom>
        </p:spPr>
      </p:pic>
      <p:sp>
        <p:nvSpPr>
          <p:cNvPr id="2" name="Rectangle 1"/>
          <p:cNvSpPr/>
          <p:nvPr/>
        </p:nvSpPr>
        <p:spPr>
          <a:xfrm>
            <a:off x="2011680" y="2552008"/>
            <a:ext cx="1654233" cy="4031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649287" y="2552008"/>
            <a:ext cx="1654233" cy="4031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303520" y="2552008"/>
            <a:ext cx="4804756" cy="40316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69460" y="2112893"/>
            <a:ext cx="8161194" cy="429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743200" y="282633"/>
            <a:ext cx="2053244" cy="13466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783185" y="161925"/>
            <a:ext cx="1596044" cy="19605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7594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3"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Useful links</a:t>
            </a:r>
          </a:p>
        </p:txBody>
      </p:sp>
      <p:sp>
        <p:nvSpPr>
          <p:cNvPr id="5" name="Content Placeholder 4"/>
          <p:cNvSpPr>
            <a:spLocks noGrp="1"/>
          </p:cNvSpPr>
          <p:nvPr>
            <p:ph sz="quarter" idx="11"/>
          </p:nvPr>
        </p:nvSpPr>
        <p:spPr/>
        <p:txBody>
          <a:bodyPr numCol="1"/>
          <a:lstStyle/>
          <a:p>
            <a:pPr marL="342900" indent="-342900">
              <a:buFont typeface="+mj-lt"/>
              <a:buAutoNum type="arabicPeriod"/>
            </a:pPr>
            <a:r>
              <a:rPr lang="en-US" sz="2000" b="0" cap="none" dirty="0">
                <a:solidFill>
                  <a:schemeClr val="bg1"/>
                </a:solidFill>
              </a:rPr>
              <a:t>Scott </a:t>
            </a:r>
            <a:r>
              <a:rPr lang="en-US" sz="2000" b="0" cap="none" dirty="0" err="1">
                <a:solidFill>
                  <a:schemeClr val="bg1"/>
                </a:solidFill>
              </a:rPr>
              <a:t>Berkun</a:t>
            </a:r>
            <a:r>
              <a:rPr lang="en-US" sz="2000" b="0" cap="none" dirty="0">
                <a:solidFill>
                  <a:schemeClr val="bg1"/>
                </a:solidFill>
              </a:rPr>
              <a:t> – How and Why to Give an Ignite Talk ( </a:t>
            </a:r>
            <a:r>
              <a:rPr lang="en-US" sz="2000" b="0" cap="none" dirty="0">
                <a:solidFill>
                  <a:schemeClr val="bg1"/>
                </a:solidFill>
                <a:hlinkClick r:id="rId2"/>
              </a:rPr>
              <a:t>https://bit.ly/2IHLZF8</a:t>
            </a:r>
            <a:r>
              <a:rPr lang="en-US" sz="2000" b="0" cap="none" dirty="0">
                <a:solidFill>
                  <a:schemeClr val="bg1"/>
                </a:solidFill>
              </a:rPr>
              <a:t> )</a:t>
            </a:r>
          </a:p>
          <a:p>
            <a:endParaRPr lang="en-US" sz="2000" b="0" cap="none" dirty="0">
              <a:solidFill>
                <a:schemeClr val="bg1"/>
              </a:solidFill>
            </a:endParaRPr>
          </a:p>
        </p:txBody>
      </p:sp>
    </p:spTree>
    <p:extLst>
      <p:ext uri="{BB962C8B-B14F-4D97-AF65-F5344CB8AC3E}">
        <p14:creationId xmlns:p14="http://schemas.microsoft.com/office/powerpoint/2010/main" val="303576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Tell them</a:t>
            </a:r>
          </a:p>
        </p:txBody>
      </p:sp>
    </p:spTree>
    <p:extLst>
      <p:ext uri="{BB962C8B-B14F-4D97-AF65-F5344CB8AC3E}">
        <p14:creationId xmlns:p14="http://schemas.microsoft.com/office/powerpoint/2010/main" val="2157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for presentations</a:t>
            </a:r>
          </a:p>
        </p:txBody>
      </p:sp>
    </p:spTree>
    <p:extLst>
      <p:ext uri="{BB962C8B-B14F-4D97-AF65-F5344CB8AC3E}">
        <p14:creationId xmlns:p14="http://schemas.microsoft.com/office/powerpoint/2010/main" val="409647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9CEAC8-B527-714A-9D24-03CCD9D06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04" y="208229"/>
            <a:ext cx="6153885" cy="60409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pic>
      <p:sp>
        <p:nvSpPr>
          <p:cNvPr id="8" name="Rounded Rectangle 7">
            <a:extLst>
              <a:ext uri="{FF2B5EF4-FFF2-40B4-BE49-F238E27FC236}">
                <a16:creationId xmlns:a16="http://schemas.microsoft.com/office/drawing/2014/main" id="{7765377F-B383-9147-A260-90FB2200C434}"/>
              </a:ext>
            </a:extLst>
          </p:cNvPr>
          <p:cNvSpPr/>
          <p:nvPr/>
        </p:nvSpPr>
        <p:spPr>
          <a:xfrm>
            <a:off x="552261" y="525101"/>
            <a:ext cx="1158844" cy="253497"/>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a:extLst>
              <a:ext uri="{FF2B5EF4-FFF2-40B4-BE49-F238E27FC236}">
                <a16:creationId xmlns:a16="http://schemas.microsoft.com/office/drawing/2014/main" id="{F179F6AB-4953-D441-816B-5D6C67FF21A8}"/>
              </a:ext>
            </a:extLst>
          </p:cNvPr>
          <p:cNvSpPr/>
          <p:nvPr/>
        </p:nvSpPr>
        <p:spPr>
          <a:xfrm>
            <a:off x="552261" y="1782023"/>
            <a:ext cx="3051018" cy="205664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C2D5F2-321D-554C-AA61-9AAFB7C29E0E}"/>
              </a:ext>
            </a:extLst>
          </p:cNvPr>
          <p:cNvSpPr/>
          <p:nvPr/>
        </p:nvSpPr>
        <p:spPr>
          <a:xfrm>
            <a:off x="298763" y="525101"/>
            <a:ext cx="198963" cy="22169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TextBox 14">
            <a:extLst>
              <a:ext uri="{FF2B5EF4-FFF2-40B4-BE49-F238E27FC236}">
                <a16:creationId xmlns:a16="http://schemas.microsoft.com/office/drawing/2014/main" id="{914DCE20-9D92-3441-8B02-45474C345D8D}"/>
              </a:ext>
            </a:extLst>
          </p:cNvPr>
          <p:cNvSpPr txBox="1"/>
          <p:nvPr/>
        </p:nvSpPr>
        <p:spPr>
          <a:xfrm>
            <a:off x="7061702" y="1140736"/>
            <a:ext cx="2002343" cy="461665"/>
          </a:xfrm>
          <a:prstGeom prst="rect">
            <a:avLst/>
          </a:prstGeom>
          <a:noFill/>
        </p:spPr>
        <p:txBody>
          <a:bodyPr wrap="none" rtlCol="0">
            <a:spAutoFit/>
          </a:bodyPr>
          <a:lstStyle/>
          <a:p>
            <a:pPr marL="342900" indent="-342900">
              <a:buAutoNum type="arabicPeriod"/>
            </a:pPr>
            <a:r>
              <a:rPr lang="en-US" sz="2400" dirty="0">
                <a:solidFill>
                  <a:schemeClr val="bg1"/>
                </a:solidFill>
              </a:rPr>
              <a:t>Event Dates</a:t>
            </a:r>
          </a:p>
        </p:txBody>
      </p:sp>
      <p:sp>
        <p:nvSpPr>
          <p:cNvPr id="16" name="TextBox 15">
            <a:extLst>
              <a:ext uri="{FF2B5EF4-FFF2-40B4-BE49-F238E27FC236}">
                <a16:creationId xmlns:a16="http://schemas.microsoft.com/office/drawing/2014/main" id="{F358AFDB-3316-1F48-A00D-02FC1388A195}"/>
              </a:ext>
            </a:extLst>
          </p:cNvPr>
          <p:cNvSpPr txBox="1"/>
          <p:nvPr/>
        </p:nvSpPr>
        <p:spPr>
          <a:xfrm>
            <a:off x="7061702" y="1602401"/>
            <a:ext cx="3370025" cy="461665"/>
          </a:xfrm>
          <a:prstGeom prst="rect">
            <a:avLst/>
          </a:prstGeom>
          <a:noFill/>
        </p:spPr>
        <p:txBody>
          <a:bodyPr wrap="none" rtlCol="0">
            <a:spAutoFit/>
          </a:bodyPr>
          <a:lstStyle/>
          <a:p>
            <a:r>
              <a:rPr lang="en-US" sz="2000" dirty="0">
                <a:solidFill>
                  <a:schemeClr val="bg1"/>
                </a:solidFill>
              </a:rPr>
              <a:t>2.   </a:t>
            </a:r>
            <a:r>
              <a:rPr lang="en-US" sz="2400" dirty="0">
                <a:solidFill>
                  <a:schemeClr val="bg1"/>
                </a:solidFill>
              </a:rPr>
              <a:t>Topics</a:t>
            </a:r>
            <a:r>
              <a:rPr lang="en-US" sz="2000" dirty="0">
                <a:solidFill>
                  <a:schemeClr val="bg1"/>
                </a:solidFill>
              </a:rPr>
              <a:t> of Interest / Tracks </a:t>
            </a:r>
          </a:p>
        </p:txBody>
      </p:sp>
      <p:sp>
        <p:nvSpPr>
          <p:cNvPr id="18" name="Rectangle 17">
            <a:extLst>
              <a:ext uri="{FF2B5EF4-FFF2-40B4-BE49-F238E27FC236}">
                <a16:creationId xmlns:a16="http://schemas.microsoft.com/office/drawing/2014/main" id="{DC061D36-6E29-7A48-A7DD-E974080FA381}"/>
              </a:ext>
            </a:extLst>
          </p:cNvPr>
          <p:cNvSpPr/>
          <p:nvPr/>
        </p:nvSpPr>
        <p:spPr>
          <a:xfrm>
            <a:off x="267841" y="1802456"/>
            <a:ext cx="246499" cy="235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09545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p:bldP spid="16" grpId="0"/>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automatically generated">
            <a:extLst>
              <a:ext uri="{FF2B5EF4-FFF2-40B4-BE49-F238E27FC236}">
                <a16:creationId xmlns:a16="http://schemas.microsoft.com/office/drawing/2014/main" id="{A2CC74E8-DFE0-BE4E-8D66-9109E32CB997}"/>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13" y="380246"/>
            <a:ext cx="5966234" cy="5739896"/>
          </a:xfrm>
          <a:prstGeom prst="rect">
            <a:avLst/>
          </a:prstGeom>
        </p:spPr>
      </p:pic>
      <p:sp>
        <p:nvSpPr>
          <p:cNvPr id="4" name="Rounded Rectangle 3">
            <a:extLst>
              <a:ext uri="{FF2B5EF4-FFF2-40B4-BE49-F238E27FC236}">
                <a16:creationId xmlns:a16="http://schemas.microsoft.com/office/drawing/2014/main" id="{9F96EB33-6F94-A444-BF63-4998C7E33184}"/>
              </a:ext>
            </a:extLst>
          </p:cNvPr>
          <p:cNvSpPr/>
          <p:nvPr/>
        </p:nvSpPr>
        <p:spPr>
          <a:xfrm>
            <a:off x="362137" y="280658"/>
            <a:ext cx="2362955" cy="119053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B0ED6F-59CE-6944-976D-66DB97213693}"/>
              </a:ext>
            </a:extLst>
          </p:cNvPr>
          <p:cNvSpPr/>
          <p:nvPr/>
        </p:nvSpPr>
        <p:spPr>
          <a:xfrm>
            <a:off x="362137" y="1629624"/>
            <a:ext cx="5748952" cy="1520982"/>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EE9F72A-313D-364E-A6F3-7B5223DAD4AC}"/>
              </a:ext>
            </a:extLst>
          </p:cNvPr>
          <p:cNvSpPr/>
          <p:nvPr/>
        </p:nvSpPr>
        <p:spPr>
          <a:xfrm>
            <a:off x="5582743" y="1353486"/>
            <a:ext cx="246499" cy="235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p>
        </p:txBody>
      </p:sp>
      <p:sp>
        <p:nvSpPr>
          <p:cNvPr id="7" name="Rectangle 6">
            <a:extLst>
              <a:ext uri="{FF2B5EF4-FFF2-40B4-BE49-F238E27FC236}">
                <a16:creationId xmlns:a16="http://schemas.microsoft.com/office/drawing/2014/main" id="{185D3A81-C45F-BA4A-8424-82D66381A1D0}"/>
              </a:ext>
            </a:extLst>
          </p:cNvPr>
          <p:cNvSpPr/>
          <p:nvPr/>
        </p:nvSpPr>
        <p:spPr>
          <a:xfrm>
            <a:off x="2788468" y="502454"/>
            <a:ext cx="246499" cy="23540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TextBox 7">
            <a:extLst>
              <a:ext uri="{FF2B5EF4-FFF2-40B4-BE49-F238E27FC236}">
                <a16:creationId xmlns:a16="http://schemas.microsoft.com/office/drawing/2014/main" id="{64D07F74-FEA8-BB4D-A425-258C1B021160}"/>
              </a:ext>
            </a:extLst>
          </p:cNvPr>
          <p:cNvSpPr txBox="1"/>
          <p:nvPr/>
        </p:nvSpPr>
        <p:spPr>
          <a:xfrm>
            <a:off x="7061702" y="1140736"/>
            <a:ext cx="4638514" cy="461665"/>
          </a:xfrm>
          <a:prstGeom prst="rect">
            <a:avLst/>
          </a:prstGeom>
          <a:noFill/>
        </p:spPr>
        <p:txBody>
          <a:bodyPr wrap="none" rtlCol="0">
            <a:spAutoFit/>
          </a:bodyPr>
          <a:lstStyle/>
          <a:p>
            <a:pPr marL="342900" indent="-342900">
              <a:buAutoNum type="arabicPeriod"/>
            </a:pPr>
            <a:r>
              <a:rPr lang="en-US" sz="2400" dirty="0">
                <a:solidFill>
                  <a:schemeClr val="bg1"/>
                </a:solidFill>
              </a:rPr>
              <a:t>Key Dates – Submission Deadline</a:t>
            </a:r>
          </a:p>
        </p:txBody>
      </p:sp>
      <p:sp>
        <p:nvSpPr>
          <p:cNvPr id="9" name="TextBox 8">
            <a:extLst>
              <a:ext uri="{FF2B5EF4-FFF2-40B4-BE49-F238E27FC236}">
                <a16:creationId xmlns:a16="http://schemas.microsoft.com/office/drawing/2014/main" id="{6F96B3EB-B794-3A4B-881C-DDE28B813271}"/>
              </a:ext>
            </a:extLst>
          </p:cNvPr>
          <p:cNvSpPr txBox="1"/>
          <p:nvPr/>
        </p:nvSpPr>
        <p:spPr>
          <a:xfrm>
            <a:off x="7061702" y="1602401"/>
            <a:ext cx="3843873" cy="461665"/>
          </a:xfrm>
          <a:prstGeom prst="rect">
            <a:avLst/>
          </a:prstGeom>
          <a:noFill/>
        </p:spPr>
        <p:txBody>
          <a:bodyPr wrap="none" rtlCol="0">
            <a:spAutoFit/>
          </a:bodyPr>
          <a:lstStyle/>
          <a:p>
            <a:r>
              <a:rPr lang="en-US" sz="2400" dirty="0">
                <a:solidFill>
                  <a:schemeClr val="bg1"/>
                </a:solidFill>
              </a:rPr>
              <a:t>2.   Topics of Interest / Tracks </a:t>
            </a:r>
          </a:p>
        </p:txBody>
      </p:sp>
    </p:spTree>
    <p:extLst>
      <p:ext uri="{BB962C8B-B14F-4D97-AF65-F5344CB8AC3E}">
        <p14:creationId xmlns:p14="http://schemas.microsoft.com/office/powerpoint/2010/main" val="228293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spcBef>
                <a:spcPts val="1200"/>
              </a:spcBef>
              <a:buClr>
                <a:schemeClr val="accent2"/>
              </a:buClr>
            </a:pPr>
            <a:r>
              <a:rPr lang="en-US" sz="3600" cap="none"/>
              <a:t>THE ESSENTIALS: SPEAKER BIO, HEADSHOT, ABSTRACT</a:t>
            </a:r>
          </a:p>
        </p:txBody>
      </p:sp>
    </p:spTree>
    <p:extLst>
      <p:ext uri="{BB962C8B-B14F-4D97-AF65-F5344CB8AC3E}">
        <p14:creationId xmlns:p14="http://schemas.microsoft.com/office/powerpoint/2010/main" val="138720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1352</Words>
  <Application>Microsoft Macintosh PowerPoint</Application>
  <PresentationFormat>Widescreen</PresentationFormat>
  <Paragraphs>207</Paragraphs>
  <Slides>45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.AppleSystemUIFont</vt:lpstr>
      <vt:lpstr>Arial</vt:lpstr>
      <vt:lpstr>Calibri</vt:lpstr>
      <vt:lpstr>Calibri Light</vt:lpstr>
      <vt:lpstr>Gotham</vt:lpstr>
      <vt:lpstr>Gotham Book</vt:lpstr>
      <vt:lpstr>Gotham Light</vt:lpstr>
      <vt:lpstr>Office Theme</vt:lpstr>
      <vt:lpstr>PowerPoint Presentation</vt:lpstr>
      <vt:lpstr>A tip from Aristotle</vt:lpstr>
      <vt:lpstr>Tell them what you are going to tell them</vt:lpstr>
      <vt:lpstr>Table of content</vt:lpstr>
      <vt:lpstr>Tell them</vt:lpstr>
      <vt:lpstr>CALL for presentations</vt:lpstr>
      <vt:lpstr>PowerPoint Presentation</vt:lpstr>
      <vt:lpstr>PowerPoint Presentation</vt:lpstr>
      <vt:lpstr>THE ESSENTIALS: SPEAKER BIO, HEADSHOT, ABSTRACT</vt:lpstr>
      <vt:lpstr>The essentials</vt:lpstr>
      <vt:lpstr>Exercise 1: create a speaker bio (15 minutes)</vt:lpstr>
      <vt:lpstr>Creating a speaker bio</vt:lpstr>
      <vt:lpstr>The Abstract</vt:lpstr>
      <vt:lpstr>Creating AN Abstract</vt:lpstr>
      <vt:lpstr>Exercise 2: Submitting a cfp (5 minutes)</vt:lpstr>
      <vt:lpstr>Submitting a cfp</vt:lpstr>
      <vt:lpstr>EFFECTIVE USE OF YOUR TITLE SLIDE</vt:lpstr>
      <vt:lpstr>EFFECTIVE USE OF YOUR TITLE SLIDE</vt:lpstr>
      <vt:lpstr>Exercise 3: go back and modify the title slide of this presentation (5 minutes)</vt:lpstr>
      <vt:lpstr>Breaking down the monolith (slides)</vt:lpstr>
      <vt:lpstr>Key Performance Indicators</vt:lpstr>
      <vt:lpstr>Key Performance Indicators</vt:lpstr>
      <vt:lpstr>Exercise 4: Make the next slide clearer by breaking it down (10 minutes)</vt:lpstr>
      <vt:lpstr>ELKaaS Components</vt:lpstr>
      <vt:lpstr>Making the eyechart 20/20</vt:lpstr>
      <vt:lpstr>Read this…</vt:lpstr>
      <vt:lpstr>PowerPoint Presentation</vt:lpstr>
      <vt:lpstr>PowerPoint Presentation</vt:lpstr>
      <vt:lpstr>Exercise 5: starting with an all white slide, make parts of the following diagram appear with each click (10 minutes)</vt:lpstr>
      <vt:lpstr>PowerPoint Presentation</vt:lpstr>
      <vt:lpstr>Explaining code in a presentation</vt:lpstr>
      <vt:lpstr>Read this…</vt:lpstr>
      <vt:lpstr>PowerPoint Presentation</vt:lpstr>
      <vt:lpstr>PowerPoint Presentation</vt:lpstr>
      <vt:lpstr>ADDING YOUR SOCIAL MEDIA HANDLES</vt:lpstr>
      <vt:lpstr>Exercise 6: Add your twitter handle, linkedin handle or email address to every slide (except the title slide)</vt:lpstr>
      <vt:lpstr>Tell them what you told them</vt:lpstr>
      <vt:lpstr>summary</vt:lpstr>
      <vt:lpstr>Q&amp;A</vt:lpstr>
      <vt:lpstr>appendix</vt:lpstr>
      <vt:lpstr>Exercise 3: Solution Make the next slide more clear by breaking it down</vt:lpstr>
      <vt:lpstr>ELKaaS Components</vt:lpstr>
      <vt:lpstr>Exercise 4: solution make parts of the diagram appear with each click</vt:lpstr>
      <vt:lpstr>PowerPoint Presentation</vt:lpstr>
      <vt:lpstr>Useful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Winslow, Michael</dc:creator>
  <cp:lastModifiedBy>Lapinski, Roshani</cp:lastModifiedBy>
  <cp:revision>7</cp:revision>
  <dcterms:created xsi:type="dcterms:W3CDTF">2019-10-22T18:09:16Z</dcterms:created>
  <dcterms:modified xsi:type="dcterms:W3CDTF">2019-10-25T16:19:44Z</dcterms:modified>
</cp:coreProperties>
</file>