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1E6AF0D-995D-4D8C-94E8-74BEFD69F1C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Customer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E791315-3D6F-4802-888B-051E0B27673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05-08-2022 20:45:17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1387A056-2985-4231-94B2-DE2AA778F1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0"/>
            <a:ext cx="12001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2022-08-05T15:15:17Z</dcterms:created>
  <dcterms:modified xsi:type="dcterms:W3CDTF">2022-08-05T15:15:17Z</dcterms:modified>
</cp:coreProperties>
</file>