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BB877D4-7514-415F-9C65-EF8057BD08E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Customer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517C718-7DC1-438D-BBC6-30520C9E8F7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05-08-2022 20:35:06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DADD1FA9-7354-4752-9A60-420F59FCC4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0"/>
            <a:ext cx="12001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2022-08-05T15:05:06Z</dcterms:created>
  <dcterms:modified xsi:type="dcterms:W3CDTF">2022-08-05T15:05:06Z</dcterms:modified>
</cp:coreProperties>
</file>