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 id="2147484032" r:id="rId2"/>
  </p:sldMasterIdLst>
  <p:notesMasterIdLst>
    <p:notesMasterId r:id="rId17"/>
  </p:notesMasterIdLst>
  <p:sldIdLst>
    <p:sldId id="264" r:id="rId3"/>
    <p:sldId id="257" r:id="rId4"/>
    <p:sldId id="258" r:id="rId5"/>
    <p:sldId id="259" r:id="rId6"/>
    <p:sldId id="260" r:id="rId7"/>
    <p:sldId id="271" r:id="rId8"/>
    <p:sldId id="266" r:id="rId9"/>
    <p:sldId id="265" r:id="rId10"/>
    <p:sldId id="267" r:id="rId11"/>
    <p:sldId id="272" r:id="rId12"/>
    <p:sldId id="273" r:id="rId13"/>
    <p:sldId id="274" r:id="rId14"/>
    <p:sldId id="270" r:id="rId15"/>
    <p:sldId id="275"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6" d="100"/>
          <a:sy n="96" d="100"/>
        </p:scale>
        <p:origin x="1233" y="5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6B84E6-69CA-4BF4-9B57-7DF1604F4E88}" type="datetimeFigureOut">
              <a:rPr lang="en-IN" smtClean="0"/>
              <a:t>11-08-2024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218A38-F32A-43CA-A750-EC07870172C9}" type="slidenum">
              <a:rPr lang="en-IN" smtClean="0"/>
              <a:t>‹#›</a:t>
            </a:fld>
            <a:endParaRPr lang="en-IN"/>
          </a:p>
        </p:txBody>
      </p:sp>
    </p:spTree>
    <p:extLst>
      <p:ext uri="{BB962C8B-B14F-4D97-AF65-F5344CB8AC3E}">
        <p14:creationId xmlns:p14="http://schemas.microsoft.com/office/powerpoint/2010/main" val="3488395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F218A38-F32A-43CA-A750-EC07870172C9}" type="slidenum">
              <a:rPr lang="en-IN" smtClean="0"/>
              <a:t>7</a:t>
            </a:fld>
            <a:endParaRPr lang="en-IN"/>
          </a:p>
        </p:txBody>
      </p:sp>
    </p:spTree>
    <p:extLst>
      <p:ext uri="{BB962C8B-B14F-4D97-AF65-F5344CB8AC3E}">
        <p14:creationId xmlns:p14="http://schemas.microsoft.com/office/powerpoint/2010/main" val="760498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F218A38-F32A-43CA-A750-EC07870172C9}" type="slidenum">
              <a:rPr lang="en-IN" smtClean="0"/>
              <a:t>8</a:t>
            </a:fld>
            <a:endParaRPr lang="en-IN"/>
          </a:p>
        </p:txBody>
      </p:sp>
    </p:spTree>
    <p:extLst>
      <p:ext uri="{BB962C8B-B14F-4D97-AF65-F5344CB8AC3E}">
        <p14:creationId xmlns:p14="http://schemas.microsoft.com/office/powerpoint/2010/main" val="372803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4572000" y="0"/>
            <a:ext cx="27432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685800" y="2404344"/>
            <a:ext cx="3886200" cy="1325563"/>
          </a:xfrm>
        </p:spPr>
        <p:txBody>
          <a:bodyPr>
            <a:noAutofit/>
          </a:bodyPr>
          <a:lstStyle>
            <a:lvl1pPr>
              <a:defRPr sz="3600">
                <a:latin typeface="Poppins" pitchFamily="2" charset="77"/>
                <a:cs typeface="Poppins" pitchFamily="2" charset="77"/>
              </a:defRPr>
            </a:lvl1pPr>
          </a:lstStyle>
          <a:p>
            <a:r>
              <a:rPr lang="en-US" dirty="0"/>
              <a:t>Click to edit Master title style</a:t>
            </a:r>
          </a:p>
        </p:txBody>
      </p:sp>
      <p:sp>
        <p:nvSpPr>
          <p:cNvPr id="9" name="Picture Placeholder 8">
            <a:extLst>
              <a:ext uri="{FF2B5EF4-FFF2-40B4-BE49-F238E27FC236}">
                <a16:creationId xmlns:a16="http://schemas.microsoft.com/office/drawing/2014/main" id="{BA87BAAC-9384-2363-2089-821720F16DD3}"/>
              </a:ext>
            </a:extLst>
          </p:cNvPr>
          <p:cNvSpPr>
            <a:spLocks noGrp="1"/>
          </p:cNvSpPr>
          <p:nvPr>
            <p:ph type="pic" sz="quarter" idx="13"/>
          </p:nvPr>
        </p:nvSpPr>
        <p:spPr>
          <a:xfrm>
            <a:off x="5429250" y="1485900"/>
            <a:ext cx="2743200" cy="4457700"/>
          </a:xfrm>
        </p:spPr>
        <p:txBody>
          <a:bodyPr/>
          <a:lstStyle/>
          <a:p>
            <a:endParaRPr lang="en-US"/>
          </a:p>
        </p:txBody>
      </p:sp>
      <p:cxnSp>
        <p:nvCxnSpPr>
          <p:cNvPr id="11" name="Straight Connector 10">
            <a:extLst>
              <a:ext uri="{FF2B5EF4-FFF2-40B4-BE49-F238E27FC236}">
                <a16:creationId xmlns:a16="http://schemas.microsoft.com/office/drawing/2014/main" id="{0CA0C2D1-06AD-3620-044D-2EAE71AC87AC}"/>
              </a:ext>
            </a:extLst>
          </p:cNvPr>
          <p:cNvCxnSpPr/>
          <p:nvPr userDrawn="1"/>
        </p:nvCxnSpPr>
        <p:spPr>
          <a:xfrm>
            <a:off x="1228725" y="571500"/>
            <a:ext cx="32004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p:nvPr userDrawn="1"/>
        </p:nvCxnSpPr>
        <p:spPr>
          <a:xfrm>
            <a:off x="7572376" y="571500"/>
            <a:ext cx="94451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685800" y="571500"/>
            <a:ext cx="2286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685800" y="658586"/>
            <a:ext cx="2286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800100" y="5185232"/>
            <a:ext cx="2228850" cy="365126"/>
          </a:xfrm>
        </p:spPr>
        <p:txBody>
          <a:bodyPr>
            <a:normAutofit/>
          </a:bodyPr>
          <a:lstStyle>
            <a:lvl1pPr marL="0" indent="0">
              <a:buNone/>
              <a:defRPr sz="1350">
                <a:solidFill>
                  <a:schemeClr val="tx1">
                    <a:lumMod val="50000"/>
                    <a:lumOff val="50000"/>
                  </a:schemeClr>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Click to edit</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800100" y="5588228"/>
            <a:ext cx="2228850" cy="365126"/>
          </a:xfrm>
        </p:spPr>
        <p:txBody>
          <a:bodyPr>
            <a:noAutofit/>
          </a:bodyPr>
          <a:lstStyle>
            <a:lvl1pPr marL="0" indent="0">
              <a:buNone/>
              <a:defRPr sz="1500">
                <a:solidFill>
                  <a:schemeClr val="tx1">
                    <a:lumMod val="85000"/>
                    <a:lumOff val="15000"/>
                  </a:schemeClr>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Click to edit</a:t>
            </a:r>
          </a:p>
        </p:txBody>
      </p:sp>
    </p:spTree>
    <p:extLst>
      <p:ext uri="{BB962C8B-B14F-4D97-AF65-F5344CB8AC3E}">
        <p14:creationId xmlns:p14="http://schemas.microsoft.com/office/powerpoint/2010/main" val="4172760368"/>
      </p:ext>
    </p:extLst>
  </p:cSld>
  <p:clrMapOvr>
    <a:masterClrMapping/>
  </p:clrMapOvr>
  <p:extLst>
    <p:ext uri="{DCECCB84-F9BA-43D5-87BE-67443E8EF086}">
      <p15:sldGuideLst xmlns:p15="http://schemas.microsoft.com/office/powerpoint/2012/main">
        <p15:guide id="1" orient="horz" pos="936" userDrawn="1">
          <p15:clr>
            <a:srgbClr val="FBAE40"/>
          </p15:clr>
        </p15:guide>
        <p15:guide id="2" pos="432" userDrawn="1">
          <p15:clr>
            <a:srgbClr val="FBAE40"/>
          </p15:clr>
        </p15:guide>
        <p15:guide id="3" orient="horz" pos="3744" userDrawn="1">
          <p15:clr>
            <a:srgbClr val="FBAE40"/>
          </p15:clr>
        </p15:guide>
        <p15:guide id="4" pos="5148" userDrawn="1">
          <p15:clr>
            <a:srgbClr val="FBAE40"/>
          </p15:clr>
        </p15:guide>
        <p15:guide id="5" pos="3420" userDrawn="1">
          <p15:clr>
            <a:srgbClr val="FBAE40"/>
          </p15:clr>
        </p15:guide>
        <p15:guide id="6" orient="horz" pos="1512" userDrawn="1">
          <p15:clr>
            <a:srgbClr val="FBAE40"/>
          </p15:clr>
        </p15:guide>
        <p15:guide id="7" orient="horz" pos="360" userDrawn="1">
          <p15:clr>
            <a:srgbClr val="FBAE40"/>
          </p15:clr>
        </p15:guide>
        <p15:guide id="8" pos="504" userDrawn="1">
          <p15:clr>
            <a:srgbClr val="FBAE40"/>
          </p15:clr>
        </p15:guide>
        <p15:guide id="9" pos="2790" userDrawn="1">
          <p15:clr>
            <a:srgbClr val="FBAE40"/>
          </p15:clr>
        </p15:guide>
        <p15:guide id="10" pos="4770" userDrawn="1">
          <p15:clr>
            <a:srgbClr val="FBAE40"/>
          </p15:clr>
        </p15:guide>
        <p15:guide id="11" pos="536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D960C-86A7-6728-9263-973B76A8FDB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12659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2002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4572000" y="0"/>
            <a:ext cx="27432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685800" y="2404344"/>
            <a:ext cx="3886200" cy="1325563"/>
          </a:xfrm>
        </p:spPr>
        <p:txBody>
          <a:bodyPr>
            <a:noAutofit/>
          </a:bodyPr>
          <a:lstStyle>
            <a:lvl1pPr>
              <a:defRPr sz="3600">
                <a:latin typeface="Poppins" pitchFamily="2" charset="77"/>
                <a:cs typeface="Poppins" pitchFamily="2" charset="77"/>
              </a:defRPr>
            </a:lvl1pPr>
          </a:lstStyle>
          <a:p>
            <a:r>
              <a:rPr lang="en-US" dirty="0"/>
              <a:t>Click to edit Master title style</a:t>
            </a:r>
          </a:p>
        </p:txBody>
      </p:sp>
      <p:sp>
        <p:nvSpPr>
          <p:cNvPr id="9" name="Picture Placeholder 8">
            <a:extLst>
              <a:ext uri="{FF2B5EF4-FFF2-40B4-BE49-F238E27FC236}">
                <a16:creationId xmlns:a16="http://schemas.microsoft.com/office/drawing/2014/main" id="{BA87BAAC-9384-2363-2089-821720F16DD3}"/>
              </a:ext>
            </a:extLst>
          </p:cNvPr>
          <p:cNvSpPr>
            <a:spLocks noGrp="1"/>
          </p:cNvSpPr>
          <p:nvPr>
            <p:ph type="pic" sz="quarter" idx="13"/>
          </p:nvPr>
        </p:nvSpPr>
        <p:spPr>
          <a:xfrm>
            <a:off x="5429250" y="1485900"/>
            <a:ext cx="2743200" cy="4457700"/>
          </a:xfrm>
        </p:spPr>
        <p:txBody>
          <a:bodyPr/>
          <a:lstStyle/>
          <a:p>
            <a:endParaRPr lang="en-US"/>
          </a:p>
        </p:txBody>
      </p:sp>
      <p:cxnSp>
        <p:nvCxnSpPr>
          <p:cNvPr id="11" name="Straight Connector 10">
            <a:extLst>
              <a:ext uri="{FF2B5EF4-FFF2-40B4-BE49-F238E27FC236}">
                <a16:creationId xmlns:a16="http://schemas.microsoft.com/office/drawing/2014/main" id="{0CA0C2D1-06AD-3620-044D-2EAE71AC87AC}"/>
              </a:ext>
            </a:extLst>
          </p:cNvPr>
          <p:cNvCxnSpPr/>
          <p:nvPr userDrawn="1"/>
        </p:nvCxnSpPr>
        <p:spPr>
          <a:xfrm>
            <a:off x="1228725" y="571500"/>
            <a:ext cx="32004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p:nvPr userDrawn="1"/>
        </p:nvCxnSpPr>
        <p:spPr>
          <a:xfrm>
            <a:off x="7572376" y="571500"/>
            <a:ext cx="94451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685800" y="571500"/>
            <a:ext cx="2286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685800" y="658586"/>
            <a:ext cx="2286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800100" y="5185232"/>
            <a:ext cx="2228850" cy="365126"/>
          </a:xfrm>
        </p:spPr>
        <p:txBody>
          <a:bodyPr>
            <a:normAutofit/>
          </a:bodyPr>
          <a:lstStyle>
            <a:lvl1pPr marL="0" indent="0">
              <a:buNone/>
              <a:defRPr sz="1350">
                <a:solidFill>
                  <a:schemeClr val="tx1">
                    <a:lumMod val="50000"/>
                    <a:lumOff val="50000"/>
                  </a:schemeClr>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Click to edit</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800100" y="5588228"/>
            <a:ext cx="2228850" cy="365126"/>
          </a:xfrm>
        </p:spPr>
        <p:txBody>
          <a:bodyPr>
            <a:noAutofit/>
          </a:bodyPr>
          <a:lstStyle>
            <a:lvl1pPr marL="0" indent="0">
              <a:buNone/>
              <a:defRPr sz="1500">
                <a:solidFill>
                  <a:schemeClr val="tx1">
                    <a:lumMod val="85000"/>
                    <a:lumOff val="15000"/>
                  </a:schemeClr>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Click to edit</a:t>
            </a:r>
          </a:p>
        </p:txBody>
      </p:sp>
    </p:spTree>
    <p:extLst>
      <p:ext uri="{BB962C8B-B14F-4D97-AF65-F5344CB8AC3E}">
        <p14:creationId xmlns:p14="http://schemas.microsoft.com/office/powerpoint/2010/main" val="2824232365"/>
      </p:ext>
    </p:extLst>
  </p:cSld>
  <p:clrMapOvr>
    <a:masterClrMapping/>
  </p:clrMapOvr>
  <p:extLst>
    <p:ext uri="{DCECCB84-F9BA-43D5-87BE-67443E8EF086}">
      <p15:sldGuideLst xmlns:p15="http://schemas.microsoft.com/office/powerpoint/2012/main">
        <p15:guide id="1" orient="horz" pos="936" userDrawn="1">
          <p15:clr>
            <a:srgbClr val="FBAE40"/>
          </p15:clr>
        </p15:guide>
        <p15:guide id="2" pos="432" userDrawn="1">
          <p15:clr>
            <a:srgbClr val="FBAE40"/>
          </p15:clr>
        </p15:guide>
        <p15:guide id="3" orient="horz" pos="3744" userDrawn="1">
          <p15:clr>
            <a:srgbClr val="FBAE40"/>
          </p15:clr>
        </p15:guide>
        <p15:guide id="4" pos="5148" userDrawn="1">
          <p15:clr>
            <a:srgbClr val="FBAE40"/>
          </p15:clr>
        </p15:guide>
        <p15:guide id="5" pos="3420" userDrawn="1">
          <p15:clr>
            <a:srgbClr val="FBAE40"/>
          </p15:clr>
        </p15:guide>
        <p15:guide id="6" orient="horz" pos="1512" userDrawn="1">
          <p15:clr>
            <a:srgbClr val="FBAE40"/>
          </p15:clr>
        </p15:guide>
        <p15:guide id="7" orient="horz" pos="360" userDrawn="1">
          <p15:clr>
            <a:srgbClr val="FBAE40"/>
          </p15:clr>
        </p15:guide>
        <p15:guide id="8" pos="504" userDrawn="1">
          <p15:clr>
            <a:srgbClr val="FBAE40"/>
          </p15:clr>
        </p15:guide>
        <p15:guide id="9" pos="2790" userDrawn="1">
          <p15:clr>
            <a:srgbClr val="FBAE40"/>
          </p15:clr>
        </p15:guide>
        <p15:guide id="10" pos="4770" userDrawn="1">
          <p15:clr>
            <a:srgbClr val="FBAE40"/>
          </p15:clr>
        </p15:guide>
        <p15:guide id="11" pos="536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46757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60812C0-D4F0-C345-96B4-1E8B918506AC}" type="datetimeFigureOut">
              <a:rPr lang="en-US" smtClean="0"/>
              <a:t>8/11/2024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A9709E4-652E-524A-8D35-CF602AA44AAA}" type="slidenum">
              <a:rPr lang="en-US" smtClean="0"/>
              <a:t>‹#›</a:t>
            </a:fld>
            <a:endParaRPr lang="en-US"/>
          </a:p>
        </p:txBody>
      </p:sp>
      <p:cxnSp>
        <p:nvCxnSpPr>
          <p:cNvPr id="11" name="Straight Connector 10"/>
          <p:cNvCxnSpPr/>
          <p:nvPr/>
        </p:nvCxnSpPr>
        <p:spPr>
          <a:xfrm flipV="1">
            <a:off x="629013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0" y="-1"/>
            <a:ext cx="9144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635029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0812C0-D4F0-C345-96B4-1E8B918506AC}" type="datetimeFigureOut">
              <a:rPr lang="en-US" smtClean="0"/>
              <a:t>8/11/2024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A9709E4-652E-524A-8D35-CF602AA44AAA}" type="slidenum">
              <a:rPr lang="en-US" smtClean="0"/>
              <a:t>‹#›</a:t>
            </a:fld>
            <a:endParaRPr lang="en-US"/>
          </a:p>
        </p:txBody>
      </p:sp>
    </p:spTree>
    <p:extLst>
      <p:ext uri="{BB962C8B-B14F-4D97-AF65-F5344CB8AC3E}">
        <p14:creationId xmlns:p14="http://schemas.microsoft.com/office/powerpoint/2010/main" val="1063761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0812C0-D4F0-C345-96B4-1E8B918506AC}" type="datetimeFigureOut">
              <a:rPr lang="en-US" smtClean="0"/>
              <a:t>8/11/2024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A9709E4-652E-524A-8D35-CF602AA44AAA}" type="slidenum">
              <a:rPr lang="en-US" smtClean="0"/>
              <a:t>‹#›</a:t>
            </a:fld>
            <a:endParaRPr lang="en-US"/>
          </a:p>
        </p:txBody>
      </p:sp>
      <p:sp>
        <p:nvSpPr>
          <p:cNvPr id="10" name="Rectangle 9"/>
          <p:cNvSpPr/>
          <p:nvPr/>
        </p:nvSpPr>
        <p:spPr>
          <a:xfrm>
            <a:off x="0" y="-1"/>
            <a:ext cx="9144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p:cNvCxnSpPr/>
          <p:nvPr/>
        </p:nvCxnSpPr>
        <p:spPr>
          <a:xfrm flipV="1">
            <a:off x="629013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17018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0812C0-D4F0-C345-96B4-1E8B918506AC}" type="datetimeFigureOut">
              <a:rPr lang="en-US" smtClean="0"/>
              <a:t>8/11/2024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A9709E4-652E-524A-8D35-CF602AA44AAA}" type="slidenum">
              <a:rPr lang="en-US" smtClean="0"/>
              <a:t>‹#›</a:t>
            </a:fld>
            <a:endParaRPr lang="en-US"/>
          </a:p>
        </p:txBody>
      </p:sp>
    </p:spTree>
    <p:extLst>
      <p:ext uri="{BB962C8B-B14F-4D97-AF65-F5344CB8AC3E}">
        <p14:creationId xmlns:p14="http://schemas.microsoft.com/office/powerpoint/2010/main" val="27934246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0812C0-D4F0-C345-96B4-1E8B918506AC}" type="datetimeFigureOut">
              <a:rPr lang="en-US" smtClean="0"/>
              <a:t>8/11/2024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A9709E4-652E-524A-8D35-CF602AA44AAA}" type="slidenum">
              <a:rPr lang="en-US" smtClean="0"/>
              <a:t>‹#›</a:t>
            </a:fld>
            <a:endParaRPr lang="en-US"/>
          </a:p>
        </p:txBody>
      </p:sp>
    </p:spTree>
    <p:extLst>
      <p:ext uri="{BB962C8B-B14F-4D97-AF65-F5344CB8AC3E}">
        <p14:creationId xmlns:p14="http://schemas.microsoft.com/office/powerpoint/2010/main" val="23508402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81230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B735EAF-8052-DDCD-6CEC-D825479BEFD3}"/>
              </a:ext>
            </a:extLst>
          </p:cNvPr>
          <p:cNvSpPr/>
          <p:nvPr userDrawn="1"/>
        </p:nvSpPr>
        <p:spPr>
          <a:xfrm>
            <a:off x="4572000" y="0"/>
            <a:ext cx="27432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3374572" y="796699"/>
            <a:ext cx="5140778" cy="1325563"/>
          </a:xfrm>
        </p:spPr>
        <p:txBody>
          <a:bodyPr anchor="t">
            <a:noAutofit/>
          </a:bodyPr>
          <a:lstStyle>
            <a:lvl1pPr>
              <a:defRPr sz="36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8515350" y="566057"/>
            <a:ext cx="2286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8515350" y="653143"/>
            <a:ext cx="2286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7" name="Picture Placeholder 6">
            <a:extLst>
              <a:ext uri="{FF2B5EF4-FFF2-40B4-BE49-F238E27FC236}">
                <a16:creationId xmlns:a16="http://schemas.microsoft.com/office/drawing/2014/main" id="{DCB9F921-8097-7740-47FD-1905F9FE448C}"/>
              </a:ext>
            </a:extLst>
          </p:cNvPr>
          <p:cNvSpPr>
            <a:spLocks noGrp="1"/>
          </p:cNvSpPr>
          <p:nvPr>
            <p:ph type="pic" sz="quarter" idx="19"/>
          </p:nvPr>
        </p:nvSpPr>
        <p:spPr>
          <a:xfrm>
            <a:off x="0" y="0"/>
            <a:ext cx="3265885" cy="6858000"/>
          </a:xfrm>
        </p:spPr>
        <p:txBody>
          <a:bodyPr/>
          <a:lstStyle/>
          <a:p>
            <a:endParaRPr lang="en-US"/>
          </a:p>
        </p:txBody>
      </p:sp>
      <p:sp>
        <p:nvSpPr>
          <p:cNvPr id="9" name="Text Placeholder 7">
            <a:extLst>
              <a:ext uri="{FF2B5EF4-FFF2-40B4-BE49-F238E27FC236}">
                <a16:creationId xmlns:a16="http://schemas.microsoft.com/office/drawing/2014/main" id="{DEBCBD63-480F-D96C-B0DF-94EF264BA08C}"/>
              </a:ext>
            </a:extLst>
          </p:cNvPr>
          <p:cNvSpPr>
            <a:spLocks noGrp="1"/>
          </p:cNvSpPr>
          <p:nvPr>
            <p:ph type="body" sz="quarter" idx="21"/>
          </p:nvPr>
        </p:nvSpPr>
        <p:spPr>
          <a:xfrm>
            <a:off x="6210538" y="2676257"/>
            <a:ext cx="2188028" cy="743178"/>
          </a:xfrm>
        </p:spPr>
        <p:txBody>
          <a:bodyPr anchor="b" anchorCtr="0">
            <a:noAutofit/>
          </a:bodyPr>
          <a:lstStyle>
            <a:lvl1pPr marL="0" indent="0">
              <a:buNone/>
              <a:defRPr sz="165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23F1D198-945D-C96D-60E9-C0AEC5E296ED}"/>
              </a:ext>
            </a:extLst>
          </p:cNvPr>
          <p:cNvSpPr>
            <a:spLocks noGrp="1"/>
          </p:cNvSpPr>
          <p:nvPr>
            <p:ph type="body" sz="quarter" idx="17"/>
          </p:nvPr>
        </p:nvSpPr>
        <p:spPr>
          <a:xfrm>
            <a:off x="6210538" y="3890460"/>
            <a:ext cx="2188028" cy="2057400"/>
          </a:xfrm>
        </p:spPr>
        <p:txBody>
          <a:bodyPr anchor="t">
            <a:noAutofit/>
          </a:bodyPr>
          <a:lstStyle>
            <a:lvl1pPr marL="0" indent="0">
              <a:buNone/>
              <a:defRPr sz="12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3" name="Text Placeholder 7">
            <a:extLst>
              <a:ext uri="{FF2B5EF4-FFF2-40B4-BE49-F238E27FC236}">
                <a16:creationId xmlns:a16="http://schemas.microsoft.com/office/drawing/2014/main" id="{BDCD9B2A-F0BB-F9DB-CC75-2EC1683475F8}"/>
              </a:ext>
            </a:extLst>
          </p:cNvPr>
          <p:cNvSpPr>
            <a:spLocks noGrp="1"/>
          </p:cNvSpPr>
          <p:nvPr>
            <p:ph type="body" sz="quarter" idx="18"/>
          </p:nvPr>
        </p:nvSpPr>
        <p:spPr>
          <a:xfrm>
            <a:off x="3371851" y="3890460"/>
            <a:ext cx="2188028" cy="2057400"/>
          </a:xfrm>
        </p:spPr>
        <p:txBody>
          <a:bodyPr anchor="t">
            <a:noAutofit/>
          </a:bodyPr>
          <a:lstStyle>
            <a:lvl1pPr marL="0" indent="0">
              <a:buNone/>
              <a:defRPr sz="12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12">
            <a:extLst>
              <a:ext uri="{FF2B5EF4-FFF2-40B4-BE49-F238E27FC236}">
                <a16:creationId xmlns:a16="http://schemas.microsoft.com/office/drawing/2014/main" id="{68651C4C-4AD1-19DA-CC78-BEC58707B5AD}"/>
              </a:ext>
            </a:extLst>
          </p:cNvPr>
          <p:cNvSpPr>
            <a:spLocks noGrp="1"/>
          </p:cNvSpPr>
          <p:nvPr>
            <p:ph type="body" sz="quarter" idx="20"/>
          </p:nvPr>
        </p:nvSpPr>
        <p:spPr>
          <a:xfrm>
            <a:off x="6677025" y="6573838"/>
            <a:ext cx="2152650" cy="284162"/>
          </a:xfrm>
        </p:spPr>
        <p:txBody>
          <a:bodyPr>
            <a:noAutofit/>
          </a:bodyPr>
          <a:lstStyle>
            <a:lvl1pPr marL="0" indent="0" algn="r">
              <a:buNone/>
              <a:defRPr sz="750">
                <a:solidFill>
                  <a:schemeClr val="tx1">
                    <a:lumMod val="50000"/>
                    <a:lumOff val="50000"/>
                  </a:schemeClr>
                </a:solidFill>
              </a:defRPr>
            </a:lvl1pPr>
            <a:lvl2pPr marL="342900" indent="0">
              <a:buNone/>
              <a:defRPr sz="750"/>
            </a:lvl2pPr>
            <a:lvl3pPr marL="685800" indent="0">
              <a:buNone/>
              <a:defRPr sz="750"/>
            </a:lvl3pPr>
            <a:lvl4pPr marL="1028700" indent="0">
              <a:buNone/>
              <a:defRPr sz="750"/>
            </a:lvl4pPr>
            <a:lvl5pPr marL="1371600" indent="0">
              <a:buNone/>
              <a:defRPr sz="750"/>
            </a:lvl5pPr>
          </a:lstStyle>
          <a:p>
            <a:pPr lvl="0"/>
            <a:r>
              <a:rPr lang="en-US" dirty="0"/>
              <a:t>Click to edit Master text styles</a:t>
            </a:r>
          </a:p>
        </p:txBody>
      </p:sp>
      <p:sp>
        <p:nvSpPr>
          <p:cNvPr id="3" name="Text Placeholder 7">
            <a:extLst>
              <a:ext uri="{FF2B5EF4-FFF2-40B4-BE49-F238E27FC236}">
                <a16:creationId xmlns:a16="http://schemas.microsoft.com/office/drawing/2014/main" id="{12271BA1-38C2-A7FE-AC76-8EC49BFBBE35}"/>
              </a:ext>
            </a:extLst>
          </p:cNvPr>
          <p:cNvSpPr>
            <a:spLocks noGrp="1"/>
          </p:cNvSpPr>
          <p:nvPr>
            <p:ph type="body" sz="quarter" idx="22"/>
          </p:nvPr>
        </p:nvSpPr>
        <p:spPr>
          <a:xfrm>
            <a:off x="3371851" y="2676257"/>
            <a:ext cx="2188028" cy="743178"/>
          </a:xfrm>
        </p:spPr>
        <p:txBody>
          <a:bodyPr anchor="b" anchorCtr="0">
            <a:noAutofit/>
          </a:bodyPr>
          <a:lstStyle>
            <a:lvl1pPr marL="0" indent="0">
              <a:buNone/>
              <a:defRPr sz="165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630785607"/>
      </p:ext>
    </p:extLst>
  </p:cSld>
  <p:clrMapOvr>
    <a:masterClrMapping/>
  </p:clrMapOvr>
  <p:extLst>
    <p:ext uri="{DCECCB84-F9BA-43D5-87BE-67443E8EF086}">
      <p15:sldGuideLst xmlns:p15="http://schemas.microsoft.com/office/powerpoint/2012/main">
        <p15:guide id="1" orient="horz" pos="840" userDrawn="1">
          <p15:clr>
            <a:srgbClr val="FBAE40"/>
          </p15:clr>
        </p15:guide>
        <p15:guide id="2" pos="2124" userDrawn="1">
          <p15:clr>
            <a:srgbClr val="FBAE40"/>
          </p15:clr>
        </p15:guide>
        <p15:guide id="3" orient="horz" pos="3744" userDrawn="1">
          <p15:clr>
            <a:srgbClr val="FBAE40"/>
          </p15:clr>
        </p15:guide>
        <p15:guide id="4" pos="5148" userDrawn="1">
          <p15:clr>
            <a:srgbClr val="FBAE40"/>
          </p15:clr>
        </p15:guide>
        <p15:guide id="5" pos="3420" userDrawn="1">
          <p15:clr>
            <a:srgbClr val="FBAE40"/>
          </p15:clr>
        </p15:guide>
        <p15:guide id="6" orient="horz" pos="1704" userDrawn="1">
          <p15:clr>
            <a:srgbClr val="FBAE40"/>
          </p15:clr>
        </p15:guide>
        <p15:guide id="7" orient="horz" pos="360" userDrawn="1">
          <p15:clr>
            <a:srgbClr val="FBAE40"/>
          </p15:clr>
        </p15:guide>
        <p15:guide id="9" pos="2790" userDrawn="1">
          <p15:clr>
            <a:srgbClr val="FBAE40"/>
          </p15:clr>
        </p15:guide>
        <p15:guide id="10" pos="4770" userDrawn="1">
          <p15:clr>
            <a:srgbClr val="FBAE40"/>
          </p15:clr>
        </p15:guide>
        <p15:guide id="11" pos="5364" userDrawn="1">
          <p15:clr>
            <a:srgbClr val="FBAE40"/>
          </p15:clr>
        </p15:guide>
        <p15:guide id="12" pos="2214" userDrawn="1">
          <p15:clr>
            <a:srgbClr val="FBAE40"/>
          </p15:clr>
        </p15:guide>
        <p15:guide id="13" pos="5292" userDrawn="1">
          <p15:clr>
            <a:srgbClr val="FBAE40"/>
          </p15:clr>
        </p15:guide>
        <p15:guide id="14" orient="horz" pos="2448"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292772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0812C0-D4F0-C345-96B4-1E8B918506AC}" type="datetimeFigureOut">
              <a:rPr lang="en-US" smtClean="0"/>
              <a:t>8/11/2024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A9709E4-652E-524A-8D35-CF602AA44AAA}" type="slidenum">
              <a:rPr lang="en-US" smtClean="0"/>
              <a:t>‹#›</a:t>
            </a:fld>
            <a:endParaRPr lang="en-US"/>
          </a:p>
        </p:txBody>
      </p:sp>
    </p:spTree>
    <p:extLst>
      <p:ext uri="{BB962C8B-B14F-4D97-AF65-F5344CB8AC3E}">
        <p14:creationId xmlns:p14="http://schemas.microsoft.com/office/powerpoint/2010/main" val="29914377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2">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60812C0-D4F0-C345-96B4-1E8B918506AC}" type="datetimeFigureOut">
              <a:rPr lang="en-US" smtClean="0"/>
              <a:t>8/11/2024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A9709E4-652E-524A-8D35-CF602AA44AAA}"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68630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0812C0-D4F0-C345-96B4-1E8B918506AC}" type="datetimeFigureOut">
              <a:rPr lang="en-US" smtClean="0"/>
              <a:t>8/11/2024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A9709E4-652E-524A-8D35-CF602AA44AAA}" type="slidenum">
              <a:rPr lang="en-US" smtClean="0"/>
              <a:t>‹#›</a:t>
            </a:fld>
            <a:endParaRPr lang="en-US"/>
          </a:p>
        </p:txBody>
      </p:sp>
    </p:spTree>
    <p:extLst>
      <p:ext uri="{BB962C8B-B14F-4D97-AF65-F5344CB8AC3E}">
        <p14:creationId xmlns:p14="http://schemas.microsoft.com/office/powerpoint/2010/main" val="23315388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0812C0-D4F0-C345-96B4-1E8B918506AC}" type="datetimeFigureOut">
              <a:rPr lang="en-US" smtClean="0"/>
              <a:t>8/11/2024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A9709E4-652E-524A-8D35-CF602AA44AAA}" type="slidenum">
              <a:rPr lang="en-US" smtClean="0"/>
              <a:t>‹#›</a:t>
            </a:fld>
            <a:endParaRPr lang="en-US"/>
          </a:p>
        </p:txBody>
      </p:sp>
      <p:cxnSp>
        <p:nvCxnSpPr>
          <p:cNvPr id="8" name="Straight Connector 7"/>
          <p:cNvCxnSpPr/>
          <p:nvPr/>
        </p:nvCxnSpPr>
        <p:spPr>
          <a:xfrm rot="5400000" flipV="1">
            <a:off x="7543800" y="173563"/>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40313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4572000" y="0"/>
            <a:ext cx="27432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685800" y="2404344"/>
            <a:ext cx="3886200" cy="1325563"/>
          </a:xfrm>
        </p:spPr>
        <p:txBody>
          <a:bodyPr>
            <a:noAutofit/>
          </a:bodyPr>
          <a:lstStyle>
            <a:lvl1pPr>
              <a:defRPr sz="3600">
                <a:latin typeface="Poppins" pitchFamily="2" charset="77"/>
                <a:cs typeface="Poppins" pitchFamily="2" charset="77"/>
              </a:defRPr>
            </a:lvl1pPr>
          </a:lstStyle>
          <a:p>
            <a:r>
              <a:rPr lang="en-US" dirty="0"/>
              <a:t>Click to edit Master title style</a:t>
            </a:r>
          </a:p>
        </p:txBody>
      </p:sp>
      <p:sp>
        <p:nvSpPr>
          <p:cNvPr id="9" name="Picture Placeholder 8">
            <a:extLst>
              <a:ext uri="{FF2B5EF4-FFF2-40B4-BE49-F238E27FC236}">
                <a16:creationId xmlns:a16="http://schemas.microsoft.com/office/drawing/2014/main" id="{BA87BAAC-9384-2363-2089-821720F16DD3}"/>
              </a:ext>
            </a:extLst>
          </p:cNvPr>
          <p:cNvSpPr>
            <a:spLocks noGrp="1"/>
          </p:cNvSpPr>
          <p:nvPr>
            <p:ph type="pic" sz="quarter" idx="13"/>
          </p:nvPr>
        </p:nvSpPr>
        <p:spPr>
          <a:xfrm>
            <a:off x="5429250" y="1485900"/>
            <a:ext cx="2743200" cy="4457700"/>
          </a:xfrm>
        </p:spPr>
        <p:txBody>
          <a:bodyPr/>
          <a:lstStyle/>
          <a:p>
            <a:endParaRPr lang="en-US"/>
          </a:p>
        </p:txBody>
      </p:sp>
      <p:cxnSp>
        <p:nvCxnSpPr>
          <p:cNvPr id="11" name="Straight Connector 10">
            <a:extLst>
              <a:ext uri="{FF2B5EF4-FFF2-40B4-BE49-F238E27FC236}">
                <a16:creationId xmlns:a16="http://schemas.microsoft.com/office/drawing/2014/main" id="{0CA0C2D1-06AD-3620-044D-2EAE71AC87AC}"/>
              </a:ext>
            </a:extLst>
          </p:cNvPr>
          <p:cNvCxnSpPr/>
          <p:nvPr userDrawn="1"/>
        </p:nvCxnSpPr>
        <p:spPr>
          <a:xfrm>
            <a:off x="1228725" y="571500"/>
            <a:ext cx="32004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p:nvPr userDrawn="1"/>
        </p:nvCxnSpPr>
        <p:spPr>
          <a:xfrm>
            <a:off x="7572376" y="571500"/>
            <a:ext cx="94451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685800" y="571500"/>
            <a:ext cx="2286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685800" y="658586"/>
            <a:ext cx="2286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800100" y="5185232"/>
            <a:ext cx="2228850" cy="365126"/>
          </a:xfrm>
        </p:spPr>
        <p:txBody>
          <a:bodyPr>
            <a:normAutofit/>
          </a:bodyPr>
          <a:lstStyle>
            <a:lvl1pPr marL="0" indent="0">
              <a:buNone/>
              <a:defRPr sz="1350">
                <a:solidFill>
                  <a:schemeClr val="tx1">
                    <a:lumMod val="50000"/>
                    <a:lumOff val="50000"/>
                  </a:schemeClr>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Click to edit</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800100" y="5588228"/>
            <a:ext cx="2228850" cy="365126"/>
          </a:xfrm>
        </p:spPr>
        <p:txBody>
          <a:bodyPr>
            <a:noAutofit/>
          </a:bodyPr>
          <a:lstStyle>
            <a:lvl1pPr marL="0" indent="0">
              <a:buNone/>
              <a:defRPr sz="1500">
                <a:solidFill>
                  <a:schemeClr val="tx1">
                    <a:lumMod val="85000"/>
                    <a:lumOff val="15000"/>
                  </a:schemeClr>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Click to edit</a:t>
            </a:r>
          </a:p>
        </p:txBody>
      </p:sp>
    </p:spTree>
    <p:extLst>
      <p:ext uri="{BB962C8B-B14F-4D97-AF65-F5344CB8AC3E}">
        <p14:creationId xmlns:p14="http://schemas.microsoft.com/office/powerpoint/2010/main" val="4226607721"/>
      </p:ext>
    </p:extLst>
  </p:cSld>
  <p:clrMapOvr>
    <a:masterClrMapping/>
  </p:clrMapOvr>
  <p:extLst>
    <p:ext uri="{DCECCB84-F9BA-43D5-87BE-67443E8EF086}">
      <p15:sldGuideLst xmlns:p15="http://schemas.microsoft.com/office/powerpoint/2012/main">
        <p15:guide id="1" orient="horz" pos="936">
          <p15:clr>
            <a:srgbClr val="FBAE40"/>
          </p15:clr>
        </p15:guide>
        <p15:guide id="2" pos="432">
          <p15:clr>
            <a:srgbClr val="FBAE40"/>
          </p15:clr>
        </p15:guide>
        <p15:guide id="3" orient="horz" pos="3744">
          <p15:clr>
            <a:srgbClr val="FBAE40"/>
          </p15:clr>
        </p15:guide>
        <p15:guide id="4" pos="5148">
          <p15:clr>
            <a:srgbClr val="FBAE40"/>
          </p15:clr>
        </p15:guide>
        <p15:guide id="5" pos="3420">
          <p15:clr>
            <a:srgbClr val="FBAE40"/>
          </p15:clr>
        </p15:guide>
        <p15:guide id="6" orient="horz" pos="1512">
          <p15:clr>
            <a:srgbClr val="FBAE40"/>
          </p15:clr>
        </p15:guide>
        <p15:guide id="7" orient="horz" pos="360">
          <p15:clr>
            <a:srgbClr val="FBAE40"/>
          </p15:clr>
        </p15:guide>
        <p15:guide id="8" pos="504">
          <p15:clr>
            <a:srgbClr val="FBAE40"/>
          </p15:clr>
        </p15:guide>
        <p15:guide id="9" pos="2790">
          <p15:clr>
            <a:srgbClr val="FBAE40"/>
          </p15:clr>
        </p15:guide>
        <p15:guide id="10" pos="4770">
          <p15:clr>
            <a:srgbClr val="FBAE40"/>
          </p15:clr>
        </p15:guide>
        <p15:guide id="11" pos="536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E7C7D43-1CC3-3332-AEFC-59ABB023F7AC}"/>
              </a:ext>
            </a:extLst>
          </p:cNvPr>
          <p:cNvSpPr/>
          <p:nvPr userDrawn="1"/>
        </p:nvSpPr>
        <p:spPr>
          <a:xfrm>
            <a:off x="4572000" y="0"/>
            <a:ext cx="27432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685800" y="796699"/>
            <a:ext cx="7829550" cy="1325563"/>
          </a:xfrm>
        </p:spPr>
        <p:txBody>
          <a:bodyPr anchor="t">
            <a:noAutofit/>
          </a:bodyPr>
          <a:lstStyle>
            <a:lvl1pPr>
              <a:defRPr sz="36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8515350" y="566057"/>
            <a:ext cx="2286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8515350" y="653143"/>
            <a:ext cx="2286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802661" y="2685822"/>
            <a:ext cx="2188028" cy="743178"/>
          </a:xfrm>
        </p:spPr>
        <p:txBody>
          <a:bodyPr anchor="b">
            <a:noAutofit/>
          </a:bodyPr>
          <a:lstStyle>
            <a:lvl1pPr marL="0" indent="0">
              <a:buNone/>
              <a:defRPr sz="165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3506560" y="2685822"/>
            <a:ext cx="2188028" cy="743178"/>
          </a:xfrm>
        </p:spPr>
        <p:txBody>
          <a:bodyPr anchor="b">
            <a:noAutofit/>
          </a:bodyPr>
          <a:lstStyle>
            <a:lvl1pPr marL="0" indent="0">
              <a:buNone/>
              <a:defRPr sz="165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6213022" y="2685822"/>
            <a:ext cx="2188028" cy="743178"/>
          </a:xfrm>
        </p:spPr>
        <p:txBody>
          <a:bodyPr anchor="b">
            <a:noAutofit/>
          </a:bodyPr>
          <a:lstStyle>
            <a:lvl1pPr marL="0" indent="0">
              <a:buNone/>
              <a:defRPr sz="165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800101" y="3886200"/>
            <a:ext cx="2188028" cy="2057400"/>
          </a:xfrm>
        </p:spPr>
        <p:txBody>
          <a:bodyPr anchor="t">
            <a:noAutofit/>
          </a:bodyPr>
          <a:lstStyle>
            <a:lvl1pPr marL="0" indent="0">
              <a:buNone/>
              <a:defRPr sz="12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3506561" y="3886200"/>
            <a:ext cx="2188028" cy="2057400"/>
          </a:xfrm>
        </p:spPr>
        <p:txBody>
          <a:bodyPr anchor="t">
            <a:noAutofit/>
          </a:bodyPr>
          <a:lstStyle>
            <a:lvl1pPr marL="0" indent="0">
              <a:buNone/>
              <a:defRPr sz="12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6213021" y="3886200"/>
            <a:ext cx="2188028" cy="2057400"/>
          </a:xfrm>
        </p:spPr>
        <p:txBody>
          <a:bodyPr anchor="t">
            <a:noAutofit/>
          </a:bodyPr>
          <a:lstStyle>
            <a:lvl1pPr marL="0" indent="0">
              <a:buNone/>
              <a:defRPr sz="12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4133739887"/>
      </p:ext>
    </p:extLst>
  </p:cSld>
  <p:clrMapOvr>
    <a:masterClrMapping/>
  </p:clrMapOvr>
  <p:extLst>
    <p:ext uri="{DCECCB84-F9BA-43D5-87BE-67443E8EF086}">
      <p15:sldGuideLst xmlns:p15="http://schemas.microsoft.com/office/powerpoint/2012/main">
        <p15:guide id="1" orient="horz" pos="840">
          <p15:clr>
            <a:srgbClr val="FBAE40"/>
          </p15:clr>
        </p15:guide>
        <p15:guide id="2" pos="432">
          <p15:clr>
            <a:srgbClr val="FBAE40"/>
          </p15:clr>
        </p15:guide>
        <p15:guide id="3" orient="horz" pos="3744">
          <p15:clr>
            <a:srgbClr val="FBAE40"/>
          </p15:clr>
        </p15:guide>
        <p15:guide id="4" pos="5148">
          <p15:clr>
            <a:srgbClr val="FBAE40"/>
          </p15:clr>
        </p15:guide>
        <p15:guide id="5" pos="3420">
          <p15:clr>
            <a:srgbClr val="FBAE40"/>
          </p15:clr>
        </p15:guide>
        <p15:guide id="6" orient="horz" pos="1512">
          <p15:clr>
            <a:srgbClr val="FBAE40"/>
          </p15:clr>
        </p15:guide>
        <p15:guide id="7" orient="horz" pos="360">
          <p15:clr>
            <a:srgbClr val="FBAE40"/>
          </p15:clr>
        </p15:guide>
        <p15:guide id="8" pos="774">
          <p15:clr>
            <a:srgbClr val="FBAE40"/>
          </p15:clr>
        </p15:guide>
        <p15:guide id="9" pos="2790">
          <p15:clr>
            <a:srgbClr val="FBAE40"/>
          </p15:clr>
        </p15:guide>
        <p15:guide id="10" pos="4770">
          <p15:clr>
            <a:srgbClr val="FBAE40"/>
          </p15:clr>
        </p15:guide>
        <p15:guide id="11" pos="5364">
          <p15:clr>
            <a:srgbClr val="FBAE40"/>
          </p15:clr>
        </p15:guide>
        <p15:guide id="12" pos="504">
          <p15:clr>
            <a:srgbClr val="FBAE40"/>
          </p15:clr>
        </p15:guide>
        <p15:guide id="13" pos="5292">
          <p15:clr>
            <a:srgbClr val="FBAE40"/>
          </p15:clr>
        </p15:guide>
        <p15:guide id="14" orient="horz" pos="2448">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685800" y="796699"/>
            <a:ext cx="5008789" cy="1325563"/>
          </a:xfrm>
        </p:spPr>
        <p:txBody>
          <a:bodyPr anchor="t">
            <a:noAutofit/>
          </a:bodyPr>
          <a:lstStyle>
            <a:lvl1pPr>
              <a:defRPr sz="36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457200" y="584664"/>
            <a:ext cx="2286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457200" y="671750"/>
            <a:ext cx="2286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800100" y="2674936"/>
            <a:ext cx="3771901" cy="743178"/>
          </a:xfrm>
        </p:spPr>
        <p:txBody>
          <a:bodyPr anchor="b">
            <a:noAutofit/>
          </a:bodyPr>
          <a:lstStyle>
            <a:lvl1pPr marL="0" indent="0">
              <a:buNone/>
              <a:defRPr sz="165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800100" y="3886200"/>
            <a:ext cx="3771900" cy="2057400"/>
          </a:xfrm>
        </p:spPr>
        <p:txBody>
          <a:bodyPr anchor="t">
            <a:noAutofit/>
          </a:bodyPr>
          <a:lstStyle>
            <a:lvl1pPr marL="0" indent="0">
              <a:buNone/>
              <a:defRPr sz="12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9F175D2-EEFE-E4BF-0E57-03025B8F8D64}"/>
              </a:ext>
            </a:extLst>
          </p:cNvPr>
          <p:cNvSpPr>
            <a:spLocks noGrp="1"/>
          </p:cNvSpPr>
          <p:nvPr>
            <p:ph type="pic" sz="quarter" idx="19"/>
          </p:nvPr>
        </p:nvSpPr>
        <p:spPr>
          <a:xfrm>
            <a:off x="5772150" y="1"/>
            <a:ext cx="3371850" cy="6858000"/>
          </a:xfrm>
        </p:spPr>
        <p:txBody>
          <a:bodyPr/>
          <a:lstStyle/>
          <a:p>
            <a:endParaRPr lang="en-US" dirty="0"/>
          </a:p>
        </p:txBody>
      </p:sp>
      <p:sp>
        <p:nvSpPr>
          <p:cNvPr id="15" name="Text Placeholder 12">
            <a:extLst>
              <a:ext uri="{FF2B5EF4-FFF2-40B4-BE49-F238E27FC236}">
                <a16:creationId xmlns:a16="http://schemas.microsoft.com/office/drawing/2014/main" id="{273C4E42-511B-EB94-CA0A-051B1A4A918D}"/>
              </a:ext>
            </a:extLst>
          </p:cNvPr>
          <p:cNvSpPr>
            <a:spLocks noGrp="1"/>
          </p:cNvSpPr>
          <p:nvPr>
            <p:ph type="body" sz="quarter" idx="20"/>
          </p:nvPr>
        </p:nvSpPr>
        <p:spPr>
          <a:xfrm>
            <a:off x="371475" y="6573838"/>
            <a:ext cx="2152650" cy="284162"/>
          </a:xfrm>
        </p:spPr>
        <p:txBody>
          <a:bodyPr>
            <a:noAutofit/>
          </a:bodyPr>
          <a:lstStyle>
            <a:lvl1pPr marL="0" indent="0" algn="l">
              <a:buNone/>
              <a:defRPr sz="750">
                <a:solidFill>
                  <a:schemeClr val="tx1">
                    <a:lumMod val="50000"/>
                    <a:lumOff val="50000"/>
                  </a:schemeClr>
                </a:solidFill>
              </a:defRPr>
            </a:lvl1pPr>
            <a:lvl2pPr marL="342900" indent="0">
              <a:buNone/>
              <a:defRPr sz="750"/>
            </a:lvl2pPr>
            <a:lvl3pPr marL="685800" indent="0">
              <a:buNone/>
              <a:defRPr sz="750"/>
            </a:lvl3pPr>
            <a:lvl4pPr marL="1028700" indent="0">
              <a:buNone/>
              <a:defRPr sz="750"/>
            </a:lvl4pPr>
            <a:lvl5pPr marL="1371600" indent="0">
              <a:buNone/>
              <a:defRPr sz="750"/>
            </a:lvl5pPr>
          </a:lstStyle>
          <a:p>
            <a:pPr lvl="0"/>
            <a:r>
              <a:rPr lang="en-US" dirty="0"/>
              <a:t>Click to edit Master text styles</a:t>
            </a:r>
          </a:p>
        </p:txBody>
      </p:sp>
    </p:spTree>
    <p:extLst>
      <p:ext uri="{BB962C8B-B14F-4D97-AF65-F5344CB8AC3E}">
        <p14:creationId xmlns:p14="http://schemas.microsoft.com/office/powerpoint/2010/main" val="1249900682"/>
      </p:ext>
    </p:extLst>
  </p:cSld>
  <p:clrMapOvr>
    <a:masterClrMapping/>
  </p:clrMapOvr>
  <p:extLst>
    <p:ext uri="{DCECCB84-F9BA-43D5-87BE-67443E8EF086}">
      <p15:sldGuideLst xmlns:p15="http://schemas.microsoft.com/office/powerpoint/2012/main">
        <p15:guide id="1" orient="horz" pos="840">
          <p15:clr>
            <a:srgbClr val="FBAE40"/>
          </p15:clr>
        </p15:guide>
        <p15:guide id="2" pos="432">
          <p15:clr>
            <a:srgbClr val="FBAE40"/>
          </p15:clr>
        </p15:guide>
        <p15:guide id="3" orient="horz" pos="3744">
          <p15:clr>
            <a:srgbClr val="FBAE40"/>
          </p15:clr>
        </p15:guide>
        <p15:guide id="7" orient="horz" pos="360">
          <p15:clr>
            <a:srgbClr val="FBAE40"/>
          </p15:clr>
        </p15:guide>
        <p15:guide id="8" pos="774">
          <p15:clr>
            <a:srgbClr val="FBAE40"/>
          </p15:clr>
        </p15:guide>
        <p15:guide id="9" pos="3636">
          <p15:clr>
            <a:srgbClr val="FBAE40"/>
          </p15:clr>
        </p15:guide>
        <p15:guide id="11" pos="5364">
          <p15:clr>
            <a:srgbClr val="FBAE40"/>
          </p15:clr>
        </p15:guide>
        <p15:guide id="12" pos="504">
          <p15:clr>
            <a:srgbClr val="FBAE40"/>
          </p15:clr>
        </p15:guide>
        <p15:guide id="13" pos="5292">
          <p15:clr>
            <a:srgbClr val="FBAE40"/>
          </p15:clr>
        </p15:guide>
        <p15:guide id="14" orient="horz" pos="2448">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1474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E7C7D43-1CC3-3332-AEFC-59ABB023F7AC}"/>
              </a:ext>
            </a:extLst>
          </p:cNvPr>
          <p:cNvSpPr/>
          <p:nvPr userDrawn="1"/>
        </p:nvSpPr>
        <p:spPr>
          <a:xfrm>
            <a:off x="4572000" y="0"/>
            <a:ext cx="27432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685800" y="796699"/>
            <a:ext cx="7829550" cy="1325563"/>
          </a:xfrm>
        </p:spPr>
        <p:txBody>
          <a:bodyPr anchor="t">
            <a:noAutofit/>
          </a:bodyPr>
          <a:lstStyle>
            <a:lvl1pPr>
              <a:defRPr sz="36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8515350" y="566057"/>
            <a:ext cx="2286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8515350" y="653143"/>
            <a:ext cx="2286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802661" y="2685822"/>
            <a:ext cx="2188028" cy="743178"/>
          </a:xfrm>
        </p:spPr>
        <p:txBody>
          <a:bodyPr anchor="b">
            <a:noAutofit/>
          </a:bodyPr>
          <a:lstStyle>
            <a:lvl1pPr marL="0" indent="0">
              <a:buNone/>
              <a:defRPr sz="165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3506560" y="2685822"/>
            <a:ext cx="2188028" cy="743178"/>
          </a:xfrm>
        </p:spPr>
        <p:txBody>
          <a:bodyPr anchor="b">
            <a:noAutofit/>
          </a:bodyPr>
          <a:lstStyle>
            <a:lvl1pPr marL="0" indent="0">
              <a:buNone/>
              <a:defRPr sz="165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6213022" y="2685822"/>
            <a:ext cx="2188028" cy="743178"/>
          </a:xfrm>
        </p:spPr>
        <p:txBody>
          <a:bodyPr anchor="b">
            <a:noAutofit/>
          </a:bodyPr>
          <a:lstStyle>
            <a:lvl1pPr marL="0" indent="0">
              <a:buNone/>
              <a:defRPr sz="165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800101" y="3886200"/>
            <a:ext cx="2188028" cy="2057400"/>
          </a:xfrm>
        </p:spPr>
        <p:txBody>
          <a:bodyPr anchor="t">
            <a:noAutofit/>
          </a:bodyPr>
          <a:lstStyle>
            <a:lvl1pPr marL="0" indent="0">
              <a:buNone/>
              <a:defRPr sz="12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3506561" y="3886200"/>
            <a:ext cx="2188028" cy="2057400"/>
          </a:xfrm>
        </p:spPr>
        <p:txBody>
          <a:bodyPr anchor="t">
            <a:noAutofit/>
          </a:bodyPr>
          <a:lstStyle>
            <a:lvl1pPr marL="0" indent="0">
              <a:buNone/>
              <a:defRPr sz="12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6213021" y="3886200"/>
            <a:ext cx="2188028" cy="2057400"/>
          </a:xfrm>
        </p:spPr>
        <p:txBody>
          <a:bodyPr anchor="t">
            <a:noAutofit/>
          </a:bodyPr>
          <a:lstStyle>
            <a:lvl1pPr marL="0" indent="0">
              <a:buNone/>
              <a:defRPr sz="12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1848048577"/>
      </p:ext>
    </p:extLst>
  </p:cSld>
  <p:clrMapOvr>
    <a:masterClrMapping/>
  </p:clrMapOvr>
  <p:extLst>
    <p:ext uri="{DCECCB84-F9BA-43D5-87BE-67443E8EF086}">
      <p15:sldGuideLst xmlns:p15="http://schemas.microsoft.com/office/powerpoint/2012/main">
        <p15:guide id="1" orient="horz" pos="840" userDrawn="1">
          <p15:clr>
            <a:srgbClr val="FBAE40"/>
          </p15:clr>
        </p15:guide>
        <p15:guide id="2" pos="432" userDrawn="1">
          <p15:clr>
            <a:srgbClr val="FBAE40"/>
          </p15:clr>
        </p15:guide>
        <p15:guide id="3" orient="horz" pos="3744" userDrawn="1">
          <p15:clr>
            <a:srgbClr val="FBAE40"/>
          </p15:clr>
        </p15:guide>
        <p15:guide id="4" pos="5148" userDrawn="1">
          <p15:clr>
            <a:srgbClr val="FBAE40"/>
          </p15:clr>
        </p15:guide>
        <p15:guide id="5" pos="3420" userDrawn="1">
          <p15:clr>
            <a:srgbClr val="FBAE40"/>
          </p15:clr>
        </p15:guide>
        <p15:guide id="6" orient="horz" pos="1512" userDrawn="1">
          <p15:clr>
            <a:srgbClr val="FBAE40"/>
          </p15:clr>
        </p15:guide>
        <p15:guide id="7" orient="horz" pos="360" userDrawn="1">
          <p15:clr>
            <a:srgbClr val="FBAE40"/>
          </p15:clr>
        </p15:guide>
        <p15:guide id="8" pos="774" userDrawn="1">
          <p15:clr>
            <a:srgbClr val="FBAE40"/>
          </p15:clr>
        </p15:guide>
        <p15:guide id="9" pos="2790" userDrawn="1">
          <p15:clr>
            <a:srgbClr val="FBAE40"/>
          </p15:clr>
        </p15:guide>
        <p15:guide id="10" pos="4770" userDrawn="1">
          <p15:clr>
            <a:srgbClr val="FBAE40"/>
          </p15:clr>
        </p15:guide>
        <p15:guide id="11" pos="5364" userDrawn="1">
          <p15:clr>
            <a:srgbClr val="FBAE40"/>
          </p15:clr>
        </p15:guide>
        <p15:guide id="12" pos="504" userDrawn="1">
          <p15:clr>
            <a:srgbClr val="FBAE40"/>
          </p15:clr>
        </p15:guide>
        <p15:guide id="13" pos="5292" userDrawn="1">
          <p15:clr>
            <a:srgbClr val="FBAE40"/>
          </p15:clr>
        </p15:guide>
        <p15:guide id="14" orient="horz" pos="24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685800" y="796699"/>
            <a:ext cx="5008789" cy="1325563"/>
          </a:xfrm>
        </p:spPr>
        <p:txBody>
          <a:bodyPr anchor="t">
            <a:noAutofit/>
          </a:bodyPr>
          <a:lstStyle>
            <a:lvl1pPr>
              <a:defRPr sz="36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457200" y="584664"/>
            <a:ext cx="2286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457200" y="671750"/>
            <a:ext cx="2286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800100" y="2674936"/>
            <a:ext cx="2188028" cy="743178"/>
          </a:xfrm>
        </p:spPr>
        <p:txBody>
          <a:bodyPr anchor="b">
            <a:noAutofit/>
          </a:bodyPr>
          <a:lstStyle>
            <a:lvl1pPr marL="0" indent="0">
              <a:buNone/>
              <a:defRPr sz="165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3506560" y="2674936"/>
            <a:ext cx="2188028" cy="743178"/>
          </a:xfrm>
        </p:spPr>
        <p:txBody>
          <a:bodyPr anchor="b">
            <a:noAutofit/>
          </a:bodyPr>
          <a:lstStyle>
            <a:lvl1pPr marL="0" indent="0">
              <a:buNone/>
              <a:defRPr sz="165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800101" y="3886200"/>
            <a:ext cx="2188028" cy="2057400"/>
          </a:xfrm>
        </p:spPr>
        <p:txBody>
          <a:bodyPr anchor="t">
            <a:noAutofit/>
          </a:bodyPr>
          <a:lstStyle>
            <a:lvl1pPr marL="0" indent="0">
              <a:buNone/>
              <a:defRPr sz="12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3506561" y="3886200"/>
            <a:ext cx="2188028" cy="2057400"/>
          </a:xfrm>
        </p:spPr>
        <p:txBody>
          <a:bodyPr anchor="t">
            <a:noAutofit/>
          </a:bodyPr>
          <a:lstStyle>
            <a:lvl1pPr marL="0" indent="0">
              <a:buNone/>
              <a:defRPr sz="12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9F175D2-EEFE-E4BF-0E57-03025B8F8D64}"/>
              </a:ext>
            </a:extLst>
          </p:cNvPr>
          <p:cNvSpPr>
            <a:spLocks noGrp="1"/>
          </p:cNvSpPr>
          <p:nvPr>
            <p:ph type="pic" sz="quarter" idx="19"/>
          </p:nvPr>
        </p:nvSpPr>
        <p:spPr>
          <a:xfrm>
            <a:off x="5772150" y="1"/>
            <a:ext cx="3371850" cy="6858000"/>
          </a:xfrm>
        </p:spPr>
        <p:txBody>
          <a:bodyPr/>
          <a:lstStyle/>
          <a:p>
            <a:endParaRPr lang="en-US" dirty="0"/>
          </a:p>
        </p:txBody>
      </p:sp>
      <p:sp>
        <p:nvSpPr>
          <p:cNvPr id="15" name="Text Placeholder 12">
            <a:extLst>
              <a:ext uri="{FF2B5EF4-FFF2-40B4-BE49-F238E27FC236}">
                <a16:creationId xmlns:a16="http://schemas.microsoft.com/office/drawing/2014/main" id="{273C4E42-511B-EB94-CA0A-051B1A4A918D}"/>
              </a:ext>
            </a:extLst>
          </p:cNvPr>
          <p:cNvSpPr>
            <a:spLocks noGrp="1"/>
          </p:cNvSpPr>
          <p:nvPr>
            <p:ph type="body" sz="quarter" idx="20"/>
          </p:nvPr>
        </p:nvSpPr>
        <p:spPr>
          <a:xfrm>
            <a:off x="371475" y="6573838"/>
            <a:ext cx="2152650" cy="284162"/>
          </a:xfrm>
        </p:spPr>
        <p:txBody>
          <a:bodyPr>
            <a:noAutofit/>
          </a:bodyPr>
          <a:lstStyle>
            <a:lvl1pPr marL="0" indent="0" algn="l">
              <a:buNone/>
              <a:defRPr sz="750">
                <a:solidFill>
                  <a:schemeClr val="tx1">
                    <a:lumMod val="50000"/>
                    <a:lumOff val="50000"/>
                  </a:schemeClr>
                </a:solidFill>
              </a:defRPr>
            </a:lvl1pPr>
            <a:lvl2pPr marL="342900" indent="0">
              <a:buNone/>
              <a:defRPr sz="750"/>
            </a:lvl2pPr>
            <a:lvl3pPr marL="685800" indent="0">
              <a:buNone/>
              <a:defRPr sz="750"/>
            </a:lvl3pPr>
            <a:lvl4pPr marL="1028700" indent="0">
              <a:buNone/>
              <a:defRPr sz="750"/>
            </a:lvl4pPr>
            <a:lvl5pPr marL="1371600" indent="0">
              <a:buNone/>
              <a:defRPr sz="750"/>
            </a:lvl5pPr>
          </a:lstStyle>
          <a:p>
            <a:pPr lvl="0"/>
            <a:r>
              <a:rPr lang="en-US" dirty="0"/>
              <a:t>Click to edit Master text styles</a:t>
            </a:r>
          </a:p>
        </p:txBody>
      </p:sp>
    </p:spTree>
    <p:extLst>
      <p:ext uri="{BB962C8B-B14F-4D97-AF65-F5344CB8AC3E}">
        <p14:creationId xmlns:p14="http://schemas.microsoft.com/office/powerpoint/2010/main" val="1245389909"/>
      </p:ext>
    </p:extLst>
  </p:cSld>
  <p:clrMapOvr>
    <a:masterClrMapping/>
  </p:clrMapOvr>
  <p:extLst>
    <p:ext uri="{DCECCB84-F9BA-43D5-87BE-67443E8EF086}">
      <p15:sldGuideLst xmlns:p15="http://schemas.microsoft.com/office/powerpoint/2012/main">
        <p15:guide id="1" orient="horz" pos="840" userDrawn="1">
          <p15:clr>
            <a:srgbClr val="FBAE40"/>
          </p15:clr>
        </p15:guide>
        <p15:guide id="2" pos="432" userDrawn="1">
          <p15:clr>
            <a:srgbClr val="FBAE40"/>
          </p15:clr>
        </p15:guide>
        <p15:guide id="3" orient="horz" pos="3744" userDrawn="1">
          <p15:clr>
            <a:srgbClr val="FBAE40"/>
          </p15:clr>
        </p15:guide>
        <p15:guide id="7" orient="horz" pos="360" userDrawn="1">
          <p15:clr>
            <a:srgbClr val="FBAE40"/>
          </p15:clr>
        </p15:guide>
        <p15:guide id="8" pos="774" userDrawn="1">
          <p15:clr>
            <a:srgbClr val="FBAE40"/>
          </p15:clr>
        </p15:guide>
        <p15:guide id="9" pos="3636" userDrawn="1">
          <p15:clr>
            <a:srgbClr val="FBAE40"/>
          </p15:clr>
        </p15:guide>
        <p15:guide id="11" pos="5364" userDrawn="1">
          <p15:clr>
            <a:srgbClr val="FBAE40"/>
          </p15:clr>
        </p15:guide>
        <p15:guide id="12" pos="504" userDrawn="1">
          <p15:clr>
            <a:srgbClr val="FBAE40"/>
          </p15:clr>
        </p15:guide>
        <p15:guide id="13" pos="5292" userDrawn="1">
          <p15:clr>
            <a:srgbClr val="FBAE40"/>
          </p15:clr>
        </p15:guide>
        <p15:guide id="14" orient="horz" pos="24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70AFB9-F87E-11AC-2B32-B5178FE34E78}"/>
              </a:ext>
            </a:extLst>
          </p:cNvPr>
          <p:cNvSpPr/>
          <p:nvPr userDrawn="1"/>
        </p:nvSpPr>
        <p:spPr>
          <a:xfrm>
            <a:off x="4572000" y="1"/>
            <a:ext cx="4572000" cy="6858000"/>
          </a:xfrm>
          <a:prstGeom prst="rect">
            <a:avLst/>
          </a:prstGeom>
          <a:solidFill>
            <a:srgbClr val="F1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685800" y="796699"/>
            <a:ext cx="7829550" cy="1325563"/>
          </a:xfrm>
        </p:spPr>
        <p:txBody>
          <a:bodyPr anchor="t">
            <a:noAutofit/>
          </a:bodyPr>
          <a:lstStyle>
            <a:lvl1pPr>
              <a:defRPr sz="36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8515350" y="566057"/>
            <a:ext cx="2286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8515350" y="653143"/>
            <a:ext cx="2286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803582" y="2689276"/>
            <a:ext cx="2188028" cy="743178"/>
          </a:xfrm>
        </p:spPr>
        <p:txBody>
          <a:bodyPr anchor="b">
            <a:noAutofit/>
          </a:bodyPr>
          <a:lstStyle>
            <a:lvl1pPr marL="0" indent="0">
              <a:buNone/>
              <a:defRPr sz="165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3506561" y="2685822"/>
            <a:ext cx="2188028" cy="743178"/>
          </a:xfrm>
        </p:spPr>
        <p:txBody>
          <a:bodyPr anchor="b">
            <a:noAutofit/>
          </a:bodyPr>
          <a:lstStyle>
            <a:lvl1pPr marL="0" indent="0">
              <a:buNone/>
              <a:defRPr sz="165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6213022" y="2685822"/>
            <a:ext cx="2188028" cy="743178"/>
          </a:xfrm>
        </p:spPr>
        <p:txBody>
          <a:bodyPr anchor="b">
            <a:noAutofit/>
          </a:bodyPr>
          <a:lstStyle>
            <a:lvl1pPr marL="0" indent="0">
              <a:buNone/>
              <a:defRPr sz="165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800101" y="3886200"/>
            <a:ext cx="2188028" cy="2057400"/>
          </a:xfrm>
        </p:spPr>
        <p:txBody>
          <a:bodyPr anchor="t">
            <a:noAutofit/>
          </a:bodyPr>
          <a:lstStyle>
            <a:lvl1pPr marL="0" indent="0">
              <a:buNone/>
              <a:defRPr sz="12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3506561" y="3886200"/>
            <a:ext cx="2188028" cy="2057400"/>
          </a:xfrm>
        </p:spPr>
        <p:txBody>
          <a:bodyPr anchor="t">
            <a:noAutofit/>
          </a:bodyPr>
          <a:lstStyle>
            <a:lvl1pPr marL="0" indent="0">
              <a:buNone/>
              <a:defRPr sz="12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6213021" y="3886200"/>
            <a:ext cx="2188028" cy="2057400"/>
          </a:xfrm>
        </p:spPr>
        <p:txBody>
          <a:bodyPr anchor="t">
            <a:noAutofit/>
          </a:bodyPr>
          <a:lstStyle>
            <a:lvl1pPr marL="0" indent="0">
              <a:buNone/>
              <a:defRPr sz="12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919352225"/>
      </p:ext>
    </p:extLst>
  </p:cSld>
  <p:clrMapOvr>
    <a:masterClrMapping/>
  </p:clrMapOvr>
  <p:extLst>
    <p:ext uri="{DCECCB84-F9BA-43D5-87BE-67443E8EF086}">
      <p15:sldGuideLst xmlns:p15="http://schemas.microsoft.com/office/powerpoint/2012/main">
        <p15:guide id="1" orient="horz" pos="840" userDrawn="1">
          <p15:clr>
            <a:srgbClr val="FBAE40"/>
          </p15:clr>
        </p15:guide>
        <p15:guide id="2" pos="432" userDrawn="1">
          <p15:clr>
            <a:srgbClr val="FBAE40"/>
          </p15:clr>
        </p15:guide>
        <p15:guide id="3" orient="horz" pos="3744" userDrawn="1">
          <p15:clr>
            <a:srgbClr val="FBAE40"/>
          </p15:clr>
        </p15:guide>
        <p15:guide id="4" pos="5148" userDrawn="1">
          <p15:clr>
            <a:srgbClr val="FBAE40"/>
          </p15:clr>
        </p15:guide>
        <p15:guide id="5" pos="3420" userDrawn="1">
          <p15:clr>
            <a:srgbClr val="FBAE40"/>
          </p15:clr>
        </p15:guide>
        <p15:guide id="6" orient="horz" pos="1512" userDrawn="1">
          <p15:clr>
            <a:srgbClr val="FBAE40"/>
          </p15:clr>
        </p15:guide>
        <p15:guide id="7" orient="horz" pos="360" userDrawn="1">
          <p15:clr>
            <a:srgbClr val="FBAE40"/>
          </p15:clr>
        </p15:guide>
        <p15:guide id="8" pos="774" userDrawn="1">
          <p15:clr>
            <a:srgbClr val="FBAE40"/>
          </p15:clr>
        </p15:guide>
        <p15:guide id="9" pos="2790" userDrawn="1">
          <p15:clr>
            <a:srgbClr val="FBAE40"/>
          </p15:clr>
        </p15:guide>
        <p15:guide id="10" pos="4770" userDrawn="1">
          <p15:clr>
            <a:srgbClr val="FBAE40"/>
          </p15:clr>
        </p15:guide>
        <p15:guide id="11" pos="5364" userDrawn="1">
          <p15:clr>
            <a:srgbClr val="FBAE40"/>
          </p15:clr>
        </p15:guide>
        <p15:guide id="12" pos="504" userDrawn="1">
          <p15:clr>
            <a:srgbClr val="FBAE40"/>
          </p15:clr>
        </p15:guide>
        <p15:guide id="13" pos="5292" userDrawn="1">
          <p15:clr>
            <a:srgbClr val="FBAE40"/>
          </p15:clr>
        </p15:guide>
        <p15:guide id="14" orient="horz" pos="2448"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414779-4CEE-EEAD-8A66-EE043E90B44F}"/>
              </a:ext>
            </a:extLst>
          </p:cNvPr>
          <p:cNvSpPr/>
          <p:nvPr userDrawn="1"/>
        </p:nvSpPr>
        <p:spPr>
          <a:xfrm>
            <a:off x="1208485" y="3215390"/>
            <a:ext cx="1978799" cy="364261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685800" y="796699"/>
            <a:ext cx="7829550" cy="1325563"/>
          </a:xfrm>
        </p:spPr>
        <p:txBody>
          <a:bodyPr anchor="t">
            <a:noAutofit/>
          </a:bodyPr>
          <a:lstStyle>
            <a:lvl1pPr>
              <a:defRPr sz="36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8515350" y="566057"/>
            <a:ext cx="2286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8515350" y="653143"/>
            <a:ext cx="2286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3506561" y="2685822"/>
            <a:ext cx="2188028" cy="743178"/>
          </a:xfrm>
        </p:spPr>
        <p:txBody>
          <a:bodyPr anchor="b">
            <a:noAutofit/>
          </a:bodyPr>
          <a:lstStyle>
            <a:lvl1pPr marL="0" indent="0">
              <a:buNone/>
              <a:defRPr sz="165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6213022" y="2685822"/>
            <a:ext cx="2188028" cy="743178"/>
          </a:xfrm>
        </p:spPr>
        <p:txBody>
          <a:bodyPr anchor="b">
            <a:noAutofit/>
          </a:bodyPr>
          <a:lstStyle>
            <a:lvl1pPr marL="0" indent="0">
              <a:buNone/>
              <a:defRPr sz="165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3506561" y="3886200"/>
            <a:ext cx="2188028" cy="2057400"/>
          </a:xfrm>
        </p:spPr>
        <p:txBody>
          <a:bodyPr anchor="t">
            <a:noAutofit/>
          </a:bodyPr>
          <a:lstStyle>
            <a:lvl1pPr marL="0" indent="0">
              <a:buNone/>
              <a:defRPr sz="12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6213021" y="3886200"/>
            <a:ext cx="2188028" cy="2057400"/>
          </a:xfrm>
        </p:spPr>
        <p:txBody>
          <a:bodyPr anchor="t">
            <a:noAutofit/>
          </a:bodyPr>
          <a:lstStyle>
            <a:lvl1pPr marL="0" indent="0">
              <a:buNone/>
              <a:defRPr sz="12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4235A04-C2C9-A7DC-3FE5-1E7D27C0E13D}"/>
              </a:ext>
            </a:extLst>
          </p:cNvPr>
          <p:cNvSpPr>
            <a:spLocks noGrp="1"/>
          </p:cNvSpPr>
          <p:nvPr>
            <p:ph type="pic" sz="quarter" idx="19"/>
          </p:nvPr>
        </p:nvSpPr>
        <p:spPr>
          <a:xfrm>
            <a:off x="685800" y="2627314"/>
            <a:ext cx="1894285" cy="3316287"/>
          </a:xfrm>
        </p:spPr>
        <p:txBody>
          <a:bodyPr/>
          <a:lstStyle/>
          <a:p>
            <a:endParaRPr lang="en-US"/>
          </a:p>
        </p:txBody>
      </p:sp>
      <p:sp>
        <p:nvSpPr>
          <p:cNvPr id="3" name="Text Placeholder 12">
            <a:extLst>
              <a:ext uri="{FF2B5EF4-FFF2-40B4-BE49-F238E27FC236}">
                <a16:creationId xmlns:a16="http://schemas.microsoft.com/office/drawing/2014/main" id="{7104C814-4179-5378-738C-F0AEB2D153F3}"/>
              </a:ext>
            </a:extLst>
          </p:cNvPr>
          <p:cNvSpPr>
            <a:spLocks noGrp="1"/>
          </p:cNvSpPr>
          <p:nvPr>
            <p:ph type="body" sz="quarter" idx="20"/>
          </p:nvPr>
        </p:nvSpPr>
        <p:spPr>
          <a:xfrm>
            <a:off x="6677025" y="6573838"/>
            <a:ext cx="2152650" cy="284162"/>
          </a:xfrm>
        </p:spPr>
        <p:txBody>
          <a:bodyPr>
            <a:noAutofit/>
          </a:bodyPr>
          <a:lstStyle>
            <a:lvl1pPr marL="0" indent="0" algn="r">
              <a:buNone/>
              <a:defRPr sz="750">
                <a:solidFill>
                  <a:schemeClr val="tx1">
                    <a:lumMod val="50000"/>
                    <a:lumOff val="50000"/>
                  </a:schemeClr>
                </a:solidFill>
              </a:defRPr>
            </a:lvl1pPr>
            <a:lvl2pPr marL="342900" indent="0">
              <a:buNone/>
              <a:defRPr sz="750"/>
            </a:lvl2pPr>
            <a:lvl3pPr marL="685800" indent="0">
              <a:buNone/>
              <a:defRPr sz="750"/>
            </a:lvl3pPr>
            <a:lvl4pPr marL="1028700" indent="0">
              <a:buNone/>
              <a:defRPr sz="750"/>
            </a:lvl4pPr>
            <a:lvl5pPr marL="1371600" indent="0">
              <a:buNone/>
              <a:defRPr sz="750"/>
            </a:lvl5pPr>
          </a:lstStyle>
          <a:p>
            <a:pPr lvl="0"/>
            <a:r>
              <a:rPr lang="en-US" dirty="0"/>
              <a:t>Click to edit Master text styles</a:t>
            </a:r>
          </a:p>
        </p:txBody>
      </p:sp>
    </p:spTree>
    <p:extLst>
      <p:ext uri="{BB962C8B-B14F-4D97-AF65-F5344CB8AC3E}">
        <p14:creationId xmlns:p14="http://schemas.microsoft.com/office/powerpoint/2010/main" val="1404326330"/>
      </p:ext>
    </p:extLst>
  </p:cSld>
  <p:clrMapOvr>
    <a:masterClrMapping/>
  </p:clrMapOvr>
  <p:extLst>
    <p:ext uri="{DCECCB84-F9BA-43D5-87BE-67443E8EF086}">
      <p15:sldGuideLst xmlns:p15="http://schemas.microsoft.com/office/powerpoint/2012/main">
        <p15:guide id="1" orient="horz" pos="840" userDrawn="1">
          <p15:clr>
            <a:srgbClr val="FBAE40"/>
          </p15:clr>
        </p15:guide>
        <p15:guide id="2" pos="432" userDrawn="1">
          <p15:clr>
            <a:srgbClr val="FBAE40"/>
          </p15:clr>
        </p15:guide>
        <p15:guide id="3" orient="horz" pos="3744" userDrawn="1">
          <p15:clr>
            <a:srgbClr val="FBAE40"/>
          </p15:clr>
        </p15:guide>
        <p15:guide id="4" pos="5148" userDrawn="1">
          <p15:clr>
            <a:srgbClr val="FBAE40"/>
          </p15:clr>
        </p15:guide>
        <p15:guide id="5" pos="3420" userDrawn="1">
          <p15:clr>
            <a:srgbClr val="FBAE40"/>
          </p15:clr>
        </p15:guide>
        <p15:guide id="6" orient="horz" pos="1655" userDrawn="1">
          <p15:clr>
            <a:srgbClr val="FBAE40"/>
          </p15:clr>
        </p15:guide>
        <p15:guide id="7" orient="horz" pos="360" userDrawn="1">
          <p15:clr>
            <a:srgbClr val="FBAE40"/>
          </p15:clr>
        </p15:guide>
        <p15:guide id="8" pos="761" userDrawn="1">
          <p15:clr>
            <a:srgbClr val="FBAE40"/>
          </p15:clr>
        </p15:guide>
        <p15:guide id="9" pos="1625" userDrawn="1">
          <p15:clr>
            <a:srgbClr val="FBAE40"/>
          </p15:clr>
        </p15:guide>
        <p15:guide id="10" pos="4770" userDrawn="1">
          <p15:clr>
            <a:srgbClr val="FBAE40"/>
          </p15:clr>
        </p15:guide>
        <p15:guide id="11" pos="5364" userDrawn="1">
          <p15:clr>
            <a:srgbClr val="FBAE40"/>
          </p15:clr>
        </p15:guide>
        <p15:guide id="12" pos="504" userDrawn="1">
          <p15:clr>
            <a:srgbClr val="FBAE40"/>
          </p15:clr>
        </p15:guide>
        <p15:guide id="13" pos="5292" userDrawn="1">
          <p15:clr>
            <a:srgbClr val="FBAE40"/>
          </p15:clr>
        </p15:guide>
        <p15:guide id="14" orient="horz" pos="244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FB883CC-094E-7039-9807-58F11002611B}"/>
              </a:ext>
            </a:extLst>
          </p:cNvPr>
          <p:cNvSpPr/>
          <p:nvPr userDrawn="1"/>
        </p:nvSpPr>
        <p:spPr>
          <a:xfrm>
            <a:off x="0" y="0"/>
            <a:ext cx="4019238"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685800" y="796699"/>
            <a:ext cx="7829550" cy="1325563"/>
          </a:xfrm>
        </p:spPr>
        <p:txBody>
          <a:bodyPr anchor="t">
            <a:noAutofit/>
          </a:bodyPr>
          <a:lstStyle>
            <a:lvl1pPr>
              <a:defRPr sz="36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8515350" y="566057"/>
            <a:ext cx="2286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8515350" y="653143"/>
            <a:ext cx="2286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800101" y="2674936"/>
            <a:ext cx="2188028" cy="743178"/>
          </a:xfrm>
        </p:spPr>
        <p:txBody>
          <a:bodyPr anchor="b">
            <a:noAutofit/>
          </a:bodyPr>
          <a:lstStyle>
            <a:lvl1pPr marL="0" indent="0">
              <a:buNone/>
              <a:defRPr sz="165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6213022" y="2685822"/>
            <a:ext cx="2188028" cy="743178"/>
          </a:xfrm>
        </p:spPr>
        <p:txBody>
          <a:bodyPr anchor="b">
            <a:noAutofit/>
          </a:bodyPr>
          <a:lstStyle>
            <a:lvl1pPr marL="0" indent="0">
              <a:buNone/>
              <a:defRPr sz="165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800101" y="3886200"/>
            <a:ext cx="2188028" cy="2057400"/>
          </a:xfrm>
        </p:spPr>
        <p:txBody>
          <a:bodyPr anchor="t">
            <a:noAutofit/>
          </a:bodyPr>
          <a:lstStyle>
            <a:lvl1pPr marL="0" indent="0">
              <a:buNone/>
              <a:defRPr sz="12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6213021" y="3886200"/>
            <a:ext cx="2188028" cy="2057400"/>
          </a:xfrm>
        </p:spPr>
        <p:txBody>
          <a:bodyPr anchor="t">
            <a:noAutofit/>
          </a:bodyPr>
          <a:lstStyle>
            <a:lvl1pPr marL="0" indent="0">
              <a:buNone/>
              <a:defRPr sz="12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8FDDBBAD-B928-4819-64F5-80A5AECD71CB}"/>
              </a:ext>
            </a:extLst>
          </p:cNvPr>
          <p:cNvSpPr>
            <a:spLocks noGrp="1"/>
          </p:cNvSpPr>
          <p:nvPr>
            <p:ph type="pic" sz="quarter" idx="19"/>
          </p:nvPr>
        </p:nvSpPr>
        <p:spPr>
          <a:xfrm>
            <a:off x="3286125" y="2171700"/>
            <a:ext cx="2228850" cy="4549775"/>
          </a:xfrm>
        </p:spPr>
        <p:txBody>
          <a:bodyPr/>
          <a:lstStyle/>
          <a:p>
            <a:endParaRPr lang="en-US"/>
          </a:p>
        </p:txBody>
      </p:sp>
      <p:sp>
        <p:nvSpPr>
          <p:cNvPr id="3" name="Text Placeholder 12">
            <a:extLst>
              <a:ext uri="{FF2B5EF4-FFF2-40B4-BE49-F238E27FC236}">
                <a16:creationId xmlns:a16="http://schemas.microsoft.com/office/drawing/2014/main" id="{8B3586BE-78C6-E426-9F3C-F59381E5CD88}"/>
              </a:ext>
            </a:extLst>
          </p:cNvPr>
          <p:cNvSpPr>
            <a:spLocks noGrp="1"/>
          </p:cNvSpPr>
          <p:nvPr>
            <p:ph type="body" sz="quarter" idx="20"/>
          </p:nvPr>
        </p:nvSpPr>
        <p:spPr>
          <a:xfrm>
            <a:off x="6677025" y="6573838"/>
            <a:ext cx="2152650" cy="284162"/>
          </a:xfrm>
        </p:spPr>
        <p:txBody>
          <a:bodyPr>
            <a:noAutofit/>
          </a:bodyPr>
          <a:lstStyle>
            <a:lvl1pPr marL="0" indent="0" algn="r">
              <a:buNone/>
              <a:defRPr sz="750">
                <a:solidFill>
                  <a:schemeClr val="tx1">
                    <a:lumMod val="50000"/>
                    <a:lumOff val="50000"/>
                  </a:schemeClr>
                </a:solidFill>
              </a:defRPr>
            </a:lvl1pPr>
            <a:lvl2pPr marL="342900" indent="0">
              <a:buNone/>
              <a:defRPr sz="750"/>
            </a:lvl2pPr>
            <a:lvl3pPr marL="685800" indent="0">
              <a:buNone/>
              <a:defRPr sz="750"/>
            </a:lvl3pPr>
            <a:lvl4pPr marL="1028700" indent="0">
              <a:buNone/>
              <a:defRPr sz="750"/>
            </a:lvl4pPr>
            <a:lvl5pPr marL="1371600" indent="0">
              <a:buNone/>
              <a:defRPr sz="750"/>
            </a:lvl5pPr>
          </a:lstStyle>
          <a:p>
            <a:pPr lvl="0"/>
            <a:r>
              <a:rPr lang="en-US" dirty="0"/>
              <a:t>Click to edit Master text styles</a:t>
            </a:r>
          </a:p>
        </p:txBody>
      </p:sp>
    </p:spTree>
    <p:extLst>
      <p:ext uri="{BB962C8B-B14F-4D97-AF65-F5344CB8AC3E}">
        <p14:creationId xmlns:p14="http://schemas.microsoft.com/office/powerpoint/2010/main" val="464081889"/>
      </p:ext>
    </p:extLst>
  </p:cSld>
  <p:clrMapOvr>
    <a:masterClrMapping/>
  </p:clrMapOvr>
  <p:extLst>
    <p:ext uri="{DCECCB84-F9BA-43D5-87BE-67443E8EF086}">
      <p15:sldGuideLst xmlns:p15="http://schemas.microsoft.com/office/powerpoint/2012/main">
        <p15:guide id="1" orient="horz" pos="840" userDrawn="1">
          <p15:clr>
            <a:srgbClr val="FBAE40"/>
          </p15:clr>
        </p15:guide>
        <p15:guide id="2" pos="432" userDrawn="1">
          <p15:clr>
            <a:srgbClr val="FBAE40"/>
          </p15:clr>
        </p15:guide>
        <p15:guide id="3" orient="horz" pos="3744" userDrawn="1">
          <p15:clr>
            <a:srgbClr val="FBAE40"/>
          </p15:clr>
        </p15:guide>
        <p15:guide id="5" pos="3474" userDrawn="1">
          <p15:clr>
            <a:srgbClr val="FBAE40"/>
          </p15:clr>
        </p15:guide>
        <p15:guide id="6" orient="horz" pos="1368" userDrawn="1">
          <p15:clr>
            <a:srgbClr val="FBAE40"/>
          </p15:clr>
        </p15:guide>
        <p15:guide id="7" orient="horz" pos="360" userDrawn="1">
          <p15:clr>
            <a:srgbClr val="FBAE40"/>
          </p15:clr>
        </p15:guide>
        <p15:guide id="9" pos="2070" userDrawn="1">
          <p15:clr>
            <a:srgbClr val="FBAE40"/>
          </p15:clr>
        </p15:guide>
        <p15:guide id="11" pos="5369" userDrawn="1">
          <p15:clr>
            <a:srgbClr val="FBAE40"/>
          </p15:clr>
        </p15:guide>
        <p15:guide id="12" pos="504" userDrawn="1">
          <p15:clr>
            <a:srgbClr val="FBAE40"/>
          </p15:clr>
        </p15:guide>
        <p15:guide id="14" orient="horz" pos="2448" userDrawn="1">
          <p15:clr>
            <a:srgbClr val="FBAE40"/>
          </p15:clr>
        </p15:guide>
        <p15:guide id="15" pos="52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5949CF9-AE80-D4A2-E0FC-126A4E8ECBCB}"/>
              </a:ext>
            </a:extLst>
          </p:cNvPr>
          <p:cNvSpPr/>
          <p:nvPr userDrawn="1"/>
        </p:nvSpPr>
        <p:spPr>
          <a:xfrm>
            <a:off x="4572000" y="1"/>
            <a:ext cx="4572000" cy="6858000"/>
          </a:xfrm>
          <a:prstGeom prst="rect">
            <a:avLst/>
          </a:prstGeom>
          <a:solidFill>
            <a:srgbClr val="F1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699410" y="4618038"/>
            <a:ext cx="6985905" cy="1325563"/>
          </a:xfrm>
        </p:spPr>
        <p:txBody>
          <a:bodyPr anchor="b">
            <a:noAutofit/>
          </a:bodyPr>
          <a:lstStyle>
            <a:lvl1pPr algn="r">
              <a:defRPr sz="36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8515350" y="566057"/>
            <a:ext cx="2286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8515350" y="653143"/>
            <a:ext cx="2286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800098" y="914400"/>
            <a:ext cx="2188028" cy="743178"/>
          </a:xfrm>
        </p:spPr>
        <p:txBody>
          <a:bodyPr anchor="b">
            <a:noAutofit/>
          </a:bodyPr>
          <a:lstStyle>
            <a:lvl1pPr marL="0" indent="0">
              <a:buNone/>
              <a:defRPr sz="165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3506560" y="914400"/>
            <a:ext cx="2188028" cy="743178"/>
          </a:xfrm>
        </p:spPr>
        <p:txBody>
          <a:bodyPr anchor="b">
            <a:noAutofit/>
          </a:bodyPr>
          <a:lstStyle>
            <a:lvl1pPr marL="0" indent="0">
              <a:buNone/>
              <a:defRPr sz="165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6213022" y="914400"/>
            <a:ext cx="2188028" cy="743178"/>
          </a:xfrm>
        </p:spPr>
        <p:txBody>
          <a:bodyPr anchor="b">
            <a:noAutofit/>
          </a:bodyPr>
          <a:lstStyle>
            <a:lvl1pPr marL="0" indent="0">
              <a:buNone/>
              <a:defRPr sz="165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800101" y="2098221"/>
            <a:ext cx="2188028" cy="2057400"/>
          </a:xfrm>
        </p:spPr>
        <p:txBody>
          <a:bodyPr anchor="t">
            <a:noAutofit/>
          </a:bodyPr>
          <a:lstStyle>
            <a:lvl1pPr marL="0" indent="0">
              <a:buNone/>
              <a:defRPr sz="12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3506561" y="2098221"/>
            <a:ext cx="2188028" cy="2057400"/>
          </a:xfrm>
        </p:spPr>
        <p:txBody>
          <a:bodyPr anchor="t">
            <a:noAutofit/>
          </a:bodyPr>
          <a:lstStyle>
            <a:lvl1pPr marL="0" indent="0">
              <a:buNone/>
              <a:defRPr sz="12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6213021" y="2098221"/>
            <a:ext cx="2188028" cy="2057400"/>
          </a:xfrm>
        </p:spPr>
        <p:txBody>
          <a:bodyPr anchor="t">
            <a:noAutofit/>
          </a:bodyPr>
          <a:lstStyle>
            <a:lvl1pPr marL="0" indent="0">
              <a:buNone/>
              <a:defRPr sz="12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2461991912"/>
      </p:ext>
    </p:extLst>
  </p:cSld>
  <p:clrMapOvr>
    <a:masterClrMapping/>
  </p:clrMapOvr>
  <p:extLst>
    <p:ext uri="{DCECCB84-F9BA-43D5-87BE-67443E8EF086}">
      <p15:sldGuideLst xmlns:p15="http://schemas.microsoft.com/office/powerpoint/2012/main">
        <p15:guide id="1" orient="horz" pos="840" userDrawn="1">
          <p15:clr>
            <a:srgbClr val="FBAE40"/>
          </p15:clr>
        </p15:guide>
        <p15:guide id="2" pos="432" userDrawn="1">
          <p15:clr>
            <a:srgbClr val="FBAE40"/>
          </p15:clr>
        </p15:guide>
        <p15:guide id="3" orient="horz" pos="3744" userDrawn="1">
          <p15:clr>
            <a:srgbClr val="FBAE40"/>
          </p15:clr>
        </p15:guide>
        <p15:guide id="5" pos="3420" userDrawn="1">
          <p15:clr>
            <a:srgbClr val="FBAE40"/>
          </p15:clr>
        </p15:guide>
        <p15:guide id="7" orient="horz" pos="360" userDrawn="1">
          <p15:clr>
            <a:srgbClr val="FBAE40"/>
          </p15:clr>
        </p15:guide>
        <p15:guide id="11" pos="5364" userDrawn="1">
          <p15:clr>
            <a:srgbClr val="FBAE40"/>
          </p15:clr>
        </p15:guide>
        <p15:guide id="12" pos="504" userDrawn="1">
          <p15:clr>
            <a:srgbClr val="FBAE40"/>
          </p15:clr>
        </p15:guide>
        <p15:guide id="13" pos="5292" userDrawn="1">
          <p15:clr>
            <a:srgbClr val="FBAE40"/>
          </p15:clr>
        </p15:guide>
        <p15:guide id="14" orient="horz" pos="244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685800" y="796699"/>
            <a:ext cx="5008789" cy="1325563"/>
          </a:xfrm>
        </p:spPr>
        <p:txBody>
          <a:bodyPr anchor="t">
            <a:noAutofit/>
          </a:bodyPr>
          <a:lstStyle>
            <a:lvl1pPr>
              <a:defRPr sz="36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457200" y="584664"/>
            <a:ext cx="2286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457200" y="671750"/>
            <a:ext cx="2286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800100" y="2674936"/>
            <a:ext cx="3771901" cy="743178"/>
          </a:xfrm>
        </p:spPr>
        <p:txBody>
          <a:bodyPr anchor="b">
            <a:noAutofit/>
          </a:bodyPr>
          <a:lstStyle>
            <a:lvl1pPr marL="0" indent="0">
              <a:buNone/>
              <a:defRPr sz="165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800100" y="3886200"/>
            <a:ext cx="3771900" cy="2057400"/>
          </a:xfrm>
        </p:spPr>
        <p:txBody>
          <a:bodyPr anchor="t">
            <a:noAutofit/>
          </a:bodyPr>
          <a:lstStyle>
            <a:lvl1pPr marL="0" indent="0">
              <a:buNone/>
              <a:defRPr sz="12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9F175D2-EEFE-E4BF-0E57-03025B8F8D64}"/>
              </a:ext>
            </a:extLst>
          </p:cNvPr>
          <p:cNvSpPr>
            <a:spLocks noGrp="1"/>
          </p:cNvSpPr>
          <p:nvPr>
            <p:ph type="pic" sz="quarter" idx="19"/>
          </p:nvPr>
        </p:nvSpPr>
        <p:spPr>
          <a:xfrm>
            <a:off x="5772150" y="1"/>
            <a:ext cx="3371850" cy="6858000"/>
          </a:xfrm>
        </p:spPr>
        <p:txBody>
          <a:bodyPr/>
          <a:lstStyle/>
          <a:p>
            <a:endParaRPr lang="en-US" dirty="0"/>
          </a:p>
        </p:txBody>
      </p:sp>
      <p:sp>
        <p:nvSpPr>
          <p:cNvPr id="15" name="Text Placeholder 12">
            <a:extLst>
              <a:ext uri="{FF2B5EF4-FFF2-40B4-BE49-F238E27FC236}">
                <a16:creationId xmlns:a16="http://schemas.microsoft.com/office/drawing/2014/main" id="{273C4E42-511B-EB94-CA0A-051B1A4A918D}"/>
              </a:ext>
            </a:extLst>
          </p:cNvPr>
          <p:cNvSpPr>
            <a:spLocks noGrp="1"/>
          </p:cNvSpPr>
          <p:nvPr>
            <p:ph type="body" sz="quarter" idx="20"/>
          </p:nvPr>
        </p:nvSpPr>
        <p:spPr>
          <a:xfrm>
            <a:off x="371475" y="6573838"/>
            <a:ext cx="2152650" cy="284162"/>
          </a:xfrm>
        </p:spPr>
        <p:txBody>
          <a:bodyPr>
            <a:noAutofit/>
          </a:bodyPr>
          <a:lstStyle>
            <a:lvl1pPr marL="0" indent="0" algn="l">
              <a:buNone/>
              <a:defRPr sz="750">
                <a:solidFill>
                  <a:schemeClr val="tx1">
                    <a:lumMod val="50000"/>
                    <a:lumOff val="50000"/>
                  </a:schemeClr>
                </a:solidFill>
              </a:defRPr>
            </a:lvl1pPr>
            <a:lvl2pPr marL="342900" indent="0">
              <a:buNone/>
              <a:defRPr sz="750"/>
            </a:lvl2pPr>
            <a:lvl3pPr marL="685800" indent="0">
              <a:buNone/>
              <a:defRPr sz="750"/>
            </a:lvl3pPr>
            <a:lvl4pPr marL="1028700" indent="0">
              <a:buNone/>
              <a:defRPr sz="750"/>
            </a:lvl4pPr>
            <a:lvl5pPr marL="1371600" indent="0">
              <a:buNone/>
              <a:defRPr sz="750"/>
            </a:lvl5pPr>
          </a:lstStyle>
          <a:p>
            <a:pPr lvl="0"/>
            <a:r>
              <a:rPr lang="en-US" dirty="0"/>
              <a:t>Click to edit Master text styles</a:t>
            </a:r>
          </a:p>
        </p:txBody>
      </p:sp>
    </p:spTree>
    <p:extLst>
      <p:ext uri="{BB962C8B-B14F-4D97-AF65-F5344CB8AC3E}">
        <p14:creationId xmlns:p14="http://schemas.microsoft.com/office/powerpoint/2010/main" val="1911048288"/>
      </p:ext>
    </p:extLst>
  </p:cSld>
  <p:clrMapOvr>
    <a:masterClrMapping/>
  </p:clrMapOvr>
  <p:extLst>
    <p:ext uri="{DCECCB84-F9BA-43D5-87BE-67443E8EF086}">
      <p15:sldGuideLst xmlns:p15="http://schemas.microsoft.com/office/powerpoint/2012/main">
        <p15:guide id="1" orient="horz" pos="840" userDrawn="1">
          <p15:clr>
            <a:srgbClr val="FBAE40"/>
          </p15:clr>
        </p15:guide>
        <p15:guide id="2" pos="432" userDrawn="1">
          <p15:clr>
            <a:srgbClr val="FBAE40"/>
          </p15:clr>
        </p15:guide>
        <p15:guide id="3" orient="horz" pos="3744" userDrawn="1">
          <p15:clr>
            <a:srgbClr val="FBAE40"/>
          </p15:clr>
        </p15:guide>
        <p15:guide id="7" orient="horz" pos="360" userDrawn="1">
          <p15:clr>
            <a:srgbClr val="FBAE40"/>
          </p15:clr>
        </p15:guide>
        <p15:guide id="8" pos="774" userDrawn="1">
          <p15:clr>
            <a:srgbClr val="FBAE40"/>
          </p15:clr>
        </p15:guide>
        <p15:guide id="9" pos="3636" userDrawn="1">
          <p15:clr>
            <a:srgbClr val="FBAE40"/>
          </p15:clr>
        </p15:guide>
        <p15:guide id="11" pos="5364" userDrawn="1">
          <p15:clr>
            <a:srgbClr val="FBAE40"/>
          </p15:clr>
        </p15:guide>
        <p15:guide id="12" pos="504" userDrawn="1">
          <p15:clr>
            <a:srgbClr val="FBAE40"/>
          </p15:clr>
        </p15:guide>
        <p15:guide id="13" pos="5292" userDrawn="1">
          <p15:clr>
            <a:srgbClr val="FBAE40"/>
          </p15:clr>
        </p15:guide>
        <p15:guide id="14" orient="horz" pos="2448"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theme" Target="../theme/theme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54C769-5B6E-5C22-9516-5D7BE462E358}"/>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23190F5-D493-CE67-ED1B-D761BFA6998B}"/>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725225E-A593-BBE5-FA35-2952DE6D56A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60812C0-D4F0-C345-96B4-1E8B918506AC}" type="datetimeFigureOut">
              <a:rPr lang="en-US" smtClean="0"/>
              <a:t>8/11/2024</a:t>
            </a:fld>
            <a:endParaRPr lang="en-US"/>
          </a:p>
        </p:txBody>
      </p:sp>
      <p:sp>
        <p:nvSpPr>
          <p:cNvPr id="6" name="Slide Number Placeholder 5">
            <a:extLst>
              <a:ext uri="{FF2B5EF4-FFF2-40B4-BE49-F238E27FC236}">
                <a16:creationId xmlns:a16="http://schemas.microsoft.com/office/drawing/2014/main" id="{BB730E95-9162-1956-4897-1AA052698F96}"/>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A9709E4-652E-524A-8D35-CF602AA44AAA}" type="slidenum">
              <a:rPr lang="en-US" smtClean="0"/>
              <a:t>‹#›</a:t>
            </a:fld>
            <a:endParaRPr lang="en-US"/>
          </a:p>
        </p:txBody>
      </p:sp>
    </p:spTree>
    <p:extLst>
      <p:ext uri="{BB962C8B-B14F-4D97-AF65-F5344CB8AC3E}">
        <p14:creationId xmlns:p14="http://schemas.microsoft.com/office/powerpoint/2010/main" val="1679508059"/>
      </p:ext>
    </p:extLst>
  </p:cSld>
  <p:clrMap bg1="lt1" tx1="dk1" bg2="lt2" tx2="dk2" accent1="accent1" accent2="accent2" accent3="accent3" accent4="accent4" accent5="accent5" accent6="accent6" hlink="hlink" folHlink="folHlink"/>
  <p:sldLayoutIdLst>
    <p:sldLayoutId id="2147483662" r:id="rId1"/>
    <p:sldLayoutId id="2147483672" r:id="rId2"/>
    <p:sldLayoutId id="2147483664" r:id="rId3"/>
    <p:sldLayoutId id="2147483665" r:id="rId4"/>
    <p:sldLayoutId id="2147483666" r:id="rId5"/>
    <p:sldLayoutId id="2147483667" r:id="rId6"/>
    <p:sldLayoutId id="2147483668" r:id="rId7"/>
    <p:sldLayoutId id="2147483669" r:id="rId8"/>
    <p:sldLayoutId id="2147483673" r:id="rId9"/>
    <p:sldLayoutId id="2147483670" r:id="rId10"/>
    <p:sldLayoutId id="2147483671" r:id="rId11"/>
    <p:sldLayoutId id="2147483660" r:id="rId12"/>
    <p:sldLayoutId id="2147483674" r:id="rId13"/>
  </p:sldLayoutIdLst>
  <p:txStyles>
    <p:titleStyle>
      <a:lvl1pPr algn="l" defTabSz="914400" rtl="0" eaLnBrk="1" latinLnBrk="0" hangingPunct="1">
        <a:lnSpc>
          <a:spcPct val="90000"/>
        </a:lnSpc>
        <a:spcBef>
          <a:spcPct val="0"/>
        </a:spcBef>
        <a:buNone/>
        <a:defRPr sz="4800" kern="1200">
          <a:solidFill>
            <a:schemeClr val="tx1">
              <a:lumMod val="85000"/>
              <a:lumOff val="15000"/>
            </a:schemeClr>
          </a:solidFill>
          <a:latin typeface="Poppins" pitchFamily="2" charset="77"/>
          <a:ea typeface="+mj-ea"/>
          <a:cs typeface="Poppins" pitchFamily="2" charset="77"/>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guide id="3" pos="4608" userDrawn="1">
          <p15:clr>
            <a:srgbClr val="F26B43"/>
          </p15:clr>
        </p15:guide>
        <p15:guide id="4" pos="5562" userDrawn="1">
          <p15:clr>
            <a:srgbClr val="F26B43"/>
          </p15:clr>
        </p15:guide>
        <p15:guide id="5" pos="23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60812C0-D4F0-C345-96B4-1E8B918506AC}" type="datetimeFigureOut">
              <a:rPr lang="en-US" smtClean="0"/>
              <a:t>8/11/2024</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A9709E4-652E-524A-8D35-CF602AA44AAA}" type="slidenum">
              <a:rPr lang="en-US" smtClean="0"/>
              <a:t>‹#›</a:t>
            </a:fld>
            <a:endParaRPr lang="en-US"/>
          </a:p>
        </p:txBody>
      </p:sp>
      <p:cxnSp>
        <p:nvCxnSpPr>
          <p:cNvPr id="8" name="Straight Connector 7"/>
          <p:cNvCxnSpPr/>
          <p:nvPr/>
        </p:nvCxnSpPr>
        <p:spPr>
          <a:xfrm flipV="1">
            <a:off x="5715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4798913"/>
      </p:ext>
    </p:extLst>
  </p:cSld>
  <p:clrMap bg1="dk1" tx1="lt1" bg2="dk2" tx2="lt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 id="2147484045" r:id="rId13"/>
    <p:sldLayoutId id="2147484046" r:id="rId14"/>
    <p:sldLayoutId id="2147484047" r:id="rId15"/>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ixabay.com/en/cancer-signs-of-the-zodiac-star-sign-98557/" TargetMode="External"/><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536A1-1A23-FDCA-E791-278F673BA931}"/>
              </a:ext>
            </a:extLst>
          </p:cNvPr>
          <p:cNvSpPr>
            <a:spLocks noGrp="1"/>
          </p:cNvSpPr>
          <p:nvPr>
            <p:ph type="title"/>
          </p:nvPr>
        </p:nvSpPr>
        <p:spPr>
          <a:xfrm>
            <a:off x="387227" y="616228"/>
            <a:ext cx="3886200" cy="4253946"/>
          </a:xfrm>
        </p:spPr>
        <p:txBody>
          <a:bodyPr/>
          <a:lstStyle/>
          <a:p>
            <a:r>
              <a:rPr lang="en-GB" sz="4400" dirty="0"/>
              <a:t>Breast Cancer Detection on Wisconsin Data</a:t>
            </a:r>
            <a:endParaRPr lang="en-US" sz="4400" dirty="0"/>
          </a:p>
        </p:txBody>
      </p:sp>
      <p:pic>
        <p:nvPicPr>
          <p:cNvPr id="3" name="Picture Placeholder 2">
            <a:extLst>
              <a:ext uri="{FF2B5EF4-FFF2-40B4-BE49-F238E27FC236}">
                <a16:creationId xmlns:a16="http://schemas.microsoft.com/office/drawing/2014/main" id="{C1CAE603-00E2-D535-A589-06F6E1D711F2}"/>
              </a:ext>
            </a:extLst>
          </p:cNvPr>
          <p:cNvPicPr>
            <a:picLocks noGrp="1" noChangeAspect="1"/>
          </p:cNvPicPr>
          <p:nvPr>
            <p:ph type="pic" sz="quarter" idx="13"/>
          </p:nvPr>
        </p:nvPicPr>
        <p:blipFill>
          <a:blip r:embed="rId2">
            <a:extLst>
              <a:ext uri="{837473B0-CC2E-450A-ABE3-18F120FF3D39}">
                <a1611:picAttrSrcUrl xmlns:a1611="http://schemas.microsoft.com/office/drawing/2016/11/main" r:id="rId3"/>
              </a:ext>
            </a:extLst>
          </a:blip>
          <a:srcRect l="21451" r="21451"/>
          <a:stretch/>
        </p:blipFill>
        <p:spPr>
          <a:xfrm>
            <a:off x="5976671" y="1181299"/>
            <a:ext cx="2752002" cy="3771652"/>
          </a:xfrm>
        </p:spPr>
      </p:pic>
      <p:sp>
        <p:nvSpPr>
          <p:cNvPr id="4" name="Text Placeholder 3">
            <a:extLst>
              <a:ext uri="{FF2B5EF4-FFF2-40B4-BE49-F238E27FC236}">
                <a16:creationId xmlns:a16="http://schemas.microsoft.com/office/drawing/2014/main" id="{E44F0848-B081-1EB4-54CE-A4262714BD2C}"/>
              </a:ext>
            </a:extLst>
          </p:cNvPr>
          <p:cNvSpPr>
            <a:spLocks noGrp="1"/>
          </p:cNvSpPr>
          <p:nvPr>
            <p:ph type="body" sz="quarter" idx="14"/>
          </p:nvPr>
        </p:nvSpPr>
        <p:spPr>
          <a:xfrm>
            <a:off x="7966213" y="5957216"/>
            <a:ext cx="2228850" cy="365126"/>
          </a:xfrm>
        </p:spPr>
        <p:txBody>
          <a:bodyPr/>
          <a:lstStyle/>
          <a:p>
            <a:r>
              <a:rPr lang="en-US" dirty="0"/>
              <a:t>by</a:t>
            </a:r>
          </a:p>
        </p:txBody>
      </p:sp>
      <p:sp>
        <p:nvSpPr>
          <p:cNvPr id="5" name="Text Placeholder 4">
            <a:extLst>
              <a:ext uri="{FF2B5EF4-FFF2-40B4-BE49-F238E27FC236}">
                <a16:creationId xmlns:a16="http://schemas.microsoft.com/office/drawing/2014/main" id="{DAC5B7BB-086A-0BEE-471F-DC71F427D321}"/>
              </a:ext>
            </a:extLst>
          </p:cNvPr>
          <p:cNvSpPr>
            <a:spLocks noGrp="1"/>
          </p:cNvSpPr>
          <p:nvPr>
            <p:ph type="body" sz="quarter" idx="15"/>
          </p:nvPr>
        </p:nvSpPr>
        <p:spPr>
          <a:xfrm>
            <a:off x="7966213" y="6318019"/>
            <a:ext cx="2228850" cy="365126"/>
          </a:xfrm>
        </p:spPr>
        <p:txBody>
          <a:bodyPr/>
          <a:lstStyle/>
          <a:p>
            <a:r>
              <a:rPr lang="en-US" dirty="0"/>
              <a:t>Roshni Yadav</a:t>
            </a:r>
          </a:p>
        </p:txBody>
      </p:sp>
    </p:spTree>
    <p:extLst>
      <p:ext uri="{BB962C8B-B14F-4D97-AF65-F5344CB8AC3E}">
        <p14:creationId xmlns:p14="http://schemas.microsoft.com/office/powerpoint/2010/main" val="979534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8EC50BD-7632-82C5-1109-1E4296D90826}"/>
              </a:ext>
            </a:extLst>
          </p:cNvPr>
          <p:cNvSpPr>
            <a:spLocks noGrp="1"/>
          </p:cNvSpPr>
          <p:nvPr>
            <p:ph type="ctrTitle"/>
          </p:nvPr>
        </p:nvSpPr>
        <p:spPr>
          <a:xfrm>
            <a:off x="163997" y="248478"/>
            <a:ext cx="8816006" cy="1031185"/>
          </a:xfrm>
        </p:spPr>
        <p:txBody>
          <a:bodyPr>
            <a:normAutofit/>
          </a:bodyPr>
          <a:lstStyle/>
          <a:p>
            <a:pPr algn="ctr"/>
            <a:r>
              <a:rPr lang="en-IN" dirty="0"/>
              <a:t>DNN(Deep Neural Network)</a:t>
            </a:r>
          </a:p>
        </p:txBody>
      </p:sp>
      <p:sp useBgFill="1">
        <p:nvSpPr>
          <p:cNvPr id="8" name="Subtitle 7">
            <a:extLst>
              <a:ext uri="{FF2B5EF4-FFF2-40B4-BE49-F238E27FC236}">
                <a16:creationId xmlns:a16="http://schemas.microsoft.com/office/drawing/2014/main" id="{3BDDB201-C990-5FF7-0E16-B4F451447965}"/>
              </a:ext>
            </a:extLst>
          </p:cNvPr>
          <p:cNvSpPr>
            <a:spLocks noGrp="1"/>
          </p:cNvSpPr>
          <p:nvPr>
            <p:ph type="subTitle" idx="1"/>
          </p:nvPr>
        </p:nvSpPr>
        <p:spPr>
          <a:xfrm>
            <a:off x="313083" y="1490870"/>
            <a:ext cx="8289234" cy="4979503"/>
          </a:xfrm>
        </p:spPr>
        <p:txBody>
          <a:bodyPr>
            <a:noAutofit/>
          </a:bodyPr>
          <a:lstStyle/>
          <a:p>
            <a:pPr algn="l"/>
            <a:r>
              <a:rPr lang="en-GB" sz="1200" dirty="0">
                <a:latin typeface="Arial" panose="020B0604020202020204" pitchFamily="34" charset="0"/>
                <a:cs typeface="Arial" panose="020B0604020202020204" pitchFamily="34" charset="0"/>
              </a:rPr>
              <a:t>A Deep Neural Network (DNN) is an artificial neural network with multiple layers between the input and output layers. DNNs are capable of learning complex patterns and relationships in data.</a:t>
            </a:r>
          </a:p>
          <a:p>
            <a:pPr algn="l"/>
            <a:endParaRPr lang="en-GB" sz="1200" dirty="0">
              <a:latin typeface="Arial" panose="020B0604020202020204" pitchFamily="34" charset="0"/>
              <a:cs typeface="Arial" panose="020B0604020202020204" pitchFamily="34" charset="0"/>
            </a:endParaRPr>
          </a:p>
          <a:p>
            <a:pPr algn="l"/>
            <a:r>
              <a:rPr lang="en-GB" sz="1200" b="1" dirty="0">
                <a:latin typeface="Arial" panose="020B0604020202020204" pitchFamily="34" charset="0"/>
                <a:cs typeface="Arial" panose="020B0604020202020204" pitchFamily="34" charset="0"/>
              </a:rPr>
              <a:t>How DNN Works:</a:t>
            </a:r>
          </a:p>
          <a:p>
            <a:pPr algn="l"/>
            <a:endParaRPr lang="en-GB" sz="1200" b="1" dirty="0">
              <a:latin typeface="Arial" panose="020B0604020202020204" pitchFamily="34" charset="0"/>
              <a:cs typeface="Arial" panose="020B0604020202020204" pitchFamily="34" charset="0"/>
            </a:endParaRPr>
          </a:p>
          <a:p>
            <a:pPr marL="171450" indent="-171450" algn="l">
              <a:buFont typeface="Wingdings" panose="05000000000000000000" pitchFamily="2" charset="2"/>
              <a:buChar char="Ø"/>
            </a:pPr>
            <a:r>
              <a:rPr lang="en-GB" sz="1200" b="1" dirty="0">
                <a:latin typeface="Arial" panose="020B0604020202020204" pitchFamily="34" charset="0"/>
                <a:cs typeface="Arial" panose="020B0604020202020204" pitchFamily="34" charset="0"/>
              </a:rPr>
              <a:t>Multiple Layers</a:t>
            </a:r>
            <a:r>
              <a:rPr lang="en-GB" sz="1200" dirty="0">
                <a:latin typeface="Arial" panose="020B0604020202020204" pitchFamily="34" charset="0"/>
                <a:cs typeface="Arial" panose="020B0604020202020204" pitchFamily="34" charset="0"/>
              </a:rPr>
              <a:t>: Unlike a standard MLP, a DNN has many hidden layers, which allows it to capture intricate patterns in the data. Each layer consists of neurons that apply learned weights and activation functions to the inputs.</a:t>
            </a:r>
          </a:p>
          <a:p>
            <a:pPr marL="171450" indent="-171450" algn="l">
              <a:buFont typeface="Wingdings" panose="05000000000000000000" pitchFamily="2" charset="2"/>
              <a:buChar char="Ø"/>
            </a:pPr>
            <a:endParaRPr lang="en-GB" sz="1200" b="1" dirty="0">
              <a:latin typeface="Arial" panose="020B0604020202020204" pitchFamily="34" charset="0"/>
              <a:cs typeface="Arial" panose="020B0604020202020204" pitchFamily="34" charset="0"/>
            </a:endParaRPr>
          </a:p>
          <a:p>
            <a:pPr marL="171450" indent="-171450" algn="l">
              <a:buFont typeface="Wingdings" panose="05000000000000000000" pitchFamily="2" charset="2"/>
              <a:buChar char="Ø"/>
            </a:pPr>
            <a:r>
              <a:rPr lang="en-GB" sz="1200" b="1" dirty="0">
                <a:latin typeface="Arial" panose="020B0604020202020204" pitchFamily="34" charset="0"/>
                <a:cs typeface="Arial" panose="020B0604020202020204" pitchFamily="34" charset="0"/>
              </a:rPr>
              <a:t>Forward Propagation</a:t>
            </a:r>
            <a:r>
              <a:rPr lang="en-GB" sz="1200" dirty="0">
                <a:latin typeface="Arial" panose="020B0604020202020204" pitchFamily="34" charset="0"/>
                <a:cs typeface="Arial" panose="020B0604020202020204" pitchFamily="34" charset="0"/>
              </a:rPr>
              <a:t>: Similar to the MLP, data passes through each layer in the network, with each neuron applying a transformation before passing the data to the next layer.</a:t>
            </a:r>
          </a:p>
          <a:p>
            <a:pPr marL="171450" indent="-171450" algn="l">
              <a:buFont typeface="Wingdings" panose="05000000000000000000" pitchFamily="2" charset="2"/>
              <a:buChar char="Ø"/>
            </a:pPr>
            <a:endParaRPr lang="en-GB" sz="1200" b="1" dirty="0">
              <a:latin typeface="Arial" panose="020B0604020202020204" pitchFamily="34" charset="0"/>
              <a:cs typeface="Arial" panose="020B0604020202020204" pitchFamily="34" charset="0"/>
            </a:endParaRPr>
          </a:p>
          <a:p>
            <a:pPr marL="171450" indent="-171450" algn="l">
              <a:buFont typeface="Wingdings" panose="05000000000000000000" pitchFamily="2" charset="2"/>
              <a:buChar char="Ø"/>
            </a:pPr>
            <a:r>
              <a:rPr lang="en-GB" sz="1200" b="1" dirty="0">
                <a:latin typeface="Arial" panose="020B0604020202020204" pitchFamily="34" charset="0"/>
                <a:cs typeface="Arial" panose="020B0604020202020204" pitchFamily="34" charset="0"/>
              </a:rPr>
              <a:t>Backpropagation</a:t>
            </a:r>
            <a:r>
              <a:rPr lang="en-GB" sz="1200" dirty="0">
                <a:latin typeface="Arial" panose="020B0604020202020204" pitchFamily="34" charset="0"/>
                <a:cs typeface="Arial" panose="020B0604020202020204" pitchFamily="34" charset="0"/>
              </a:rPr>
              <a:t>: Errors are backpropagated through the network to update the weights using gradient descent or other optimization algorithms, minimizing the loss function over time.</a:t>
            </a:r>
          </a:p>
          <a:p>
            <a:pPr marL="171450" indent="-171450" algn="l">
              <a:buFont typeface="Wingdings" panose="05000000000000000000" pitchFamily="2" charset="2"/>
              <a:buChar char="Ø"/>
            </a:pPr>
            <a:endParaRPr lang="en-GB" sz="1200" b="1" dirty="0">
              <a:latin typeface="Arial" panose="020B0604020202020204" pitchFamily="34" charset="0"/>
              <a:cs typeface="Arial" panose="020B0604020202020204" pitchFamily="34" charset="0"/>
            </a:endParaRPr>
          </a:p>
          <a:p>
            <a:pPr marL="171450" indent="-171450" algn="l">
              <a:buFont typeface="Wingdings" panose="05000000000000000000" pitchFamily="2" charset="2"/>
              <a:buChar char="Ø"/>
            </a:pPr>
            <a:r>
              <a:rPr lang="en-GB" sz="1200" b="1" dirty="0">
                <a:latin typeface="Arial" panose="020B0604020202020204" pitchFamily="34" charset="0"/>
                <a:cs typeface="Arial" panose="020B0604020202020204" pitchFamily="34" charset="0"/>
              </a:rPr>
              <a:t>Deep Learning</a:t>
            </a:r>
            <a:r>
              <a:rPr lang="en-GB" sz="1200" dirty="0">
                <a:latin typeface="Arial" panose="020B0604020202020204" pitchFamily="34" charset="0"/>
                <a:cs typeface="Arial" panose="020B0604020202020204" pitchFamily="34" charset="0"/>
              </a:rPr>
              <a:t>: The term "deep" refers to the number of hidden layers. DNNs can learn hierarchical representations of data, where each layer captures different levels of abstraction.</a:t>
            </a:r>
          </a:p>
          <a:p>
            <a:pPr algn="l"/>
            <a:endParaRPr lang="en-GB" sz="1200" dirty="0">
              <a:latin typeface="Arial" panose="020B0604020202020204" pitchFamily="34" charset="0"/>
              <a:cs typeface="Arial" panose="020B0604020202020204" pitchFamily="34" charset="0"/>
            </a:endParaRPr>
          </a:p>
          <a:p>
            <a:pPr algn="l"/>
            <a:r>
              <a:rPr lang="en-GB" sz="1200" dirty="0">
                <a:latin typeface="Arial" panose="020B0604020202020204" pitchFamily="34" charset="0"/>
                <a:cs typeface="Arial" panose="020B0604020202020204" pitchFamily="34" charset="0"/>
              </a:rPr>
              <a:t>DNNs are particularly powerful when dealing with large datasets and complex features, such as medical imaging data. In breast cancer prediction, a DNN could potentially learn subtle patterns in the data that simpler models might miss, leading to more accurate predictions.</a:t>
            </a:r>
          </a:p>
          <a:p>
            <a:pPr algn="l"/>
            <a:endParaRPr lang="en-GB" sz="1200" dirty="0">
              <a:latin typeface="Arial" panose="020B0604020202020204" pitchFamily="34" charset="0"/>
              <a:cs typeface="Arial" panose="020B0604020202020204" pitchFamily="34" charset="0"/>
            </a:endParaRPr>
          </a:p>
          <a:p>
            <a:pPr algn="l"/>
            <a:endParaRPr lang="en-GB" sz="1200" dirty="0">
              <a:latin typeface="Arial" panose="020B0604020202020204" pitchFamily="34" charset="0"/>
              <a:cs typeface="Arial" panose="020B0604020202020204" pitchFamily="34" charset="0"/>
            </a:endParaRPr>
          </a:p>
          <a:p>
            <a:pPr algn="l"/>
            <a:endParaRPr lang="en-GB" sz="1200" dirty="0">
              <a:latin typeface="Arial" panose="020B0604020202020204" pitchFamily="34" charset="0"/>
              <a:cs typeface="Arial" panose="020B0604020202020204" pitchFamily="34" charset="0"/>
            </a:endParaRPr>
          </a:p>
          <a:p>
            <a:pPr algn="l"/>
            <a:endParaRPr lang="en-IN"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20271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0F96C-74F1-A72C-3839-4919272B8307}"/>
              </a:ext>
            </a:extLst>
          </p:cNvPr>
          <p:cNvSpPr>
            <a:spLocks noGrp="1"/>
          </p:cNvSpPr>
          <p:nvPr>
            <p:ph type="title"/>
          </p:nvPr>
        </p:nvSpPr>
        <p:spPr>
          <a:xfrm>
            <a:off x="768095" y="585216"/>
            <a:ext cx="7814343" cy="1499616"/>
          </a:xfrm>
        </p:spPr>
        <p:txBody>
          <a:bodyPr>
            <a:normAutofit/>
          </a:bodyPr>
          <a:lstStyle/>
          <a:p>
            <a:r>
              <a:rPr lang="en-IN" dirty="0"/>
              <a:t>CNN (Convolutional Neural Network)</a:t>
            </a:r>
          </a:p>
        </p:txBody>
      </p:sp>
      <p:sp>
        <p:nvSpPr>
          <p:cNvPr id="3" name="Content Placeholder 2">
            <a:extLst>
              <a:ext uri="{FF2B5EF4-FFF2-40B4-BE49-F238E27FC236}">
                <a16:creationId xmlns:a16="http://schemas.microsoft.com/office/drawing/2014/main" id="{1DBA16E7-CC20-C8CD-D93D-430B59480007}"/>
              </a:ext>
            </a:extLst>
          </p:cNvPr>
          <p:cNvSpPr>
            <a:spLocks noGrp="1"/>
          </p:cNvSpPr>
          <p:nvPr>
            <p:ph idx="1"/>
          </p:nvPr>
        </p:nvSpPr>
        <p:spPr>
          <a:xfrm>
            <a:off x="187960" y="1732450"/>
            <a:ext cx="8788400" cy="4540334"/>
          </a:xfrm>
        </p:spPr>
        <p:txBody>
          <a:bodyPr>
            <a:normAutofit fontScale="85000" lnSpcReduction="20000"/>
          </a:bodyPr>
          <a:lstStyle/>
          <a:p>
            <a:endParaRPr lang="en-GB" sz="1400" dirty="0">
              <a:latin typeface="Arial" panose="020B0604020202020204" pitchFamily="34" charset="0"/>
              <a:cs typeface="Arial" panose="020B0604020202020204" pitchFamily="34" charset="0"/>
            </a:endParaRPr>
          </a:p>
          <a:p>
            <a:r>
              <a:rPr lang="en-GB" sz="1400" dirty="0">
                <a:latin typeface="Arial" panose="020B0604020202020204" pitchFamily="34" charset="0"/>
                <a:cs typeface="Arial" panose="020B0604020202020204" pitchFamily="34" charset="0"/>
              </a:rPr>
              <a:t>Convolutional Neural Networks (CNNs) are specialized neural networks designed to process data with a grid-like structure, such as images.</a:t>
            </a:r>
          </a:p>
          <a:p>
            <a:endParaRPr lang="en-GB" sz="1400" b="1" dirty="0">
              <a:latin typeface="Arial" panose="020B0604020202020204" pitchFamily="34" charset="0"/>
              <a:cs typeface="Arial" panose="020B0604020202020204" pitchFamily="34" charset="0"/>
            </a:endParaRPr>
          </a:p>
          <a:p>
            <a:r>
              <a:rPr lang="en-GB" sz="1400" b="1" dirty="0">
                <a:latin typeface="Arial" panose="020B0604020202020204" pitchFamily="34" charset="0"/>
                <a:cs typeface="Arial" panose="020B0604020202020204" pitchFamily="34" charset="0"/>
              </a:rPr>
              <a:t>How CNN Works:</a:t>
            </a:r>
          </a:p>
          <a:p>
            <a:pPr>
              <a:buFont typeface="Arial" panose="020B0604020202020204" pitchFamily="34" charset="0"/>
              <a:buChar char="•"/>
            </a:pPr>
            <a:endParaRPr lang="en-GB" sz="1400" b="1" dirty="0">
              <a:latin typeface="Arial" panose="020B0604020202020204" pitchFamily="34" charset="0"/>
              <a:cs typeface="Arial" panose="020B0604020202020204" pitchFamily="34" charset="0"/>
            </a:endParaRPr>
          </a:p>
          <a:p>
            <a:pPr>
              <a:buFont typeface="Wingdings" panose="05000000000000000000" pitchFamily="2" charset="2"/>
              <a:buChar char="Ø"/>
            </a:pPr>
            <a:r>
              <a:rPr lang="en-GB" sz="1400" b="1" dirty="0">
                <a:latin typeface="Arial" panose="020B0604020202020204" pitchFamily="34" charset="0"/>
                <a:cs typeface="Arial" panose="020B0604020202020204" pitchFamily="34" charset="0"/>
              </a:rPr>
              <a:t>Convolutional Layers</a:t>
            </a:r>
            <a:r>
              <a:rPr lang="en-GB" sz="1400" dirty="0">
                <a:latin typeface="Arial" panose="020B0604020202020204" pitchFamily="34" charset="0"/>
                <a:cs typeface="Arial" panose="020B0604020202020204" pitchFamily="34" charset="0"/>
              </a:rPr>
              <a:t>: The core idea behind CNNs is the convolution operation, where a filter (or kernel) slides over the input data to detect features like edges, textures, or more complex patterns. This allows CNNs to capture spatial hierarchies in the data.</a:t>
            </a:r>
          </a:p>
          <a:p>
            <a:pPr>
              <a:buFont typeface="Wingdings" panose="05000000000000000000" pitchFamily="2" charset="2"/>
              <a:buChar char="Ø"/>
            </a:pPr>
            <a:endParaRPr lang="en-GB" sz="1400" b="1" dirty="0">
              <a:latin typeface="Arial" panose="020B0604020202020204" pitchFamily="34" charset="0"/>
              <a:cs typeface="Arial" panose="020B0604020202020204" pitchFamily="34" charset="0"/>
            </a:endParaRPr>
          </a:p>
          <a:p>
            <a:pPr>
              <a:buFont typeface="Wingdings" panose="05000000000000000000" pitchFamily="2" charset="2"/>
              <a:buChar char="Ø"/>
            </a:pPr>
            <a:r>
              <a:rPr lang="en-GB" sz="1400" b="1" dirty="0">
                <a:latin typeface="Arial" panose="020B0604020202020204" pitchFamily="34" charset="0"/>
                <a:cs typeface="Arial" panose="020B0604020202020204" pitchFamily="34" charset="0"/>
              </a:rPr>
              <a:t>Pooling Layers</a:t>
            </a:r>
            <a:r>
              <a:rPr lang="en-GB" sz="1400" dirty="0">
                <a:latin typeface="Arial" panose="020B0604020202020204" pitchFamily="34" charset="0"/>
                <a:cs typeface="Arial" panose="020B0604020202020204" pitchFamily="34" charset="0"/>
              </a:rPr>
              <a:t>: Pooling layers reduce the spatial dimensions of the data, which helps in making the model more robust to variations in the input (e.g., slight shifts or rotations in images).</a:t>
            </a:r>
          </a:p>
          <a:p>
            <a:pPr>
              <a:buFont typeface="Wingdings" panose="05000000000000000000" pitchFamily="2" charset="2"/>
              <a:buChar char="Ø"/>
            </a:pPr>
            <a:endParaRPr lang="en-GB" sz="1400" b="1" dirty="0">
              <a:latin typeface="Arial" panose="020B0604020202020204" pitchFamily="34" charset="0"/>
              <a:cs typeface="Arial" panose="020B0604020202020204" pitchFamily="34" charset="0"/>
            </a:endParaRPr>
          </a:p>
          <a:p>
            <a:pPr>
              <a:buFont typeface="Wingdings" panose="05000000000000000000" pitchFamily="2" charset="2"/>
              <a:buChar char="Ø"/>
            </a:pPr>
            <a:r>
              <a:rPr lang="en-GB" sz="1400" b="1" dirty="0">
                <a:latin typeface="Arial" panose="020B0604020202020204" pitchFamily="34" charset="0"/>
                <a:cs typeface="Arial" panose="020B0604020202020204" pitchFamily="34" charset="0"/>
              </a:rPr>
              <a:t>Fully Connected Layers</a:t>
            </a:r>
            <a:r>
              <a:rPr lang="en-GB" sz="1400" dirty="0">
                <a:latin typeface="Arial" panose="020B0604020202020204" pitchFamily="34" charset="0"/>
                <a:cs typeface="Arial" panose="020B0604020202020204" pitchFamily="34" charset="0"/>
              </a:rPr>
              <a:t>: After several convolutional and pooling layers, the data is passed through fully connected layers, similar to those in an MLP, to make the final prediction.</a:t>
            </a:r>
          </a:p>
          <a:p>
            <a:pPr>
              <a:buFont typeface="Wingdings" panose="05000000000000000000" pitchFamily="2" charset="2"/>
              <a:buChar char="Ø"/>
            </a:pPr>
            <a:endParaRPr lang="en-GB" sz="1400" b="1" dirty="0">
              <a:latin typeface="Arial" panose="020B0604020202020204" pitchFamily="34" charset="0"/>
              <a:cs typeface="Arial" panose="020B0604020202020204" pitchFamily="34" charset="0"/>
            </a:endParaRPr>
          </a:p>
          <a:p>
            <a:pPr>
              <a:buFont typeface="Wingdings" panose="05000000000000000000" pitchFamily="2" charset="2"/>
              <a:buChar char="Ø"/>
            </a:pPr>
            <a:r>
              <a:rPr lang="en-GB" sz="1400" b="1" dirty="0">
                <a:latin typeface="Arial" panose="020B0604020202020204" pitchFamily="34" charset="0"/>
                <a:cs typeface="Arial" panose="020B0604020202020204" pitchFamily="34" charset="0"/>
              </a:rPr>
              <a:t>Activation Functions</a:t>
            </a:r>
            <a:r>
              <a:rPr lang="en-GB" sz="1400" dirty="0">
                <a:latin typeface="Arial" panose="020B0604020202020204" pitchFamily="34" charset="0"/>
                <a:cs typeface="Arial" panose="020B0604020202020204" pitchFamily="34" charset="0"/>
              </a:rPr>
              <a:t>: CNNs typically use activation functions like </a:t>
            </a:r>
            <a:r>
              <a:rPr lang="en-GB" sz="1400" dirty="0" err="1">
                <a:latin typeface="Arial" panose="020B0604020202020204" pitchFamily="34" charset="0"/>
                <a:cs typeface="Arial" panose="020B0604020202020204" pitchFamily="34" charset="0"/>
              </a:rPr>
              <a:t>ReLU</a:t>
            </a:r>
            <a:r>
              <a:rPr lang="en-GB" sz="1400" dirty="0">
                <a:latin typeface="Arial" panose="020B0604020202020204" pitchFamily="34" charset="0"/>
                <a:cs typeface="Arial" panose="020B0604020202020204" pitchFamily="34" charset="0"/>
              </a:rPr>
              <a:t> (Rectified Linear Unit) to introduce non-linearity and allow the network to learn complex patterns.</a:t>
            </a:r>
          </a:p>
          <a:p>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8703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B55D5-FD05-1EF9-6822-14434E70CCAD}"/>
              </a:ext>
            </a:extLst>
          </p:cNvPr>
          <p:cNvSpPr>
            <a:spLocks noGrp="1"/>
          </p:cNvSpPr>
          <p:nvPr>
            <p:ph type="title"/>
          </p:nvPr>
        </p:nvSpPr>
        <p:spPr>
          <a:xfrm>
            <a:off x="888784" y="668793"/>
            <a:ext cx="7765322" cy="970450"/>
          </a:xfrm>
        </p:spPr>
        <p:txBody>
          <a:bodyPr>
            <a:normAutofit/>
          </a:bodyPr>
          <a:lstStyle/>
          <a:p>
            <a:r>
              <a:rPr lang="en-IN" dirty="0"/>
              <a:t>LSTM (Long Short-Term Memory)</a:t>
            </a:r>
          </a:p>
        </p:txBody>
      </p:sp>
      <p:sp>
        <p:nvSpPr>
          <p:cNvPr id="3" name="Content Placeholder 2">
            <a:extLst>
              <a:ext uri="{FF2B5EF4-FFF2-40B4-BE49-F238E27FC236}">
                <a16:creationId xmlns:a16="http://schemas.microsoft.com/office/drawing/2014/main" id="{CDC5F971-BEA0-FEAF-2FA2-47F5956BB473}"/>
              </a:ext>
            </a:extLst>
          </p:cNvPr>
          <p:cNvSpPr>
            <a:spLocks noGrp="1"/>
          </p:cNvSpPr>
          <p:nvPr>
            <p:ph idx="1"/>
          </p:nvPr>
        </p:nvSpPr>
        <p:spPr>
          <a:xfrm>
            <a:off x="193040" y="1732450"/>
            <a:ext cx="8818880" cy="4916828"/>
          </a:xfrm>
        </p:spPr>
        <p:txBody>
          <a:bodyPr>
            <a:normAutofit fontScale="70000" lnSpcReduction="20000"/>
          </a:bodyPr>
          <a:lstStyle/>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LSTM is a type of recurrent neural network (RNN) that is particularly well-suited for processing sequential data, such as time series or sequences of medical records.</a:t>
            </a:r>
          </a:p>
          <a:p>
            <a:pPr marL="0" indent="0">
              <a:buNone/>
            </a:pPr>
            <a:endParaRPr lang="en-GB" b="1" dirty="0">
              <a:latin typeface="Arial" panose="020B0604020202020204" pitchFamily="34" charset="0"/>
              <a:cs typeface="Arial" panose="020B0604020202020204" pitchFamily="34" charset="0"/>
            </a:endParaRPr>
          </a:p>
          <a:p>
            <a:pPr marL="0" indent="0">
              <a:buNone/>
            </a:pPr>
            <a:r>
              <a:rPr lang="en-GB" b="1" dirty="0">
                <a:latin typeface="Arial" panose="020B0604020202020204" pitchFamily="34" charset="0"/>
                <a:cs typeface="Arial" panose="020B0604020202020204" pitchFamily="34" charset="0"/>
              </a:rPr>
              <a:t>How LSTM Works:</a:t>
            </a:r>
          </a:p>
          <a:p>
            <a:pPr>
              <a:buFont typeface="Arial" panose="020B0604020202020204" pitchFamily="34" charset="0"/>
              <a:buChar char="•"/>
            </a:pPr>
            <a:endParaRPr lang="en-GB" b="1" dirty="0">
              <a:latin typeface="Arial" panose="020B0604020202020204" pitchFamily="34" charset="0"/>
              <a:cs typeface="Arial" panose="020B0604020202020204" pitchFamily="34" charset="0"/>
            </a:endParaRPr>
          </a:p>
          <a:p>
            <a:pPr>
              <a:buFont typeface="Wingdings" panose="05000000000000000000" pitchFamily="2" charset="2"/>
              <a:buChar char="Ø"/>
            </a:pPr>
            <a:r>
              <a:rPr lang="en-GB" b="1" dirty="0">
                <a:latin typeface="Arial" panose="020B0604020202020204" pitchFamily="34" charset="0"/>
                <a:cs typeface="Arial" panose="020B0604020202020204" pitchFamily="34" charset="0"/>
              </a:rPr>
              <a:t>Recurrent Connections</a:t>
            </a:r>
            <a:r>
              <a:rPr lang="en-GB" dirty="0">
                <a:latin typeface="Arial" panose="020B0604020202020204" pitchFamily="34" charset="0"/>
                <a:cs typeface="Arial" panose="020B0604020202020204" pitchFamily="34" charset="0"/>
              </a:rPr>
              <a:t>: LSTMs have a unique architecture that allows them to retain information over long sequences. They include special units called memory cells that can maintain information for long periods.</a:t>
            </a:r>
          </a:p>
          <a:p>
            <a:pPr>
              <a:buFont typeface="Wingdings" panose="05000000000000000000" pitchFamily="2" charset="2"/>
              <a:buChar char="Ø"/>
            </a:pPr>
            <a:r>
              <a:rPr lang="en-GB" b="1" dirty="0">
                <a:latin typeface="Arial" panose="020B0604020202020204" pitchFamily="34" charset="0"/>
                <a:cs typeface="Arial" panose="020B0604020202020204" pitchFamily="34" charset="0"/>
              </a:rPr>
              <a:t>Gates</a:t>
            </a:r>
            <a:r>
              <a:rPr lang="en-GB" dirty="0">
                <a:latin typeface="Arial" panose="020B0604020202020204" pitchFamily="34" charset="0"/>
                <a:cs typeface="Arial" panose="020B0604020202020204" pitchFamily="34" charset="0"/>
              </a:rPr>
              <a:t>: LSTMs use gates (input, forget, and output gates) to control the flow of information. These gates decide which information to keep, which to discard, and what to output based on the input and previous states.</a:t>
            </a:r>
          </a:p>
          <a:p>
            <a:pPr>
              <a:buFont typeface="Wingdings" panose="05000000000000000000" pitchFamily="2" charset="2"/>
              <a:buChar char="Ø"/>
            </a:pPr>
            <a:r>
              <a:rPr lang="en-GB" b="1" dirty="0">
                <a:latin typeface="Arial" panose="020B0604020202020204" pitchFamily="34" charset="0"/>
                <a:cs typeface="Arial" panose="020B0604020202020204" pitchFamily="34" charset="0"/>
              </a:rPr>
              <a:t>Handling Long-Term Dependencies</a:t>
            </a:r>
            <a:r>
              <a:rPr lang="en-GB" dirty="0">
                <a:latin typeface="Arial" panose="020B0604020202020204" pitchFamily="34" charset="0"/>
                <a:cs typeface="Arial" panose="020B0604020202020204" pitchFamily="34" charset="0"/>
              </a:rPr>
              <a:t>: Unlike traditional RNNs, LSTMs are designed to overcome the vanishing gradient problem, making them effective at capturing long-term dependencies in data.</a:t>
            </a:r>
          </a:p>
          <a:p>
            <a:pPr>
              <a:buFont typeface="Wingdings" panose="05000000000000000000" pitchFamily="2" charset="2"/>
              <a:buChar char="Ø"/>
            </a:pPr>
            <a:r>
              <a:rPr lang="en-GB" b="1" dirty="0">
                <a:latin typeface="Arial" panose="020B0604020202020204" pitchFamily="34" charset="0"/>
                <a:cs typeface="Arial" panose="020B0604020202020204" pitchFamily="34" charset="0"/>
              </a:rPr>
              <a:t>Sequential Data Processing</a:t>
            </a:r>
            <a:r>
              <a:rPr lang="en-GB" dirty="0">
                <a:latin typeface="Arial" panose="020B0604020202020204" pitchFamily="34" charset="0"/>
                <a:cs typeface="Arial" panose="020B0604020202020204" pitchFamily="34" charset="0"/>
              </a:rPr>
              <a:t>: LSTMs process data one step at a time, maintaining a hidden state that is updated as it reads each new input in the sequence.</a:t>
            </a:r>
          </a:p>
          <a:p>
            <a:pPr marL="0" indent="0">
              <a:buNone/>
            </a:pPr>
            <a:endParaRPr lang="en-GB" dirty="0">
              <a:latin typeface="Arial" panose="020B0604020202020204" pitchFamily="34" charset="0"/>
              <a:cs typeface="Arial" panose="020B0604020202020204" pitchFamily="34" charset="0"/>
            </a:endParaRPr>
          </a:p>
          <a:p>
            <a:pPr marL="0" indent="0">
              <a:buNone/>
            </a:pPr>
            <a:r>
              <a:rPr lang="en-GB" dirty="0">
                <a:latin typeface="Arial" panose="020B0604020202020204" pitchFamily="34" charset="0"/>
                <a:cs typeface="Arial" panose="020B0604020202020204" pitchFamily="34" charset="0"/>
              </a:rPr>
              <a:t>LSTMs are useful if breast cancer prediction task involves sequential data, such as patient histories, genetic sequences, or temporal data like changes in </a:t>
            </a:r>
            <a:r>
              <a:rPr lang="en-GB" dirty="0" err="1">
                <a:latin typeface="Arial" panose="020B0604020202020204" pitchFamily="34" charset="0"/>
                <a:cs typeface="Arial" panose="020B0604020202020204" pitchFamily="34" charset="0"/>
              </a:rPr>
              <a:t>tumor</a:t>
            </a:r>
            <a:r>
              <a:rPr lang="en-GB" dirty="0">
                <a:latin typeface="Arial" panose="020B0604020202020204" pitchFamily="34" charset="0"/>
                <a:cs typeface="Arial" panose="020B0604020202020204" pitchFamily="34" charset="0"/>
              </a:rPr>
              <a:t> size over time. LSTMs can model the progression of cancer and predict outcomes based on the sequence of events.</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5147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name="Slide 1">
    <p:spTree>
      <p:nvGrpSpPr>
        <p:cNvPr id="1" name=""/>
        <p:cNvGrpSpPr/>
        <p:nvPr/>
      </p:nvGrpSpPr>
      <p:grpSpPr>
        <a:xfrm>
          <a:off x="0" y="0"/>
          <a:ext cx="0" cy="0"/>
          <a:chOff x="0" y="0"/>
          <a:chExt cx="0" cy="0"/>
        </a:xfrm>
      </p:grpSpPr>
      <p:graphicFrame>
        <p:nvGraphicFramePr>
          <p:cNvPr id="2" name="Table 0"/>
          <p:cNvGraphicFramePr>
            <a:graphicFrameLocks noGrp="1"/>
          </p:cNvGraphicFramePr>
          <p:nvPr>
            <p:extLst>
              <p:ext uri="{D42A27DB-BD31-4B8C-83A1-F6EECF244321}">
                <p14:modId xmlns:p14="http://schemas.microsoft.com/office/powerpoint/2010/main" val="3151582576"/>
              </p:ext>
            </p:extLst>
          </p:nvPr>
        </p:nvGraphicFramePr>
        <p:xfrm>
          <a:off x="736600" y="1986918"/>
          <a:ext cx="7772400" cy="4147182"/>
        </p:xfrm>
        <a:graphic>
          <a:graphicData uri="http://schemas.openxmlformats.org/drawingml/2006/table">
            <a:tbl>
              <a:tblPr/>
              <a:tblGrid>
                <a:gridCol w="1554480">
                  <a:extLst>
                    <a:ext uri="{9D8B030D-6E8A-4147-A177-3AD203B41FA5}">
                      <a16:colId xmlns:a16="http://schemas.microsoft.com/office/drawing/2014/main" val="20000"/>
                    </a:ext>
                  </a:extLst>
                </a:gridCol>
                <a:gridCol w="1554480">
                  <a:extLst>
                    <a:ext uri="{9D8B030D-6E8A-4147-A177-3AD203B41FA5}">
                      <a16:colId xmlns:a16="http://schemas.microsoft.com/office/drawing/2014/main" val="20001"/>
                    </a:ext>
                  </a:extLst>
                </a:gridCol>
                <a:gridCol w="1554480">
                  <a:extLst>
                    <a:ext uri="{9D8B030D-6E8A-4147-A177-3AD203B41FA5}">
                      <a16:colId xmlns:a16="http://schemas.microsoft.com/office/drawing/2014/main" val="20002"/>
                    </a:ext>
                  </a:extLst>
                </a:gridCol>
                <a:gridCol w="1554480">
                  <a:extLst>
                    <a:ext uri="{9D8B030D-6E8A-4147-A177-3AD203B41FA5}">
                      <a16:colId xmlns:a16="http://schemas.microsoft.com/office/drawing/2014/main" val="20003"/>
                    </a:ext>
                  </a:extLst>
                </a:gridCol>
                <a:gridCol w="1554480">
                  <a:extLst>
                    <a:ext uri="{9D8B030D-6E8A-4147-A177-3AD203B41FA5}">
                      <a16:colId xmlns:a16="http://schemas.microsoft.com/office/drawing/2014/main" val="4203582306"/>
                    </a:ext>
                  </a:extLst>
                </a:gridCol>
              </a:tblGrid>
              <a:tr h="460798">
                <a:tc>
                  <a:txBody>
                    <a:bodyPr/>
                    <a:lstStyle/>
                    <a:p>
                      <a:pPr marL="0" indent="0" algn="ctr">
                        <a:buNone/>
                      </a:pPr>
                      <a:r>
                        <a:rPr lang="en-US" sz="1050" dirty="0">
                          <a:solidFill>
                            <a:srgbClr val="000000"/>
                          </a:solidFill>
                          <a:latin typeface="Poppins SemiBold" pitchFamily="34" charset="0"/>
                          <a:ea typeface="Poppins SemiBold" pitchFamily="34" charset="-122"/>
                          <a:cs typeface="Poppins SemiBold" pitchFamily="34" charset="-120"/>
                        </a:rPr>
                        <a:t>Model</a:t>
                      </a:r>
                      <a:endParaRPr lang="en-US" sz="1050" dirty="0">
                        <a:latin typeface="Poppins SemiBold" charset="0"/>
                        <a:ea typeface="Poppins SemiBold" charset="0"/>
                        <a:cs typeface="Poppins SemiBold" charset="0"/>
                      </a:endParaRPr>
                    </a:p>
                  </a:txBody>
                  <a:tcPr marL="54864" marR="54864" marT="54864" marB="54864"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gradFill>
                      <a:gsLst>
                        <a:gs pos="0">
                          <a:schemeClr val="bg2">
                            <a:tint val="90000"/>
                            <a:lumMod val="120000"/>
                          </a:schemeClr>
                        </a:gs>
                        <a:gs pos="100000">
                          <a:schemeClr val="bg2">
                            <a:shade val="98000"/>
                            <a:satMod val="120000"/>
                            <a:lumMod val="98000"/>
                          </a:schemeClr>
                        </a:gs>
                      </a:gsLst>
                      <a:lin ang="5400000" scaled="0"/>
                    </a:gradFill>
                  </a:tcPr>
                </a:tc>
                <a:tc>
                  <a:txBody>
                    <a:bodyPr/>
                    <a:lstStyle/>
                    <a:p>
                      <a:pPr marL="0" indent="0" algn="ctr">
                        <a:buNone/>
                      </a:pPr>
                      <a:r>
                        <a:rPr lang="en-US" sz="1050" dirty="0">
                          <a:solidFill>
                            <a:srgbClr val="000000"/>
                          </a:solidFill>
                          <a:latin typeface="Poppins SemiBold" pitchFamily="34" charset="0"/>
                          <a:ea typeface="Poppins SemiBold" pitchFamily="34" charset="-122"/>
                          <a:cs typeface="Poppins SemiBold" pitchFamily="34" charset="-120"/>
                        </a:rPr>
                        <a:t>Accuracy</a:t>
                      </a:r>
                      <a:endParaRPr lang="en-US" sz="1050" dirty="0">
                        <a:latin typeface="Poppins SemiBold" charset="0"/>
                        <a:ea typeface="Poppins SemiBold" charset="0"/>
                        <a:cs typeface="Poppins SemiBold" charset="0"/>
                      </a:endParaRPr>
                    </a:p>
                  </a:txBody>
                  <a:tcPr marL="54864" marR="54864" marT="54864" marB="54864"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gradFill>
                      <a:gsLst>
                        <a:gs pos="0">
                          <a:schemeClr val="bg2">
                            <a:tint val="90000"/>
                            <a:lumMod val="120000"/>
                          </a:schemeClr>
                        </a:gs>
                        <a:gs pos="100000">
                          <a:schemeClr val="bg2">
                            <a:shade val="98000"/>
                            <a:satMod val="120000"/>
                            <a:lumMod val="98000"/>
                          </a:schemeClr>
                        </a:gs>
                      </a:gsLst>
                      <a:lin ang="5400000" scaled="0"/>
                    </a:gradFill>
                  </a:tcPr>
                </a:tc>
                <a:tc>
                  <a:txBody>
                    <a:bodyPr/>
                    <a:lstStyle/>
                    <a:p>
                      <a:pPr marL="0" indent="0" algn="ctr">
                        <a:buNone/>
                      </a:pPr>
                      <a:r>
                        <a:rPr lang="en-US" sz="1050" dirty="0">
                          <a:solidFill>
                            <a:srgbClr val="000000"/>
                          </a:solidFill>
                          <a:latin typeface="Poppins SemiBold" pitchFamily="34" charset="0"/>
                          <a:ea typeface="Poppins SemiBold" pitchFamily="34" charset="-122"/>
                          <a:cs typeface="Poppins SemiBold" pitchFamily="34" charset="-120"/>
                        </a:rPr>
                        <a:t>Precision</a:t>
                      </a:r>
                      <a:endParaRPr lang="en-US" sz="1050" dirty="0">
                        <a:latin typeface="Poppins SemiBold" charset="0"/>
                        <a:ea typeface="Poppins SemiBold" charset="0"/>
                        <a:cs typeface="Poppins SemiBold" charset="0"/>
                      </a:endParaRPr>
                    </a:p>
                  </a:txBody>
                  <a:tcPr marL="54864" marR="54864" marT="54864" marB="54864"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gradFill>
                      <a:gsLst>
                        <a:gs pos="0">
                          <a:schemeClr val="bg2">
                            <a:tint val="90000"/>
                            <a:lumMod val="120000"/>
                          </a:schemeClr>
                        </a:gs>
                        <a:gs pos="100000">
                          <a:schemeClr val="bg2">
                            <a:shade val="98000"/>
                            <a:satMod val="120000"/>
                            <a:lumMod val="98000"/>
                          </a:schemeClr>
                        </a:gs>
                      </a:gsLst>
                      <a:lin ang="5400000" scaled="0"/>
                    </a:gradFill>
                  </a:tcPr>
                </a:tc>
                <a:tc>
                  <a:txBody>
                    <a:bodyPr/>
                    <a:lstStyle/>
                    <a:p>
                      <a:pPr marL="0" indent="0" algn="ctr">
                        <a:buNone/>
                      </a:pPr>
                      <a:r>
                        <a:rPr lang="en-US" sz="1050" dirty="0">
                          <a:solidFill>
                            <a:srgbClr val="000000"/>
                          </a:solidFill>
                          <a:latin typeface="Poppins SemiBold" pitchFamily="34" charset="0"/>
                          <a:ea typeface="Poppins SemiBold" pitchFamily="34" charset="-122"/>
                          <a:cs typeface="Poppins SemiBold" pitchFamily="34" charset="-120"/>
                        </a:rPr>
                        <a:t>Recall</a:t>
                      </a:r>
                      <a:endParaRPr lang="en-US" sz="1050" dirty="0">
                        <a:latin typeface="Poppins SemiBold" charset="0"/>
                        <a:ea typeface="Poppins SemiBold" charset="0"/>
                        <a:cs typeface="Poppins SemiBold" charset="0"/>
                      </a:endParaRPr>
                    </a:p>
                  </a:txBody>
                  <a:tcPr marL="54864" marR="54864" marT="54864" marB="54864"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gradFill>
                      <a:gsLst>
                        <a:gs pos="0">
                          <a:schemeClr val="bg2">
                            <a:tint val="90000"/>
                            <a:lumMod val="120000"/>
                          </a:schemeClr>
                        </a:gs>
                        <a:gs pos="100000">
                          <a:schemeClr val="bg2">
                            <a:shade val="98000"/>
                            <a:satMod val="120000"/>
                            <a:lumMod val="98000"/>
                          </a:schemeClr>
                        </a:gs>
                      </a:gsLst>
                      <a:lin ang="5400000" scaled="0"/>
                    </a:gradFill>
                  </a:tcPr>
                </a:tc>
                <a:tc>
                  <a:txBody>
                    <a:bodyPr/>
                    <a:lstStyle/>
                    <a:p>
                      <a:pPr marL="0" indent="0" algn="ctr">
                        <a:buNone/>
                      </a:pPr>
                      <a:r>
                        <a:rPr lang="en-US" sz="1050" dirty="0">
                          <a:solidFill>
                            <a:schemeClr val="bg1"/>
                          </a:solidFill>
                          <a:latin typeface="Poppins SemiBold" charset="0"/>
                          <a:ea typeface="Poppins SemiBold" charset="0"/>
                          <a:cs typeface="Poppins SemiBold" charset="0"/>
                        </a:rPr>
                        <a:t>F1-Score</a:t>
                      </a:r>
                    </a:p>
                  </a:txBody>
                  <a:tcPr marL="54864" marR="54864" marT="54864" marB="54864"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gradFill>
                      <a:gsLst>
                        <a:gs pos="0">
                          <a:schemeClr val="bg2">
                            <a:tint val="90000"/>
                            <a:lumMod val="120000"/>
                          </a:schemeClr>
                        </a:gs>
                        <a:gs pos="100000">
                          <a:schemeClr val="bg2">
                            <a:shade val="98000"/>
                            <a:satMod val="120000"/>
                            <a:lumMod val="98000"/>
                          </a:schemeClr>
                        </a:gs>
                      </a:gsLst>
                      <a:lin ang="5400000" scaled="0"/>
                    </a:gradFill>
                  </a:tcPr>
                </a:tc>
                <a:extLst>
                  <a:ext uri="{0D108BD9-81ED-4DB2-BD59-A6C34878D82A}">
                    <a16:rowId xmlns:a16="http://schemas.microsoft.com/office/drawing/2014/main" val="10000"/>
                  </a:ext>
                </a:extLst>
              </a:tr>
              <a:tr h="460798">
                <a:tc>
                  <a:txBody>
                    <a:bodyPr/>
                    <a:lstStyle/>
                    <a:p>
                      <a:pPr marL="0" indent="0" algn="ctr">
                        <a:buNone/>
                      </a:pPr>
                      <a:r>
                        <a:rPr lang="en-US" sz="900" dirty="0">
                          <a:latin typeface="Poppins" charset="0"/>
                          <a:ea typeface="Poppins" charset="0"/>
                          <a:cs typeface="Poppins" charset="0"/>
                        </a:rPr>
                        <a:t>Random Forest</a:t>
                      </a:r>
                    </a:p>
                    <a:p>
                      <a:pPr marL="0" indent="0" algn="ctr">
                        <a:buNone/>
                      </a:pPr>
                      <a:endParaRPr lang="en-US" sz="900" dirty="0">
                        <a:latin typeface="Poppins" charset="0"/>
                        <a:ea typeface="Poppins" charset="0"/>
                        <a:cs typeface="Poppins" charset="0"/>
                      </a:endParaRPr>
                    </a:p>
                  </a:txBody>
                  <a:tcPr marL="54864" marR="54864" marT="54864" marB="54864"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gradFill>
                      <a:gsLst>
                        <a:gs pos="0">
                          <a:schemeClr val="bg2">
                            <a:tint val="90000"/>
                            <a:lumMod val="120000"/>
                          </a:schemeClr>
                        </a:gs>
                        <a:gs pos="100000">
                          <a:schemeClr val="bg2">
                            <a:shade val="98000"/>
                            <a:satMod val="120000"/>
                            <a:lumMod val="98000"/>
                          </a:schemeClr>
                        </a:gs>
                      </a:gsLst>
                      <a:lin ang="5400000" scaled="0"/>
                    </a:gradFill>
                  </a:tcPr>
                </a:tc>
                <a:tc>
                  <a:txBody>
                    <a:bodyPr/>
                    <a:lstStyle/>
                    <a:p>
                      <a:pPr marL="0" indent="0" algn="ctr">
                        <a:buNone/>
                      </a:pPr>
                      <a:r>
                        <a:rPr lang="en-US" sz="900" dirty="0">
                          <a:latin typeface="Poppins" charset="0"/>
                          <a:ea typeface="Poppins" charset="0"/>
                          <a:cs typeface="Poppins" charset="0"/>
                        </a:rPr>
                        <a:t>0.96</a:t>
                      </a:r>
                    </a:p>
                  </a:txBody>
                  <a:tcPr marL="54864" marR="54864" marT="54864" marB="54864"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gradFill>
                      <a:gsLst>
                        <a:gs pos="0">
                          <a:schemeClr val="bg2">
                            <a:tint val="90000"/>
                            <a:lumMod val="120000"/>
                          </a:schemeClr>
                        </a:gs>
                        <a:gs pos="100000">
                          <a:schemeClr val="bg2">
                            <a:shade val="98000"/>
                            <a:satMod val="120000"/>
                            <a:lumMod val="98000"/>
                          </a:schemeClr>
                        </a:gs>
                      </a:gsLst>
                      <a:lin ang="5400000" scaled="0"/>
                    </a:gradFill>
                  </a:tcPr>
                </a:tc>
                <a:tc>
                  <a:txBody>
                    <a:bodyPr/>
                    <a:lstStyle/>
                    <a:p>
                      <a:pPr marL="0" indent="0" algn="ctr">
                        <a:buNone/>
                      </a:pPr>
                      <a:r>
                        <a:rPr lang="en-US" sz="900" dirty="0">
                          <a:latin typeface="Poppins" charset="0"/>
                          <a:ea typeface="Poppins" charset="0"/>
                          <a:cs typeface="Poppins" charset="0"/>
                        </a:rPr>
                        <a:t>0.97</a:t>
                      </a:r>
                    </a:p>
                  </a:txBody>
                  <a:tcPr marL="54864" marR="54864" marT="54864" marB="54864"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gradFill>
                      <a:gsLst>
                        <a:gs pos="0">
                          <a:schemeClr val="bg2">
                            <a:tint val="90000"/>
                            <a:lumMod val="120000"/>
                          </a:schemeClr>
                        </a:gs>
                        <a:gs pos="100000">
                          <a:schemeClr val="bg2">
                            <a:shade val="98000"/>
                            <a:satMod val="120000"/>
                            <a:lumMod val="98000"/>
                          </a:schemeClr>
                        </a:gs>
                      </a:gsLst>
                      <a:lin ang="5400000" scaled="0"/>
                    </a:gradFill>
                  </a:tcPr>
                </a:tc>
                <a:tc>
                  <a:txBody>
                    <a:bodyPr/>
                    <a:lstStyle/>
                    <a:p>
                      <a:pPr marL="0" indent="0" algn="ctr">
                        <a:buNone/>
                      </a:pPr>
                      <a:r>
                        <a:rPr lang="en-US" sz="900" dirty="0">
                          <a:latin typeface="Poppins" charset="0"/>
                          <a:ea typeface="Poppins" charset="0"/>
                          <a:cs typeface="Poppins" charset="0"/>
                        </a:rPr>
                        <a:t>0.96</a:t>
                      </a:r>
                    </a:p>
                  </a:txBody>
                  <a:tcPr marL="54864" marR="54864" marT="54864" marB="54864"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gradFill>
                      <a:gsLst>
                        <a:gs pos="0">
                          <a:schemeClr val="bg2">
                            <a:tint val="90000"/>
                            <a:lumMod val="120000"/>
                          </a:schemeClr>
                        </a:gs>
                        <a:gs pos="100000">
                          <a:schemeClr val="bg2">
                            <a:shade val="98000"/>
                            <a:satMod val="120000"/>
                            <a:lumMod val="98000"/>
                          </a:schemeClr>
                        </a:gs>
                      </a:gsLst>
                      <a:lin ang="5400000" scaled="0"/>
                    </a:gradFill>
                  </a:tcPr>
                </a:tc>
                <a:tc>
                  <a:txBody>
                    <a:bodyPr/>
                    <a:lstStyle/>
                    <a:p>
                      <a:pPr marL="0" indent="0" algn="ctr">
                        <a:buNone/>
                      </a:pPr>
                      <a:r>
                        <a:rPr lang="en-US" sz="900" dirty="0">
                          <a:latin typeface="Poppins" charset="0"/>
                          <a:ea typeface="Poppins" charset="0"/>
                          <a:cs typeface="Poppins" charset="0"/>
                        </a:rPr>
                        <a:t>0.96</a:t>
                      </a:r>
                    </a:p>
                  </a:txBody>
                  <a:tcPr marL="54864" marR="54864" marT="54864" marB="54864"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gradFill>
                      <a:gsLst>
                        <a:gs pos="0">
                          <a:schemeClr val="bg2">
                            <a:tint val="90000"/>
                            <a:lumMod val="120000"/>
                          </a:schemeClr>
                        </a:gs>
                        <a:gs pos="100000">
                          <a:schemeClr val="bg2">
                            <a:shade val="98000"/>
                            <a:satMod val="120000"/>
                            <a:lumMod val="98000"/>
                          </a:schemeClr>
                        </a:gs>
                      </a:gsLst>
                      <a:lin ang="5400000" scaled="0"/>
                    </a:gradFill>
                  </a:tcPr>
                </a:tc>
                <a:extLst>
                  <a:ext uri="{0D108BD9-81ED-4DB2-BD59-A6C34878D82A}">
                    <a16:rowId xmlns:a16="http://schemas.microsoft.com/office/drawing/2014/main" val="10001"/>
                  </a:ext>
                </a:extLst>
              </a:tr>
              <a:tr h="460798">
                <a:tc>
                  <a:txBody>
                    <a:bodyPr/>
                    <a:lstStyle/>
                    <a:p>
                      <a:pPr marL="0" indent="0" algn="ctr">
                        <a:buNone/>
                      </a:pPr>
                      <a:r>
                        <a:rPr lang="en-US" sz="900" dirty="0">
                          <a:latin typeface="Poppins" charset="0"/>
                          <a:ea typeface="Poppins" charset="0"/>
                          <a:cs typeface="Poppins" charset="0"/>
                        </a:rPr>
                        <a:t>Gradient boosting classifier</a:t>
                      </a:r>
                    </a:p>
                  </a:txBody>
                  <a:tcPr marL="54864" marR="54864" marT="54864" marB="54864"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gradFill>
                      <a:gsLst>
                        <a:gs pos="0">
                          <a:schemeClr val="bg2">
                            <a:tint val="90000"/>
                            <a:lumMod val="120000"/>
                          </a:schemeClr>
                        </a:gs>
                        <a:gs pos="100000">
                          <a:schemeClr val="bg2">
                            <a:shade val="98000"/>
                            <a:satMod val="120000"/>
                            <a:lumMod val="98000"/>
                          </a:schemeClr>
                        </a:gs>
                      </a:gsLst>
                      <a:lin ang="5400000" scaled="0"/>
                    </a:gradFill>
                  </a:tcPr>
                </a:tc>
                <a:tc>
                  <a:txBody>
                    <a:bodyPr/>
                    <a:lstStyle/>
                    <a:p>
                      <a:pPr marL="0" indent="0" algn="ctr">
                        <a:buNone/>
                      </a:pPr>
                      <a:r>
                        <a:rPr lang="en-US" sz="900" dirty="0">
                          <a:latin typeface="Poppins" charset="0"/>
                          <a:ea typeface="Poppins" charset="0"/>
                          <a:cs typeface="Poppins" charset="0"/>
                        </a:rPr>
                        <a:t>0.95</a:t>
                      </a:r>
                    </a:p>
                  </a:txBody>
                  <a:tcPr marL="54864" marR="54864" marT="54864" marB="54864"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gradFill>
                      <a:gsLst>
                        <a:gs pos="0">
                          <a:schemeClr val="bg2">
                            <a:tint val="90000"/>
                            <a:lumMod val="120000"/>
                          </a:schemeClr>
                        </a:gs>
                        <a:gs pos="100000">
                          <a:schemeClr val="bg2">
                            <a:shade val="98000"/>
                            <a:satMod val="120000"/>
                            <a:lumMod val="98000"/>
                          </a:schemeClr>
                        </a:gs>
                      </a:gsLst>
                      <a:lin ang="5400000" scaled="0"/>
                    </a:gradFill>
                  </a:tcPr>
                </a:tc>
                <a:tc>
                  <a:txBody>
                    <a:bodyPr/>
                    <a:lstStyle/>
                    <a:p>
                      <a:pPr marL="0" indent="0" algn="ctr">
                        <a:buNone/>
                      </a:pPr>
                      <a:r>
                        <a:rPr lang="en-US" sz="900" dirty="0">
                          <a:latin typeface="Poppins" charset="0"/>
                          <a:ea typeface="Poppins" charset="0"/>
                          <a:cs typeface="Poppins" charset="0"/>
                        </a:rPr>
                        <a:t>0.96</a:t>
                      </a:r>
                    </a:p>
                  </a:txBody>
                  <a:tcPr marL="54864" marR="54864" marT="54864" marB="54864"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gradFill>
                      <a:gsLst>
                        <a:gs pos="0">
                          <a:schemeClr val="bg2">
                            <a:tint val="90000"/>
                            <a:lumMod val="120000"/>
                          </a:schemeClr>
                        </a:gs>
                        <a:gs pos="100000">
                          <a:schemeClr val="bg2">
                            <a:shade val="98000"/>
                            <a:satMod val="120000"/>
                            <a:lumMod val="98000"/>
                          </a:schemeClr>
                        </a:gs>
                      </a:gsLst>
                      <a:lin ang="5400000" scaled="0"/>
                    </a:gradFill>
                  </a:tcPr>
                </a:tc>
                <a:tc>
                  <a:txBody>
                    <a:bodyPr/>
                    <a:lstStyle/>
                    <a:p>
                      <a:pPr marL="0" indent="0" algn="ctr">
                        <a:buNone/>
                      </a:pPr>
                      <a:r>
                        <a:rPr lang="en-US" sz="900" dirty="0">
                          <a:latin typeface="Poppins" charset="0"/>
                          <a:ea typeface="Poppins" charset="0"/>
                          <a:cs typeface="Poppins" charset="0"/>
                        </a:rPr>
                        <a:t>0.95</a:t>
                      </a:r>
                    </a:p>
                  </a:txBody>
                  <a:tcPr marL="54864" marR="54864" marT="54864" marB="54864"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gradFill>
                      <a:gsLst>
                        <a:gs pos="0">
                          <a:schemeClr val="bg2">
                            <a:tint val="90000"/>
                            <a:lumMod val="120000"/>
                          </a:schemeClr>
                        </a:gs>
                        <a:gs pos="100000">
                          <a:schemeClr val="bg2">
                            <a:shade val="98000"/>
                            <a:satMod val="120000"/>
                            <a:lumMod val="98000"/>
                          </a:schemeClr>
                        </a:gs>
                      </a:gsLst>
                      <a:lin ang="5400000" scaled="0"/>
                    </a:gradFill>
                  </a:tcPr>
                </a:tc>
                <a:tc>
                  <a:txBody>
                    <a:bodyPr/>
                    <a:lstStyle/>
                    <a:p>
                      <a:pPr marL="0" indent="0" algn="ctr">
                        <a:buNone/>
                      </a:pPr>
                      <a:r>
                        <a:rPr lang="en-US" sz="900" dirty="0">
                          <a:latin typeface="Poppins" charset="0"/>
                          <a:ea typeface="Poppins" charset="0"/>
                          <a:cs typeface="Poppins" charset="0"/>
                        </a:rPr>
                        <a:t>0.96</a:t>
                      </a:r>
                    </a:p>
                  </a:txBody>
                  <a:tcPr marL="54864" marR="54864" marT="54864" marB="54864"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gradFill>
                      <a:gsLst>
                        <a:gs pos="0">
                          <a:schemeClr val="bg2">
                            <a:tint val="90000"/>
                            <a:lumMod val="120000"/>
                          </a:schemeClr>
                        </a:gs>
                        <a:gs pos="100000">
                          <a:schemeClr val="bg2">
                            <a:shade val="98000"/>
                            <a:satMod val="120000"/>
                            <a:lumMod val="98000"/>
                          </a:schemeClr>
                        </a:gs>
                      </a:gsLst>
                      <a:lin ang="5400000" scaled="0"/>
                    </a:gradFill>
                  </a:tcPr>
                </a:tc>
                <a:extLst>
                  <a:ext uri="{0D108BD9-81ED-4DB2-BD59-A6C34878D82A}">
                    <a16:rowId xmlns:a16="http://schemas.microsoft.com/office/drawing/2014/main" val="10002"/>
                  </a:ext>
                </a:extLst>
              </a:tr>
              <a:tr h="460798">
                <a:tc>
                  <a:txBody>
                    <a:bodyPr/>
                    <a:lstStyle/>
                    <a:p>
                      <a:pPr marL="0" indent="0" algn="ctr">
                        <a:buNone/>
                      </a:pPr>
                      <a:r>
                        <a:rPr lang="en-US" sz="900" dirty="0" err="1">
                          <a:latin typeface="Poppins" charset="0"/>
                          <a:ea typeface="Poppins" charset="0"/>
                          <a:cs typeface="Poppins" charset="0"/>
                        </a:rPr>
                        <a:t>XGBoost</a:t>
                      </a:r>
                      <a:endParaRPr lang="en-US" sz="900" dirty="0">
                        <a:latin typeface="Poppins" charset="0"/>
                        <a:ea typeface="Poppins" charset="0"/>
                        <a:cs typeface="Poppins" charset="0"/>
                      </a:endParaRPr>
                    </a:p>
                  </a:txBody>
                  <a:tcPr marL="54864" marR="54864" marT="54864" marB="54864"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gradFill>
                      <a:gsLst>
                        <a:gs pos="0">
                          <a:schemeClr val="bg2">
                            <a:tint val="90000"/>
                            <a:lumMod val="120000"/>
                          </a:schemeClr>
                        </a:gs>
                        <a:gs pos="100000">
                          <a:schemeClr val="bg2">
                            <a:shade val="98000"/>
                            <a:satMod val="120000"/>
                            <a:lumMod val="98000"/>
                          </a:schemeClr>
                        </a:gs>
                      </a:gsLst>
                      <a:lin ang="5400000" scaled="0"/>
                    </a:gradFill>
                  </a:tcPr>
                </a:tc>
                <a:tc>
                  <a:txBody>
                    <a:bodyPr/>
                    <a:lstStyle/>
                    <a:p>
                      <a:pPr marL="0" indent="0" algn="ctr">
                        <a:buNone/>
                      </a:pPr>
                      <a:r>
                        <a:rPr lang="en-US" sz="900" dirty="0">
                          <a:latin typeface="Poppins" charset="0"/>
                          <a:ea typeface="Poppins" charset="0"/>
                          <a:cs typeface="Poppins" charset="0"/>
                        </a:rPr>
                        <a:t>0.95</a:t>
                      </a:r>
                    </a:p>
                  </a:txBody>
                  <a:tcPr marL="54864" marR="54864" marT="54864" marB="54864"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gradFill>
                      <a:gsLst>
                        <a:gs pos="0">
                          <a:schemeClr val="bg2">
                            <a:tint val="90000"/>
                            <a:lumMod val="120000"/>
                          </a:schemeClr>
                        </a:gs>
                        <a:gs pos="100000">
                          <a:schemeClr val="bg2">
                            <a:shade val="98000"/>
                            <a:satMod val="120000"/>
                            <a:lumMod val="98000"/>
                          </a:schemeClr>
                        </a:gs>
                      </a:gsLst>
                      <a:lin ang="5400000" scaled="0"/>
                    </a:gradFill>
                  </a:tcPr>
                </a:tc>
                <a:tc>
                  <a:txBody>
                    <a:bodyPr/>
                    <a:lstStyle/>
                    <a:p>
                      <a:pPr marL="0" indent="0" algn="ctr">
                        <a:buNone/>
                      </a:pPr>
                      <a:r>
                        <a:rPr lang="en-US" sz="900" dirty="0">
                          <a:latin typeface="Poppins" charset="0"/>
                          <a:ea typeface="Poppins" charset="0"/>
                          <a:cs typeface="Poppins" charset="0"/>
                        </a:rPr>
                        <a:t>0.96</a:t>
                      </a:r>
                    </a:p>
                  </a:txBody>
                  <a:tcPr marL="54864" marR="54864" marT="54864" marB="54864"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gradFill>
                      <a:gsLst>
                        <a:gs pos="0">
                          <a:schemeClr val="bg2">
                            <a:tint val="90000"/>
                            <a:lumMod val="120000"/>
                          </a:schemeClr>
                        </a:gs>
                        <a:gs pos="100000">
                          <a:schemeClr val="bg2">
                            <a:shade val="98000"/>
                            <a:satMod val="120000"/>
                            <a:lumMod val="98000"/>
                          </a:schemeClr>
                        </a:gs>
                      </a:gsLst>
                      <a:lin ang="5400000" scaled="0"/>
                    </a:gradFill>
                  </a:tcPr>
                </a:tc>
                <a:tc>
                  <a:txBody>
                    <a:bodyPr/>
                    <a:lstStyle/>
                    <a:p>
                      <a:pPr marL="0" indent="0" algn="ctr">
                        <a:buNone/>
                      </a:pPr>
                      <a:r>
                        <a:rPr lang="en-US" sz="900" dirty="0">
                          <a:latin typeface="Poppins" charset="0"/>
                          <a:ea typeface="Poppins" charset="0"/>
                          <a:cs typeface="Poppins" charset="0"/>
                        </a:rPr>
                        <a:t>0.96</a:t>
                      </a:r>
                    </a:p>
                  </a:txBody>
                  <a:tcPr marL="54864" marR="54864" marT="54864" marB="54864"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gradFill>
                      <a:gsLst>
                        <a:gs pos="0">
                          <a:schemeClr val="bg2">
                            <a:tint val="90000"/>
                            <a:lumMod val="120000"/>
                          </a:schemeClr>
                        </a:gs>
                        <a:gs pos="100000">
                          <a:schemeClr val="bg2">
                            <a:shade val="98000"/>
                            <a:satMod val="120000"/>
                            <a:lumMod val="98000"/>
                          </a:schemeClr>
                        </a:gs>
                      </a:gsLst>
                      <a:lin ang="5400000" scaled="0"/>
                    </a:gradFill>
                  </a:tcPr>
                </a:tc>
                <a:tc>
                  <a:txBody>
                    <a:bodyPr/>
                    <a:lstStyle/>
                    <a:p>
                      <a:pPr marL="0" indent="0" algn="ctr">
                        <a:buNone/>
                      </a:pPr>
                      <a:r>
                        <a:rPr lang="en-US" sz="900" dirty="0">
                          <a:latin typeface="Poppins" charset="0"/>
                          <a:ea typeface="Poppins" charset="0"/>
                          <a:cs typeface="Poppins" charset="0"/>
                        </a:rPr>
                        <a:t>0.96</a:t>
                      </a:r>
                    </a:p>
                  </a:txBody>
                  <a:tcPr marL="54864" marR="54864" marT="54864" marB="54864"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gradFill>
                      <a:gsLst>
                        <a:gs pos="0">
                          <a:schemeClr val="bg2">
                            <a:tint val="90000"/>
                            <a:lumMod val="120000"/>
                          </a:schemeClr>
                        </a:gs>
                        <a:gs pos="100000">
                          <a:schemeClr val="bg2">
                            <a:shade val="98000"/>
                            <a:satMod val="120000"/>
                            <a:lumMod val="98000"/>
                          </a:schemeClr>
                        </a:gs>
                      </a:gsLst>
                      <a:lin ang="5400000" scaled="0"/>
                    </a:gradFill>
                  </a:tcPr>
                </a:tc>
                <a:extLst>
                  <a:ext uri="{0D108BD9-81ED-4DB2-BD59-A6C34878D82A}">
                    <a16:rowId xmlns:a16="http://schemas.microsoft.com/office/drawing/2014/main" val="10003"/>
                  </a:ext>
                </a:extLst>
              </a:tr>
              <a:tr h="460798">
                <a:tc>
                  <a:txBody>
                    <a:bodyPr/>
                    <a:lstStyle/>
                    <a:p>
                      <a:pPr marL="0" indent="0" algn="ctr">
                        <a:buNone/>
                      </a:pPr>
                      <a:r>
                        <a:rPr lang="en-US" sz="900" dirty="0">
                          <a:latin typeface="Poppins" charset="0"/>
                          <a:ea typeface="Poppins" charset="0"/>
                          <a:cs typeface="Poppins" charset="0"/>
                        </a:rPr>
                        <a:t>MLP</a:t>
                      </a:r>
                    </a:p>
                  </a:txBody>
                  <a:tcPr marL="54864" marR="54864" marT="54864" marB="54864"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gradFill>
                      <a:gsLst>
                        <a:gs pos="0">
                          <a:schemeClr val="bg2">
                            <a:tint val="90000"/>
                            <a:lumMod val="120000"/>
                          </a:schemeClr>
                        </a:gs>
                        <a:gs pos="100000">
                          <a:schemeClr val="bg2">
                            <a:shade val="98000"/>
                            <a:satMod val="120000"/>
                            <a:lumMod val="98000"/>
                          </a:schemeClr>
                        </a:gs>
                      </a:gsLst>
                      <a:lin ang="5400000" scaled="0"/>
                    </a:gradFill>
                  </a:tcPr>
                </a:tc>
                <a:tc>
                  <a:txBody>
                    <a:bodyPr/>
                    <a:lstStyle/>
                    <a:p>
                      <a:pPr marL="0" indent="0" algn="ctr">
                        <a:buNone/>
                      </a:pPr>
                      <a:r>
                        <a:rPr lang="en-US" sz="900" dirty="0">
                          <a:latin typeface="Poppins" charset="0"/>
                          <a:ea typeface="Poppins" charset="0"/>
                          <a:cs typeface="Poppins" charset="0"/>
                        </a:rPr>
                        <a:t>0.97</a:t>
                      </a:r>
                    </a:p>
                  </a:txBody>
                  <a:tcPr marL="54864" marR="54864" marT="54864" marB="54864"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gradFill>
                      <a:gsLst>
                        <a:gs pos="0">
                          <a:schemeClr val="bg2">
                            <a:tint val="90000"/>
                            <a:lumMod val="120000"/>
                          </a:schemeClr>
                        </a:gs>
                        <a:gs pos="100000">
                          <a:schemeClr val="bg2">
                            <a:shade val="98000"/>
                            <a:satMod val="120000"/>
                            <a:lumMod val="98000"/>
                          </a:schemeClr>
                        </a:gs>
                      </a:gsLst>
                      <a:lin ang="5400000" scaled="0"/>
                    </a:gradFill>
                  </a:tcPr>
                </a:tc>
                <a:tc>
                  <a:txBody>
                    <a:bodyPr/>
                    <a:lstStyle/>
                    <a:p>
                      <a:pPr marL="0" indent="0" algn="ctr">
                        <a:buNone/>
                      </a:pPr>
                      <a:r>
                        <a:rPr lang="en-US" sz="900" dirty="0">
                          <a:latin typeface="Poppins" charset="0"/>
                          <a:ea typeface="Poppins" charset="0"/>
                          <a:cs typeface="Poppins" charset="0"/>
                        </a:rPr>
                        <a:t>0.97</a:t>
                      </a:r>
                    </a:p>
                  </a:txBody>
                  <a:tcPr marL="54864" marR="54864" marT="54864" marB="54864"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gradFill>
                      <a:gsLst>
                        <a:gs pos="0">
                          <a:schemeClr val="bg2">
                            <a:tint val="90000"/>
                            <a:lumMod val="120000"/>
                          </a:schemeClr>
                        </a:gs>
                        <a:gs pos="100000">
                          <a:schemeClr val="bg2">
                            <a:shade val="98000"/>
                            <a:satMod val="120000"/>
                            <a:lumMod val="98000"/>
                          </a:schemeClr>
                        </a:gs>
                      </a:gsLst>
                      <a:lin ang="5400000" scaled="0"/>
                    </a:gradFill>
                  </a:tcPr>
                </a:tc>
                <a:tc>
                  <a:txBody>
                    <a:bodyPr/>
                    <a:lstStyle/>
                    <a:p>
                      <a:pPr marL="0" indent="0" algn="ctr">
                        <a:buNone/>
                      </a:pPr>
                      <a:r>
                        <a:rPr lang="en-US" sz="900" dirty="0">
                          <a:latin typeface="Poppins" charset="0"/>
                          <a:ea typeface="Poppins" charset="0"/>
                          <a:cs typeface="Poppins" charset="0"/>
                        </a:rPr>
                        <a:t>0.97</a:t>
                      </a:r>
                    </a:p>
                  </a:txBody>
                  <a:tcPr marL="54864" marR="54864" marT="54864" marB="54864"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gradFill>
                      <a:gsLst>
                        <a:gs pos="0">
                          <a:schemeClr val="bg2">
                            <a:tint val="90000"/>
                            <a:lumMod val="120000"/>
                          </a:schemeClr>
                        </a:gs>
                        <a:gs pos="100000">
                          <a:schemeClr val="bg2">
                            <a:shade val="98000"/>
                            <a:satMod val="120000"/>
                            <a:lumMod val="98000"/>
                          </a:schemeClr>
                        </a:gs>
                      </a:gsLst>
                      <a:lin ang="5400000" scaled="0"/>
                    </a:gradFill>
                  </a:tcPr>
                </a:tc>
                <a:tc>
                  <a:txBody>
                    <a:bodyPr/>
                    <a:lstStyle/>
                    <a:p>
                      <a:pPr marL="0" indent="0" algn="ctr">
                        <a:buNone/>
                      </a:pPr>
                      <a:r>
                        <a:rPr lang="en-US" sz="900" dirty="0">
                          <a:latin typeface="Poppins" charset="0"/>
                          <a:ea typeface="Poppins" charset="0"/>
                          <a:cs typeface="Poppins" charset="0"/>
                        </a:rPr>
                        <a:t>0.97</a:t>
                      </a:r>
                    </a:p>
                  </a:txBody>
                  <a:tcPr marL="54864" marR="54864" marT="54864" marB="54864"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gradFill>
                      <a:gsLst>
                        <a:gs pos="0">
                          <a:schemeClr val="bg2">
                            <a:tint val="90000"/>
                            <a:lumMod val="120000"/>
                          </a:schemeClr>
                        </a:gs>
                        <a:gs pos="100000">
                          <a:schemeClr val="bg2">
                            <a:shade val="98000"/>
                            <a:satMod val="120000"/>
                            <a:lumMod val="98000"/>
                          </a:schemeClr>
                        </a:gs>
                      </a:gsLst>
                      <a:lin ang="5400000" scaled="0"/>
                    </a:gradFill>
                  </a:tcPr>
                </a:tc>
                <a:extLst>
                  <a:ext uri="{0D108BD9-81ED-4DB2-BD59-A6C34878D82A}">
                    <a16:rowId xmlns:a16="http://schemas.microsoft.com/office/drawing/2014/main" val="10004"/>
                  </a:ext>
                </a:extLst>
              </a:tr>
              <a:tr h="460798">
                <a:tc>
                  <a:txBody>
                    <a:bodyPr/>
                    <a:lstStyle/>
                    <a:p>
                      <a:pPr marL="0" indent="0" algn="ctr">
                        <a:buNone/>
                      </a:pPr>
                      <a:r>
                        <a:rPr lang="en-US" sz="900" dirty="0">
                          <a:latin typeface="Poppins" charset="0"/>
                          <a:ea typeface="Poppins" charset="0"/>
                          <a:cs typeface="Poppins" charset="0"/>
                        </a:rPr>
                        <a:t>TPOT</a:t>
                      </a:r>
                    </a:p>
                  </a:txBody>
                  <a:tcPr marL="54864" marR="54864" marT="54864" marB="54864"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gradFill>
                      <a:gsLst>
                        <a:gs pos="0">
                          <a:schemeClr val="bg2">
                            <a:tint val="90000"/>
                            <a:lumMod val="120000"/>
                          </a:schemeClr>
                        </a:gs>
                        <a:gs pos="100000">
                          <a:schemeClr val="bg2">
                            <a:shade val="98000"/>
                            <a:satMod val="120000"/>
                            <a:lumMod val="98000"/>
                          </a:schemeClr>
                        </a:gs>
                      </a:gsLst>
                      <a:lin ang="5400000" scaled="0"/>
                    </a:gradFill>
                  </a:tcPr>
                </a:tc>
                <a:tc>
                  <a:txBody>
                    <a:bodyPr/>
                    <a:lstStyle/>
                    <a:p>
                      <a:pPr marL="0" indent="0" algn="ctr">
                        <a:buNone/>
                      </a:pPr>
                      <a:r>
                        <a:rPr lang="en-US" sz="900" dirty="0">
                          <a:latin typeface="Poppins" charset="0"/>
                          <a:ea typeface="Poppins" charset="0"/>
                          <a:cs typeface="Poppins" charset="0"/>
                        </a:rPr>
                        <a:t>0.96</a:t>
                      </a:r>
                    </a:p>
                  </a:txBody>
                  <a:tcPr marL="54864" marR="54864" marT="54864" marB="54864"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gradFill>
                      <a:gsLst>
                        <a:gs pos="0">
                          <a:schemeClr val="bg2">
                            <a:tint val="90000"/>
                            <a:lumMod val="120000"/>
                          </a:schemeClr>
                        </a:gs>
                        <a:gs pos="100000">
                          <a:schemeClr val="bg2">
                            <a:shade val="98000"/>
                            <a:satMod val="120000"/>
                            <a:lumMod val="98000"/>
                          </a:schemeClr>
                        </a:gs>
                      </a:gsLst>
                      <a:lin ang="5400000" scaled="0"/>
                    </a:gradFill>
                  </a:tcPr>
                </a:tc>
                <a:tc>
                  <a:txBody>
                    <a:bodyPr/>
                    <a:lstStyle/>
                    <a:p>
                      <a:pPr marL="0" indent="0" algn="ctr">
                        <a:buNone/>
                      </a:pPr>
                      <a:r>
                        <a:rPr lang="en-US" sz="900" dirty="0">
                          <a:latin typeface="Poppins" charset="0"/>
                          <a:ea typeface="Poppins" charset="0"/>
                          <a:cs typeface="Poppins" charset="0"/>
                        </a:rPr>
                        <a:t>0.96</a:t>
                      </a:r>
                    </a:p>
                  </a:txBody>
                  <a:tcPr marL="54864" marR="54864" marT="54864" marB="54864"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gradFill>
                      <a:gsLst>
                        <a:gs pos="0">
                          <a:schemeClr val="bg2">
                            <a:tint val="90000"/>
                            <a:lumMod val="120000"/>
                          </a:schemeClr>
                        </a:gs>
                        <a:gs pos="100000">
                          <a:schemeClr val="bg2">
                            <a:shade val="98000"/>
                            <a:satMod val="120000"/>
                            <a:lumMod val="98000"/>
                          </a:schemeClr>
                        </a:gs>
                      </a:gsLst>
                      <a:lin ang="5400000" scaled="0"/>
                    </a:gradFill>
                  </a:tcPr>
                </a:tc>
                <a:tc>
                  <a:txBody>
                    <a:bodyPr/>
                    <a:lstStyle/>
                    <a:p>
                      <a:pPr marL="0" indent="0" algn="ctr">
                        <a:buNone/>
                      </a:pPr>
                      <a:r>
                        <a:rPr lang="en-US" sz="900" dirty="0">
                          <a:latin typeface="Poppins" charset="0"/>
                          <a:ea typeface="Poppins" charset="0"/>
                          <a:cs typeface="Poppins" charset="0"/>
                        </a:rPr>
                        <a:t>0.96</a:t>
                      </a:r>
                      <a:endParaRPr lang="en-US" sz="900" dirty="0">
                        <a:solidFill>
                          <a:srgbClr val="000000"/>
                        </a:solidFill>
                        <a:latin typeface="Poppins" pitchFamily="34" charset="0"/>
                        <a:ea typeface="Poppins" charset="0"/>
                        <a:cs typeface="Poppins" pitchFamily="34" charset="-120"/>
                      </a:endParaRPr>
                    </a:p>
                  </a:txBody>
                  <a:tcPr marL="54864" marR="54864" marT="54864" marB="54864"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gradFill>
                      <a:gsLst>
                        <a:gs pos="0">
                          <a:schemeClr val="bg2">
                            <a:tint val="90000"/>
                            <a:lumMod val="120000"/>
                          </a:schemeClr>
                        </a:gs>
                        <a:gs pos="100000">
                          <a:schemeClr val="bg2">
                            <a:shade val="98000"/>
                            <a:satMod val="120000"/>
                            <a:lumMod val="98000"/>
                          </a:schemeClr>
                        </a:gs>
                      </a:gsLst>
                      <a:lin ang="5400000" scaled="0"/>
                    </a:gradFill>
                  </a:tcPr>
                </a:tc>
                <a:tc>
                  <a:txBody>
                    <a:bodyPr/>
                    <a:lstStyle/>
                    <a:p>
                      <a:pPr marL="0" indent="0" algn="ctr">
                        <a:buNone/>
                      </a:pPr>
                      <a:r>
                        <a:rPr lang="en-US" sz="900" dirty="0">
                          <a:latin typeface="Poppins" charset="0"/>
                          <a:ea typeface="Poppins" charset="0"/>
                          <a:cs typeface="Poppins" charset="0"/>
                        </a:rPr>
                        <a:t>0.96</a:t>
                      </a:r>
                      <a:endParaRPr lang="en-US" sz="900" dirty="0">
                        <a:solidFill>
                          <a:srgbClr val="000000"/>
                        </a:solidFill>
                        <a:latin typeface="Poppins" pitchFamily="34" charset="0"/>
                        <a:ea typeface="Poppins" charset="0"/>
                        <a:cs typeface="Poppins" pitchFamily="34" charset="-120"/>
                      </a:endParaRPr>
                    </a:p>
                  </a:txBody>
                  <a:tcPr marL="54864" marR="54864" marT="54864" marB="54864"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gradFill>
                      <a:gsLst>
                        <a:gs pos="0">
                          <a:schemeClr val="bg2">
                            <a:tint val="90000"/>
                            <a:lumMod val="120000"/>
                          </a:schemeClr>
                        </a:gs>
                        <a:gs pos="100000">
                          <a:schemeClr val="bg2">
                            <a:shade val="98000"/>
                            <a:satMod val="120000"/>
                            <a:lumMod val="98000"/>
                          </a:schemeClr>
                        </a:gs>
                      </a:gsLst>
                      <a:lin ang="5400000" scaled="0"/>
                    </a:gradFill>
                  </a:tcPr>
                </a:tc>
                <a:extLst>
                  <a:ext uri="{0D108BD9-81ED-4DB2-BD59-A6C34878D82A}">
                    <a16:rowId xmlns:a16="http://schemas.microsoft.com/office/drawing/2014/main" val="10005"/>
                  </a:ext>
                </a:extLst>
              </a:tr>
              <a:tr h="460798">
                <a:tc>
                  <a:txBody>
                    <a:bodyPr/>
                    <a:lstStyle/>
                    <a:p>
                      <a:pPr marL="0" indent="0" algn="ctr">
                        <a:buNone/>
                      </a:pPr>
                      <a:r>
                        <a:rPr lang="en-US" sz="900" dirty="0">
                          <a:latin typeface="Poppins" charset="0"/>
                          <a:ea typeface="Poppins" charset="0"/>
                          <a:cs typeface="Poppins" charset="0"/>
                        </a:rPr>
                        <a:t>DNN</a:t>
                      </a:r>
                    </a:p>
                  </a:txBody>
                  <a:tcPr marL="54864" marR="54864" marT="54864" marB="54864"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gradFill>
                      <a:gsLst>
                        <a:gs pos="0">
                          <a:schemeClr val="bg2">
                            <a:tint val="90000"/>
                            <a:lumMod val="120000"/>
                          </a:schemeClr>
                        </a:gs>
                        <a:gs pos="100000">
                          <a:schemeClr val="bg2">
                            <a:shade val="98000"/>
                            <a:satMod val="120000"/>
                            <a:lumMod val="98000"/>
                          </a:schemeClr>
                        </a:gs>
                      </a:gsLst>
                      <a:lin ang="5400000" scaled="0"/>
                    </a:gradFill>
                  </a:tcPr>
                </a:tc>
                <a:tc>
                  <a:txBody>
                    <a:bodyPr/>
                    <a:lstStyle/>
                    <a:p>
                      <a:pPr marL="0" indent="0" algn="ctr">
                        <a:buNone/>
                      </a:pPr>
                      <a:r>
                        <a:rPr lang="en-US" sz="900" dirty="0">
                          <a:latin typeface="Poppins" charset="0"/>
                          <a:ea typeface="Poppins" charset="0"/>
                          <a:cs typeface="Poppins" charset="0"/>
                        </a:rPr>
                        <a:t>0.97</a:t>
                      </a:r>
                    </a:p>
                  </a:txBody>
                  <a:tcPr marL="54864" marR="54864" marT="54864" marB="54864"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gradFill>
                      <a:gsLst>
                        <a:gs pos="0">
                          <a:schemeClr val="bg2">
                            <a:tint val="90000"/>
                            <a:lumMod val="120000"/>
                          </a:schemeClr>
                        </a:gs>
                        <a:gs pos="100000">
                          <a:schemeClr val="bg2">
                            <a:shade val="98000"/>
                            <a:satMod val="120000"/>
                            <a:lumMod val="98000"/>
                          </a:schemeClr>
                        </a:gs>
                      </a:gsLst>
                      <a:lin ang="5400000" scaled="0"/>
                    </a:gra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latin typeface="Poppins" charset="0"/>
                          <a:ea typeface="Poppins" charset="0"/>
                          <a:cs typeface="Poppins" charset="0"/>
                        </a:rPr>
                        <a:t>0.97</a:t>
                      </a:r>
                    </a:p>
                    <a:p>
                      <a:pPr marL="0" indent="0" algn="ctr">
                        <a:buNone/>
                      </a:pPr>
                      <a:endParaRPr lang="en-US" sz="900" dirty="0">
                        <a:latin typeface="Poppins" charset="0"/>
                        <a:ea typeface="Poppins" charset="0"/>
                        <a:cs typeface="Poppins" charset="0"/>
                      </a:endParaRPr>
                    </a:p>
                  </a:txBody>
                  <a:tcPr marL="54864" marR="54864" marT="54864" marB="54864"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gradFill>
                      <a:gsLst>
                        <a:gs pos="0">
                          <a:schemeClr val="bg2">
                            <a:tint val="90000"/>
                            <a:lumMod val="120000"/>
                          </a:schemeClr>
                        </a:gs>
                        <a:gs pos="100000">
                          <a:schemeClr val="bg2">
                            <a:shade val="98000"/>
                            <a:satMod val="120000"/>
                            <a:lumMod val="98000"/>
                          </a:schemeClr>
                        </a:gs>
                      </a:gsLst>
                      <a:lin ang="5400000" scaled="0"/>
                    </a:gra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latin typeface="Poppins" charset="0"/>
                          <a:ea typeface="Poppins" charset="0"/>
                          <a:cs typeface="Poppins" charset="0"/>
                        </a:rPr>
                        <a:t>0.97</a:t>
                      </a:r>
                    </a:p>
                    <a:p>
                      <a:pPr marL="0" indent="0" algn="ctr">
                        <a:buNone/>
                      </a:pPr>
                      <a:endParaRPr lang="en-US" sz="900" dirty="0">
                        <a:solidFill>
                          <a:srgbClr val="000000"/>
                        </a:solidFill>
                        <a:latin typeface="Poppins" pitchFamily="34" charset="0"/>
                        <a:ea typeface="Poppins" charset="0"/>
                        <a:cs typeface="Poppins" pitchFamily="34" charset="-120"/>
                      </a:endParaRPr>
                    </a:p>
                  </a:txBody>
                  <a:tcPr marL="54864" marR="54864" marT="54864" marB="54864"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gradFill>
                      <a:gsLst>
                        <a:gs pos="0">
                          <a:schemeClr val="bg2">
                            <a:tint val="90000"/>
                            <a:lumMod val="120000"/>
                          </a:schemeClr>
                        </a:gs>
                        <a:gs pos="100000">
                          <a:schemeClr val="bg2">
                            <a:shade val="98000"/>
                            <a:satMod val="120000"/>
                            <a:lumMod val="98000"/>
                          </a:schemeClr>
                        </a:gs>
                      </a:gsLst>
                      <a:lin ang="5400000" scaled="0"/>
                    </a:gra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latin typeface="Poppins" charset="0"/>
                          <a:ea typeface="Poppins" charset="0"/>
                          <a:cs typeface="Poppins" charset="0"/>
                        </a:rPr>
                        <a:t>0.97</a:t>
                      </a:r>
                    </a:p>
                    <a:p>
                      <a:pPr marL="0" indent="0" algn="ctr">
                        <a:buNone/>
                      </a:pPr>
                      <a:endParaRPr lang="en-US" sz="900" dirty="0">
                        <a:solidFill>
                          <a:srgbClr val="000000"/>
                        </a:solidFill>
                        <a:latin typeface="Poppins" pitchFamily="34" charset="0"/>
                        <a:ea typeface="Poppins" charset="0"/>
                        <a:cs typeface="Poppins" pitchFamily="34" charset="-120"/>
                      </a:endParaRPr>
                    </a:p>
                  </a:txBody>
                  <a:tcPr marL="54864" marR="54864" marT="54864" marB="54864"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gradFill>
                      <a:gsLst>
                        <a:gs pos="0">
                          <a:schemeClr val="bg2">
                            <a:tint val="90000"/>
                            <a:lumMod val="120000"/>
                          </a:schemeClr>
                        </a:gs>
                        <a:gs pos="100000">
                          <a:schemeClr val="bg2">
                            <a:shade val="98000"/>
                            <a:satMod val="120000"/>
                            <a:lumMod val="98000"/>
                          </a:schemeClr>
                        </a:gs>
                      </a:gsLst>
                      <a:lin ang="5400000" scaled="0"/>
                    </a:gradFill>
                  </a:tcPr>
                </a:tc>
                <a:extLst>
                  <a:ext uri="{0D108BD9-81ED-4DB2-BD59-A6C34878D82A}">
                    <a16:rowId xmlns:a16="http://schemas.microsoft.com/office/drawing/2014/main" val="1346346123"/>
                  </a:ext>
                </a:extLst>
              </a:tr>
              <a:tr h="460798">
                <a:tc>
                  <a:txBody>
                    <a:bodyPr/>
                    <a:lstStyle/>
                    <a:p>
                      <a:pPr marL="0" indent="0" algn="ctr">
                        <a:buNone/>
                      </a:pPr>
                      <a:r>
                        <a:rPr lang="en-US" sz="900" dirty="0">
                          <a:latin typeface="Poppins" charset="0"/>
                          <a:ea typeface="Poppins" charset="0"/>
                          <a:cs typeface="Poppins" charset="0"/>
                        </a:rPr>
                        <a:t>CNN</a:t>
                      </a:r>
                    </a:p>
                  </a:txBody>
                  <a:tcPr marL="54864" marR="54864" marT="54864" marB="54864"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gradFill>
                      <a:gsLst>
                        <a:gs pos="0">
                          <a:schemeClr val="bg2">
                            <a:tint val="90000"/>
                            <a:lumMod val="120000"/>
                          </a:schemeClr>
                        </a:gs>
                        <a:gs pos="100000">
                          <a:schemeClr val="bg2">
                            <a:shade val="98000"/>
                            <a:satMod val="120000"/>
                            <a:lumMod val="98000"/>
                          </a:schemeClr>
                        </a:gs>
                      </a:gsLst>
                      <a:lin ang="5400000" scaled="0"/>
                    </a:gradFill>
                  </a:tcPr>
                </a:tc>
                <a:tc>
                  <a:txBody>
                    <a:bodyPr/>
                    <a:lstStyle/>
                    <a:p>
                      <a:pPr marL="0" indent="0" algn="ctr">
                        <a:buNone/>
                      </a:pPr>
                      <a:r>
                        <a:rPr lang="en-US" sz="900" dirty="0">
                          <a:latin typeface="Poppins" charset="0"/>
                          <a:ea typeface="Poppins" charset="0"/>
                          <a:cs typeface="Poppins" charset="0"/>
                        </a:rPr>
                        <a:t>0.96</a:t>
                      </a:r>
                    </a:p>
                  </a:txBody>
                  <a:tcPr marL="54864" marR="54864" marT="54864" marB="54864"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gradFill>
                      <a:gsLst>
                        <a:gs pos="0">
                          <a:schemeClr val="bg2">
                            <a:tint val="90000"/>
                            <a:lumMod val="120000"/>
                          </a:schemeClr>
                        </a:gs>
                        <a:gs pos="100000">
                          <a:schemeClr val="bg2">
                            <a:shade val="98000"/>
                            <a:satMod val="120000"/>
                            <a:lumMod val="98000"/>
                          </a:schemeClr>
                        </a:gs>
                      </a:gsLst>
                      <a:lin ang="5400000" scaled="0"/>
                    </a:gradFill>
                  </a:tcPr>
                </a:tc>
                <a:tc>
                  <a:txBody>
                    <a:bodyPr/>
                    <a:lstStyle/>
                    <a:p>
                      <a:pPr marL="0" indent="0" algn="ctr">
                        <a:buNone/>
                      </a:pPr>
                      <a:r>
                        <a:rPr lang="en-US" sz="900" dirty="0">
                          <a:latin typeface="Poppins" charset="0"/>
                          <a:ea typeface="Poppins" charset="0"/>
                          <a:cs typeface="Poppins" charset="0"/>
                        </a:rPr>
                        <a:t>0.97</a:t>
                      </a:r>
                    </a:p>
                  </a:txBody>
                  <a:tcPr marL="54864" marR="54864" marT="54864" marB="54864"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gradFill>
                      <a:gsLst>
                        <a:gs pos="0">
                          <a:schemeClr val="bg2">
                            <a:tint val="90000"/>
                            <a:lumMod val="120000"/>
                          </a:schemeClr>
                        </a:gs>
                        <a:gs pos="100000">
                          <a:schemeClr val="bg2">
                            <a:shade val="98000"/>
                            <a:satMod val="120000"/>
                            <a:lumMod val="98000"/>
                          </a:schemeClr>
                        </a:gs>
                      </a:gsLst>
                      <a:lin ang="5400000" scaled="0"/>
                    </a:gradFill>
                  </a:tcPr>
                </a:tc>
                <a:tc>
                  <a:txBody>
                    <a:bodyPr/>
                    <a:lstStyle/>
                    <a:p>
                      <a:pPr marL="0" indent="0" algn="ctr">
                        <a:buNone/>
                      </a:pPr>
                      <a:r>
                        <a:rPr lang="en-US" sz="900" dirty="0">
                          <a:solidFill>
                            <a:schemeClr val="tx1"/>
                          </a:solidFill>
                          <a:latin typeface="Poppins" pitchFamily="34" charset="0"/>
                          <a:ea typeface="Poppins" charset="0"/>
                          <a:cs typeface="Poppins" pitchFamily="34" charset="-120"/>
                        </a:rPr>
                        <a:t>0.96</a:t>
                      </a:r>
                    </a:p>
                  </a:txBody>
                  <a:tcPr marL="54864" marR="54864" marT="54864" marB="54864"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gradFill>
                      <a:gsLst>
                        <a:gs pos="0">
                          <a:schemeClr val="bg2">
                            <a:tint val="90000"/>
                            <a:lumMod val="120000"/>
                          </a:schemeClr>
                        </a:gs>
                        <a:gs pos="100000">
                          <a:schemeClr val="bg2">
                            <a:shade val="98000"/>
                            <a:satMod val="120000"/>
                            <a:lumMod val="98000"/>
                          </a:schemeClr>
                        </a:gs>
                      </a:gsLst>
                      <a:lin ang="5400000" scaled="0"/>
                    </a:gradFill>
                  </a:tcPr>
                </a:tc>
                <a:tc>
                  <a:txBody>
                    <a:bodyPr/>
                    <a:lstStyle/>
                    <a:p>
                      <a:pPr marL="0" indent="0" algn="ctr">
                        <a:buNone/>
                      </a:pPr>
                      <a:r>
                        <a:rPr lang="en-US" sz="900" dirty="0">
                          <a:solidFill>
                            <a:schemeClr val="tx1"/>
                          </a:solidFill>
                          <a:latin typeface="Poppins" pitchFamily="34" charset="0"/>
                          <a:ea typeface="Poppins" charset="0"/>
                          <a:cs typeface="Poppins" pitchFamily="34" charset="-120"/>
                        </a:rPr>
                        <a:t>0.96</a:t>
                      </a:r>
                    </a:p>
                  </a:txBody>
                  <a:tcPr marL="54864" marR="54864" marT="54864" marB="54864"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gradFill>
                      <a:gsLst>
                        <a:gs pos="0">
                          <a:schemeClr val="bg2">
                            <a:tint val="90000"/>
                            <a:lumMod val="120000"/>
                          </a:schemeClr>
                        </a:gs>
                        <a:gs pos="100000">
                          <a:schemeClr val="bg2">
                            <a:shade val="98000"/>
                            <a:satMod val="120000"/>
                            <a:lumMod val="98000"/>
                          </a:schemeClr>
                        </a:gs>
                      </a:gsLst>
                      <a:lin ang="5400000" scaled="0"/>
                    </a:gradFill>
                  </a:tcPr>
                </a:tc>
                <a:extLst>
                  <a:ext uri="{0D108BD9-81ED-4DB2-BD59-A6C34878D82A}">
                    <a16:rowId xmlns:a16="http://schemas.microsoft.com/office/drawing/2014/main" val="2410875685"/>
                  </a:ext>
                </a:extLst>
              </a:tr>
              <a:tr h="460798">
                <a:tc>
                  <a:txBody>
                    <a:bodyPr/>
                    <a:lstStyle/>
                    <a:p>
                      <a:pPr marL="0" indent="0" algn="ctr">
                        <a:buNone/>
                      </a:pPr>
                      <a:r>
                        <a:rPr lang="en-US" sz="900" dirty="0">
                          <a:latin typeface="Poppins" charset="0"/>
                          <a:ea typeface="Poppins" charset="0"/>
                          <a:cs typeface="Poppins" charset="0"/>
                        </a:rPr>
                        <a:t>LSTM</a:t>
                      </a:r>
                    </a:p>
                  </a:txBody>
                  <a:tcPr marL="54864" marR="54864" marT="54864" marB="54864"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gradFill>
                      <a:gsLst>
                        <a:gs pos="0">
                          <a:schemeClr val="bg2">
                            <a:tint val="90000"/>
                            <a:lumMod val="120000"/>
                          </a:schemeClr>
                        </a:gs>
                        <a:gs pos="100000">
                          <a:schemeClr val="bg2">
                            <a:shade val="98000"/>
                            <a:satMod val="120000"/>
                            <a:lumMod val="98000"/>
                          </a:schemeClr>
                        </a:gs>
                      </a:gsLst>
                      <a:lin ang="5400000" scaled="0"/>
                    </a:gradFill>
                  </a:tcPr>
                </a:tc>
                <a:tc>
                  <a:txBody>
                    <a:bodyPr/>
                    <a:lstStyle/>
                    <a:p>
                      <a:pPr marL="0" indent="0" algn="ctr">
                        <a:buNone/>
                      </a:pPr>
                      <a:r>
                        <a:rPr lang="en-US" sz="900" dirty="0">
                          <a:latin typeface="Poppins" charset="0"/>
                          <a:ea typeface="Poppins" charset="0"/>
                          <a:cs typeface="Poppins" charset="0"/>
                        </a:rPr>
                        <a:t>0.92</a:t>
                      </a:r>
                    </a:p>
                  </a:txBody>
                  <a:tcPr marL="54864" marR="54864" marT="54864" marB="54864"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gradFill>
                      <a:gsLst>
                        <a:gs pos="0">
                          <a:schemeClr val="bg2">
                            <a:tint val="90000"/>
                            <a:lumMod val="120000"/>
                          </a:schemeClr>
                        </a:gs>
                        <a:gs pos="100000">
                          <a:schemeClr val="bg2">
                            <a:shade val="98000"/>
                            <a:satMod val="120000"/>
                            <a:lumMod val="98000"/>
                          </a:schemeClr>
                        </a:gs>
                      </a:gsLst>
                      <a:lin ang="5400000" scaled="0"/>
                    </a:gradFill>
                  </a:tcPr>
                </a:tc>
                <a:tc>
                  <a:txBody>
                    <a:bodyPr/>
                    <a:lstStyle/>
                    <a:p>
                      <a:pPr marL="0" indent="0" algn="ctr">
                        <a:buNone/>
                      </a:pPr>
                      <a:r>
                        <a:rPr lang="en-US" sz="900" dirty="0">
                          <a:latin typeface="Poppins" charset="0"/>
                          <a:ea typeface="Poppins" charset="0"/>
                          <a:cs typeface="Poppins" charset="0"/>
                        </a:rPr>
                        <a:t>0.92</a:t>
                      </a:r>
                    </a:p>
                  </a:txBody>
                  <a:tcPr marL="54864" marR="54864" marT="54864" marB="54864"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gradFill>
                      <a:gsLst>
                        <a:gs pos="0">
                          <a:schemeClr val="bg2">
                            <a:tint val="90000"/>
                            <a:lumMod val="120000"/>
                          </a:schemeClr>
                        </a:gs>
                        <a:gs pos="100000">
                          <a:schemeClr val="bg2">
                            <a:shade val="98000"/>
                            <a:satMod val="120000"/>
                            <a:lumMod val="98000"/>
                          </a:schemeClr>
                        </a:gs>
                      </a:gsLst>
                      <a:lin ang="5400000" scaled="0"/>
                    </a:gradFill>
                  </a:tcPr>
                </a:tc>
                <a:tc>
                  <a:txBody>
                    <a:bodyPr/>
                    <a:lstStyle/>
                    <a:p>
                      <a:pPr marL="0" indent="0" algn="ctr">
                        <a:buNone/>
                      </a:pPr>
                      <a:r>
                        <a:rPr lang="en-US" sz="900" dirty="0">
                          <a:solidFill>
                            <a:schemeClr val="tx1"/>
                          </a:solidFill>
                          <a:latin typeface="Poppins" pitchFamily="34" charset="0"/>
                          <a:ea typeface="Poppins" charset="0"/>
                          <a:cs typeface="Poppins" pitchFamily="34" charset="-120"/>
                        </a:rPr>
                        <a:t>0.92</a:t>
                      </a:r>
                    </a:p>
                  </a:txBody>
                  <a:tcPr marL="54864" marR="54864" marT="54864" marB="54864"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gradFill>
                      <a:gsLst>
                        <a:gs pos="0">
                          <a:schemeClr val="bg2">
                            <a:tint val="90000"/>
                            <a:lumMod val="120000"/>
                          </a:schemeClr>
                        </a:gs>
                        <a:gs pos="100000">
                          <a:schemeClr val="bg2">
                            <a:shade val="98000"/>
                            <a:satMod val="120000"/>
                            <a:lumMod val="98000"/>
                          </a:schemeClr>
                        </a:gs>
                      </a:gsLst>
                      <a:lin ang="5400000" scaled="0"/>
                    </a:gradFill>
                  </a:tcPr>
                </a:tc>
                <a:tc>
                  <a:txBody>
                    <a:bodyPr/>
                    <a:lstStyle/>
                    <a:p>
                      <a:pPr marL="0" indent="0" algn="ctr">
                        <a:buNone/>
                      </a:pPr>
                      <a:r>
                        <a:rPr lang="en-US" sz="900" dirty="0">
                          <a:solidFill>
                            <a:schemeClr val="tx1"/>
                          </a:solidFill>
                          <a:latin typeface="Poppins" pitchFamily="34" charset="0"/>
                          <a:ea typeface="Poppins" charset="0"/>
                          <a:cs typeface="Poppins" pitchFamily="34" charset="-120"/>
                        </a:rPr>
                        <a:t>0.92</a:t>
                      </a:r>
                    </a:p>
                  </a:txBody>
                  <a:tcPr marL="54864" marR="54864" marT="54864" marB="54864"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gradFill>
                      <a:gsLst>
                        <a:gs pos="0">
                          <a:schemeClr val="bg2">
                            <a:tint val="90000"/>
                            <a:lumMod val="120000"/>
                          </a:schemeClr>
                        </a:gs>
                        <a:gs pos="100000">
                          <a:schemeClr val="bg2">
                            <a:shade val="98000"/>
                            <a:satMod val="120000"/>
                            <a:lumMod val="98000"/>
                          </a:schemeClr>
                        </a:gs>
                      </a:gsLst>
                      <a:lin ang="5400000" scaled="0"/>
                    </a:gradFill>
                  </a:tcPr>
                </a:tc>
                <a:extLst>
                  <a:ext uri="{0D108BD9-81ED-4DB2-BD59-A6C34878D82A}">
                    <a16:rowId xmlns:a16="http://schemas.microsoft.com/office/drawing/2014/main" val="4089105758"/>
                  </a:ext>
                </a:extLst>
              </a:tr>
            </a:tbl>
          </a:graphicData>
        </a:graphic>
      </p:graphicFrame>
      <p:sp>
        <p:nvSpPr>
          <p:cNvPr id="3" name="Text 0"/>
          <p:cNvSpPr/>
          <p:nvPr/>
        </p:nvSpPr>
        <p:spPr>
          <a:xfrm>
            <a:off x="635000" y="900430"/>
            <a:ext cx="10439400" cy="1320800"/>
          </a:xfrm>
          <a:prstGeom prst="rect">
            <a:avLst/>
          </a:prstGeom>
          <a:noFill/>
          <a:ln/>
        </p:spPr>
        <p:txBody>
          <a:bodyPr wrap="square" rtlCol="0" anchor="t" anchorCtr="0"/>
          <a:lstStyle/>
          <a:p>
            <a:pPr marL="0" indent="0">
              <a:buNone/>
            </a:pPr>
            <a:r>
              <a:rPr lang="en-US" sz="4000" dirty="0">
                <a:latin typeface="Poppins"/>
                <a:cs typeface="Poppins"/>
              </a:rPr>
              <a:t>Comparative Analysis of Models</a:t>
            </a:r>
          </a:p>
        </p:txBody>
      </p:sp>
      <p:sp>
        <p:nvSpPr>
          <p:cNvPr id="4" name="Shape 1"/>
          <p:cNvSpPr/>
          <p:nvPr/>
        </p:nvSpPr>
        <p:spPr>
          <a:xfrm>
            <a:off x="914400" y="1771650"/>
            <a:ext cx="914400" cy="914400"/>
          </a:xfrm>
          <a:prstGeom prst="line">
            <a:avLst/>
          </a:prstGeom>
          <a:noFill/>
          <a:ln/>
        </p:spPr>
      </p:sp>
    </p:spTree>
    <p:extLst>
      <p:ext uri="{BB962C8B-B14F-4D97-AF65-F5344CB8AC3E}">
        <p14:creationId xmlns:p14="http://schemas.microsoft.com/office/powerpoint/2010/main" val="4036618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B1A1870-E866-8852-929C-0DCFC64D0DAF}"/>
              </a:ext>
            </a:extLst>
          </p:cNvPr>
          <p:cNvSpPr>
            <a:spLocks noGrp="1"/>
          </p:cNvSpPr>
          <p:nvPr>
            <p:ph type="title"/>
          </p:nvPr>
        </p:nvSpPr>
        <p:spPr>
          <a:xfrm>
            <a:off x="521805" y="2789238"/>
            <a:ext cx="8229600" cy="1143000"/>
          </a:xfrm>
        </p:spPr>
        <p:txBody>
          <a:bodyPr/>
          <a:lstStyle/>
          <a:p>
            <a:pPr algn="ctr"/>
            <a:r>
              <a:rPr lang="en-IN" dirty="0"/>
              <a:t>THANK YOU !!</a:t>
            </a:r>
          </a:p>
        </p:txBody>
      </p:sp>
    </p:spTree>
    <p:extLst>
      <p:ext uri="{BB962C8B-B14F-4D97-AF65-F5344CB8AC3E}">
        <p14:creationId xmlns:p14="http://schemas.microsoft.com/office/powerpoint/2010/main" val="3283641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pPr>
              <a:buFont typeface="Wingdings" panose="05000000000000000000" pitchFamily="2" charset="2"/>
              <a:buChar char="Ø"/>
            </a:pPr>
            <a:endParaRPr dirty="0"/>
          </a:p>
          <a:p>
            <a:pPr>
              <a:buFont typeface="Wingdings" panose="05000000000000000000" pitchFamily="2" charset="2"/>
              <a:buChar char="Ø"/>
            </a:pPr>
            <a:r>
              <a:rPr dirty="0"/>
              <a:t>Objective</a:t>
            </a:r>
          </a:p>
          <a:p>
            <a:pPr>
              <a:buFont typeface="Wingdings" panose="05000000000000000000" pitchFamily="2" charset="2"/>
              <a:buChar char="Ø"/>
            </a:pPr>
            <a:r>
              <a:rPr dirty="0"/>
              <a:t> Dataset Overview</a:t>
            </a:r>
          </a:p>
          <a:p>
            <a:pPr>
              <a:buFont typeface="Wingdings" panose="05000000000000000000" pitchFamily="2" charset="2"/>
              <a:buChar char="Ø"/>
            </a:pPr>
            <a:r>
              <a:rPr dirty="0"/>
              <a:t> Data Preprocessing</a:t>
            </a:r>
          </a:p>
          <a:p>
            <a:pPr>
              <a:buFont typeface="Wingdings" panose="05000000000000000000" pitchFamily="2" charset="2"/>
              <a:buChar char="Ø"/>
            </a:pPr>
            <a:r>
              <a:rPr dirty="0"/>
              <a:t> Model</a:t>
            </a:r>
            <a:r>
              <a:rPr lang="en-IN" dirty="0"/>
              <a:t> Overview and Training</a:t>
            </a:r>
          </a:p>
          <a:p>
            <a:pPr>
              <a:buFont typeface="Wingdings" panose="05000000000000000000" pitchFamily="2" charset="2"/>
              <a:buChar char="Ø"/>
            </a:pPr>
            <a:r>
              <a:rPr lang="en-IN" dirty="0"/>
              <a:t> Model Evaluation </a:t>
            </a:r>
          </a:p>
          <a:p>
            <a:pPr marL="0" indent="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Objective</a:t>
            </a:r>
          </a:p>
        </p:txBody>
      </p:sp>
      <p:sp>
        <p:nvSpPr>
          <p:cNvPr id="3" name="Content Placeholder 2"/>
          <p:cNvSpPr>
            <a:spLocks noGrp="1"/>
          </p:cNvSpPr>
          <p:nvPr>
            <p:ph idx="1"/>
          </p:nvPr>
        </p:nvSpPr>
        <p:spPr/>
        <p:txBody>
          <a:bodyPr wrap="square">
            <a:normAutofit/>
          </a:bodyPr>
          <a:lstStyle/>
          <a:p>
            <a:endParaRPr/>
          </a:p>
          <a:p>
            <a:r>
              <a:t>Develop a predictive model that uses patient diagnostic characteristics to predict if the cancer is malignant or benign. This model will help physicians and healthcare professionals identify the stage of cancer, and the factors contributing to the diagnosis in order to implement more effective prevention strategies.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Dataset Overview</a:t>
            </a:r>
          </a:p>
        </p:txBody>
      </p:sp>
      <p:sp>
        <p:nvSpPr>
          <p:cNvPr id="3" name="Content Placeholder 2"/>
          <p:cNvSpPr>
            <a:spLocks noGrp="1"/>
          </p:cNvSpPr>
          <p:nvPr>
            <p:ph idx="1"/>
          </p:nvPr>
        </p:nvSpPr>
        <p:spPr/>
        <p:txBody>
          <a:bodyPr wrap="square">
            <a:normAutofit/>
          </a:bodyPr>
          <a:lstStyle/>
          <a:p>
            <a:endParaRPr/>
          </a:p>
          <a:p>
            <a:r>
              <a:t>The dataset is downloaded from Kaggle, which was retrieved from UCI Machine Learning Repository. It contains 30 features and 569 samples, including 212 malignant and 357 benign cases. The features are computed from a digitized image of a fine needle aspirate (FNA) of a breast mass, describing characteristics of the cell nuclei present in the image.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Preprocessing</a:t>
            </a:r>
          </a:p>
        </p:txBody>
      </p:sp>
      <p:sp>
        <p:nvSpPr>
          <p:cNvPr id="3" name="Content Placeholder 2"/>
          <p:cNvSpPr>
            <a:spLocks noGrp="1"/>
          </p:cNvSpPr>
          <p:nvPr>
            <p:ph idx="1"/>
          </p:nvPr>
        </p:nvSpPr>
        <p:spPr>
          <a:xfrm>
            <a:off x="362779" y="1818861"/>
            <a:ext cx="8229600" cy="4358309"/>
          </a:xfrm>
        </p:spPr>
        <p:txBody>
          <a:bodyPr wrap="square">
            <a:normAutofit/>
          </a:bodyPr>
          <a:lstStyle/>
          <a:p>
            <a:pPr marL="0" indent="0">
              <a:buNone/>
            </a:pPr>
            <a:endParaRPr sz="1600" dirty="0"/>
          </a:p>
          <a:p>
            <a:pPr marL="0" indent="0">
              <a:buNone/>
            </a:pPr>
            <a:r>
              <a:rPr sz="1600" dirty="0"/>
              <a:t>Data preprocessing involves handling missing values, encoding categorical variables, and feature scaling. In this project, there were no missing values in the dataset. The features were scaled using Standard</a:t>
            </a:r>
            <a:r>
              <a:rPr lang="en-IN" sz="1600" dirty="0"/>
              <a:t> </a:t>
            </a:r>
            <a:r>
              <a:rPr sz="1600" dirty="0"/>
              <a:t>Scaler to normalize the data before feeding it into the machine learning models.</a:t>
            </a:r>
            <a:endParaRPr lang="en-IN" sz="1600" dirty="0"/>
          </a:p>
          <a:p>
            <a:pPr marL="0" indent="0">
              <a:buNone/>
            </a:pPr>
            <a:r>
              <a:rPr lang="en-GB" sz="1600" b="1" dirty="0"/>
              <a:t>Label Encoding </a:t>
            </a:r>
            <a:r>
              <a:rPr lang="en-GB" sz="1600" dirty="0"/>
              <a:t>is a technique where each unique category in a categorical variable is converted into a numerical value. The diagnosis column in the Data Frame (</a:t>
            </a:r>
            <a:r>
              <a:rPr lang="en-GB" sz="1600" dirty="0" err="1"/>
              <a:t>df_clean</a:t>
            </a:r>
            <a:r>
              <a:rPr lang="en-GB" sz="1600" dirty="0"/>
              <a:t>) contains categorical values 'B' for benign and 'M' for malignant.</a:t>
            </a:r>
          </a:p>
          <a:p>
            <a:pPr marL="0" indent="0">
              <a:buNone/>
            </a:pPr>
            <a:r>
              <a:rPr lang="en-GB" sz="1600" dirty="0"/>
              <a:t>The map function is used to replace 'B' with 0 and 'M' with 1, effectively converting the categorical data into numerical data that can be used by machine learning models.</a:t>
            </a:r>
            <a:endParaRPr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5556E-25F5-3F0A-2E75-42E14E41A6D9}"/>
              </a:ext>
            </a:extLst>
          </p:cNvPr>
          <p:cNvSpPr>
            <a:spLocks noGrp="1"/>
          </p:cNvSpPr>
          <p:nvPr>
            <p:ph type="title"/>
          </p:nvPr>
        </p:nvSpPr>
        <p:spPr/>
        <p:txBody>
          <a:bodyPr/>
          <a:lstStyle/>
          <a:p>
            <a:r>
              <a:rPr lang="en-IN" dirty="0"/>
              <a:t>Models </a:t>
            </a:r>
          </a:p>
        </p:txBody>
      </p:sp>
      <p:sp>
        <p:nvSpPr>
          <p:cNvPr id="3" name="Content Placeholder 2">
            <a:extLst>
              <a:ext uri="{FF2B5EF4-FFF2-40B4-BE49-F238E27FC236}">
                <a16:creationId xmlns:a16="http://schemas.microsoft.com/office/drawing/2014/main" id="{FEE43E7F-DE10-FCBB-E4DA-CF034207B8AD}"/>
              </a:ext>
            </a:extLst>
          </p:cNvPr>
          <p:cNvSpPr>
            <a:spLocks noGrp="1"/>
          </p:cNvSpPr>
          <p:nvPr>
            <p:ph idx="1"/>
          </p:nvPr>
        </p:nvSpPr>
        <p:spPr/>
        <p:txBody>
          <a:bodyPr>
            <a:normAutofit/>
          </a:bodyPr>
          <a:lstStyle/>
          <a:p>
            <a:r>
              <a:rPr lang="en-IN" dirty="0"/>
              <a:t>Random Forest</a:t>
            </a:r>
          </a:p>
          <a:p>
            <a:r>
              <a:rPr lang="en-IN" dirty="0"/>
              <a:t>Gradient Boosting </a:t>
            </a:r>
          </a:p>
          <a:p>
            <a:r>
              <a:rPr lang="en-IN" dirty="0" err="1"/>
              <a:t>XGBoost</a:t>
            </a:r>
            <a:endParaRPr lang="en-IN" dirty="0"/>
          </a:p>
          <a:p>
            <a:r>
              <a:rPr lang="en-IN" dirty="0"/>
              <a:t>MLP Classifier</a:t>
            </a:r>
          </a:p>
          <a:p>
            <a:r>
              <a:rPr lang="en-IN" dirty="0"/>
              <a:t>TPOT</a:t>
            </a:r>
          </a:p>
          <a:p>
            <a:r>
              <a:rPr lang="en-IN" dirty="0"/>
              <a:t>DNN </a:t>
            </a:r>
          </a:p>
          <a:p>
            <a:r>
              <a:rPr lang="en-IN" dirty="0"/>
              <a:t>CNN</a:t>
            </a:r>
          </a:p>
          <a:p>
            <a:r>
              <a:rPr lang="en-IN" dirty="0"/>
              <a:t>LSTM</a:t>
            </a:r>
          </a:p>
        </p:txBody>
      </p:sp>
    </p:spTree>
    <p:extLst>
      <p:ext uri="{BB962C8B-B14F-4D97-AF65-F5344CB8AC3E}">
        <p14:creationId xmlns:p14="http://schemas.microsoft.com/office/powerpoint/2010/main" val="48291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8710E-F223-C52F-4D3F-3E6AB1A46F7D}"/>
              </a:ext>
            </a:extLst>
          </p:cNvPr>
          <p:cNvSpPr>
            <a:spLocks noGrp="1"/>
          </p:cNvSpPr>
          <p:nvPr>
            <p:ph type="title"/>
          </p:nvPr>
        </p:nvSpPr>
        <p:spPr>
          <a:xfrm>
            <a:off x="685800" y="384226"/>
            <a:ext cx="7829550" cy="1325563"/>
          </a:xfrm>
        </p:spPr>
        <p:txBody>
          <a:bodyPr/>
          <a:lstStyle/>
          <a:p>
            <a:r>
              <a:rPr lang="en-GB" dirty="0" err="1"/>
              <a:t>XGBoost</a:t>
            </a:r>
            <a:r>
              <a:rPr lang="en-GB" dirty="0"/>
              <a:t>, Gradient Boosting, and Random Forest</a:t>
            </a:r>
            <a:endParaRPr lang="en-IN" dirty="0"/>
          </a:p>
        </p:txBody>
      </p:sp>
      <p:sp>
        <p:nvSpPr>
          <p:cNvPr id="3" name="Text Placeholder 2">
            <a:extLst>
              <a:ext uri="{FF2B5EF4-FFF2-40B4-BE49-F238E27FC236}">
                <a16:creationId xmlns:a16="http://schemas.microsoft.com/office/drawing/2014/main" id="{4E652B88-C2D2-6878-3CC3-F219F54FC66E}"/>
              </a:ext>
            </a:extLst>
          </p:cNvPr>
          <p:cNvSpPr>
            <a:spLocks noGrp="1"/>
          </p:cNvSpPr>
          <p:nvPr>
            <p:ph type="body" sz="quarter" idx="13"/>
          </p:nvPr>
        </p:nvSpPr>
        <p:spPr>
          <a:xfrm>
            <a:off x="628650" y="1525916"/>
            <a:ext cx="2188028" cy="743178"/>
          </a:xfrm>
        </p:spPr>
        <p:txBody>
          <a:bodyPr/>
          <a:lstStyle/>
          <a:p>
            <a:r>
              <a:rPr lang="en-IN" dirty="0"/>
              <a:t>Gradient Boosting</a:t>
            </a:r>
          </a:p>
        </p:txBody>
      </p:sp>
      <p:sp>
        <p:nvSpPr>
          <p:cNvPr id="4" name="Text Placeholder 3">
            <a:extLst>
              <a:ext uri="{FF2B5EF4-FFF2-40B4-BE49-F238E27FC236}">
                <a16:creationId xmlns:a16="http://schemas.microsoft.com/office/drawing/2014/main" id="{278BCDAA-1BDB-CE1D-1DDB-2E1C25FB3D3B}"/>
              </a:ext>
            </a:extLst>
          </p:cNvPr>
          <p:cNvSpPr>
            <a:spLocks noGrp="1"/>
          </p:cNvSpPr>
          <p:nvPr>
            <p:ph type="body" sz="quarter" idx="14"/>
          </p:nvPr>
        </p:nvSpPr>
        <p:spPr>
          <a:xfrm>
            <a:off x="3348777" y="1525916"/>
            <a:ext cx="2188028" cy="743178"/>
          </a:xfrm>
        </p:spPr>
        <p:txBody>
          <a:bodyPr/>
          <a:lstStyle/>
          <a:p>
            <a:r>
              <a:rPr lang="en-IN" dirty="0"/>
              <a:t>XGBOOST</a:t>
            </a:r>
          </a:p>
        </p:txBody>
      </p:sp>
      <p:sp>
        <p:nvSpPr>
          <p:cNvPr id="5" name="Text Placeholder 4">
            <a:extLst>
              <a:ext uri="{FF2B5EF4-FFF2-40B4-BE49-F238E27FC236}">
                <a16:creationId xmlns:a16="http://schemas.microsoft.com/office/drawing/2014/main" id="{069140E5-AEEB-BF16-51DA-22B1B753D413}"/>
              </a:ext>
            </a:extLst>
          </p:cNvPr>
          <p:cNvSpPr>
            <a:spLocks noGrp="1"/>
          </p:cNvSpPr>
          <p:nvPr>
            <p:ph type="body" sz="quarter" idx="15"/>
          </p:nvPr>
        </p:nvSpPr>
        <p:spPr>
          <a:xfrm>
            <a:off x="6011754" y="1525916"/>
            <a:ext cx="2188028" cy="743178"/>
          </a:xfrm>
        </p:spPr>
        <p:txBody>
          <a:bodyPr/>
          <a:lstStyle/>
          <a:p>
            <a:r>
              <a:rPr lang="en-IN" dirty="0"/>
              <a:t>Random Forest</a:t>
            </a:r>
          </a:p>
        </p:txBody>
      </p:sp>
      <p:sp>
        <p:nvSpPr>
          <p:cNvPr id="6" name="Text Placeholder 5">
            <a:extLst>
              <a:ext uri="{FF2B5EF4-FFF2-40B4-BE49-F238E27FC236}">
                <a16:creationId xmlns:a16="http://schemas.microsoft.com/office/drawing/2014/main" id="{81B3F2FF-B1BD-6283-D043-40E352365576}"/>
              </a:ext>
            </a:extLst>
          </p:cNvPr>
          <p:cNvSpPr>
            <a:spLocks noGrp="1"/>
          </p:cNvSpPr>
          <p:nvPr>
            <p:ph type="body" sz="quarter" idx="16"/>
          </p:nvPr>
        </p:nvSpPr>
        <p:spPr>
          <a:xfrm>
            <a:off x="559153" y="2612422"/>
            <a:ext cx="2188028" cy="2777987"/>
          </a:xfrm>
        </p:spPr>
        <p:txBody>
          <a:bodyPr/>
          <a:lstStyle/>
          <a:p>
            <a:r>
              <a:rPr lang="en-GB" dirty="0"/>
              <a:t>Gradient Boosting is another ensemble method that builds models sequentially, with each new model correcting the errors of the previous one.</a:t>
            </a:r>
          </a:p>
          <a:p>
            <a:pPr marL="171450" indent="-171450">
              <a:buFont typeface="Wingdings" panose="05000000000000000000" pitchFamily="2" charset="2"/>
              <a:buChar char="Ø"/>
            </a:pPr>
            <a:r>
              <a:rPr lang="en-IN" dirty="0"/>
              <a:t>Sequential Learning</a:t>
            </a:r>
          </a:p>
          <a:p>
            <a:pPr marL="171450" indent="-171450">
              <a:buFont typeface="Wingdings" panose="05000000000000000000" pitchFamily="2" charset="2"/>
              <a:buChar char="Ø"/>
            </a:pPr>
            <a:r>
              <a:rPr lang="en-IN" dirty="0"/>
              <a:t>Loss Minimization</a:t>
            </a:r>
          </a:p>
          <a:p>
            <a:pPr marL="171450" indent="-171450">
              <a:buFont typeface="Wingdings" panose="05000000000000000000" pitchFamily="2" charset="2"/>
              <a:buChar char="Ø"/>
            </a:pPr>
            <a:r>
              <a:rPr lang="en-IN" dirty="0"/>
              <a:t>Learning Rate</a:t>
            </a:r>
          </a:p>
          <a:p>
            <a:pPr marL="171450" indent="-171450">
              <a:buFont typeface="Wingdings" panose="05000000000000000000" pitchFamily="2" charset="2"/>
              <a:buChar char="Ø"/>
            </a:pPr>
            <a:r>
              <a:rPr lang="en-IN" dirty="0"/>
              <a:t>Regularization</a:t>
            </a:r>
          </a:p>
          <a:p>
            <a:r>
              <a:rPr lang="en-GB" dirty="0"/>
              <a:t>Gradient Boosting is useful for its accuracy and ability to model complex relationships between features and the target variable, making it effective for nuanced medical predictions where subtle patterns are crucial.</a:t>
            </a:r>
            <a:endParaRPr lang="en-IN" dirty="0"/>
          </a:p>
        </p:txBody>
      </p:sp>
      <p:sp>
        <p:nvSpPr>
          <p:cNvPr id="7" name="Text Placeholder 6">
            <a:extLst>
              <a:ext uri="{FF2B5EF4-FFF2-40B4-BE49-F238E27FC236}">
                <a16:creationId xmlns:a16="http://schemas.microsoft.com/office/drawing/2014/main" id="{EAA9FDC6-DFC2-86D3-0F4E-B5A491FEE533}"/>
              </a:ext>
            </a:extLst>
          </p:cNvPr>
          <p:cNvSpPr>
            <a:spLocks noGrp="1"/>
          </p:cNvSpPr>
          <p:nvPr>
            <p:ph type="body" sz="quarter" idx="17"/>
          </p:nvPr>
        </p:nvSpPr>
        <p:spPr>
          <a:xfrm>
            <a:off x="3221826" y="2394103"/>
            <a:ext cx="2228317" cy="3440508"/>
          </a:xfrm>
        </p:spPr>
        <p:txBody>
          <a:bodyPr/>
          <a:lstStyle/>
          <a:p>
            <a:r>
              <a:rPr lang="en-GB" dirty="0" err="1"/>
              <a:t>XGBoost</a:t>
            </a:r>
            <a:r>
              <a:rPr lang="en-GB" dirty="0"/>
              <a:t> is an optimized version of the Gradient Boosting algorithm. It builds an ensemble of weak learners, typically decision trees, in a sequential manner.</a:t>
            </a:r>
          </a:p>
          <a:p>
            <a:pPr marL="171450" indent="-171450">
              <a:buFont typeface="Wingdings" panose="05000000000000000000" pitchFamily="2" charset="2"/>
              <a:buChar char="Ø"/>
            </a:pPr>
            <a:r>
              <a:rPr lang="en-IN" dirty="0"/>
              <a:t>Initialization</a:t>
            </a:r>
          </a:p>
          <a:p>
            <a:pPr marL="171450" indent="-171450">
              <a:buFont typeface="Wingdings" panose="05000000000000000000" pitchFamily="2" charset="2"/>
              <a:buChar char="Ø"/>
            </a:pPr>
            <a:r>
              <a:rPr lang="en-IN" dirty="0"/>
              <a:t>Tree Construction</a:t>
            </a:r>
          </a:p>
          <a:p>
            <a:pPr marL="171450" indent="-171450">
              <a:buFont typeface="Wingdings" panose="05000000000000000000" pitchFamily="2" charset="2"/>
              <a:buChar char="Ø"/>
            </a:pPr>
            <a:r>
              <a:rPr lang="en-IN" dirty="0"/>
              <a:t>Loss Function</a:t>
            </a:r>
          </a:p>
          <a:p>
            <a:pPr marL="171450" indent="-171450">
              <a:buFont typeface="Wingdings" panose="05000000000000000000" pitchFamily="2" charset="2"/>
              <a:buChar char="Ø"/>
            </a:pPr>
            <a:r>
              <a:rPr lang="en-IN" dirty="0"/>
              <a:t>Regularization</a:t>
            </a:r>
          </a:p>
          <a:p>
            <a:pPr marL="171450" indent="-171450">
              <a:buFont typeface="Wingdings" panose="05000000000000000000" pitchFamily="2" charset="2"/>
              <a:buChar char="Ø"/>
            </a:pPr>
            <a:r>
              <a:rPr lang="en-IN" dirty="0"/>
              <a:t>Prediction</a:t>
            </a:r>
          </a:p>
          <a:p>
            <a:r>
              <a:rPr lang="en-GB" dirty="0" err="1"/>
              <a:t>XGBoost</a:t>
            </a:r>
            <a:r>
              <a:rPr lang="en-GB" dirty="0"/>
              <a:t> is likely used because of its efficiency, accuracy, and ability to handle imbalanced datasets, which is crucial in medical diagnoses where false negatives can be costly.</a:t>
            </a:r>
            <a:endParaRPr lang="en-IN" dirty="0"/>
          </a:p>
        </p:txBody>
      </p:sp>
      <p:sp>
        <p:nvSpPr>
          <p:cNvPr id="8" name="Text Placeholder 7">
            <a:extLst>
              <a:ext uri="{FF2B5EF4-FFF2-40B4-BE49-F238E27FC236}">
                <a16:creationId xmlns:a16="http://schemas.microsoft.com/office/drawing/2014/main" id="{52C067E8-0FD0-F1C6-1CB9-9E5ED944A3CA}"/>
              </a:ext>
            </a:extLst>
          </p:cNvPr>
          <p:cNvSpPr>
            <a:spLocks noGrp="1"/>
          </p:cNvSpPr>
          <p:nvPr>
            <p:ph type="body" sz="quarter" idx="18"/>
          </p:nvPr>
        </p:nvSpPr>
        <p:spPr>
          <a:xfrm>
            <a:off x="6213021" y="2615820"/>
            <a:ext cx="2188028" cy="3326209"/>
          </a:xfrm>
        </p:spPr>
        <p:txBody>
          <a:bodyPr/>
          <a:lstStyle/>
          <a:p>
            <a:r>
              <a:rPr lang="en-GB" dirty="0"/>
              <a:t>Random Forest is an ensemble learning method that builds multiple decision trees and merges them to get a more accurate and stable prediction.</a:t>
            </a:r>
          </a:p>
          <a:p>
            <a:pPr marL="171450" indent="-171450">
              <a:buFont typeface="Wingdings" panose="05000000000000000000" pitchFamily="2" charset="2"/>
              <a:buChar char="Ø"/>
            </a:pPr>
            <a:r>
              <a:rPr lang="en-IN" dirty="0"/>
              <a:t>Bootstrap Sampling</a:t>
            </a:r>
            <a:endParaRPr lang="en-GB" dirty="0"/>
          </a:p>
          <a:p>
            <a:pPr marL="171450" indent="-171450">
              <a:buFont typeface="Wingdings" panose="05000000000000000000" pitchFamily="2" charset="2"/>
              <a:buChar char="Ø"/>
            </a:pPr>
            <a:r>
              <a:rPr lang="en-IN" dirty="0"/>
              <a:t>Decision Trees</a:t>
            </a:r>
            <a:endParaRPr lang="en-GB" dirty="0"/>
          </a:p>
          <a:p>
            <a:pPr marL="171450" indent="-171450">
              <a:buFont typeface="Wingdings" panose="05000000000000000000" pitchFamily="2" charset="2"/>
              <a:buChar char="Ø"/>
            </a:pPr>
            <a:r>
              <a:rPr lang="en-IN" dirty="0"/>
              <a:t>Voting Mechanism</a:t>
            </a:r>
          </a:p>
          <a:p>
            <a:pPr marL="171450" indent="-171450">
              <a:buFont typeface="Wingdings" panose="05000000000000000000" pitchFamily="2" charset="2"/>
              <a:buChar char="Ø"/>
            </a:pPr>
            <a:r>
              <a:rPr lang="en-IN" dirty="0"/>
              <a:t>Out-of-Bag Error</a:t>
            </a:r>
          </a:p>
          <a:p>
            <a:r>
              <a:rPr lang="en-GB" dirty="0"/>
              <a:t>Random Forest is advantageous due to its robustness, resistance to overfitting, and ability to handle high-dimensional data, making it ideal for medical datasets with numerous features.</a:t>
            </a:r>
            <a:endParaRPr lang="en-IN" dirty="0"/>
          </a:p>
          <a:p>
            <a:endParaRPr lang="en-GB" dirty="0"/>
          </a:p>
          <a:p>
            <a:endParaRPr lang="en-GB" dirty="0"/>
          </a:p>
          <a:p>
            <a:endParaRPr lang="en-IN" dirty="0"/>
          </a:p>
        </p:txBody>
      </p:sp>
    </p:spTree>
    <p:extLst>
      <p:ext uri="{BB962C8B-B14F-4D97-AF65-F5344CB8AC3E}">
        <p14:creationId xmlns:p14="http://schemas.microsoft.com/office/powerpoint/2010/main" val="302487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1851F-B34F-0FBE-4B10-DD662E56285E}"/>
              </a:ext>
            </a:extLst>
          </p:cNvPr>
          <p:cNvSpPr>
            <a:spLocks noGrp="1"/>
          </p:cNvSpPr>
          <p:nvPr>
            <p:ph type="title"/>
          </p:nvPr>
        </p:nvSpPr>
        <p:spPr>
          <a:xfrm>
            <a:off x="2067604" y="264955"/>
            <a:ext cx="5008789" cy="1325563"/>
          </a:xfrm>
        </p:spPr>
        <p:txBody>
          <a:bodyPr/>
          <a:lstStyle/>
          <a:p>
            <a:r>
              <a:rPr lang="en-IN" dirty="0"/>
              <a:t>MLP Classifier</a:t>
            </a:r>
          </a:p>
        </p:txBody>
      </p:sp>
      <p:sp>
        <p:nvSpPr>
          <p:cNvPr id="3" name="Text Placeholder 2">
            <a:extLst>
              <a:ext uri="{FF2B5EF4-FFF2-40B4-BE49-F238E27FC236}">
                <a16:creationId xmlns:a16="http://schemas.microsoft.com/office/drawing/2014/main" id="{A291889B-0879-9D2E-84A0-A3F8302C3CC7}"/>
              </a:ext>
            </a:extLst>
          </p:cNvPr>
          <p:cNvSpPr>
            <a:spLocks noGrp="1"/>
          </p:cNvSpPr>
          <p:nvPr>
            <p:ph type="body" sz="quarter" idx="13"/>
          </p:nvPr>
        </p:nvSpPr>
        <p:spPr>
          <a:xfrm>
            <a:off x="332962" y="1849351"/>
            <a:ext cx="8647043" cy="743178"/>
          </a:xfrm>
        </p:spPr>
        <p:txBody>
          <a:bodyPr/>
          <a:lstStyle/>
          <a:p>
            <a:r>
              <a:rPr lang="en-GB" sz="1300" b="0" dirty="0">
                <a:latin typeface="Arial" panose="020B0604020202020204" pitchFamily="34" charset="0"/>
                <a:cs typeface="Arial" panose="020B0604020202020204" pitchFamily="34" charset="0"/>
              </a:rPr>
              <a:t>The MLP Classifier (Multilayer Perceptron) is a type of artificial neural network commonly used for classification tasks.</a:t>
            </a:r>
          </a:p>
          <a:p>
            <a:r>
              <a:rPr lang="en-GB" sz="1300" b="0" dirty="0">
                <a:latin typeface="Arial" panose="020B0604020202020204" pitchFamily="34" charset="0"/>
                <a:cs typeface="Arial" panose="020B0604020202020204" pitchFamily="34" charset="0"/>
              </a:rPr>
              <a:t>the MLP classifier works by learning complex patterns in the data through a network of interconnected nodes (neurons) arranged in layers.</a:t>
            </a:r>
            <a:endParaRPr lang="en-IN" sz="1300" b="0" dirty="0">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0D942607-1F2D-FDA7-F374-FADB38F9A2F3}"/>
              </a:ext>
            </a:extLst>
          </p:cNvPr>
          <p:cNvSpPr>
            <a:spLocks noGrp="1"/>
          </p:cNvSpPr>
          <p:nvPr>
            <p:ph type="body" sz="quarter" idx="16"/>
          </p:nvPr>
        </p:nvSpPr>
        <p:spPr>
          <a:xfrm>
            <a:off x="208720" y="2961862"/>
            <a:ext cx="8726556" cy="2057400"/>
          </a:xfrm>
        </p:spPr>
        <p:txBody>
          <a:bodyPr/>
          <a:lstStyle/>
          <a:p>
            <a:r>
              <a:rPr lang="en-GB" sz="1300" b="1" dirty="0">
                <a:latin typeface="Arial" panose="020B0604020202020204" pitchFamily="34" charset="0"/>
                <a:cs typeface="Arial" panose="020B0604020202020204" pitchFamily="34" charset="0"/>
              </a:rPr>
              <a:t>Application in Project</a:t>
            </a:r>
          </a:p>
          <a:p>
            <a:endParaRPr lang="en-GB" sz="1300"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GB" sz="1300" b="1" dirty="0">
                <a:latin typeface="Arial" panose="020B0604020202020204" pitchFamily="34" charset="0"/>
                <a:cs typeface="Arial" panose="020B0604020202020204" pitchFamily="34" charset="0"/>
              </a:rPr>
              <a:t>Input Features</a:t>
            </a:r>
            <a:r>
              <a:rPr lang="en-GB" sz="1300" dirty="0">
                <a:latin typeface="Arial" panose="020B0604020202020204" pitchFamily="34" charset="0"/>
                <a:cs typeface="Arial" panose="020B0604020202020204" pitchFamily="34" charset="0"/>
              </a:rPr>
              <a:t>: The input features might include various characteristics of cell nuclei, such as radius, texture, perimeter, area, smoothness, etc.</a:t>
            </a:r>
          </a:p>
          <a:p>
            <a:pPr marL="285750" indent="-285750">
              <a:buFont typeface="Wingdings" panose="05000000000000000000" pitchFamily="2" charset="2"/>
              <a:buChar char="Ø"/>
            </a:pPr>
            <a:r>
              <a:rPr lang="en-GB" sz="1300" b="1" dirty="0">
                <a:latin typeface="Arial" panose="020B0604020202020204" pitchFamily="34" charset="0"/>
                <a:cs typeface="Arial" panose="020B0604020202020204" pitchFamily="34" charset="0"/>
              </a:rPr>
              <a:t>Binary Output</a:t>
            </a:r>
            <a:r>
              <a:rPr lang="en-GB" sz="1300" dirty="0">
                <a:latin typeface="Arial" panose="020B0604020202020204" pitchFamily="34" charset="0"/>
                <a:cs typeface="Arial" panose="020B0604020202020204" pitchFamily="34" charset="0"/>
              </a:rPr>
              <a:t>: The MLP classifier's output is likely a binary value (0 for benign, 1 for malignant) or a probability score indicating the likelihood of the cancer being malignant.</a:t>
            </a:r>
          </a:p>
          <a:p>
            <a:pPr marL="285750" indent="-285750">
              <a:buFont typeface="Wingdings" panose="05000000000000000000" pitchFamily="2" charset="2"/>
              <a:buChar char="Ø"/>
            </a:pPr>
            <a:r>
              <a:rPr lang="en-GB" sz="1300" b="1" dirty="0">
                <a:latin typeface="Arial" panose="020B0604020202020204" pitchFamily="34" charset="0"/>
                <a:cs typeface="Arial" panose="020B0604020202020204" pitchFamily="34" charset="0"/>
              </a:rPr>
              <a:t>Model Training</a:t>
            </a:r>
            <a:r>
              <a:rPr lang="en-GB" sz="1300" dirty="0">
                <a:latin typeface="Arial" panose="020B0604020202020204" pitchFamily="34" charset="0"/>
                <a:cs typeface="Arial" panose="020B0604020202020204" pitchFamily="34" charset="0"/>
              </a:rPr>
              <a:t>: During training, the MLP learns to associate specific patterns in the input features with the likelihood of cancer being benign or malignant.</a:t>
            </a:r>
          </a:p>
          <a:p>
            <a:pPr marL="285750" indent="-285750">
              <a:buFont typeface="Wingdings" panose="05000000000000000000" pitchFamily="2" charset="2"/>
              <a:buChar char="Ø"/>
            </a:pPr>
            <a:r>
              <a:rPr lang="en-GB" sz="1300" b="1" dirty="0">
                <a:latin typeface="Arial" panose="020B0604020202020204" pitchFamily="34" charset="0"/>
                <a:cs typeface="Arial" panose="020B0604020202020204" pitchFamily="34" charset="0"/>
              </a:rPr>
              <a:t>Prediction</a:t>
            </a:r>
            <a:r>
              <a:rPr lang="en-GB" sz="1300" dirty="0">
                <a:latin typeface="Arial" panose="020B0604020202020204" pitchFamily="34" charset="0"/>
                <a:cs typeface="Arial" panose="020B0604020202020204" pitchFamily="34" charset="0"/>
              </a:rPr>
              <a:t>: Once trained, the MLP can be used to predict the diagnosis for new, unseen patient data, helping in early detection and treatment planning.</a:t>
            </a:r>
          </a:p>
          <a:p>
            <a:endParaRPr lang="en-GB" sz="1300" dirty="0">
              <a:latin typeface="Arial" panose="020B0604020202020204" pitchFamily="34" charset="0"/>
              <a:cs typeface="Arial" panose="020B0604020202020204" pitchFamily="34" charset="0"/>
            </a:endParaRPr>
          </a:p>
          <a:p>
            <a:r>
              <a:rPr lang="en-GB" sz="1300" dirty="0">
                <a:latin typeface="Arial" panose="020B0604020202020204" pitchFamily="34" charset="0"/>
                <a:cs typeface="Arial" panose="020B0604020202020204" pitchFamily="34" charset="0"/>
              </a:rPr>
              <a:t>The MLP classifier in our project works by learning from the input features to distinguish between malignant and benign </a:t>
            </a:r>
            <a:r>
              <a:rPr lang="en-GB" sz="1300" dirty="0" err="1">
                <a:latin typeface="Arial" panose="020B0604020202020204" pitchFamily="34" charset="0"/>
                <a:cs typeface="Arial" panose="020B0604020202020204" pitchFamily="34" charset="0"/>
              </a:rPr>
              <a:t>tumors</a:t>
            </a:r>
            <a:r>
              <a:rPr lang="en-GB" sz="1300" dirty="0">
                <a:latin typeface="Arial" panose="020B0604020202020204" pitchFamily="34" charset="0"/>
                <a:cs typeface="Arial" panose="020B0604020202020204" pitchFamily="34" charset="0"/>
              </a:rPr>
              <a:t>, using a network of neurons arranged in layers to model the relationships in the data.</a:t>
            </a:r>
            <a:endParaRPr lang="en-IN" sz="13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64442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11462-6401-998B-8FA3-2BAB85F1C7B8}"/>
              </a:ext>
            </a:extLst>
          </p:cNvPr>
          <p:cNvSpPr>
            <a:spLocks noGrp="1"/>
          </p:cNvSpPr>
          <p:nvPr>
            <p:ph type="title"/>
          </p:nvPr>
        </p:nvSpPr>
        <p:spPr>
          <a:xfrm>
            <a:off x="686628" y="334737"/>
            <a:ext cx="7484165" cy="917643"/>
          </a:xfrm>
        </p:spPr>
        <p:txBody>
          <a:bodyPr/>
          <a:lstStyle/>
          <a:p>
            <a:pPr algn="ctr"/>
            <a:r>
              <a:rPr lang="en-IN" dirty="0"/>
              <a:t>TPOT </a:t>
            </a:r>
          </a:p>
        </p:txBody>
      </p:sp>
      <p:sp useBgFill="1">
        <p:nvSpPr>
          <p:cNvPr id="3" name="Text Placeholder 2">
            <a:extLst>
              <a:ext uri="{FF2B5EF4-FFF2-40B4-BE49-F238E27FC236}">
                <a16:creationId xmlns:a16="http://schemas.microsoft.com/office/drawing/2014/main" id="{BED32679-E378-7FBD-154C-EF76FBA38CC2}"/>
              </a:ext>
            </a:extLst>
          </p:cNvPr>
          <p:cNvSpPr>
            <a:spLocks noGrp="1"/>
          </p:cNvSpPr>
          <p:nvPr>
            <p:ph type="body" sz="quarter" idx="13"/>
          </p:nvPr>
        </p:nvSpPr>
        <p:spPr>
          <a:xfrm>
            <a:off x="330476" y="2404749"/>
            <a:ext cx="8483048" cy="659642"/>
          </a:xfrm>
          <a:ln>
            <a:noFill/>
          </a:ln>
        </p:spPr>
        <p:txBody>
          <a:bodyPr/>
          <a:lstStyle/>
          <a:p>
            <a:endParaRPr lang="en-GB" sz="1300" dirty="0">
              <a:latin typeface="Arial" panose="020B0604020202020204" pitchFamily="34" charset="0"/>
              <a:cs typeface="Arial" panose="020B0604020202020204" pitchFamily="34" charset="0"/>
            </a:endParaRPr>
          </a:p>
          <a:p>
            <a:r>
              <a:rPr lang="en-GB" sz="1300" dirty="0">
                <a:latin typeface="Arial" panose="020B0604020202020204" pitchFamily="34" charset="0"/>
                <a:cs typeface="Arial" panose="020B0604020202020204" pitchFamily="34" charset="0"/>
              </a:rPr>
              <a:t>TPOT is an automated machine learning (</a:t>
            </a:r>
            <a:r>
              <a:rPr lang="en-GB" sz="1300" dirty="0" err="1">
                <a:latin typeface="Arial" panose="020B0604020202020204" pitchFamily="34" charset="0"/>
                <a:cs typeface="Arial" panose="020B0604020202020204" pitchFamily="34" charset="0"/>
              </a:rPr>
              <a:t>AutoML</a:t>
            </a:r>
            <a:r>
              <a:rPr lang="en-GB" sz="1300" dirty="0">
                <a:latin typeface="Arial" panose="020B0604020202020204" pitchFamily="34" charset="0"/>
                <a:cs typeface="Arial" panose="020B0604020202020204" pitchFamily="34" charset="0"/>
              </a:rPr>
              <a:t>) tool that optimizes machine learning pipelines using genetic algorithms.</a:t>
            </a:r>
          </a:p>
          <a:p>
            <a:endParaRPr lang="en-GB" dirty="0"/>
          </a:p>
          <a:p>
            <a:endParaRPr lang="en-IN" dirty="0"/>
          </a:p>
        </p:txBody>
      </p:sp>
      <p:sp>
        <p:nvSpPr>
          <p:cNvPr id="4" name="Text Placeholder 3">
            <a:extLst>
              <a:ext uri="{FF2B5EF4-FFF2-40B4-BE49-F238E27FC236}">
                <a16:creationId xmlns:a16="http://schemas.microsoft.com/office/drawing/2014/main" id="{DBF8553B-873D-D491-9835-578EE5F15640}"/>
              </a:ext>
            </a:extLst>
          </p:cNvPr>
          <p:cNvSpPr>
            <a:spLocks noGrp="1"/>
          </p:cNvSpPr>
          <p:nvPr>
            <p:ph type="body" sz="quarter" idx="16"/>
          </p:nvPr>
        </p:nvSpPr>
        <p:spPr>
          <a:xfrm>
            <a:off x="263387" y="2493870"/>
            <a:ext cx="8766313" cy="2057400"/>
          </a:xfrm>
        </p:spPr>
        <p:txBody>
          <a:bodyPr/>
          <a:lstStyle/>
          <a:p>
            <a:r>
              <a:rPr lang="en-GB" sz="1300" b="1" dirty="0">
                <a:latin typeface="Arial" panose="020B0604020202020204" pitchFamily="34" charset="0"/>
                <a:cs typeface="Arial" panose="020B0604020202020204" pitchFamily="34" charset="0"/>
              </a:rPr>
              <a:t>How TPOT Works:</a:t>
            </a:r>
          </a:p>
          <a:p>
            <a:pPr marL="285750" indent="-285750">
              <a:buFont typeface="Wingdings" panose="05000000000000000000" pitchFamily="2" charset="2"/>
              <a:buChar char="Ø"/>
            </a:pPr>
            <a:r>
              <a:rPr lang="en-GB" sz="1300" b="1" dirty="0">
                <a:latin typeface="Arial" panose="020B0604020202020204" pitchFamily="34" charset="0"/>
                <a:cs typeface="Arial" panose="020B0604020202020204" pitchFamily="34" charset="0"/>
              </a:rPr>
              <a:t>Automated Pipeline Design</a:t>
            </a:r>
            <a:r>
              <a:rPr lang="en-GB" sz="1300" dirty="0">
                <a:latin typeface="Arial" panose="020B0604020202020204" pitchFamily="34" charset="0"/>
                <a:cs typeface="Arial" panose="020B0604020202020204" pitchFamily="34" charset="0"/>
              </a:rPr>
              <a:t>: TPOT automates the process of selecting the best models, preprocessing steps, and hyperparameters. It searches through a variety of machine learning models and configurations to find the best combination for your specific dataset.</a:t>
            </a:r>
          </a:p>
          <a:p>
            <a:pPr marL="285750" indent="-285750">
              <a:buFont typeface="Wingdings" panose="05000000000000000000" pitchFamily="2" charset="2"/>
              <a:buChar char="Ø"/>
            </a:pPr>
            <a:r>
              <a:rPr lang="en-GB" sz="1300" b="1" dirty="0">
                <a:latin typeface="Arial" panose="020B0604020202020204" pitchFamily="34" charset="0"/>
                <a:cs typeface="Arial" panose="020B0604020202020204" pitchFamily="34" charset="0"/>
              </a:rPr>
              <a:t>Genetic Algorithms</a:t>
            </a:r>
            <a:r>
              <a:rPr lang="en-GB" sz="1300" dirty="0">
                <a:latin typeface="Arial" panose="020B0604020202020204" pitchFamily="34" charset="0"/>
                <a:cs typeface="Arial" panose="020B0604020202020204" pitchFamily="34" charset="0"/>
              </a:rPr>
              <a:t>: TPOT uses genetic algorithms, which are inspired by natural selection, to optimize the pipeline. It starts with a population of random pipelines and iteratively evolves them by combining and mutating the most successful ones.</a:t>
            </a:r>
          </a:p>
          <a:p>
            <a:pPr marL="285750" indent="-285750">
              <a:buFont typeface="Wingdings" panose="05000000000000000000" pitchFamily="2" charset="2"/>
              <a:buChar char="Ø"/>
            </a:pPr>
            <a:r>
              <a:rPr lang="en-GB" sz="1300" b="1" dirty="0">
                <a:latin typeface="Arial" panose="020B0604020202020204" pitchFamily="34" charset="0"/>
                <a:cs typeface="Arial" panose="020B0604020202020204" pitchFamily="34" charset="0"/>
              </a:rPr>
              <a:t>Model Selection and Tuning</a:t>
            </a:r>
            <a:r>
              <a:rPr lang="en-GB" sz="1300" dirty="0">
                <a:latin typeface="Arial" panose="020B0604020202020204" pitchFamily="34" charset="0"/>
                <a:cs typeface="Arial" panose="020B0604020202020204" pitchFamily="34" charset="0"/>
              </a:rPr>
              <a:t>: TPOT evaluates the performance of each pipeline using cross-validation and selects the best-performing one. This includes trying different models like decision trees, random forests, gradient boosting, and others.</a:t>
            </a:r>
          </a:p>
          <a:p>
            <a:pPr marL="285750" indent="-285750">
              <a:buFont typeface="Wingdings" panose="05000000000000000000" pitchFamily="2" charset="2"/>
              <a:buChar char="Ø"/>
            </a:pPr>
            <a:r>
              <a:rPr lang="en-GB" sz="1300" b="1" dirty="0">
                <a:latin typeface="Arial" panose="020B0604020202020204" pitchFamily="34" charset="0"/>
                <a:cs typeface="Arial" panose="020B0604020202020204" pitchFamily="34" charset="0"/>
              </a:rPr>
              <a:t>Final Output</a:t>
            </a:r>
            <a:r>
              <a:rPr lang="en-GB" sz="1300" dirty="0">
                <a:latin typeface="Arial" panose="020B0604020202020204" pitchFamily="34" charset="0"/>
                <a:cs typeface="Arial" panose="020B0604020202020204" pitchFamily="34" charset="0"/>
              </a:rPr>
              <a:t>: The final output from TPOT is a Python script containing the best pipeline it discovered, which can then be used to make predictions on new data.</a:t>
            </a:r>
          </a:p>
          <a:p>
            <a:endParaRPr lang="en-GB" sz="1300" dirty="0">
              <a:latin typeface="Arial" panose="020B0604020202020204" pitchFamily="34" charset="0"/>
              <a:cs typeface="Arial" panose="020B0604020202020204" pitchFamily="34" charset="0"/>
            </a:endParaRPr>
          </a:p>
          <a:p>
            <a:r>
              <a:rPr lang="en-GB" sz="1300" dirty="0">
                <a:latin typeface="Arial" panose="020B0604020202020204" pitchFamily="34" charset="0"/>
                <a:cs typeface="Arial" panose="020B0604020202020204" pitchFamily="34" charset="0"/>
              </a:rPr>
              <a:t>TPOT can save time by automating the process of model selection and hyperparameter tuning. It's especially useful when you have a large number of features and models to consider, as it systematically finds the most effective combination for predicting breast cancer.</a:t>
            </a:r>
          </a:p>
          <a:p>
            <a:endParaRPr lang="en-IN" sz="13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25300"/>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rra">
  <a:themeElements>
    <a:clrScheme name="Custom 3">
      <a:dk1>
        <a:srgbClr val="000000"/>
      </a:dk1>
      <a:lt1>
        <a:srgbClr val="FFFFFF"/>
      </a:lt1>
      <a:dk2>
        <a:srgbClr val="718DB2"/>
      </a:dk2>
      <a:lt2>
        <a:srgbClr val="FEFFFF"/>
      </a:lt2>
      <a:accent1>
        <a:srgbClr val="5E5E5E"/>
      </a:accent1>
      <a:accent2>
        <a:srgbClr val="E7E6E6"/>
      </a:accent2>
      <a:accent3>
        <a:srgbClr val="D7CDC8"/>
      </a:accent3>
      <a:accent4>
        <a:srgbClr val="AFA5A0"/>
      </a:accent4>
      <a:accent5>
        <a:srgbClr val="918787"/>
      </a:accent5>
      <a:accent6>
        <a:srgbClr val="556969"/>
      </a:accent6>
      <a:hlink>
        <a:srgbClr val="3758C1"/>
      </a:hlink>
      <a:folHlink>
        <a:srgbClr val="00539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ntegral">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0">
    <wetp:webextensionref xmlns:r="http://schemas.openxmlformats.org/officeDocument/2006/relationships" r:id="rId1"/>
  </wetp:taskpane>
  <wetp:taskpane dockstate="right" visibility="0" width="700" row="1">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CBC07874-500D-476E-99EC-45F377BFC23D}">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854A0BE0-3AEB-494A-9434-79B00518E0A8}">
  <we:reference id="wa200005669" version="2.0.0.0" store="en-IN" storeType="OMEX"/>
  <we:alternateReferences>
    <we:reference id="wa200005669" version="2.0.0.0" store="WA200005669"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8526</TotalTime>
  <Words>1597</Words>
  <Application>Microsoft Office PowerPoint</Application>
  <PresentationFormat>On-screen Show (4:3)</PresentationFormat>
  <Paragraphs>166</Paragraphs>
  <Slides>14</Slides>
  <Notes>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vt:i4>
      </vt:variant>
    </vt:vector>
  </HeadingPairs>
  <TitlesOfParts>
    <vt:vector size="24" baseType="lpstr">
      <vt:lpstr>Arial</vt:lpstr>
      <vt:lpstr>Calibri</vt:lpstr>
      <vt:lpstr>Poppins</vt:lpstr>
      <vt:lpstr>Poppins SemiBold</vt:lpstr>
      <vt:lpstr>Tw Cen MT</vt:lpstr>
      <vt:lpstr>Tw Cen MT Condensed</vt:lpstr>
      <vt:lpstr>Wingdings</vt:lpstr>
      <vt:lpstr>Wingdings 3</vt:lpstr>
      <vt:lpstr>Terra</vt:lpstr>
      <vt:lpstr>Integral</vt:lpstr>
      <vt:lpstr>Breast Cancer Detection on Wisconsin Data</vt:lpstr>
      <vt:lpstr>Table of Contents</vt:lpstr>
      <vt:lpstr>Objective</vt:lpstr>
      <vt:lpstr>Dataset Overview</vt:lpstr>
      <vt:lpstr>Data Preprocessing</vt:lpstr>
      <vt:lpstr>Models </vt:lpstr>
      <vt:lpstr>XGBoost, Gradient Boosting, and Random Forest</vt:lpstr>
      <vt:lpstr>MLP Classifier</vt:lpstr>
      <vt:lpstr>TPOT </vt:lpstr>
      <vt:lpstr>DNN(Deep Neural Network)</vt:lpstr>
      <vt:lpstr>CNN (Convolutional Neural Network)</vt:lpstr>
      <vt:lpstr>LSTM (Long Short-Term Memory)</vt:lpstr>
      <vt:lpstr>PowerPoint Presentation</vt:lpstr>
      <vt:lpstr>THANK YOU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Roshni Yadav</cp:lastModifiedBy>
  <cp:revision>3</cp:revision>
  <dcterms:created xsi:type="dcterms:W3CDTF">2013-01-27T09:14:16Z</dcterms:created>
  <dcterms:modified xsi:type="dcterms:W3CDTF">2024-08-17T09:12:34Z</dcterms:modified>
  <cp:category/>
</cp:coreProperties>
</file>