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0BAF-5A96-46F4-B5E7-C3DB8F382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64A6B-17D4-4B86-AB50-491F7609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19DF-03A7-4B07-9150-48EF7E4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FDB9-B638-4F52-B296-BBFA4F26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A073-A748-4244-B49D-F3593EF6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A5CD-2347-45A8-B215-F15AA7AB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0A71F-EAB7-4DC9-9694-66883F7C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7764-1404-404D-9EA5-6AD47536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2EFA-F4B2-4387-9922-4ED59E78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C58F-635D-40D0-ADBE-0DA49253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4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4FBD-7848-408C-BAC1-189E21B52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8F96-023E-4A2D-9CB8-C440BABE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5F8A-BD3B-4934-ADCF-15B212E1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DC28-ABCB-461F-B19F-788B21CE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9331-00B3-4A96-BC32-809BBB2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406D-8107-46B5-8163-816C085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8996-B2A0-4FC5-9046-B926374D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8CC-4AF6-417C-AA00-C08BD092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DA19-B89E-471C-85DB-864A965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C797-74EA-4CD5-B12A-B97DEA9A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D747-D11F-4511-BE88-12B8C0C4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59AE-FE7A-4456-A148-DB48FF9D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9778-85D3-44C5-89F3-F38F0E4F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AE00-EEEF-42B3-95D5-0C41683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DACC-EF63-4E0B-9E4C-414B0827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27DB-56CC-499B-B315-750F851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8A3A-1B99-407C-8578-63FDBCFD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18E9-EC4C-4EDD-B28B-738F1B66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CABE-20C8-404B-AB33-B007D58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EDD1-4AF6-4FB0-95F4-F5A3DD4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7C929-7674-44AC-BC7F-ADEA488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0217-2C3A-4982-809C-EA292F65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2E02-C5BE-4948-A3DE-E8E33B9C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EF64-FC5F-4D45-AAFE-028B03F5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6B55F-A2CF-46A9-806E-D5B8C2B0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A4E2F-A797-47F5-91E4-9AE2FE5F8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6F335-223F-4610-A732-77EF6217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3041D-97B0-41E9-8298-46E01EC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ACE33-C65E-487A-958D-885BF6DC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5F7-7159-4D2E-AEC7-9336D2C0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96400-4AD7-4A68-AAE3-CF47DF32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D10A-62FC-42D2-B0FB-061A80F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4240-8AFD-426A-A45D-FCD22E1A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1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DB263-AB4A-4062-94DB-D50715FE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6467-76DA-4F9F-B5A9-86D23746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179D-07E2-4072-89C0-AEFA7CB1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6DE-5497-4DDF-B664-37B359ED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1EA-C2F5-4A8C-B88B-6C6492D2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CC7A-5B95-44AC-A921-E1C5ED6B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0EAA-1D10-426F-A0C7-3A08C9F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308-2066-46BB-AF22-E5D51D15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AED1-F010-4487-ABD0-7FC1D394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0EC-6B83-4ABF-9D12-71BCBE0C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A5A8B-33CE-4422-9960-3A075556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30BC5-CC3D-4AF1-A5BE-DCA67925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88DB-8A4B-470B-B339-B7775854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4523-EC85-4E87-8599-52C57402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290E8-2F9F-496F-8713-0408B11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7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C380-D6B3-4481-8332-A1CE178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E045-4031-4D3E-A7E6-4A879C1B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C2F6-4753-475E-98AC-380BA816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73DA-3ECE-4A76-839F-45B916591BB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A14F-1C24-467F-889D-830345F5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F4DC-E978-46FE-BA9F-E53052949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69C2B5-77AC-4A75-A54F-A06F3624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20" y="1547845"/>
            <a:ext cx="7523499" cy="230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7FFF1-271B-4403-834E-DD760708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92" y="4426859"/>
            <a:ext cx="6183072" cy="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Results/Outcomes/Analysis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results, analysis or outcomes from the solution</a:t>
            </a:r>
          </a:p>
          <a:p>
            <a:r>
              <a:rPr lang="en-IN" dirty="0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590732"/>
            <a:ext cx="10674992" cy="44073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Limited Geographic Scope</a:t>
            </a:r>
            <a:r>
              <a:rPr lang="en-US" sz="2400" dirty="0"/>
              <a:t>: The model currently focuses only on Mumbai and its specific areas, which limits its applicability to other regions that might have different factors influencing flood risks.</a:t>
            </a:r>
          </a:p>
          <a:p>
            <a:pPr algn="just"/>
            <a:r>
              <a:rPr lang="en-US" sz="2400" b="1" dirty="0"/>
              <a:t>Lack of Real-Time Data Integration</a:t>
            </a:r>
            <a:r>
              <a:rPr lang="en-US" sz="2400" dirty="0"/>
              <a:t>: The current model does not integrate real-time data feeds (e.g., live weather updates, river water levels) which are crucial for making timely and accurate flood predictions.</a:t>
            </a:r>
          </a:p>
          <a:p>
            <a:pPr algn="just"/>
            <a:r>
              <a:rPr lang="en-US" sz="2400" b="1" dirty="0"/>
              <a:t>Infrastructure Data Limitations</a:t>
            </a:r>
            <a:r>
              <a:rPr lang="en-US" sz="2400" dirty="0"/>
              <a:t>: Lack of detailed infrastructure data, like the quality and capacity of drainage systems or maintenance records, can hinder accurate predictions and risk assessments.</a:t>
            </a:r>
          </a:p>
          <a:p>
            <a:pPr algn="just"/>
            <a:r>
              <a:rPr lang="en-US" sz="2400" b="1" dirty="0"/>
              <a:t>Lack of Adaptability to Climate Change</a:t>
            </a:r>
            <a:r>
              <a:rPr lang="en-US" sz="2400" dirty="0"/>
              <a:t>: The model might not be fully equipped to adapt to changing climate patterns, which could alter flood risks over time in ways not accounted for by historical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en-IN" dirty="0"/>
              <a:t>Future Enhancements/Scope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197C2D-EF19-42B4-AE08-C1CCA4EB2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947" y="1828991"/>
            <a:ext cx="115589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Real-Time Data 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real-time data integration from various sources such as weather forecasts, river water levels, satellite imagery, and IoT sensors in flood-prone areas.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Incorporation of Advanced Machine Learning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advanced machine learning techniques like ensemble learning, recurrent neural networks (RNNs), and transformers to better capture temporal patterns and dependencies in the data.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Community-based Reporting and Crowdsourcing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mobile application or web platform where community members can report local conditions, such as heavy rainfall or river overflow. This crowdsourced data can enhance model inputs with localized, ground-truth information, helping to refine predictions and provide early warnings.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Socio-Economic and Environmental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socio-economic factors (e.g., population density, infrastructure quality) and environmental data (e.g., soil saturation, vegetation cover) to assess the impact of potential floods more comprehensively.</a:t>
            </a:r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Demo</a:t>
            </a:r>
            <a:br>
              <a:rPr lang="en-IN" dirty="0"/>
            </a:br>
            <a:r>
              <a:rPr lang="en-IN" sz="2000" dirty="0"/>
              <a:t>showcasing the working solution/prototype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258856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6174" cy="4331894"/>
          </a:xfrm>
        </p:spPr>
        <p:txBody>
          <a:bodyPr/>
          <a:lstStyle/>
          <a:p>
            <a:r>
              <a:rPr lang="en-IN" dirty="0"/>
              <a:t>IBM Mentor</a:t>
            </a:r>
          </a:p>
          <a:p>
            <a:pPr lvl="1"/>
            <a:r>
              <a:rPr lang="en-IN" dirty="0"/>
              <a:t>MR.SHAURYA SANDOO</a:t>
            </a:r>
          </a:p>
          <a:p>
            <a:r>
              <a:rPr lang="en-IN" dirty="0"/>
              <a:t>Edunet Mentor</a:t>
            </a:r>
          </a:p>
          <a:p>
            <a:pPr lvl="1"/>
            <a:r>
              <a:rPr lang="en-IN" dirty="0"/>
              <a:t>ARPITA ROY</a:t>
            </a:r>
          </a:p>
          <a:p>
            <a:r>
              <a:rPr lang="en-IN" dirty="0"/>
              <a:t>Student Team</a:t>
            </a:r>
          </a:p>
          <a:p>
            <a:pPr lvl="1"/>
            <a:r>
              <a:rPr lang="en-IN" dirty="0"/>
              <a:t>AASHIKA RAJ</a:t>
            </a:r>
          </a:p>
          <a:p>
            <a:pPr lvl="1"/>
            <a:r>
              <a:rPr lang="en-IN" dirty="0"/>
              <a:t>ANOUSHKA DAS</a:t>
            </a:r>
          </a:p>
          <a:p>
            <a:pPr lvl="1"/>
            <a:r>
              <a:rPr lang="en-IN" dirty="0"/>
              <a:t>ARCHANA KUMARI</a:t>
            </a:r>
          </a:p>
          <a:p>
            <a:pPr lvl="1"/>
            <a:r>
              <a:rPr lang="en-IN" dirty="0"/>
              <a:t>MANJIMA BHATTACHARYYA</a:t>
            </a:r>
          </a:p>
          <a:p>
            <a:pPr lvl="1"/>
            <a:r>
              <a:rPr lang="en-IN" dirty="0"/>
              <a:t>ROSHNI VERMA</a:t>
            </a:r>
          </a:p>
        </p:txBody>
      </p:sp>
    </p:spTree>
    <p:extLst>
      <p:ext uri="{BB962C8B-B14F-4D97-AF65-F5344CB8AC3E}">
        <p14:creationId xmlns:p14="http://schemas.microsoft.com/office/powerpoint/2010/main" val="11898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</a:t>
            </a:r>
            <a:r>
              <a:rPr lang="en-IN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Contribution of each team member in project</a:t>
            </a:r>
          </a:p>
          <a:p>
            <a:pPr lvl="1"/>
            <a:r>
              <a:rPr lang="en-IN" dirty="0"/>
              <a:t>AB</a:t>
            </a:r>
          </a:p>
          <a:p>
            <a:pPr lvl="1"/>
            <a:r>
              <a:rPr lang="en-IN" dirty="0"/>
              <a:t>CD</a:t>
            </a:r>
          </a:p>
          <a:p>
            <a:pPr lvl="1"/>
            <a:r>
              <a:rPr lang="en-IN" dirty="0"/>
              <a:t>EF</a:t>
            </a:r>
          </a:p>
          <a:p>
            <a:pPr lvl="1"/>
            <a:r>
              <a:rPr lang="en-IN" dirty="0"/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3058549"/>
          </a:xfrm>
        </p:spPr>
        <p:txBody>
          <a:bodyPr/>
          <a:lstStyle/>
          <a:p>
            <a:pPr marL="285750" indent="-285750" algn="just"/>
            <a:r>
              <a:rPr lang="en-US" sz="2400" dirty="0"/>
              <a:t>Increasing frequency of severe floods</a:t>
            </a:r>
          </a:p>
          <a:p>
            <a:pPr marL="285750" indent="-285750" algn="just"/>
            <a:r>
              <a:rPr lang="en-US" sz="2400" dirty="0"/>
              <a:t>Devastating impacts on lives and property</a:t>
            </a:r>
          </a:p>
          <a:p>
            <a:pPr marL="285750" indent="-285750" algn="just"/>
            <a:r>
              <a:rPr lang="en-US" sz="2400" dirty="0"/>
              <a:t>Current prediction methods are insufficient</a:t>
            </a:r>
          </a:p>
          <a:p>
            <a:pPr marL="285750" indent="-285750" algn="just"/>
            <a:r>
              <a:rPr lang="en-US" sz="2400" dirty="0"/>
              <a:t>Need for more accurate and timely predictions</a:t>
            </a:r>
          </a:p>
          <a:p>
            <a:pPr marL="285750" indent="-285750" algn="just"/>
            <a:r>
              <a:rPr lang="en-US" sz="2400" dirty="0"/>
              <a:t>Integration of advanced technology is essential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0850" cy="3232117"/>
          </a:xfrm>
        </p:spPr>
        <p:txBody>
          <a:bodyPr/>
          <a:lstStyle/>
          <a:p>
            <a:pPr marL="342900" indent="-342900" algn="just"/>
            <a:r>
              <a:rPr lang="en-IN" sz="2400" dirty="0"/>
              <a:t>Machine learning models for accurate predictions</a:t>
            </a:r>
          </a:p>
          <a:p>
            <a:pPr marL="342900" indent="-342900" algn="just"/>
            <a:r>
              <a:rPr lang="en-IN" sz="2400" dirty="0"/>
              <a:t>Data integration from multiple sources</a:t>
            </a:r>
          </a:p>
          <a:p>
            <a:pPr marL="342900" indent="-342900" algn="just"/>
            <a:r>
              <a:rPr lang="en-IN" sz="2400" dirty="0"/>
              <a:t>User-friendly website for accessing predictions</a:t>
            </a:r>
          </a:p>
          <a:p>
            <a:pPr marL="342900" indent="-342900" algn="just"/>
            <a:r>
              <a:rPr lang="en-IN" sz="2400" dirty="0"/>
              <a:t>Real-time alerts and updates</a:t>
            </a:r>
          </a:p>
          <a:p>
            <a:pPr marL="342900" indent="-342900" algn="just"/>
            <a:r>
              <a:rPr lang="en-IN" sz="2400" dirty="0"/>
              <a:t>Scalable system adaptable to different regions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F9F84-1837-4BD6-8DF8-5AB850BD4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57" y="1808847"/>
            <a:ext cx="7962614" cy="4351338"/>
          </a:xfrm>
        </p:spPr>
      </p:pic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Machine Learning Algorithms: </a:t>
            </a:r>
            <a:r>
              <a:rPr lang="en-US" sz="2400" dirty="0"/>
              <a:t>Random Forest, Neural Network, Decision Tree, RNN (Recurrent Neural Network),CNN (Convolutional Neural Network), Regression, K-Nearest Neighbors (KNN),LSTM (Long Short-Term Memory)</a:t>
            </a:r>
          </a:p>
          <a:p>
            <a:pPr algn="just"/>
            <a:r>
              <a:rPr lang="en-US" sz="2400" b="1" dirty="0"/>
              <a:t>Web Development Technologies: </a:t>
            </a:r>
            <a:r>
              <a:rPr lang="en-US" sz="2400" dirty="0"/>
              <a:t>HTML, CSS, JavaScript, Bootstrap</a:t>
            </a:r>
          </a:p>
          <a:p>
            <a:pPr marL="0" indent="0" algn="just">
              <a:buNone/>
            </a:pPr>
            <a:r>
              <a:rPr lang="en-US" sz="2400" dirty="0"/>
              <a:t>Python, Flask, Jupyter Notebook</a:t>
            </a:r>
          </a:p>
          <a:p>
            <a:pPr indent="-457200"/>
            <a:endParaRPr lang="en-US" dirty="0"/>
          </a:p>
          <a:p>
            <a:endParaRPr lang="en-US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7079" cy="459195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Real-Time Data Integration</a:t>
            </a:r>
            <a:r>
              <a:rPr lang="en-US" sz="2400" dirty="0"/>
              <a:t>: Integrate live data feeds from various sources such as weather stations, satellite imagery, and social media for more accurate and timely predictions.</a:t>
            </a:r>
          </a:p>
          <a:p>
            <a:pPr algn="just"/>
            <a:r>
              <a:rPr lang="en-US" sz="2400" b="1" dirty="0"/>
              <a:t>Scenario-Based Modeling</a:t>
            </a:r>
            <a:r>
              <a:rPr lang="en-US" sz="2400" dirty="0"/>
              <a:t>: Implement scenario-based simulations to predict how floods might evolve under different conditions, such as varying rainfall intensities or changes in land use.</a:t>
            </a:r>
          </a:p>
          <a:p>
            <a:pPr algn="just"/>
            <a:r>
              <a:rPr lang="en-US" sz="2400" b="1"/>
              <a:t>User-Friendly </a:t>
            </a:r>
            <a:r>
              <a:rPr lang="en-US" sz="2400" b="1" dirty="0"/>
              <a:t>Dashboard</a:t>
            </a:r>
            <a:r>
              <a:rPr lang="en-US" sz="2400" dirty="0"/>
              <a:t>: Create an interactive and intuitive dashboard for users to visualize flood risks, historical data, and predictions. Incorporate features like customizable alerts, interactive maps, and scenario simulations.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The Team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Results/Outcomes/Analysis</vt:lpstr>
      <vt:lpstr>Limitations</vt:lpstr>
      <vt:lpstr>Future Enhancements/Scope</vt:lpstr>
      <vt:lpstr>The Demo showcasing the working solution/prototype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IBM</cp:lastModifiedBy>
  <cp:revision>23</cp:revision>
  <dcterms:created xsi:type="dcterms:W3CDTF">2021-11-25T04:17:35Z</dcterms:created>
  <dcterms:modified xsi:type="dcterms:W3CDTF">2024-08-23T07:36:33Z</dcterms:modified>
</cp:coreProperties>
</file>