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89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5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6717-0250-4707-A1B9-1B2DA53863A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310A05-729B-48CB-BE78-7DA0603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3B230-2D4D-41A1-9A69-B7B074A97C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58938"/>
            <a:ext cx="8794750" cy="237013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2">
                    <a:lumMod val="75000"/>
                  </a:schemeClr>
                </a:solidFill>
              </a:rPr>
              <a:t>NETWORK PROTOCOLS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91FFA-58F8-445F-AAD6-2097C67E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1" y="2859492"/>
            <a:ext cx="5694133" cy="3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2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4BD3D-2E85-45B8-B79A-59794186A2C1}"/>
              </a:ext>
            </a:extLst>
          </p:cNvPr>
          <p:cNvSpPr txBox="1"/>
          <p:nvPr/>
        </p:nvSpPr>
        <p:spPr>
          <a:xfrm>
            <a:off x="2137144" y="754912"/>
            <a:ext cx="642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POP3 (Post Office Protocol)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8EEF8-B3CA-4278-AFD4-FB3F18D88CEF}"/>
              </a:ext>
            </a:extLst>
          </p:cNvPr>
          <p:cNvSpPr txBox="1"/>
          <p:nvPr/>
        </p:nvSpPr>
        <p:spPr>
          <a:xfrm>
            <a:off x="956930" y="2115879"/>
            <a:ext cx="7868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POP is an application –layer Internet standard protocol used by email client to retrieve e-mail from a mail sever.</a:t>
            </a:r>
          </a:p>
          <a:p>
            <a:endParaRPr lang="en-US" dirty="0"/>
          </a:p>
          <a:p>
            <a:r>
              <a:rPr lang="en-US" dirty="0"/>
              <a:t>POP3 download the email from a server to a single computer , then deletes the email from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EAD52-B80D-4451-8A28-CF729EFB7A38}"/>
              </a:ext>
            </a:extLst>
          </p:cNvPr>
          <p:cNvSpPr/>
          <p:nvPr/>
        </p:nvSpPr>
        <p:spPr>
          <a:xfrm>
            <a:off x="3315220" y="1755224"/>
            <a:ext cx="379655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625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252FA8-E311-4D59-835B-38A1AD2EA32B}"/>
              </a:ext>
            </a:extLst>
          </p:cNvPr>
          <p:cNvSpPr/>
          <p:nvPr/>
        </p:nvSpPr>
        <p:spPr>
          <a:xfrm>
            <a:off x="2381527" y="244549"/>
            <a:ext cx="44305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>
                    <a:lumMod val="60000"/>
                    <a:lumOff val="40000"/>
                  </a:schemeClr>
                </a:solidFill>
              </a:rPr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06DB9-7DDC-4B44-86F1-61F1E7FB6019}"/>
              </a:ext>
            </a:extLst>
          </p:cNvPr>
          <p:cNvSpPr txBox="1"/>
          <p:nvPr/>
        </p:nvSpPr>
        <p:spPr>
          <a:xfrm>
            <a:off x="510363" y="1068290"/>
            <a:ext cx="7634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WHAT IS NETWORK PROTOCOL?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TCP/IP MODEL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IP(Internet protocol)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FTP(file transfer protocol)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PPP(Point to point protocol)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HTTP(Hyper text transfer protocol)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SMTP(Simple mail transfer protocol)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Pop3(post office protocol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64231-737F-424E-B814-65F4E43B7E79}"/>
              </a:ext>
            </a:extLst>
          </p:cNvPr>
          <p:cNvSpPr txBox="1"/>
          <p:nvPr/>
        </p:nvSpPr>
        <p:spPr>
          <a:xfrm>
            <a:off x="776177" y="425302"/>
            <a:ext cx="674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NETWORK PROTOCOL?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D295B-8902-43AE-8321-F9EC3FEF844A}"/>
              </a:ext>
            </a:extLst>
          </p:cNvPr>
          <p:cNvSpPr txBox="1"/>
          <p:nvPr/>
        </p:nvSpPr>
        <p:spPr>
          <a:xfrm>
            <a:off x="595423" y="1690577"/>
            <a:ext cx="8973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Network protocol is established set  of rules that determine how data is transmitted between different devices in the same network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06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457481-3BE8-4DD7-8A1E-AC1543123D1C}"/>
              </a:ext>
            </a:extLst>
          </p:cNvPr>
          <p:cNvSpPr txBox="1"/>
          <p:nvPr/>
        </p:nvSpPr>
        <p:spPr>
          <a:xfrm>
            <a:off x="2094614" y="382772"/>
            <a:ext cx="6549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TCP/IP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8459B-1510-4EF6-A346-2A451F607A2B}"/>
              </a:ext>
            </a:extLst>
          </p:cNvPr>
          <p:cNvSpPr txBox="1"/>
          <p:nvPr/>
        </p:nvSpPr>
        <p:spPr>
          <a:xfrm>
            <a:off x="1142999" y="2179674"/>
            <a:ext cx="821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TCP/IP ,or the Transmission control protocol/Internet Protocol , is a suits of communication protocols used to </a:t>
            </a:r>
            <a:r>
              <a:rPr lang="en-US" sz="2400" dirty="0" err="1"/>
              <a:t>interrconnect</a:t>
            </a:r>
            <a:r>
              <a:rPr lang="en-US" sz="2400" dirty="0"/>
              <a:t> network devices on the internet.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6AF2E5-F663-4F02-B346-2CF4CAF1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6251"/>
              </p:ext>
            </p:extLst>
          </p:nvPr>
        </p:nvGraphicFramePr>
        <p:xfrm>
          <a:off x="861237" y="3955312"/>
          <a:ext cx="1977656" cy="149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656">
                  <a:extLst>
                    <a:ext uri="{9D8B030D-6E8A-4147-A177-3AD203B41FA5}">
                      <a16:colId xmlns:a16="http://schemas.microsoft.com/office/drawing/2014/main" val="133614055"/>
                    </a:ext>
                  </a:extLst>
                </a:gridCol>
              </a:tblGrid>
              <a:tr h="372661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428412"/>
                  </a:ext>
                </a:extLst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53520"/>
                  </a:ext>
                </a:extLst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67132"/>
                  </a:ext>
                </a:extLst>
              </a:tr>
              <a:tr h="372661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81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9B74E9-8905-45DB-B2E9-A9EDA9E464A4}"/>
              </a:ext>
            </a:extLst>
          </p:cNvPr>
          <p:cNvSpPr txBox="1"/>
          <p:nvPr/>
        </p:nvSpPr>
        <p:spPr>
          <a:xfrm>
            <a:off x="3104707" y="4100469"/>
            <a:ext cx="1977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  <a:p>
            <a:r>
              <a:rPr lang="en-US" dirty="0"/>
              <a:t>LAYER 3</a:t>
            </a:r>
          </a:p>
          <a:p>
            <a:r>
              <a:rPr lang="en-US" dirty="0"/>
              <a:t>LAYER 2</a:t>
            </a:r>
          </a:p>
          <a:p>
            <a:r>
              <a:rPr lang="en-US" dirty="0"/>
              <a:t>LAYER 1</a:t>
            </a:r>
          </a:p>
        </p:txBody>
      </p:sp>
    </p:spTree>
    <p:extLst>
      <p:ext uri="{BB962C8B-B14F-4D97-AF65-F5344CB8AC3E}">
        <p14:creationId xmlns:p14="http://schemas.microsoft.com/office/powerpoint/2010/main" val="103384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BEE95-05A2-4C41-BADD-3369E18FCD58}"/>
              </a:ext>
            </a:extLst>
          </p:cNvPr>
          <p:cNvSpPr txBox="1"/>
          <p:nvPr/>
        </p:nvSpPr>
        <p:spPr>
          <a:xfrm>
            <a:off x="3030280" y="378858"/>
            <a:ext cx="545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IP(Internet protocol)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B5DCF-45CC-4677-8AE5-95E19867731B}"/>
              </a:ext>
            </a:extLst>
          </p:cNvPr>
          <p:cNvSpPr txBox="1"/>
          <p:nvPr/>
        </p:nvSpPr>
        <p:spPr>
          <a:xfrm>
            <a:off x="1020725" y="2119791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computer has unique address over internet , is called IP address . An IP address is an identifier for a  computer or devices on a TCP/IP network .</a:t>
            </a:r>
          </a:p>
        </p:txBody>
      </p:sp>
    </p:spTree>
    <p:extLst>
      <p:ext uri="{BB962C8B-B14F-4D97-AF65-F5344CB8AC3E}">
        <p14:creationId xmlns:p14="http://schemas.microsoft.com/office/powerpoint/2010/main" val="353664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29967-D57A-4B05-AA1A-72183EC0F6CC}"/>
              </a:ext>
            </a:extLst>
          </p:cNvPr>
          <p:cNvSpPr txBox="1"/>
          <p:nvPr/>
        </p:nvSpPr>
        <p:spPr>
          <a:xfrm>
            <a:off x="2764465" y="386685"/>
            <a:ext cx="5986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FTP(File Transfer Protocol)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3E298-0AA9-4F12-B85F-1B4509CE5B53}"/>
              </a:ext>
            </a:extLst>
          </p:cNvPr>
          <p:cNvSpPr txBox="1"/>
          <p:nvPr/>
        </p:nvSpPr>
        <p:spPr>
          <a:xfrm>
            <a:off x="903767" y="2083981"/>
            <a:ext cx="836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FTP is a standard network protocol used for the transfer of computer files between a client and server on a computer network.</a:t>
            </a:r>
          </a:p>
          <a:p>
            <a:endParaRPr lang="en-US" dirty="0"/>
          </a:p>
          <a:p>
            <a:r>
              <a:rPr lang="en-US" dirty="0"/>
              <a:t>FTP is built on a client –server model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71826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2A4D4-F53E-4956-9CA9-100F41E3D25C}"/>
              </a:ext>
            </a:extLst>
          </p:cNvPr>
          <p:cNvSpPr txBox="1"/>
          <p:nvPr/>
        </p:nvSpPr>
        <p:spPr>
          <a:xfrm>
            <a:off x="2434856" y="531628"/>
            <a:ext cx="625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PPP</a:t>
            </a:r>
            <a:r>
              <a:rPr lang="en-US" dirty="0"/>
              <a:t>(Point to Point Protocol)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3BEDF-8491-489E-9888-DD9AD46FB7C4}"/>
              </a:ext>
            </a:extLst>
          </p:cNvPr>
          <p:cNvSpPr txBox="1"/>
          <p:nvPr/>
        </p:nvSpPr>
        <p:spPr>
          <a:xfrm>
            <a:off x="1637414" y="2009553"/>
            <a:ext cx="7262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 networking , point to point protocol is a data link layer communication protocol between two router directly without any host or any other networking in between.</a:t>
            </a:r>
          </a:p>
        </p:txBody>
      </p:sp>
    </p:spTree>
    <p:extLst>
      <p:ext uri="{BB962C8B-B14F-4D97-AF65-F5344CB8AC3E}">
        <p14:creationId xmlns:p14="http://schemas.microsoft.com/office/powerpoint/2010/main" val="2433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49F7A-1984-4678-9F10-28ECDB4E8359}"/>
              </a:ext>
            </a:extLst>
          </p:cNvPr>
          <p:cNvSpPr txBox="1"/>
          <p:nvPr/>
        </p:nvSpPr>
        <p:spPr>
          <a:xfrm>
            <a:off x="1669312" y="467833"/>
            <a:ext cx="687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HTTP(Hyper Text Transfer Protocol)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2877-37C5-42AB-9310-A928D782BD08}"/>
              </a:ext>
            </a:extLst>
          </p:cNvPr>
          <p:cNvSpPr txBox="1"/>
          <p:nvPr/>
        </p:nvSpPr>
        <p:spPr>
          <a:xfrm>
            <a:off x="563526" y="1605517"/>
            <a:ext cx="8825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is a protocol which allows the fetching of resources, such as HTML document .</a:t>
            </a:r>
          </a:p>
          <a:p>
            <a:endParaRPr lang="en-US" dirty="0"/>
          </a:p>
          <a:p>
            <a:r>
              <a:rPr lang="en-US" dirty="0"/>
              <a:t>It is the foundation of any data exchange on the web and it is a client –server protocol , which request are initiated by the recipient , usually the web browser.</a:t>
            </a:r>
          </a:p>
        </p:txBody>
      </p:sp>
    </p:spTree>
    <p:extLst>
      <p:ext uri="{BB962C8B-B14F-4D97-AF65-F5344CB8AC3E}">
        <p14:creationId xmlns:p14="http://schemas.microsoft.com/office/powerpoint/2010/main" val="1548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1BD3C-3D95-45FC-B522-441336EA4E21}"/>
              </a:ext>
            </a:extLst>
          </p:cNvPr>
          <p:cNvSpPr txBox="1"/>
          <p:nvPr/>
        </p:nvSpPr>
        <p:spPr>
          <a:xfrm>
            <a:off x="1892596" y="393405"/>
            <a:ext cx="7028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SMTP (Simple Mail Transfer Protocol)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ED84F-ADCC-4039-9837-E7D88EB5A7CC}"/>
              </a:ext>
            </a:extLst>
          </p:cNvPr>
          <p:cNvSpPr txBox="1"/>
          <p:nvPr/>
        </p:nvSpPr>
        <p:spPr>
          <a:xfrm>
            <a:off x="946298" y="2519916"/>
            <a:ext cx="83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simple mail transfer protocol is a communication protocol for electronic mail transmission. </a:t>
            </a:r>
          </a:p>
        </p:txBody>
      </p:sp>
    </p:spTree>
    <p:extLst>
      <p:ext uri="{BB962C8B-B14F-4D97-AF65-F5344CB8AC3E}">
        <p14:creationId xmlns:p14="http://schemas.microsoft.com/office/powerpoint/2010/main" val="3317593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363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NETWORK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PROTOCOLS</dc:title>
  <dc:creator>IBM</dc:creator>
  <cp:lastModifiedBy>IBM</cp:lastModifiedBy>
  <cp:revision>13</cp:revision>
  <dcterms:created xsi:type="dcterms:W3CDTF">2022-10-17T10:03:38Z</dcterms:created>
  <dcterms:modified xsi:type="dcterms:W3CDTF">2022-12-14T04:41:10Z</dcterms:modified>
</cp:coreProperties>
</file>