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5467-9363-45BD-A701-0A4E91A9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7" y="618518"/>
            <a:ext cx="9399364" cy="1114589"/>
          </a:xfrm>
        </p:spPr>
        <p:txBody>
          <a:bodyPr/>
          <a:lstStyle/>
          <a:p>
            <a:pPr algn="ctr"/>
            <a:r>
              <a:rPr lang="en-US" dirty="0"/>
              <a:t>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EC0E-E256-4B58-ACF9-CF8685A2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Topology refer to the schematic description of the arrangement of a network.  That is, network topology  refers to the actual geometric layout of computers and other devices connected topologies; each suited to specific tasks and having its own advantages and disadvantages . Some of these topologies are explain in this tutorial.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Ring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Mesh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Hybrid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D1744-0547-4CE6-B6A8-29CD303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14" y="4020344"/>
            <a:ext cx="4412511" cy="24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9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29243-F725-4389-8382-EB65A3840319}"/>
              </a:ext>
            </a:extLst>
          </p:cNvPr>
          <p:cNvSpPr txBox="1"/>
          <p:nvPr/>
        </p:nvSpPr>
        <p:spPr>
          <a:xfrm>
            <a:off x="4231758" y="404037"/>
            <a:ext cx="307281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Bus Topology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6A3E5-E5B6-455A-8E29-95D3B4027CE6}"/>
              </a:ext>
            </a:extLst>
          </p:cNvPr>
          <p:cNvSpPr txBox="1"/>
          <p:nvPr/>
        </p:nvSpPr>
        <p:spPr>
          <a:xfrm>
            <a:off x="893135" y="1567496"/>
            <a:ext cx="5454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bus topology , each computer or server is connected to a single cable. Hence , all the nodes share the same communication channel . When a node want to a send a message to another node , it creates a message and adds the address of the recipient to it. Then , it checks whether the line is free or not.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AD37F-3F55-4B9C-A153-3B8C68C17AAD}"/>
              </a:ext>
            </a:extLst>
          </p:cNvPr>
          <p:cNvSpPr txBox="1"/>
          <p:nvPr/>
        </p:nvSpPr>
        <p:spPr>
          <a:xfrm>
            <a:off x="1222745" y="3429000"/>
            <a:ext cx="53588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install and connect a new devices to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 less cable length than the star topology.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568E-579C-410E-9E81-E519F0A0E3DD}"/>
              </a:ext>
            </a:extLst>
          </p:cNvPr>
          <p:cNvSpPr txBox="1"/>
          <p:nvPr/>
        </p:nvSpPr>
        <p:spPr>
          <a:xfrm>
            <a:off x="1222745" y="4828840"/>
            <a:ext cx="5124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case of network shut down  , it becomes very difficult to identify the problem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the number of nodes  increases ,the speed of the network slows down 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6C973-F85F-431A-9764-6930EEDF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55" y="1535645"/>
            <a:ext cx="5005831" cy="34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A5B8E-C1B5-4672-96FD-28879FA1D565}"/>
              </a:ext>
            </a:extLst>
          </p:cNvPr>
          <p:cNvSpPr txBox="1"/>
          <p:nvPr/>
        </p:nvSpPr>
        <p:spPr>
          <a:xfrm>
            <a:off x="4210493" y="552893"/>
            <a:ext cx="212651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Star Topology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EBAA5-EDDB-4929-A2F6-EA7550F5CC11}"/>
              </a:ext>
            </a:extLst>
          </p:cNvPr>
          <p:cNvSpPr txBox="1"/>
          <p:nvPr/>
        </p:nvSpPr>
        <p:spPr>
          <a:xfrm>
            <a:off x="871870" y="1531088"/>
            <a:ext cx="6060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star topology is considered the easiest topology to designed and implement . In this topology ,each node is connected to central hub with a point connection . All traffic that are traverses the network passes through the central hub. That is ,it is a host node that controls communication between other nodes.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E597F-FACB-493B-B921-3BC3D8E6C88A}"/>
              </a:ext>
            </a:extLst>
          </p:cNvPr>
          <p:cNvSpPr txBox="1"/>
          <p:nvPr/>
        </p:nvSpPr>
        <p:spPr>
          <a:xfrm>
            <a:off x="1095153" y="3141921"/>
            <a:ext cx="5762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install.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nodes can be connected easily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9C21F-B7C1-4047-8041-1506A978008F}"/>
              </a:ext>
            </a:extLst>
          </p:cNvPr>
          <p:cNvSpPr txBox="1"/>
          <p:nvPr/>
        </p:nvSpPr>
        <p:spPr>
          <a:xfrm>
            <a:off x="1307805" y="459326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Requires more cable length than bus topology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central hub fails, the entire network is shutdown.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E7ED5-D5BF-481B-8F35-6CE1B1BB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05" y="3045883"/>
            <a:ext cx="6062663" cy="33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0AA5C-C8F9-4AFB-AB8B-918C95528A1C}"/>
              </a:ext>
            </a:extLst>
          </p:cNvPr>
          <p:cNvSpPr txBox="1"/>
          <p:nvPr/>
        </p:nvSpPr>
        <p:spPr>
          <a:xfrm>
            <a:off x="4369981" y="531628"/>
            <a:ext cx="3646969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Ring Topology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CB76D-EBC7-45CA-8616-59300BA89BC5}"/>
              </a:ext>
            </a:extLst>
          </p:cNvPr>
          <p:cNvSpPr txBox="1"/>
          <p:nvPr/>
        </p:nvSpPr>
        <p:spPr>
          <a:xfrm>
            <a:off x="1084521" y="1392865"/>
            <a:ext cx="3455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ring topology , all the nodes are connected to each other in the shape of a closed loop , so that every node is connected  directly to two other nodes , one on either side of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1D675-B2F8-4537-B0B4-E344BA203D25}"/>
              </a:ext>
            </a:extLst>
          </p:cNvPr>
          <p:cNvSpPr txBox="1"/>
          <p:nvPr/>
        </p:nvSpPr>
        <p:spPr>
          <a:xfrm>
            <a:off x="967562" y="3168503"/>
            <a:ext cx="3870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install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span over larger distances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3FF57-C782-4322-B5A1-2B994B0CD8C9}"/>
              </a:ext>
            </a:extLst>
          </p:cNvPr>
          <p:cNvSpPr txBox="1"/>
          <p:nvPr/>
        </p:nvSpPr>
        <p:spPr>
          <a:xfrm>
            <a:off x="967562" y="4444409"/>
            <a:ext cx="395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Difficult to add or remove nodes from the network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causes of network failure , difficult to  diagnose the fault 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AF47C-EEBD-49EA-BE3A-373BBFA5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08" y="1771334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F89AA-7D1F-44CA-9F11-5474B1372BBA}"/>
              </a:ext>
            </a:extLst>
          </p:cNvPr>
          <p:cNvSpPr txBox="1"/>
          <p:nvPr/>
        </p:nvSpPr>
        <p:spPr>
          <a:xfrm>
            <a:off x="4072270" y="148856"/>
            <a:ext cx="257308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Mesh Topology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B699A-F9D5-4E84-8DF9-651083146D5A}"/>
              </a:ext>
            </a:extLst>
          </p:cNvPr>
          <p:cNvSpPr txBox="1"/>
          <p:nvPr/>
        </p:nvSpPr>
        <p:spPr>
          <a:xfrm>
            <a:off x="1254642" y="1275907"/>
            <a:ext cx="484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mesh network , also known as completely connected network , every node is connected to every other node on the network using a separate physical link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52D3E-20C8-4A4C-8688-860C6AC7C7DE}"/>
              </a:ext>
            </a:extLst>
          </p:cNvPr>
          <p:cNvSpPr txBox="1"/>
          <p:nvPr/>
        </p:nvSpPr>
        <p:spPr>
          <a:xfrm>
            <a:off x="988828" y="2594344"/>
            <a:ext cx="49689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is easy to detect network errors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Communication is fast as there is a direct link between  the nodes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78B68-5339-427B-A1D0-C41363D0526A}"/>
              </a:ext>
            </a:extLst>
          </p:cNvPr>
          <p:cNvSpPr txBox="1"/>
          <p:nvPr/>
        </p:nvSpPr>
        <p:spPr>
          <a:xfrm>
            <a:off x="1095153" y="4263656"/>
            <a:ext cx="534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is difficult to install 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E1C8F-4B89-4418-B38C-3E9FBD7B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01" y="2594345"/>
            <a:ext cx="4507871" cy="31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B6F88-E5F7-4943-AEFB-D9FAE15A6C47}"/>
              </a:ext>
            </a:extLst>
          </p:cNvPr>
          <p:cNvSpPr txBox="1"/>
          <p:nvPr/>
        </p:nvSpPr>
        <p:spPr>
          <a:xfrm>
            <a:off x="4251251" y="106325"/>
            <a:ext cx="339178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Hybrid Topology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EC613-584D-4C61-9291-1239EEB34EB2}"/>
              </a:ext>
            </a:extLst>
          </p:cNvPr>
          <p:cNvSpPr txBox="1"/>
          <p:nvPr/>
        </p:nvSpPr>
        <p:spPr>
          <a:xfrm>
            <a:off x="893135" y="956930"/>
            <a:ext cx="4752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discussed the star , ring ,bus and mesh topologies . </a:t>
            </a:r>
          </a:p>
          <a:p>
            <a:r>
              <a:rPr lang="en-US" dirty="0"/>
              <a:t>      Two very common hybrid network used topologies include the star-bus and star –ring networks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90E3A-09A5-4B8E-809B-750487768781}"/>
              </a:ext>
            </a:extLst>
          </p:cNvPr>
          <p:cNvSpPr txBox="1"/>
          <p:nvPr/>
        </p:nvSpPr>
        <p:spPr>
          <a:xfrm>
            <a:off x="1031358" y="2668773"/>
            <a:ext cx="4274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Flexible : Hybrid Topology is the most flexible network topology as it can be changed and assembled using different structures of topology.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Very effective : This topology  is highly effective as user can use different topologies according to their needs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5DF8-908A-4BC5-814D-6B10AD3075C2}"/>
              </a:ext>
            </a:extLst>
          </p:cNvPr>
          <p:cNvSpPr txBox="1"/>
          <p:nvPr/>
        </p:nvSpPr>
        <p:spPr>
          <a:xfrm>
            <a:off x="1233377" y="5070073"/>
            <a:ext cx="486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Disadvantages 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4E57F-678A-49D0-A675-83E87A3E4A99}"/>
              </a:ext>
            </a:extLst>
          </p:cNvPr>
          <p:cNvSpPr txBox="1"/>
          <p:nvPr/>
        </p:nvSpPr>
        <p:spPr>
          <a:xfrm>
            <a:off x="1233377" y="5730949"/>
            <a:ext cx="415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 is a type of network expensive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Installation is a network process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C4DCE-5D2A-458F-9CF5-13AD69F8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20" y="2825602"/>
            <a:ext cx="6150936" cy="30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87D82-7AAB-4FB2-B978-EFDDA0D9303B}"/>
              </a:ext>
            </a:extLst>
          </p:cNvPr>
          <p:cNvSpPr txBox="1"/>
          <p:nvPr/>
        </p:nvSpPr>
        <p:spPr>
          <a:xfrm>
            <a:off x="4316819" y="85060"/>
            <a:ext cx="323229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Tree Topology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8EA02-ABE6-4E0E-A773-D9368EC0A61B}"/>
              </a:ext>
            </a:extLst>
          </p:cNvPr>
          <p:cNvSpPr txBox="1"/>
          <p:nvPr/>
        </p:nvSpPr>
        <p:spPr>
          <a:xfrm>
            <a:off x="1222744" y="978196"/>
            <a:ext cx="539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computer networking ,  tree topology is a type of network topology that resembles a tree.</a:t>
            </a:r>
          </a:p>
          <a:p>
            <a:r>
              <a:rPr lang="en-US" dirty="0"/>
              <a:t>   This is combination of bus and start topology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52BFB-271D-49D0-A92F-7537CCFA0B80}"/>
              </a:ext>
            </a:extLst>
          </p:cNvPr>
          <p:cNvSpPr txBox="1"/>
          <p:nvPr/>
        </p:nvSpPr>
        <p:spPr>
          <a:xfrm>
            <a:off x="1031358" y="2190307"/>
            <a:ext cx="5188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Advantages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is easy to expand the network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 if one network (star) fails , the  other network remain connected and working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908B5-7669-4C4E-A728-CCC6C88A99E8}"/>
              </a:ext>
            </a:extLst>
          </p:cNvPr>
          <p:cNvSpPr txBox="1"/>
          <p:nvPr/>
        </p:nvSpPr>
        <p:spPr>
          <a:xfrm>
            <a:off x="1222744" y="3955312"/>
            <a:ext cx="4667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Disadvantages 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FAB16-5F6A-437C-A56C-1ED1DD6EEA15}"/>
              </a:ext>
            </a:extLst>
          </p:cNvPr>
          <p:cNvSpPr txBox="1"/>
          <p:nvPr/>
        </p:nvSpPr>
        <p:spPr>
          <a:xfrm>
            <a:off x="1222744" y="4693976"/>
            <a:ext cx="43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Installation complexity is more that topology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5EDB3-F4BE-43FB-89E0-00273ED1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59" y="2083982"/>
            <a:ext cx="4215706" cy="3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F567B-99BC-4C6B-8AB6-901013A74FD0}"/>
              </a:ext>
            </a:extLst>
          </p:cNvPr>
          <p:cNvSpPr txBox="1"/>
          <p:nvPr/>
        </p:nvSpPr>
        <p:spPr>
          <a:xfrm>
            <a:off x="4720856" y="382772"/>
            <a:ext cx="190322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8B700-103E-4ED6-B64E-E07D8D17446A}"/>
              </a:ext>
            </a:extLst>
          </p:cNvPr>
          <p:cNvSpPr txBox="1"/>
          <p:nvPr/>
        </p:nvSpPr>
        <p:spPr>
          <a:xfrm>
            <a:off x="1743740" y="1573619"/>
            <a:ext cx="85592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Due to its centralized nature , the topology offers simplicity of operation .</a:t>
            </a:r>
          </a:p>
          <a:p>
            <a:r>
              <a:rPr lang="en-US" sz="2400" dirty="0"/>
              <a:t>It also achieves isolation of each devise in the  network .</a:t>
            </a:r>
          </a:p>
          <a:p>
            <a:r>
              <a:rPr lang="en-US" sz="2400" dirty="0"/>
              <a:t>Adding or removing network nodes is easy , and can be done without affecting the entire network 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7B739-C08A-4458-BEE5-792BBE4DC857}"/>
              </a:ext>
            </a:extLst>
          </p:cNvPr>
          <p:cNvSpPr txBox="1"/>
          <p:nvPr/>
        </p:nvSpPr>
        <p:spPr>
          <a:xfrm>
            <a:off x="7899991" y="6118738"/>
            <a:ext cx="37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by-Roshni Verma</a:t>
            </a:r>
          </a:p>
        </p:txBody>
      </p:sp>
    </p:spTree>
    <p:extLst>
      <p:ext uri="{BB962C8B-B14F-4D97-AF65-F5344CB8AC3E}">
        <p14:creationId xmlns:p14="http://schemas.microsoft.com/office/powerpoint/2010/main" val="391982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023A42-309D-41AA-A56C-569C0E777B2D}"/>
              </a:ext>
            </a:extLst>
          </p:cNvPr>
          <p:cNvSpPr/>
          <p:nvPr/>
        </p:nvSpPr>
        <p:spPr>
          <a:xfrm>
            <a:off x="4040372" y="2126512"/>
            <a:ext cx="38877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87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593</TotalTime>
  <Words>630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28</cp:revision>
  <dcterms:created xsi:type="dcterms:W3CDTF">2022-11-17T08:50:40Z</dcterms:created>
  <dcterms:modified xsi:type="dcterms:W3CDTF">2022-11-21T11:14:07Z</dcterms:modified>
</cp:coreProperties>
</file>