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8" r:id="rId2"/>
    <p:sldId id="257" r:id="rId3"/>
    <p:sldId id="264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7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32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85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7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8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F2D0A4-F2F9-4548-877F-86B9E73BFA63}"/>
              </a:ext>
            </a:extLst>
          </p:cNvPr>
          <p:cNvSpPr/>
          <p:nvPr/>
        </p:nvSpPr>
        <p:spPr>
          <a:xfrm>
            <a:off x="8836200" y="5503439"/>
            <a:ext cx="245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Guide by: </a:t>
            </a:r>
            <a:r>
              <a:rPr lang="en-US" dirty="0" err="1"/>
              <a:t>Ms.Arpita</a:t>
            </a:r>
            <a:r>
              <a:rPr lang="en-US" dirty="0"/>
              <a:t> Roy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8AF3-6600-4D07-B36A-D8694BE52EA8}"/>
              </a:ext>
            </a:extLst>
          </p:cNvPr>
          <p:cNvSpPr/>
          <p:nvPr/>
        </p:nvSpPr>
        <p:spPr>
          <a:xfrm>
            <a:off x="1129554" y="5275657"/>
            <a:ext cx="3334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by: Roshni Verma.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803B0-003C-40D6-9D04-1901A508A0B8}"/>
              </a:ext>
            </a:extLst>
          </p:cNvPr>
          <p:cNvSpPr/>
          <p:nvPr/>
        </p:nvSpPr>
        <p:spPr>
          <a:xfrm>
            <a:off x="3133166" y="887506"/>
            <a:ext cx="4985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/>
              <a:t>ONLINE RESUME BUILDER</a:t>
            </a:r>
            <a:endParaRPr lang="en-US" sz="5400" b="0" cap="none" spc="0" dirty="0">
              <a:ln w="0"/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1DBC-6DA1-4EDF-821D-A85CF34F5F3B}"/>
              </a:ext>
            </a:extLst>
          </p:cNvPr>
          <p:cNvSpPr txBox="1"/>
          <p:nvPr/>
        </p:nvSpPr>
        <p:spPr>
          <a:xfrm>
            <a:off x="1344706" y="575534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(Quality Quester)</a:t>
            </a:r>
          </a:p>
        </p:txBody>
      </p:sp>
    </p:spTree>
    <p:extLst>
      <p:ext uri="{BB962C8B-B14F-4D97-AF65-F5344CB8AC3E}">
        <p14:creationId xmlns:p14="http://schemas.microsoft.com/office/powerpoint/2010/main" val="987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53A731-0EB9-42EB-A7A6-15A5AD1EE693}"/>
              </a:ext>
            </a:extLst>
          </p:cNvPr>
          <p:cNvSpPr/>
          <p:nvPr/>
        </p:nvSpPr>
        <p:spPr>
          <a:xfrm>
            <a:off x="4649995" y="506523"/>
            <a:ext cx="2703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8265C-C1BB-4914-BEF0-F14E53EA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89" y="2442182"/>
            <a:ext cx="7936928" cy="36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25B55-DB0D-41DB-A04A-3163BA1C0BED}"/>
              </a:ext>
            </a:extLst>
          </p:cNvPr>
          <p:cNvSpPr/>
          <p:nvPr/>
        </p:nvSpPr>
        <p:spPr>
          <a:xfrm>
            <a:off x="3074670" y="388620"/>
            <a:ext cx="54434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INTRODUCTION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3361C-1C12-4BF5-9CAD-454B5C904967}"/>
              </a:ext>
            </a:extLst>
          </p:cNvPr>
          <p:cNvSpPr txBox="1"/>
          <p:nvPr/>
        </p:nvSpPr>
        <p:spPr>
          <a:xfrm>
            <a:off x="1988820" y="3223260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application that helps us to build a resume for individuals. The system is malleable for creating an appropriate resume according to qualification by reducing the need of thinking. Usually individuals get confused while creating a resume especially fresher’s who are looking for new jobs. They are not much clear about what things and information must be included in a resume. This application will provide an easy way of developing a resume that will look like a professional resume.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545B1-569D-4294-9431-F5B5279B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45" y="621399"/>
            <a:ext cx="6431837" cy="774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546099-B75C-4848-BB90-471FC12FCFC0}"/>
              </a:ext>
            </a:extLst>
          </p:cNvPr>
          <p:cNvSpPr txBox="1"/>
          <p:nvPr/>
        </p:nvSpPr>
        <p:spPr>
          <a:xfrm>
            <a:off x="1882588" y="2111188"/>
            <a:ext cx="8471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0"/>
            <a:r>
              <a:rPr lang="en-US" sz="2400" dirty="0"/>
              <a:t>The existing system is creating resumes manually either by using word or Google doc so there are some issues with the existing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9D017-C89D-4453-9800-8C87ACD47EE3}"/>
              </a:ext>
            </a:extLst>
          </p:cNvPr>
          <p:cNvSpPr txBox="1"/>
          <p:nvPr/>
        </p:nvSpPr>
        <p:spPr>
          <a:xfrm>
            <a:off x="1936376" y="3052482"/>
            <a:ext cx="84716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0"/>
            <a:r>
              <a:rPr lang="en-US" sz="2400" dirty="0"/>
              <a:t>It helps users to focus on content. </a:t>
            </a:r>
          </a:p>
          <a:p>
            <a:pPr lvl="0"/>
            <a:r>
              <a:rPr lang="en-US" sz="2400" dirty="0"/>
              <a:t>In application creation and modification are very simple and user-friendly tasks.</a:t>
            </a:r>
          </a:p>
          <a:p>
            <a:pPr lvl="0"/>
            <a:r>
              <a:rPr lang="en-US" sz="2400" dirty="0"/>
              <a:t>It saves time for users  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1C9EF-7079-4644-B8DB-19E32DCFA785}"/>
              </a:ext>
            </a:extLst>
          </p:cNvPr>
          <p:cNvSpPr/>
          <p:nvPr/>
        </p:nvSpPr>
        <p:spPr>
          <a:xfrm>
            <a:off x="3079376" y="322729"/>
            <a:ext cx="54729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olution</a:t>
            </a:r>
          </a:p>
        </p:txBody>
      </p:sp>
    </p:spTree>
    <p:extLst>
      <p:ext uri="{BB962C8B-B14F-4D97-AF65-F5344CB8AC3E}">
        <p14:creationId xmlns:p14="http://schemas.microsoft.com/office/powerpoint/2010/main" val="28660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3B49A1-49FB-4A08-AA07-D97012402560}"/>
              </a:ext>
            </a:extLst>
          </p:cNvPr>
          <p:cNvSpPr/>
          <p:nvPr/>
        </p:nvSpPr>
        <p:spPr>
          <a:xfrm>
            <a:off x="3630707" y="860612"/>
            <a:ext cx="434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u="sng" dirty="0"/>
              <a:t>KEY FEATURE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A01D6-663C-414A-B097-81D76EFF9864}"/>
              </a:ext>
            </a:extLst>
          </p:cNvPr>
          <p:cNvSpPr txBox="1"/>
          <p:nvPr/>
        </p:nvSpPr>
        <p:spPr>
          <a:xfrm>
            <a:off x="1869141" y="2931459"/>
            <a:ext cx="8350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This app allows users to login/sign.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This would be facilitating the students to make and print their resumes in a proper format. 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This app automates the process of creating resumes by simply taking information as input from the us.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Saves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50D30-6C91-4BAA-BF30-418F82AFFD6F}"/>
              </a:ext>
            </a:extLst>
          </p:cNvPr>
          <p:cNvSpPr/>
          <p:nvPr/>
        </p:nvSpPr>
        <p:spPr>
          <a:xfrm>
            <a:off x="3857624" y="814388"/>
            <a:ext cx="6157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MODELLING &amp;VIRTUALISATION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2916-CF76-4F79-B026-9E42B21B85C8}"/>
              </a:ext>
            </a:extLst>
          </p:cNvPr>
          <p:cNvSpPr/>
          <p:nvPr/>
        </p:nvSpPr>
        <p:spPr>
          <a:xfrm>
            <a:off x="2139885" y="1951348"/>
            <a:ext cx="9238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7217813-B3DB-424C-9D98-2CB49A3F2C21}"/>
              </a:ext>
            </a:extLst>
          </p:cNvPr>
          <p:cNvSpPr/>
          <p:nvPr/>
        </p:nvSpPr>
        <p:spPr>
          <a:xfrm>
            <a:off x="2417975" y="2413014"/>
            <a:ext cx="273378" cy="8628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08A307-0AEC-4D3B-8ED4-5A877033303C}"/>
              </a:ext>
            </a:extLst>
          </p:cNvPr>
          <p:cNvSpPr/>
          <p:nvPr/>
        </p:nvSpPr>
        <p:spPr>
          <a:xfrm>
            <a:off x="2139885" y="1951348"/>
            <a:ext cx="829558" cy="4616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CDFD9-F99E-42E4-8937-13CCFE260BE8}"/>
              </a:ext>
            </a:extLst>
          </p:cNvPr>
          <p:cNvSpPr/>
          <p:nvPr/>
        </p:nvSpPr>
        <p:spPr>
          <a:xfrm>
            <a:off x="-28281" y="1889793"/>
            <a:ext cx="51658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USER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3557F5-D13C-4D9B-8C8F-FE8D3453A82E}"/>
              </a:ext>
            </a:extLst>
          </p:cNvPr>
          <p:cNvSpPr/>
          <p:nvPr/>
        </p:nvSpPr>
        <p:spPr>
          <a:xfrm>
            <a:off x="1687398" y="3275814"/>
            <a:ext cx="1734532" cy="862801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D6A1DB0-C235-489F-8AB5-56322B9D5E53}"/>
              </a:ext>
            </a:extLst>
          </p:cNvPr>
          <p:cNvSpPr/>
          <p:nvPr/>
        </p:nvSpPr>
        <p:spPr>
          <a:xfrm>
            <a:off x="2417975" y="4138614"/>
            <a:ext cx="207390" cy="664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8CA74B-CC97-4F8B-BE17-F3B13B46F89F}"/>
              </a:ext>
            </a:extLst>
          </p:cNvPr>
          <p:cNvSpPr/>
          <p:nvPr/>
        </p:nvSpPr>
        <p:spPr>
          <a:xfrm>
            <a:off x="1727276" y="4802637"/>
            <a:ext cx="1640264" cy="9518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57FAF1-BFCE-44C3-875B-707688DDA8E1}"/>
              </a:ext>
            </a:extLst>
          </p:cNvPr>
          <p:cNvSpPr/>
          <p:nvPr/>
        </p:nvSpPr>
        <p:spPr>
          <a:xfrm>
            <a:off x="3421930" y="3648173"/>
            <a:ext cx="1159497" cy="16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6B983B7-A615-424D-9AC6-998B122C5F4F}"/>
              </a:ext>
            </a:extLst>
          </p:cNvPr>
          <p:cNvSpPr/>
          <p:nvPr/>
        </p:nvSpPr>
        <p:spPr>
          <a:xfrm>
            <a:off x="4911366" y="3996465"/>
            <a:ext cx="226244" cy="13296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2B901C-54F2-4834-9D1F-629EAC1AD718}"/>
              </a:ext>
            </a:extLst>
          </p:cNvPr>
          <p:cNvSpPr/>
          <p:nvPr/>
        </p:nvSpPr>
        <p:spPr>
          <a:xfrm>
            <a:off x="4590854" y="3275814"/>
            <a:ext cx="848412" cy="7206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E0918F7F-D984-4883-9412-C6F607576536}"/>
              </a:ext>
            </a:extLst>
          </p:cNvPr>
          <p:cNvSpPr/>
          <p:nvPr/>
        </p:nvSpPr>
        <p:spPr>
          <a:xfrm>
            <a:off x="2969443" y="5132365"/>
            <a:ext cx="2469823" cy="5232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E5FC53-7CB1-4C9E-B4C6-22BB145C60D9}"/>
              </a:ext>
            </a:extLst>
          </p:cNvPr>
          <p:cNvSpPr/>
          <p:nvPr/>
        </p:nvSpPr>
        <p:spPr>
          <a:xfrm>
            <a:off x="7041823" y="1985460"/>
            <a:ext cx="1267232" cy="6693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46BFB4-D4C2-451D-BFAD-B05B2DF10B58}"/>
              </a:ext>
            </a:extLst>
          </p:cNvPr>
          <p:cNvSpPr/>
          <p:nvPr/>
        </p:nvSpPr>
        <p:spPr>
          <a:xfrm>
            <a:off x="7070776" y="3429000"/>
            <a:ext cx="1417164" cy="6315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5F78811-77BF-45B2-800A-57DE108948A1}"/>
              </a:ext>
            </a:extLst>
          </p:cNvPr>
          <p:cNvSpPr/>
          <p:nvPr/>
        </p:nvSpPr>
        <p:spPr>
          <a:xfrm>
            <a:off x="7070313" y="4689028"/>
            <a:ext cx="1329182" cy="631596"/>
          </a:xfrm>
          <a:prstGeom prst="roundRect">
            <a:avLst>
              <a:gd name="adj" fmla="val 77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0B05A9-9EB7-4516-BCF5-1EC78472D9D8}"/>
              </a:ext>
            </a:extLst>
          </p:cNvPr>
          <p:cNvSpPr/>
          <p:nvPr/>
        </p:nvSpPr>
        <p:spPr>
          <a:xfrm>
            <a:off x="10001950" y="3429000"/>
            <a:ext cx="1434445" cy="6412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81A4FBB-8FD2-485D-BBE9-81FE6CA2BA36}"/>
              </a:ext>
            </a:extLst>
          </p:cNvPr>
          <p:cNvSpPr/>
          <p:nvPr/>
        </p:nvSpPr>
        <p:spPr>
          <a:xfrm>
            <a:off x="7613435" y="4060596"/>
            <a:ext cx="156511" cy="601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5506F20-533F-4270-B2A4-A88D5CD9B320}"/>
              </a:ext>
            </a:extLst>
          </p:cNvPr>
          <p:cNvSpPr/>
          <p:nvPr/>
        </p:nvSpPr>
        <p:spPr>
          <a:xfrm>
            <a:off x="7611702" y="2672625"/>
            <a:ext cx="207390" cy="720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3CC0883-6ABB-4A52-894C-ED8AA49A69AE}"/>
              </a:ext>
            </a:extLst>
          </p:cNvPr>
          <p:cNvSpPr/>
          <p:nvPr/>
        </p:nvSpPr>
        <p:spPr>
          <a:xfrm>
            <a:off x="8498940" y="3595329"/>
            <a:ext cx="1470588" cy="21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9973697-F501-4F00-89B7-93E38159B1B1}"/>
              </a:ext>
            </a:extLst>
          </p:cNvPr>
          <p:cNvSpPr/>
          <p:nvPr/>
        </p:nvSpPr>
        <p:spPr>
          <a:xfrm>
            <a:off x="5439266" y="3560880"/>
            <a:ext cx="1631510" cy="150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AD95552-022C-4DAA-95F8-97B5796642FB}"/>
              </a:ext>
            </a:extLst>
          </p:cNvPr>
          <p:cNvSpPr/>
          <p:nvPr/>
        </p:nvSpPr>
        <p:spPr>
          <a:xfrm>
            <a:off x="6542204" y="4890597"/>
            <a:ext cx="531046" cy="199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A12312A-4A6D-40DF-B1D1-B902642DB58E}"/>
              </a:ext>
            </a:extLst>
          </p:cNvPr>
          <p:cNvSpPr/>
          <p:nvPr/>
        </p:nvSpPr>
        <p:spPr>
          <a:xfrm>
            <a:off x="6519986" y="2239149"/>
            <a:ext cx="528572" cy="199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BB2B83B-EDD8-4751-AE24-16F6A12A025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08986" y="2355301"/>
            <a:ext cx="22218" cy="2651448"/>
          </a:xfrm>
          <a:prstGeom prst="bentConnector3">
            <a:avLst>
              <a:gd name="adj1" fmla="val -944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inus Sign 39">
            <a:extLst>
              <a:ext uri="{FF2B5EF4-FFF2-40B4-BE49-F238E27FC236}">
                <a16:creationId xmlns:a16="http://schemas.microsoft.com/office/drawing/2014/main" id="{9C4E7810-1A1C-441F-8860-D2BF4B1F08F9}"/>
              </a:ext>
            </a:extLst>
          </p:cNvPr>
          <p:cNvSpPr/>
          <p:nvPr/>
        </p:nvSpPr>
        <p:spPr>
          <a:xfrm>
            <a:off x="8251131" y="4902250"/>
            <a:ext cx="1080264" cy="1995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764174B-8640-490C-A9EC-886C204FB443}"/>
              </a:ext>
            </a:extLst>
          </p:cNvPr>
          <p:cNvCxnSpPr>
            <a:stCxn id="20" idx="3"/>
            <a:endCxn id="40" idx="0"/>
          </p:cNvCxnSpPr>
          <p:nvPr/>
        </p:nvCxnSpPr>
        <p:spPr>
          <a:xfrm>
            <a:off x="8309055" y="2320112"/>
            <a:ext cx="879151" cy="2681925"/>
          </a:xfrm>
          <a:prstGeom prst="bentConnector3">
            <a:avLst>
              <a:gd name="adj1" fmla="val 1422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B4241EB-79E1-47FD-8F5C-7DC492A11766}"/>
              </a:ext>
            </a:extLst>
          </p:cNvPr>
          <p:cNvSpPr/>
          <p:nvPr/>
        </p:nvSpPr>
        <p:spPr>
          <a:xfrm>
            <a:off x="1489227" y="3406763"/>
            <a:ext cx="2172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Already base on account</a:t>
            </a: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3986A-FD75-45F6-AC88-BB488DDB4DEF}"/>
              </a:ext>
            </a:extLst>
          </p:cNvPr>
          <p:cNvSpPr/>
          <p:nvPr/>
        </p:nvSpPr>
        <p:spPr>
          <a:xfrm>
            <a:off x="1422010" y="5063405"/>
            <a:ext cx="23066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Register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9FDD8-86CE-445A-8494-C4B7CB5C48FB}"/>
              </a:ext>
            </a:extLst>
          </p:cNvPr>
          <p:cNvSpPr/>
          <p:nvPr/>
        </p:nvSpPr>
        <p:spPr>
          <a:xfrm>
            <a:off x="3934574" y="3415762"/>
            <a:ext cx="23449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 in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C5F6F-5368-482B-9141-BD09B01AF6D9}"/>
              </a:ext>
            </a:extLst>
          </p:cNvPr>
          <p:cNvSpPr/>
          <p:nvPr/>
        </p:nvSpPr>
        <p:spPr>
          <a:xfrm>
            <a:off x="7448443" y="3500291"/>
            <a:ext cx="65072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 out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B7B36-E119-4DE7-953C-485329879729}"/>
              </a:ext>
            </a:extLst>
          </p:cNvPr>
          <p:cNvSpPr/>
          <p:nvPr/>
        </p:nvSpPr>
        <p:spPr>
          <a:xfrm>
            <a:off x="6982331" y="1985460"/>
            <a:ext cx="14171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Manage details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B29165-2E2A-41C0-960C-A6CA61E71362}"/>
              </a:ext>
            </a:extLst>
          </p:cNvPr>
          <p:cNvSpPr/>
          <p:nvPr/>
        </p:nvSpPr>
        <p:spPr>
          <a:xfrm>
            <a:off x="6961472" y="3440570"/>
            <a:ext cx="17156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Create resume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C86FF-E0B5-4CF8-B400-D1086E5C2B62}"/>
              </a:ext>
            </a:extLst>
          </p:cNvPr>
          <p:cNvSpPr/>
          <p:nvPr/>
        </p:nvSpPr>
        <p:spPr>
          <a:xfrm>
            <a:off x="6584180" y="4658570"/>
            <a:ext cx="24698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Download</a:t>
            </a:r>
          </a:p>
          <a:p>
            <a:pPr algn="ctr"/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F645C-E631-4062-9B53-4AC0EF1CC56E}"/>
              </a:ext>
            </a:extLst>
          </p:cNvPr>
          <p:cNvSpPr txBox="1"/>
          <p:nvPr/>
        </p:nvSpPr>
        <p:spPr>
          <a:xfrm>
            <a:off x="2788920" y="4361329"/>
            <a:ext cx="75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03583-9678-43BE-9D25-DADCE83B2FB3}"/>
              </a:ext>
            </a:extLst>
          </p:cNvPr>
          <p:cNvSpPr txBox="1"/>
          <p:nvPr/>
        </p:nvSpPr>
        <p:spPr>
          <a:xfrm>
            <a:off x="3661415" y="3131820"/>
            <a:ext cx="8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628F1-FD91-43AC-93B8-1802001FA25B}"/>
              </a:ext>
            </a:extLst>
          </p:cNvPr>
          <p:cNvSpPr txBox="1"/>
          <p:nvPr/>
        </p:nvSpPr>
        <p:spPr>
          <a:xfrm>
            <a:off x="3934574" y="5754497"/>
            <a:ext cx="15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0851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BAEFDED-BF2C-4BA5-87C5-5B57AC92639C}"/>
              </a:ext>
            </a:extLst>
          </p:cNvPr>
          <p:cNvSpPr txBox="1"/>
          <p:nvPr/>
        </p:nvSpPr>
        <p:spPr>
          <a:xfrm>
            <a:off x="3957638" y="2367171"/>
            <a:ext cx="407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4D7DE-A74A-42F3-AF56-F9CD8428569E}"/>
              </a:ext>
            </a:extLst>
          </p:cNvPr>
          <p:cNvSpPr/>
          <p:nvPr/>
        </p:nvSpPr>
        <p:spPr>
          <a:xfrm flipH="1">
            <a:off x="1183341" y="4276165"/>
            <a:ext cx="2541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Credit Goes to: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55926-6F40-4DA8-9C3A-87B6E30DC2AE}"/>
              </a:ext>
            </a:extLst>
          </p:cNvPr>
          <p:cNvSpPr/>
          <p:nvPr/>
        </p:nvSpPr>
        <p:spPr>
          <a:xfrm>
            <a:off x="3845859" y="4276165"/>
            <a:ext cx="521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Mentor : </a:t>
            </a:r>
            <a:r>
              <a:rPr lang="en-US" dirty="0" err="1"/>
              <a:t>Ms.Arpita</a:t>
            </a:r>
            <a:r>
              <a:rPr lang="en-US" dirty="0"/>
              <a:t> Roy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 </a:t>
            </a:r>
            <a:r>
              <a:rPr lang="en-US" dirty="0" err="1"/>
              <a:t>Youtube</a:t>
            </a:r>
            <a:r>
              <a:rPr lang="en-US" dirty="0"/>
              <a:t> channel</a:t>
            </a:r>
          </a:p>
          <a:p>
            <a:endParaRPr lang="en-US" dirty="0"/>
          </a:p>
          <a:p>
            <a:r>
              <a:rPr lang="en-US" dirty="0"/>
              <a:t> • Google</a:t>
            </a:r>
          </a:p>
        </p:txBody>
      </p:sp>
    </p:spTree>
    <p:extLst>
      <p:ext uri="{BB962C8B-B14F-4D97-AF65-F5344CB8AC3E}">
        <p14:creationId xmlns:p14="http://schemas.microsoft.com/office/powerpoint/2010/main" val="194081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648</TotalTime>
  <Words>255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19</cp:revision>
  <dcterms:created xsi:type="dcterms:W3CDTF">2024-02-20T10:11:19Z</dcterms:created>
  <dcterms:modified xsi:type="dcterms:W3CDTF">2024-02-29T06:33:16Z</dcterms:modified>
</cp:coreProperties>
</file>