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292" r:id="rId4"/>
    <p:sldId id="288" r:id="rId5"/>
    <p:sldId id="289" r:id="rId6"/>
    <p:sldId id="290" r:id="rId7"/>
    <p:sldId id="291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632"/>
    <a:srgbClr val="F1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9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7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2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3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2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E5ED10A1-8B99-16BA-74CC-AF5AC4DD6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86" b="11114"/>
          <a:stretch/>
        </p:blipFill>
        <p:spPr>
          <a:xfrm>
            <a:off x="21" y="-125152"/>
            <a:ext cx="12191979" cy="5742185"/>
          </a:xfrm>
          <a:custGeom>
            <a:avLst/>
            <a:gdLst/>
            <a:ahLst/>
            <a:cxnLst/>
            <a:rect l="l" t="t" r="r" b="b"/>
            <a:pathLst>
              <a:path w="12191999" h="6136206">
                <a:moveTo>
                  <a:pt x="0" y="0"/>
                </a:moveTo>
                <a:lnTo>
                  <a:pt x="12191999" y="0"/>
                </a:lnTo>
                <a:lnTo>
                  <a:pt x="12191999" y="587444"/>
                </a:lnTo>
                <a:lnTo>
                  <a:pt x="6132767" y="5341959"/>
                </a:lnTo>
                <a:lnTo>
                  <a:pt x="6049558" y="5403943"/>
                </a:lnTo>
                <a:cubicBezTo>
                  <a:pt x="5400003" y="5862651"/>
                  <a:pt x="4655689" y="6101874"/>
                  <a:pt x="3909203" y="6132766"/>
                </a:cubicBezTo>
                <a:cubicBezTo>
                  <a:pt x="2665058" y="6184252"/>
                  <a:pt x="1414876" y="5657039"/>
                  <a:pt x="587291" y="4602761"/>
                </a:cubicBezTo>
                <a:cubicBezTo>
                  <a:pt x="354532" y="4306245"/>
                  <a:pt x="175988" y="3990552"/>
                  <a:pt x="43299" y="3661531"/>
                </a:cubicBezTo>
                <a:lnTo>
                  <a:pt x="0" y="3538954"/>
                </a:lnTo>
                <a:close/>
              </a:path>
            </a:pathLst>
          </a:cu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3ADEF6-DD44-2285-399B-C8F4EC7941BE}"/>
              </a:ext>
            </a:extLst>
          </p:cNvPr>
          <p:cNvSpPr txBox="1"/>
          <p:nvPr/>
        </p:nvSpPr>
        <p:spPr>
          <a:xfrm>
            <a:off x="5727348" y="5155368"/>
            <a:ext cx="655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Rounded MT Bold" panose="020F0704030504030204" pitchFamily="34" charset="0"/>
              </a:rPr>
              <a:t>Cross Validation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E2D75D-936E-8731-939B-30311C05FCBC}"/>
              </a:ext>
            </a:extLst>
          </p:cNvPr>
          <p:cNvCxnSpPr/>
          <p:nvPr/>
        </p:nvCxnSpPr>
        <p:spPr>
          <a:xfrm>
            <a:off x="5976906" y="5749937"/>
            <a:ext cx="6055629" cy="0"/>
          </a:xfrm>
          <a:prstGeom prst="line">
            <a:avLst/>
          </a:prstGeom>
          <a:ln>
            <a:solidFill>
              <a:srgbClr val="F1CA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5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7E259EAA-3827-BEFD-3AE5-26669D20B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F74E13-6A80-A7AC-A820-E641D8F0EAD2}"/>
              </a:ext>
            </a:extLst>
          </p:cNvPr>
          <p:cNvSpPr txBox="1"/>
          <p:nvPr/>
        </p:nvSpPr>
        <p:spPr>
          <a:xfrm>
            <a:off x="1145445" y="866589"/>
            <a:ext cx="10081355" cy="693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Train Test Validate Data in Machine learning</a:t>
            </a:r>
            <a:endParaRPr lang="en-US" sz="36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84F8E-F3FF-6873-9B4D-D1660199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2636427"/>
            <a:ext cx="5490270" cy="1585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4048B-85B3-C399-7E8D-8E825D6F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903" y="2323303"/>
            <a:ext cx="5035831" cy="30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7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6F74E13-6A80-A7AC-A820-E641D8F0EAD2}"/>
              </a:ext>
            </a:extLst>
          </p:cNvPr>
          <p:cNvSpPr txBox="1"/>
          <p:nvPr/>
        </p:nvSpPr>
        <p:spPr>
          <a:xfrm>
            <a:off x="1341388" y="837055"/>
            <a:ext cx="10081355" cy="693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Hyperparameter Tunning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5DF45-258A-D7EF-15C2-9B865CD5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12" y="1741643"/>
            <a:ext cx="7959115" cy="446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1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6F74E13-6A80-A7AC-A820-E641D8F0EAD2}"/>
              </a:ext>
            </a:extLst>
          </p:cNvPr>
          <p:cNvSpPr txBox="1"/>
          <p:nvPr/>
        </p:nvSpPr>
        <p:spPr>
          <a:xfrm>
            <a:off x="1348645" y="831595"/>
            <a:ext cx="10081355" cy="693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K Fold Cross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B94B5-5B5C-B868-FD39-E4F2A70E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17" y="2075543"/>
            <a:ext cx="6361139" cy="3395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8CC2B0-1EDE-E8CA-E0A1-D531DD4A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73" y="2075543"/>
            <a:ext cx="4412344" cy="39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6F74E13-6A80-A7AC-A820-E641D8F0EAD2}"/>
              </a:ext>
            </a:extLst>
          </p:cNvPr>
          <p:cNvSpPr txBox="1"/>
          <p:nvPr/>
        </p:nvSpPr>
        <p:spPr>
          <a:xfrm>
            <a:off x="1348645" y="831595"/>
            <a:ext cx="10081355" cy="693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Stratified K Fold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CC2B0-1EDE-E8CA-E0A1-D531DD4A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16" y="2075543"/>
            <a:ext cx="4412344" cy="3945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80E2BB-3FCB-9A9F-7495-03C7A2B39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41" y="2426573"/>
            <a:ext cx="6705601" cy="35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8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6F74E13-6A80-A7AC-A820-E641D8F0EAD2}"/>
              </a:ext>
            </a:extLst>
          </p:cNvPr>
          <p:cNvSpPr txBox="1"/>
          <p:nvPr/>
        </p:nvSpPr>
        <p:spPr>
          <a:xfrm>
            <a:off x="1348645" y="831595"/>
            <a:ext cx="10081355" cy="693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Leave-one-out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CC2B0-1EDE-E8CA-E0A1-D531DD4A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16" y="2075543"/>
            <a:ext cx="4412344" cy="3945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BA2C5-AC23-7F9C-3CD2-2D618FB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60" y="2445709"/>
            <a:ext cx="5863771" cy="32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0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6F74E13-6A80-A7AC-A820-E641D8F0EAD2}"/>
              </a:ext>
            </a:extLst>
          </p:cNvPr>
          <p:cNvSpPr txBox="1"/>
          <p:nvPr/>
        </p:nvSpPr>
        <p:spPr>
          <a:xfrm>
            <a:off x="1341388" y="837055"/>
            <a:ext cx="10081355" cy="693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Leave-p-out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CC2B0-1EDE-E8CA-E0A1-D531DD4A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16" y="2075543"/>
            <a:ext cx="4412344" cy="3945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301221-3A10-7B43-888C-2F9DFEBF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60" y="2837542"/>
            <a:ext cx="5988099" cy="290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9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87363-92A3-1CD4-447D-31D7C3E37BFC}"/>
              </a:ext>
            </a:extLst>
          </p:cNvPr>
          <p:cNvSpPr txBox="1"/>
          <p:nvPr/>
        </p:nvSpPr>
        <p:spPr>
          <a:xfrm>
            <a:off x="5004892" y="2905780"/>
            <a:ext cx="218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Arial Rounded MT Bold" panose="020F0704030504030204" pitchFamily="34" charset="0"/>
                <a:ea typeface="Arial"/>
                <a:cs typeface="Poppins" panose="00000500000000000000" pitchFamily="2" charset="0"/>
                <a:sym typeface="Arial"/>
              </a:rPr>
              <a:t>Thank You</a:t>
            </a:r>
            <a:endParaRPr lang="en-GB" sz="2800" b="0" i="0" u="none" strike="noStrike" cap="none" dirty="0">
              <a:solidFill>
                <a:schemeClr val="dk1"/>
              </a:solidFill>
              <a:latin typeface="Arial Rounded MT Bold" panose="020F0704030504030204" pitchFamily="34" charset="0"/>
              <a:ea typeface="Arial"/>
              <a:cs typeface="Poppins" panose="00000500000000000000" pitchFamily="2" charset="0"/>
              <a:sym typeface="Arial"/>
            </a:endParaRPr>
          </a:p>
        </p:txBody>
      </p:sp>
      <p:sp>
        <p:nvSpPr>
          <p:cNvPr id="5" name="AutoShape 2" descr="What is Supervised Learning? | TIBCO Software">
            <a:extLst>
              <a:ext uri="{FF2B5EF4-FFF2-40B4-BE49-F238E27FC236}">
                <a16:creationId xmlns:a16="http://schemas.microsoft.com/office/drawing/2014/main" id="{67D35E49-03AC-DBC8-0E86-B6B41FFB8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369136" cy="436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What is Supervised Learning? | TIBCO Software">
            <a:extLst>
              <a:ext uri="{FF2B5EF4-FFF2-40B4-BE49-F238E27FC236}">
                <a16:creationId xmlns:a16="http://schemas.microsoft.com/office/drawing/2014/main" id="{7E2D3785-9911-DBF8-92D3-51994378D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43025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Unsupervised Learning Diagram">
            <a:extLst>
              <a:ext uri="{FF2B5EF4-FFF2-40B4-BE49-F238E27FC236}">
                <a16:creationId xmlns:a16="http://schemas.microsoft.com/office/drawing/2014/main" id="{DF80F08A-F0F7-B2D4-4B85-02519D052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1533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Neue Haas Grotesk Text Pro</vt:lpstr>
      <vt:lpstr>SwellVTI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Adwaith Kannan</dc:creator>
  <cp:lastModifiedBy>Adwaith Kannan</cp:lastModifiedBy>
  <cp:revision>8</cp:revision>
  <dcterms:created xsi:type="dcterms:W3CDTF">2023-07-22T09:12:22Z</dcterms:created>
  <dcterms:modified xsi:type="dcterms:W3CDTF">2024-06-30T18:51:39Z</dcterms:modified>
</cp:coreProperties>
</file>