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7CF070-C168-4892-BA18-E85185111ADF}"/>
              </a:ext>
            </a:extLst>
          </p:cNvPr>
          <p:cNvSpPr/>
          <p:nvPr/>
        </p:nvSpPr>
        <p:spPr>
          <a:xfrm>
            <a:off x="4605251" y="216130"/>
            <a:ext cx="4538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Web hosting Static​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​ 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File in IBM Cloud</a:t>
            </a:r>
            <a: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1A35-F5B2-46D7-A323-189C59491448}"/>
              </a:ext>
            </a:extLst>
          </p:cNvPr>
          <p:cNvSpPr txBox="1"/>
          <p:nvPr/>
        </p:nvSpPr>
        <p:spPr>
          <a:xfrm>
            <a:off x="8282763" y="5209953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 – ROSHNI VERMA</a:t>
            </a:r>
          </a:p>
        </p:txBody>
      </p:sp>
    </p:spTree>
    <p:extLst>
      <p:ext uri="{BB962C8B-B14F-4D97-AF65-F5344CB8AC3E}">
        <p14:creationId xmlns:p14="http://schemas.microsoft.com/office/powerpoint/2010/main" val="398398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8E0A4-F7FD-40E0-AF9E-5FDC5C18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3" y="132906"/>
            <a:ext cx="5538384" cy="3115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7922CB-51C4-4AB2-9F2E-FC8C4707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92" y="132906"/>
            <a:ext cx="5538384" cy="311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73273-42C0-40C7-A177-E333F4A2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340" y="3609754"/>
            <a:ext cx="5774660" cy="3248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CF005-8515-460D-A6BA-02651EA90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13" y="3599120"/>
            <a:ext cx="5557287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2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ADA22-9DA9-43AC-833F-0F50C7E17B81}"/>
              </a:ext>
            </a:extLst>
          </p:cNvPr>
          <p:cNvSpPr/>
          <p:nvPr/>
        </p:nvSpPr>
        <p:spPr>
          <a:xfrm>
            <a:off x="4263831" y="2967335"/>
            <a:ext cx="3664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29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3DE43-FC89-4DC8-9147-58297E40EE88}"/>
              </a:ext>
            </a:extLst>
          </p:cNvPr>
          <p:cNvSpPr/>
          <p:nvPr/>
        </p:nvSpPr>
        <p:spPr>
          <a:xfrm>
            <a:off x="4857750" y="647700"/>
            <a:ext cx="32956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AGENDA</a:t>
            </a: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4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81BA9-BB81-4AC8-B5EE-4BBE13E07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0965"/>
              </p:ext>
            </p:extLst>
          </p:nvPr>
        </p:nvGraphicFramePr>
        <p:xfrm>
          <a:off x="2762250" y="2249488"/>
          <a:ext cx="6475432" cy="4360864"/>
        </p:xfrm>
        <a:graphic>
          <a:graphicData uri="http://schemas.openxmlformats.org/drawingml/2006/table">
            <a:tbl>
              <a:tblPr/>
              <a:tblGrid>
                <a:gridCol w="679879">
                  <a:extLst>
                    <a:ext uri="{9D8B030D-6E8A-4147-A177-3AD203B41FA5}">
                      <a16:colId xmlns:a16="http://schemas.microsoft.com/office/drawing/2014/main" val="1302951734"/>
                    </a:ext>
                  </a:extLst>
                </a:gridCol>
                <a:gridCol w="5795553">
                  <a:extLst>
                    <a:ext uri="{9D8B030D-6E8A-4147-A177-3AD203B41FA5}">
                      <a16:colId xmlns:a16="http://schemas.microsoft.com/office/drawing/2014/main" val="161937036"/>
                    </a:ext>
                  </a:extLst>
                </a:gridCol>
              </a:tblGrid>
              <a:tr h="54510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2100" b="1" i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1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Title​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89367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Problem Statement​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224431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Project Overview​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141208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Why we need this?​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33635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How it help people?​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643560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Solution​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05715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Modelling​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69018"/>
                  </a:ext>
                </a:extLst>
              </a:tr>
              <a:tr h="545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1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7​</a:t>
                      </a:r>
                      <a:endParaRPr lang="en-US" sz="15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1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Result​</a:t>
                      </a:r>
                      <a:endParaRPr lang="en-US" sz="15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7274" marR="77274" marT="38637" marB="386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1275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C094828-EEDB-4150-9570-F217A6AE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825" y="1949181"/>
            <a:ext cx="125583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EBB63-360F-449B-8B72-14C783F30C71}"/>
              </a:ext>
            </a:extLst>
          </p:cNvPr>
          <p:cNvSpPr/>
          <p:nvPr/>
        </p:nvSpPr>
        <p:spPr>
          <a:xfrm>
            <a:off x="3886200" y="1123950"/>
            <a:ext cx="8782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Problem Statement</a:t>
            </a:r>
            <a:r>
              <a:rPr lang="en-IN" sz="60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492CF-169C-4851-8052-CDAB376ABED7}"/>
              </a:ext>
            </a:extLst>
          </p:cNvPr>
          <p:cNvSpPr/>
          <p:nvPr/>
        </p:nvSpPr>
        <p:spPr>
          <a:xfrm>
            <a:off x="2533650" y="2800350"/>
            <a:ext cx="8039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Host static files on IBM Cloud using IBM Cloud Object Storage. ​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Create a storage instance, upload files to a bucket, note API key and endpoint. ​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Deploy a simple web app on IBM Cloud Foundry with the static file build pack. ​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This can help protect against outages, safeguard against data loss, and help support disaster recovery strategies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2A9531-8401-4B27-AF42-D8503E853F55}"/>
              </a:ext>
            </a:extLst>
          </p:cNvPr>
          <p:cNvSpPr/>
          <p:nvPr/>
        </p:nvSpPr>
        <p:spPr>
          <a:xfrm>
            <a:off x="2209800" y="381000"/>
            <a:ext cx="5829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         Project Overview</a:t>
            </a:r>
            <a:r>
              <a:rPr lang="en-US" sz="40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8EB16-E9A0-487B-A359-D5203438B872}"/>
              </a:ext>
            </a:extLst>
          </p:cNvPr>
          <p:cNvSpPr/>
          <p:nvPr/>
        </p:nvSpPr>
        <p:spPr>
          <a:xfrm>
            <a:off x="1390650" y="3048000"/>
            <a:ext cx="975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Object Storage starts with creating a bucket and configuring it for public access.​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 upload your website content to your bucket.​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IBM Cloud Object Storage is a parallel storage system and provides concurrent access from anywhere with an any-to- any-to any architecture.​</a:t>
            </a:r>
            <a:endParaRPr lang="en-US" sz="2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4FD00-DA88-4491-A038-56F555418215}"/>
              </a:ext>
            </a:extLst>
          </p:cNvPr>
          <p:cNvSpPr/>
          <p:nvPr/>
        </p:nvSpPr>
        <p:spPr>
          <a:xfrm>
            <a:off x="4133850" y="990600"/>
            <a:ext cx="7067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Why we need this?</a:t>
            </a:r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9169A-0E92-4527-B8E8-03515B98F7B2}"/>
              </a:ext>
            </a:extLst>
          </p:cNvPr>
          <p:cNvSpPr/>
          <p:nvPr/>
        </p:nvSpPr>
        <p:spPr>
          <a:xfrm>
            <a:off x="1143000" y="3371850"/>
            <a:ext cx="1104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Object-based storage has emerged as the preferred method for data archiving and backup.​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It offers a level of scalability not possible with traditional file- or block-based storage.​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Efficiently host static files on IBM Cloud to ensure reliable, scalable, and globally accessible storage, optimizing web application performance and user experience.​​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68EC3-EA9F-49F3-BC03-A2C9A93474A4}"/>
              </a:ext>
            </a:extLst>
          </p:cNvPr>
          <p:cNvSpPr/>
          <p:nvPr/>
        </p:nvSpPr>
        <p:spPr>
          <a:xfrm>
            <a:off x="3028950" y="571500"/>
            <a:ext cx="7391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 it will help people?​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​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57847-DDD9-416B-B0B8-7ED8E03A9A59}"/>
              </a:ext>
            </a:extLst>
          </p:cNvPr>
          <p:cNvSpPr/>
          <p:nvPr/>
        </p:nvSpPr>
        <p:spPr>
          <a:xfrm>
            <a:off x="1504950" y="2952750"/>
            <a:ext cx="8477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Hosting static files on IBM Cloud ensures fast, reliable, and globally accessible content delivery, enhancing user experience, and optimizing web application performance. ​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It provides a scalable solution with robust storage infrastructure, benefiting developers and businesses in delivering content seamlessly to end-users.​​</a:t>
            </a:r>
            <a:endParaRPr 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716D96-AB68-4059-9A3E-FC2417DB1FEE}"/>
              </a:ext>
            </a:extLst>
          </p:cNvPr>
          <p:cNvSpPr/>
          <p:nvPr/>
        </p:nvSpPr>
        <p:spPr>
          <a:xfrm>
            <a:off x="3600450" y="0"/>
            <a:ext cx="51625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Solution</a:t>
            </a:r>
            <a:r>
              <a:rPr lang="en-US" sz="66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75E12-A3F1-4574-853D-396BF2B3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93" y="1531087"/>
            <a:ext cx="5103628" cy="287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3E376E-EF39-47D8-BEA0-4C293C93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91" y="1477927"/>
            <a:ext cx="5576183" cy="31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D7672-23E6-47D6-B92D-95D58AE675D1}"/>
              </a:ext>
            </a:extLst>
          </p:cNvPr>
          <p:cNvSpPr/>
          <p:nvPr/>
        </p:nvSpPr>
        <p:spPr>
          <a:xfrm>
            <a:off x="4076701" y="400050"/>
            <a:ext cx="7334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Modelling</a:t>
            </a:r>
            <a:r>
              <a:rPr lang="en-US" sz="60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6000" dirty="0"/>
          </a:p>
        </p:txBody>
      </p:sp>
      <p:sp>
        <p:nvSpPr>
          <p:cNvPr id="4" name="AutoShape 4" descr="data:image/jpg;base64,%20/9j/4AAQSkZJRgABAQEAYABgAAD/2wBDAAUDBAQEAwUEBAQFBQUGBwwIBwcHBw8LCwkMEQ8SEhEPERETFhwXExQaFRERGCEYGh0dHx8fExciJCIeJBweHx7/2wBDAQUFBQcGBw4ICA4eFBEUHh4eHh4eHh4eHh4eHh4eHh4eHh4eHh4eHh4eHh4eHh4eHh4eHh4eHh4eHh4eHh4eHh7/wAARCAOwBS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jSeF2CpNGxPYMDTpPut9DXy18ANU1K6+JlpDcX08sZjfKs5I7UAfU9FItL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/AJKlZ/8AXOT+lfWMn3G+lfJ37O//ACVKz/65yf0oA+sxRRRQAUUUUAFFFFABRRRQAUUUUAFFFFABRRRQAUUUUAFFFFABRRRQAUUUUAFFFFABRRRQAUUUUAFFFFABRRRQAUUUUAFFFFABRRRQAUUUUAFFFFABRRRQAUUUUAFFFFABRRRQAUUUUAFFFFABRRRQAUUUUAFFFFABRRRQAUUUUAFFFFABRRRQA01zFl488M3niEaBb6kragZDH5WD94dRXU18t+Cv+TiU/wCv+X+RoA+n5pVhieaQ7URSzH0AHNc74X8c+GvEupSafo+oLc3EcZlZACMKCAT+ZFbetf8AIGvv+vaT/wBBNfOP7LP/ACUbUP8AsGy/+jYqAPffFfirQ/DNuJtYvo4N33VJ+ZvoK5Oz+M/gq4uRAbySHLYDuny15F45e21z46T2Pii6kh02O78nJbAWMdPpmvS9c+FHgfVvDsieHxEl2Iz5Ekc2dzds+tAHqOn3ltf2iXVnOk8Mgyjocg1y2q/E3wbpeo3Gn3urJFcQOY5FKn5WB5FYnwH8M+KPCtjfadru02zEPbgPu2nuPbP9K8d1jTLDWPj9faZqbFbO41WVZSH28ZPftQB7n/wtzwH/ANBqP/vk10HhbxVofiaCefRrxbmO3IWQgHgkVwA+EHwzB/4+Zfb/AE6uw8C+EfD/AIU067j8PtI0VwdzlpfMGQMcGgClc/FbwPb3EtvNrEayROUYbTwQcGmx/FrwG7hRrcQz6qa8G+Hfh3TfFHxXv9L1VJGtjJcSYR9pyH9fxr1Hxb8FvBtt4evbqza5tZ4IHkSR5srkAnkGgD1fS9Qs9Ss0u7G4juIHGVdDkVcr56/ZS1G+/tLVdMLu9mI1kAPRGyRx9cV9C0AFFFFABRRRQAUUUUAFFFFABRRRQAUUUUAFFFFABRRRQAUUUUAFFFFABRRRQAUUUUAFFFFABRRRQAUUUUAFFFFABRRRQAUUUUAFFFFABRRRQAUUUUAFFFFABRRRQAUUUUAFFFFABRRRQAUUUUAFFFFABRRRQAUUUUAFFFFABRRRQAUUUUAFFFFABRRRQAUUUUAFFFFABRRRQAUUUUAFFFFABRRRQA2T7jfSvk79nf8A5KlZ/wDXOT+lfWMn3G+hr5O/Z2/5KlZ/9c5P6UAfWdFFFABRRRQAUUUUAFFFFABRRSd6AK2pX1pp1q95fXEcEEYyzu2ABXDzfGHwPHcCEanvHd1U4ryj4767qPij4iReErGVxbwypAsYPyvK2Mk+uMj9a9C0z4HeEY9IWC8W5nu2T95MJMfN7DtQB6F4e1/SNftftWk30V1F3KHkfUdqz/FPjbw74Zu47XWL9beaVdyKQTkV434L8IeMfAvxNxp9vPc6QZhHJID8skR7keoyPyqr+1T/AMjfpfr9mP8AMUAfR9rNHcW8dxE26ORQ6n1BHFSHpWf4a/5F3Tv+vWP/ANBFXpnWOJpHO1UBYn0AoAyfE3iTRvDtp9q1a+jt07Bjy30FcYnxq8EvceUbqVV/vlOK8dgi1D4sfFSSG5uJEtPMZsA8RRKegHrXsl38GfBUulGzis5IpQuFnDnfn1PrQB3Gh6xput2SXml3cVzA38SNnH1rN8VeNPDvhe4ht9av1tpJU3ICCcjOM/pXz/8ADe+1H4ffFseHridmtZbkWsqk/KQxwrY/EVrftY/8jFpH/Xof/Q2oA+hbK5ivLSG7gffDMgdG9VIyK57W/HnhjR9b/sbUNSWG9+X92VP8XStHwV/yJ+j/APXlF/6AK+c/jd/yXL/gVv8AyFAH0T4s8T6N4Yt4bjWbtbaOZiqEgnJFc6Pi54D/AOg0n/fJrkf2sf8AkW9H/wCvl/8A0EVF8OPhL4R17wLpeq30N0bq5g3yFJiBnNAHqfh7xb4d8QMU0nVILhx/CGw35VujpXyt8TvCs3wv8V6dqOh3k/2eU+ZEzN8ylTyp9R/jX0t4W1Rda8O2GqoMC5hWQj0Pf9c0AadFFFABRRRQAUUUUAFFFFABRRRQAUUUUAFFFFABRRRQAUUUUAFFFFABRRRQAUUUUAFFFFABRRRQAUUUUAFFFFABRRRQAUUUUAFFFFABRRRQAUUUUAFfLfg793+0Wqv8v/EwkHPqQa+pK+dfjD4H8Q6P44Pi7w5DLKjzCfMQy0Ug9vTigD33W2A0W+J4H2aTr/umvnP9lgFviFqLj7v9myc/9tY8U/W/iR8Rdc0mTR00d4nnXy5HjgO4g9celd3+zz4EvfDFnd6tq0flXt4qokZ6pGOTn6nH5UAWfiL8P/C3jXVTLBqsFtq+NreW4Jcj1XrmvPNU+FHj3w2kl5ouqG4SMFv3MpVsD2NXvib4K8TeHfHb+MfDMMlxG032jEYyUbPIx6UXvxU+IN9ZSWEHh1o7h1KM6wnIz3FAHQfs+eP9W129uvD+uOZbiCMyRSnrwcFT7815f4m0eTxB8dNR0eK4Nu91qcqCT+4dx5r1X9n/AMB6loM134h1tDFd3MeyOI9VBOSx96858W6d4s034u6lr+k6PdSvFqEksL+SSrcnn3FAHWf8KE1Lj/iqj/3y3+Neo/DrwxN4R8JHSJr03jqzuZcHnPOOa8e/4WH8Xf8AoByf+AhrvvhF4i8Za7JqSeJ7BrZY4wYcwlNx70AeEeGtM17VviNf2fhu6FrfmadhJv2/KH55/EV1Hjfwh8UdN8O3V5q2qvdWEaZnRLjd8vckelaXwb0HWrH4x3l5eaZdQ27G4xK8ZCnLjHNe3ePrWW/8Ea3ZQIXlnsJo0Ud2KECgDzb9l260ibw7e29ra+VfxOPtMhOTIOx9q9mrwT9mLTtU0fV9Wt9S027tftESNG0kZCkgnPPryK97oAKKKKACiiigAooooAKKKKACiiigAooooAKKKKACiiigAooooAKKKKACiiigAooooAKKKKACiiigAooooAKKKKACiiigAooooAKKKKACiiigAooooAKKKKACiiigAooooAKKKKACiiigAooooAKKKKACiiigAooooAKKKKACiiigAooooAKKKKACiiigAooooAKKKKACiiigAooooAKKKKACiiigBsn3G+lfJ37O/wDyVOz/AOucn9K+sZPuN9K+Tv2d/wDkqVn/ANc5P6UAfWYooooAKKKKACiiigAooooAKQ96WigD5Xu9um/tGj7YQFXVEJLdBuAwfzIr6m68ivGfj18Nr3Wr1PEugIDeRp+/iXhnx0Ye4rlbP4lfEyw09dLm0iSW4VdqyvAd+P6mgD3K58Y+GrbWv7Fm1a3TUN4j8jJ3biMgfqK8M/ap/wCRu0v/AK9z/MVsfBr4fa1d+KT4z8VK6S7zLEkn3nc8bj9BVf8AaX0PWNT8UadNpum3N0iW5BaOMsAcigD3Pw1/yL2nf9e0f/oIqXWY3m0i8hjzveB1XHqVIFfPVn48+LNraRW0Why7IkCLm1PQDFd58HvFPjjXNfurbxRpzWtrHamSNjAUy+9QBn6E0Aec/sz3ENt8RL22mIEssDrGD6g5Ir6Zr53+J/w71/w/4pfxX4RSRo/N87ZD9+Jj1wO4qO4+KXxIuLFtPi0V0uiu0ypAdw9x70AY/wAQ3XUvj9HFZEM326CLK/3gwrZ/axVv+Eg0dscfZCPx3mtf4I/DfU7fXB4t8SqRcAmSGJ/vbz/E1dN8ffBN34s0W2udLXffWJYhP76ntQB23gdg3g7R2ByPscXP/ARXzp8af3nxzCpyd9uOPXAq34c+IHxC8L6Smhvo0kogykRlhJZR/UVN8N/BvibxX49j8U+I7eWGFJhPIZVwZCOQoHpQB1H7WP8AyLej/wDXy/8A6CK7n4K/8ku0L/r2H8zXJftOaXqOq6BpUenWU10yXDswiXJAwK4bw34w+KWg6FbaPY+H5PItk2Rl7Qk4oA2v2tLyJm0SwGPNTzJj6gHAH8q9V+EltJafDfQ4JQQ4tgTn3JI/Q14n4f8AAfjLx34sj1nxWssFurKXMowSo/hA7CvpG1ijgt44YlCxxqFUDsAMCgCSiiigAooooAKKKKACiiigAooooAKKKKACiiigAooooAKKKKACiiigAooooAKKKKACiiigAooooAKKKKACiiigAooooAKKKKACiiigAooooAKKKKACkIB6ilooAjW3gVtywxg+oUVJiiigBNopiwQq25YkB9QozUlFABijAoooAMCgUUUAFGBRRQAYFFFFABRRRQAUUUUAFFFFABRRRQAUUUUAFFFFABRRRQAUUUUAFFFFABRRRQAUUUUAFFFFABRRRQAUUUUAFFFFABRRRQAUUUUAFFFFABRRRQAUUUUAFFFFABRRRQAUUUUAFFFFABRRRQAUUUUAFFFFABRRRQAUUUUAFFFFABRRRQAUUUUAFFFFABRRRQAUUUUAFFFFABRRRQAUUUUAFFFFABRRRQAUUUUANk+430r5O/Z3/wCSpWf/AFzk/pX1jJ9xvpXyd+zt/wAlSs/+ucn9KAPrOiiigAooooAKKKKACiiigAooooAQgU1oYWfe0SFvUqM0+igAwKMCiigAxRRRQAYFRrBCrbhCgb12jNSUUAGBRiiigCN4IXbc8SMfUqDTwqjoABS0UAGKMUUUAGOaB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b/kqVn/1zk/pX1jJ9xvpXyd+zv8A8lSs/wDrnJ/SgD6zFFA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d+zv8A8lSs/wDrnJ/SvrGT7jfSvk79nf8A5KlZ/wDXOT+lAH1n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nfs7f8AJUrP/rnJ/SvrGT7jfSvk79nf/kqVn/1zk/pQB9Z0UC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J37O/wDyVKz/AOucn9K+sZPuN9K+Tv2d/wDkqVn/ANc5P6UAfW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DXyd+zt/wAlSs/+ucn9K+sZPuN9K+Tv2d/+SpWf/XOT+lAH1nRQ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nfs7/APJUrP8A65yf0r6xk+430r5O/Z3/AOSpWf8A1zk/pQB9Zi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hr5O/Z2/5KlZ/wDXOT+lfWMn3G+lfJ37O3/JUrP/AK5yf0oA+s6KB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/kqVn/1zk/pX1jJ9xvpXyd+zv/yVKz/65yf0oA+sx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8A5KlZ/wDXOT+lfWMn3G+hr5O/Z2/5KlZ/9c5P6UAfW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+SpWf/XOT+lfWMn3G+lfJ37O//JUrP/rnJ/SgD6z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wDkqVn/ANc5P6V9Yyfcb6Gvk79nb/kqVn/1zk/pQB9Z0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O/Z3/5KlZ/9c5P6V9Yyfcb6V8nfs7/8lSs/+ucn9KAPrMUUC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J37O//JUrP/rnJ/SvrGT7jfQ18nfs7f8AJUrP/rnJ/SgD6z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d+zt/yVKz/wCucn9K+sZPuN9K+Tv2d/8AkqVn/wBc5P6UAfWYoo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8AkqVn/wBc5P6V9Yyfcb6V8nfs7/8AJUrP/rnJ/SgD6z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oa+Tv2dv+SpWf/XOT+lfWMn3G+lfJ37O/wDyVKz/AOucn9KAPrOig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O/Z3/wCSpWf/AFzk/pX1jJ9xvpXyd+zv/wAlSs/+ucn9KAPrOiiigAooooAKKKKACiiigAooooAKKKKACiiigAooooAKKKKACiiigAooooAKKKKACiiigAooooAKKKKACiiigAooooAKKKKACiiigAooooAKKKKACiiigAooooAKKKKACiiigAooooAKKKKACiiigAooooAKKKKACiiigAooooAKKKKACiiigAooooAKKKKACimnjvis7Udd0jTgTe6lbQ8dGkAoE5KO7NOiuGvvir4Ls2KtqokYdkUms1vjT4PDYElwR67KdmYvE0l9o9Lorzy2+MPguUgPeyRf7yGt/S/HHhfUgPsusWxJ6Bn2n9aLMccRSltI6SiooZoplDRSK49VOakpG1xaKQUtABRRRQAUUUUAFFFFABRRRQAUUUUAFFFFABRRRQAUUUUAFFFFABRRRQAUUUUAFFFFABRRRQAUUUUAFFFFABRRRQAUUUUAFFFFABRRRQAUUUUAFFFFABRRRQAUUGigAopO9MkkSNd0jqo9ScUBckorn9V8ZeGtNz9q1e2UjqocE1zt18YPBcJIW/eYj+6hp2MZYilHeSPQqK80Hxp8H5x5lwPfZWhZfFfwVdMF/tQRsezqRRZkrFUX9pHd0Vk6Z4h0XUgDZanazE9lkGa1FORkHIpG6knsx1FJSjpQMKKKKACiiigAooooAKKKKACiiigAooooAKKKKACiiigAooooAKKKKACiiigAooooAKKKKAGuNwI9q8q+H3whh8KeJ4daXVDO0asuzb1zXq9FAAKKKKACiiigAooooAKKKKACiiigAooooAKKKKACiiigAooooAKKKKACiiigAooooAKKKKACiiigAooooAKKKKACiiigAooooAKKKKACiiigAooooAKKKD0oAKD0rM17XNL0Oya71S8jt4hz8zcn2Arxfxl8eW8x7XwvY7j90TzDP5LQB7xLJHEheR1RR1LHAFYOq+NvCulki91uziI6jzAf5V85pZfFPx5L5kj37QserMY4wPoMZroNI/Z/1WcB9U1aGAnkiNdxoA9LufjD4GhYj+1PM90Umo4vjP4GY4N/Iv8AvRkVzdr+z9oqgfaNVupP90Baml+AHh0r+71G9U+pINAHaad8TPBV8wWLXrVWPRWbBrprK/srxQ1ndwzg90cNXhupfs9jYW0/XDu7LJH/AFrlL74ZfETws5uNLlmkVDndaSkfp3oA+pxRXzL4f+MXjDw7cLZ+IrVrtF4YTJskH417P4H+I/hvxVGqWl0ILrAzBKcNn29aAOzopFOaWgAooooAKKKKACiiigAooooAKKKKACiiigAopKpa3qllo9hLfahcJBBGMszGgTaSuy47BQSWAA6k15946+K/h7w5vtoZDf3o48uE5Cn3PSvMPHvxM1rxbfHR/Dcc8Nq52gRj95L9fQVueAfgr5gS/wDFMrFj8wtlPP8AwI1VrHnTxc6suSgvmcvqfxC8feMLo22kRTQxt0jtUJOPdqtaV8HfGWtYn1a7S1D/ADfv5S7fkOlfQmjaPpuk2q22nWcNtGvZFArQxRcI4Dm1rSueLaf8BdNUA3uszu/cRxjH61qJ8D/Cyrhri7J9civVcUUuZm6wVBfZPIrv4E+H5FPk6jdwntwGrm9V+A+pQkyaTq8Um37qyAqx/HpX0DRgUczFLAUJdD5als/iZ4ElMg+2iBDklSZYj9a7Lwb8ch5i2via0MZ6GeEZx9Vr3F40dSrqGB6gjNef+N/hX4d8RK8sEK2F4ekkQwCfcU7oweFrUdaUr+TOy0fVtO1izW7027iuYWGQyNmtCvli8sfGfwt1nzopJBbFuHTJikHuK9s+GfxF03xdbCFmW21FF+eBj973WlY2oYtTfJNWkd3RSDtS0jtCiiigAooooAKKKKACiiigAooooAKKKKACiiigAooooAKKKKACiiigAooooAKKKKACiiigAooooAKKKKACiiigAooooAKKKKACiiigAooooAKKDTSeaAFNVdT1Gz020e6v7qK3hQZLu2BXNfETx5pXg+x3XDia8cHybdTyfc+grwd5PGnxU1oqvmfZg3AGRFEKaRx18WoPkgryO98afHC1t2e18N2punBI8+ThM+w6muFWT4mePJiY/trQse37uMfjXrXgX4R6DoYSfUI11C8HJaQfIp9hXpEMMUMYjijVFHACjAp3SMFh61fWrKy7I+ftI+BWr3G2TV9VhhJ+8q5dh+PSuls/gRoEYH2jU7uY98KBXr+BRilzM3jgKC6HlTfA/wAK7f8AX3YPrkVnX/wF0l1Js9YuY27B0BFezYowKLsp4Kg/snzfq3wX8W6XmbR76K5xyPLkKMPz61nWXjX4h+C7kQanHcNEvWO6Q4I9mr6hxVPVNNsNTt2t760iuI26q6g0+YwlgFHWlJo8/wDA3xf0DXmS11A/2beHjEh+Rj7NXpMciyRh42DKRkEHrXivxA+CttMsl74YfyZRybdj8p+h7VyXgzx/4j8C6mNI12KaW0RtrRS53IPVTRYUcVUovlrL5n00KKy/Dmuadr+mRahplws0Mg7HlT6EetaYNSejGSkroWiijvQMKKKKACiiigAooooAKKKKACiiigAooooAKKKKACiiigAooooAKKKKACiiigAooooAKKKKACiiigAooooAKKKKACiiigAooooAKKY7BQWZgoA6muA8Z/Fzwp4bdrdrr7ZdD/llBzg+5oInUjBXkz0KivnXUP2hr6SQ/wBn6IiJ28xs02x/aG1JJB9u0SN177GxTsc31+h3PoyivNfB3xk8K6/KltNMdPuW4CTcAn2NejRSLKgeNgynkEHqKR0QqwqK8WSUUmaWg0CiiigAooooAKKKKACiiigAooooAKKKKACiiigAooooAKKKKACiiigAoopD0oAD0rzn4rfFLTfCMLWVoVvNVYfLEp4j92P9KofG/wCJkfhm1Oj6TIsmqzL8xBz5Knv9a8++EvwxvPFl3/wkXiZpfsbvvCufmnP+FAGLo+h+N/itq5vLuaQWu75p5MrEg9FHevcfA/wp8MeGo0la3F/eDBM0wyAfYdq7bTrK1sLWO1s7eOCCNQqogwBVrFADY40jQJGioo6BRgCnUUUAFFFFABRRRQBh+JvCmg+IrdodU06GXI4cLhwfUGvCvH/wZ1bQnfVvCs8tzDH83lKcSxj29a+kaQ4oA+evhd8Zbuxnj0XxdvMYOxbph8yH0cV9AWlxDdQJcW8qSwyLuR1OQRXmfxc+Fdj4mgk1PS40ttVUbjtGFm9j7+9eZ/Cn4gan4G1s+HPEQlFh5nlsH627Z6j2oA+nqKitLiK6t0uIJFkikUMjKcgg1LQAUUUUAFFFFABRRRQAUUUUAFFFNLYUk4GKAKmtalaaRps2oX8yxW8KlmYmvmjxZ4g8QfFDxUmm6ZHILTfiGEH5QP77VpfGvxhdeLPEqeGdFZ5LWGXy8J/y2l6E/QdPzr1v4UeB7Xwjoqb0V9QmUGeTHIP90e1VseXUlLFVPZx+Fbh8Nfh9pfhGwRvLW51Fl/e3DDnPovoK7UUqjijFJs9GnTjTjyxQooo70hNIsWiopriKFd00iIuM5Y4rJm8WeHYW2yavaKfeQUEucVuzborPsda0u+/49L6Cb/dcGr4b8qBpp7CnpTcUueaMUDKmq6bZapZSWd/bpPBIMMrDNfOXxN8A6l4H1Rde8PyzfYVfcrp96BvQ+1fTNVr6zt720ltbqNZYZVKujDIINNM5cTho1o9mcJ8H/iFD4s00Wd4yRarAv7xe0g/vCvQ16V8vfELw5qPw28YwarpMjraPJvt5B29UNfQPgDxNa+KvDdvqlsQGYbZo88o46im11M8JXk26VT4kdDRSA8UoqTuCiiigAooooAKKKKACiiigAooooAKKKKACiiigAooooAKKKKACiiigAooooAKKKKACiiigAooooAKKKKACiiigAooooAKKKKACiiigBGrifir47tPB+knbtl1GZSIIs9P9o+1dB4u12z8OaFc6tetiKFMhe7N2A+pr5v8ADem6t8U/Hkt3fM4tw2+dv4Y0zwoqkjhxeIcLQh8TJ/AXg7W/iPr0ms6zcSrZbszTt1f/AGE9P6V9HaBo+naLp0djptskEKDACjk+59TUuj6baaXp8VhYwrDBCoVVUfrVwDBpNmmGwsaSu9X3AdaWkJwKzNW1/SdJlSPUr+C2aQEoJGxkUkdLkkrs1KK57/hNfC//AEGrP/v4KX/hNfC//Qbs/wDv4KdiPaw7nQUVz3/CaeF/+g1Z/wDfwUv/AAmnhf8A6DVn/wB/BRYPaw7nQUVz/wDwmvhb/oNWf/fwVq6ZqFpqVqLqxuI7iBiQHRsgkdaVilOL2ZarlPiD4H0jxdYNFdRiK7UfublR8yn39RXVg0Fcmi4pwjOPLJXR8r6XfeJPhP4va1uVZrZm/eR/8s5kz95fevpXwzrdh4g0iDUtPmWSKVc8dVPcGsj4leD7Lxdob2kyqt0gLW8uOVb0+hrw34Y+Jr74f+MZdE1jfHZySeXOrdIz2ce1Va55sHLB1OVv3XsfToopkbK6BlYMpGQR3FOFSeqLRRRQAUUUUAFFFFABRRRQAUUUUAFFFFABRRRQAUUUUAFFFFABRRRQAUUUUAFFFFABRRRQAUUUUAFFFFABRRRQAUUUUAHeo5pFjRndgqqMknsKf3ryf9pLxdJoPhZdKs5Cl3qOUJB5WPuf6UGdaoqcHJnC/GT4qahruqN4Z8JtILYP5ck0P3529F9B/Orvw7+BTXMUeo+LriRS/wAwtY2+b/gTVofs1+AYodOXxdqcIeeckWasPuoOC/1JzXunYUzho4f237yr8jmNK+H/AIO02MJa6DaDA5LLuJ/On6l4E8I6hH5dzoNkwPom0/pXQySxxKWkdUUdSxwKSCeG4UtDKki+qnNB3ezhtZHhXxC+A9u0Ul94TuGjlX5vsspyG+jdq5n4VfEvWfBmtf8ACOeKBM1iH8tvO+/btn9Vr6f4/GvIP2ivAUOs6FJ4i0+ALqNmu6XaOZY++fcUHFWw3sv3lHTyPWrW4iuoI7i3kWSKRQysvIINT14l+y94uk1LSbjw3eyl5rNfMgLHkx5xj8DXttI7KFVVYKQUUUUGoUUUUAFFFFABRRRQAUUUUAFFFFABRRRQAUVynj/x5ongtLf+1GkMlwTsjjXJwO9X/CnirRfE1kt1pN7FMP4kz8yfUUAblFJmloAKKKKAA9K4/wCK3jKDwd4ZlvCVa8kyltHnq3r9BXXOwVSWOBjk+lfKvxB1W8+JXxPj0zTmaS2WbyLcDoFB5f8ArQBZ+Dvgu88d+JpvEWvF5bCOXfKzf8t5Ou0ew4zX09bwxQQpDCixxou1VUYAHtWf4V0Wz8P6Da6TYoFigQLkD7x7sfqa1cYoAAKKO1JmgBaaWwMnAFcv4z8e+HfCts0upX8SuBwgOTmvnH4kftAatq3m2Wgp9ktj8vmZ5I9vStIUpTMp1owPobxv8SPDXhO2d769R5R0iQ5bNcr4F+OvhrxFetZ3WLCQthC7fKfxr47vr6/1S6Mt1cS3EzH+JiSa7v4d/CfxV4nuI5YraW0ts5MzAriul4eMV7zOZYicn7qPt+1uIbqISwSJJGwyGU5BqYVxPgPQIfAfh77LfarJctgEtK+cfTNaGneNNGu7trdZwpzhS3Gawjh6k05QV0dDrwjZSdmdNRTIpEkUNGwZT0INPrE2uIQK8r+O3w5j8S6U+s6XCF1a2TcQo/16DqD7+n5V6r9aQjIoA8A/Zz8eSwXP/CH6xI2MkWjOfun+5/hXv4r5n/aA8KSeGPFMPibSVMNvcybyU4Eco5/Wvcfhd4mj8WeDrPVAw88Dyrlf7si9fz4P40AdRRRRQAUUUUAFFFFABRRRQAlcB8cPFX/CN+EZI7eQLe3mYocHlR3b8K76vmX4w6hceLfiimi2ZLpDKtrEo7tnDH86pHHjarp07Ld6HRfs4eDxM0niu/jzgmO03Dqf4n/p+de8CqPh/S4NG0S00u2UCK2iWNcd8Dk/ieav4pNmuGoqjTURR0ooFFI3EJxXH+O/GkOhsmn2MRvNVm4ihXnHua1/Gmtw+H/D11qcx/1aHYP7zdhXK/Cnw7I0TeKdZHm6lffOu8Z8tD0A9KZz1ZycvZw3KNn4J1/xI4vvFer3EaNytrbttVRW/B8M/CEabZNMWY4+87EmuxAp1K7HHD01urnnuqfCzRnHmaVPdadMv3TFKQM/Ssy117xL4Ju47TxLm/0wttS7UfMo969UNVNU0+11Kwls7uJZIZFKsCKfqTKhbWm7MfYXdvfWsd1ayLJFIoZWB61ZryzwLc3HhLxpc+Db6Rns5h51g7dl6Fa9TzQzSjU54+YUlLSUjU5/x54ctfFHhu50u4A3Mu6Jsco46EV4P8FtdufB/j2fw/qRMcFzIYZVPRZQcK34/wCFfTGK+d/2ktAOl+JLPxHZqUF2AJGXtKmMH8Rj8qqLPNx0HBqvHdH0QpyuRS1zfw21xfEHgvT9RzmRowko9HHBrpBUnoQkpRUkFFFFBQUUUUAFFFFABRRRQAUUUUAFFFFABRRRQAUUUUAFFFFABRRRQAUUUUAFFFFABRRRQAUUUUAFFFFABRRRQAUUUUAFFFFABSE0d6yfGGqponhrUNUkIAt4Sw/3ug/UihEylyxbPCv2g/E02t+JYfDGnlpIrdwGVefMlPAH4V6/8LvCkPhPwtBZBV+1SDzLl+7Oeo+g6fhXi3wG0d/Efj6bXb5TJHaEzsW5BkJ+X8uv4V9KrVN6Hn4OHtJSrS67AvFLRRUnpCNXz1+1L/yMOk/9e7/zFfQxrxX42aD/AMJJ8SPDui+f5H2iCUb8ZxjB/pTjucWPi5UbLyPn+tXwrptrq2sR2V5fpYQsrEzOOBgdK9iHwCX/AKDn/kOj/hQQ/wCg6P8Av3WnMjxo4CunrE5B/h/4cVGYeNbQkDONvWvOpkCTOituCsQCO4zXuf8AwoEf9Bwf9+6P+FBD/oOf+Q6Lo0ngastoW+Z4SRX1F+zr/wAkztP+u0v/AKGa469+BAt7Saca5ny0LY8vrgV2X7O3/JNLUf8ATaX/ANDNTJpo3wGHqUa3vqx6NRRRzUHtiEZrxn9o/wAHLdaaviexi/f2+Fudo+8n978K9oqvqVpBfWU1ncxh4ZkKOp7gjmmmY16SqwcWea/s9+LG1rwydJu5N93p+EBJ5aP+E/0/CvURzXy54Pmn8AfF9tPncrCtwbaQn+JGPyt/I/jX1GvTinIwwNVzp8st1oLRRQelSdomeelLXMfEyz8QX/g+7tvDExi1Rmj8pg4TADgtyeOma8f/AO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GJr5X/AGhrqXWPi5HpisWSFYoUHoWxurov+EU+Oh4/tST/AMDI6831u21zRPiZbf8ACVSF9QWeKSVi4bKnGORxQcGYfw0vM+w9HsYtO0q00+BQsVtCkSAeigCrRFCEMoYYwelBoO6OiR458TNG8U+LviNbaFHJd2fh+JAZJomKhyQCc+vXH4Vy+npqHw5+NGm+HdP1W4vdPvhGskUjlsBiw6eowDXoPxh+Iv8Awioh0fS4vtGtXY/dqfuxg8An3rI+FfgcQ66PFvivVre912XJiiEqt5RIx+eDjApnmzipVeWD1PYAcmmXMMdxbSQSqGjkUqwPcEYNPHUfSnE8UHpNXR8o/DNn8M/HxNPU4Q3klqR6h8gfzFfV9fHWvxanrXxpvl8Oti/l1Am3YMFww75PTGK77/hFPjp/0FZP/AyOhnBgHpJeZ9D0V88f8Ip8dP8AoKyf+BkdH/CKfHT/AKCsn/gZHSPQPoeivnj/AIRT46f9BWT/AMDI6P8AhFPjp/0FZP8AwMjoA+h6K+eP+EU+On/QVk/8DI6P+EU+On/QVk/8DI6APoeivnj/AIRT46f9BWT/AMDI6P8AhFPjp/0FZP8AwMjoA+h6K+eP+EU+On/QVk/8DI6P+EU+On/QVk/8DI6APoeivnj/AIRT46f9BWT/AMDI6P8AhFPjp/0FZP8AwMjoA+h6K+eP+EU+On/QVk/8DI6P+EU+On/QVk/8DI6APTPiv8PLPxxZxM0zW99bgiGTtj0NfOuteHfGHw71gXK/aLYo3yXMBOxh7/4Gu9/4RX46d9Uk/wDAyOsPxno/xQ03R5W8Sa1ELUrykt5GS3sB1JoA6/4d/HKGfyrHxVGIpOgukHyn/eFe16df2eoWqXNlcRzxMMq6NkGvhWTy2jjVUYSc7znhueMV678C9D+IP26O80+aSx0osN5uc7HH+yv9aAPpcUGmx7tg3cnHP1pxoA4X45eIf+Ed+Ht9NE+25ux9lg9cv1P/AHyGrz39lnw2r/bfFFzHliTDASP++iP5VR/au1ZpNX0rRUb5YYmndc9WbhT+Qb869j+FujroXgTStP27XECvL7ueSaAOmAoPQ0tB6UAc94u8YaH4YtGm1S9jiIHCZ5NfOvxJ/aEv77zbLw3GbaEkjzT976iud/anmmb4jTxGRygHC5OPyrj/AIe/D/XvG1yY9Lg/coQryt91c+9dtOlFR5pHDUrScuWJgapqepazeNcX1zNczuerHJNdb4C+FvifxXOhhtJLe2PWWRcACvoj4efAjw/oMcd1q4+23S/MQw+VT7V1HiLxhY6Gh0/S7ZRJGNowuAK2pudaXs6K1M5QjTXPVZzHgb4N+FPCMCXmsmO7uVGSZOVB9hXXJ450S0u1sreILAPlDqMAV5nrWu6jq0pe6nYjsoPArLr2aORxcb1ndnm1c1af7paHumrWGl+KrEbbjdxkFT0rzjxD4J1PS2aS3BmiB6r1FYmj6zqGlzCSzmdeeVzkGvW/BevXWs22LyzZePvEcGsalPEZZrF3h2NYTo4/4laR5voXizVtFlEbu7xjgo/Ye1ek+HPGmm6oqo7CGY/wsak8QeD9L1VWfy/KlP8AEorx7U7NtM1qS1VzmOTAI+tOMMLmabStMUpYjANJu8T6GRgy7lOQaWs3w0xbRLVmOSYxWlXzU48snE96EuaKZzXxL8PR+JvBl/pjqDI0ZaE/3XHINeJfsxa9Jpniu98NXTFEu1LIh/hlTgj6kfyr6SPSvlPxvC3g747m6h/dx/bI7lT0+WT736lqko+rKKZBIs0Mcy8q6hh9CKfQAUUUUAFFFFABRRRQBQ1y9Gm6Le6g3S2t3l5/2VJr53+ANi2tfEmbVLjMgtlack/3icA/nXsfxru2s/hjrMinDNGkY/4E6g/oTXC/ssWijTtXvSMMZVjB9sZ/nVLY83Ee/iYR6LU9uFFFFSekFFFFAHmvxpLX15oWhbiEvLpd34GvRYEWKFYkUKqgAAdhXnPxcP2XxR4Y1R+Ire6G5j0GTXpCHcoYdxTZzU/4sxwpaBRSOkKSlNJQB5r8aIBaXOg69HxLa3gjLDuG7fpXo1s/mW8cn95QfzFee/HKVZtL0nTF5lub9GUdzt6/zr0CyBWzhU9Qij9KfQ5qX8WVic9KBRRSOkK4T46aQurfDy++XMlqRPH9Rwf0Jru6oeIbcXWh39swyJbaRPzU009TOtFTg4s8j/Zc1QyaVqWkO2fJkEsY9jwf1xXtY6V82fs3zmz+Il3Y54lt5I/xU5/pX0kKctzmy+blRV+gtFFFSdoUUUUAFFFFABRRRQAUUUUAFFFFABRRRQAUUUZFABRRmjNABRRRQAUUUUAFFFFABRRRQAUUUUAFFFFABRRRQAUUUUAFFFFACHrXlH7TOqNaeDrbT0bDXtxz7qo5H5la9Xr58/amuy2v6RY54jtmlx/vMR/7LTjuceOny0XY7f8AZ00kWHgNbxlxLeymQnHVRwP616ZWH4Bsxp/gzSbRVwEtk/UZ/rW6aHua4eHJSjEO9FFFI3CvMPGn/JcPCX/XGb+Ven15h40/5Lh4S/64zfypo5sT8K9V+Z6eKKKKR0hR3oo70AU9Y/5BN1/1xb+VcJ+zt/yTS1/67y/+hmu71j/kE3X/AFxb+VcJ+zt/yTS1/wCu8v8A6GafQ5p/x4+jPRqWkpaR0hSNS0hoA+dv2mdM+w+K7DWoV2/aYgGb/bQ/4Yr2/wACaiNW8IaXqGcmW3XcfccH9RXn37T1mJfBtneEcwXQH/fQ/wDrVrfs73huvhtboTn7PPJEPpwf/Zqp6o82l7mLlFbNXPRqD0ooqT0hoWnUUUAFFFFABRRRQAUUUUAFFFFABRRRQAUUUUAFFFFABRRRQAUUUUAFFFFABRRRQAUUUUAFFFFABRRRQAUUUUAIa+d/2rdAkh1PTvEsCHY6+TMQOjD7pNfRJrF8aeH7PxP4dutHvlykyEK3dG7EU0YYml7Wm4oxPg14oh8UeBbG48wG6t0FvcrnkOoxn8Rg/jXZEZr5I0HUvEPwf8dTW13C72zNtmj/AIJ07MvvX014P8WaH4o05LzS7xJMgboycOh9CKDHCYhTXJL4kcv44+Eei+LfEMutX9/exzSKq7Y2G1QoAGPyqjovwR0DS9XtNSh1TUnktZkmRWcYJUggH8q9VBoLAdaRs8PTcua2o0DBrnviN4kt/C/hG+1SaQK6xlIVzy0h6Y/n+FXPE3iPR/D2nveatexwRqCcE/M3sBXzD448Ta58V/FsGlaXBILNX228I6Ad5HpmWJxKpx5Vuzc/Zi0WbVvHF34luFJjtVchj0Mj5H8ia+mq5n4b+FbXwj4Yt9KtwDIBvnkxy7nqa6agvC0nSppPcKKKKR0hRRRQAUUUUAFFFFABRRRQAUUUUAFFFFAHmfxu+IVx4Ltba2sLcSXl2pZJGHyoM4/OvBLPT/GXxI1oyYuL12PzSPkRxj+QFfVvifwvofiSKKLWdPjulhOULcEfiKvaVpdhpVmtnp1pFbQKMBI1xQB5r8PPgzo2hCO81jbqF8MEBh8iH6d69TjjWNAkahVUYAAwBTx0ooABQaKKAPlb4tn+2fjsLB/mX7VbWv4Er/8AFGvqaBfLhRP7qgfpXyxf/vv2jl3/APQXi/Tbj+VfVQoAKKKDQB8XftTf8lLua9T/AGMQP+EV1j1+0R/yavLP2pv+Sl3H0r1P9jH/AJFTWP8Ar4j/AJNXbU/go4Kf8Znd658U9B0TxrN4a1aTyHUKVkPQ5Hetu+0jQfFFmLm3aKQMPlkjIr5U/aoP/F2Lzt+7T+Vcx4H+JHifwncIbG+keAdYXOVxRTpyilOm7MdSrGTcJq6PpDxL4I1HTWaS3Uzw9iOtY+k+H9T1Kfy4bduvLEcCuh+FXxq0jxfcQaTewm21CU7VU8hzivT764sdHtGuGRY19h1NehLPquHpNVFqupxvK6M5c0Xocv4b8A2VkEmvj5sg5wegNbmpa1pejQeWGQMOiLXG+IPGt1dExWI8qPpnvXJzTSzSGSWRnY9Sa/Ps24snUk1T18zqj7OirU0e0+HtR/tTTvte3aCxArxfxh/yNd1/12r1f4d/8i1H/vmvJ/F3/I2Xf/Xb+tfccJ1JVIc8t3E5c2d6UG+57T4Y/wCQDaf9cxWnWZ4Y/wCQDaf9cxWnXBW/iS9T1qX8OPoB6V84ftX2Ij8TaTqAGDNaNET/ALrE/wDs9fR5rwb9rhVNt4cfvvuB+GI6yND13wFeG/8ABukXZOTJaof0x/StyuQ+DDFvhfoBP/PqB+prr6ACiiigAooooAKKKKAPOf2h2ZfhndAdGmiB/wC+qyv2YlA8G3bdzdHP5Vu/H23M/wAL9TYDJiMT/wDkRR/Wua/ZcuA/hrU4M8x3I4+q1S2PNl/vi9D2MUUCipPSCiiigDlPiloLeIPClxbQ/wDHxGPNh/3hyKj+F/iRNe8PRLMwW+th5VxGeoYd6616838W+F9T0fXH8U+E/lmbm6tR92Udzj1pnNUi4T9ovmekg80tcP4a+Imj35FtqLHTr1eHim+Xmuvhv7OZN8d1Ey+ocUWNY1YSV0ywelNkdY0Z3YBQMkmsnWPEuiaXE0l5qFumBnG4ZrgNU1/XPHcp0rw3DLa6a/yzXjLjcvfFFialeMdFqxbV28cfFBbyL5tK0UbUbs0h6/yr1btisfwloNl4d0eLTrOMBVGXbHLt6mtmhhRg4q73YUUUUjYKZKAyMrdCDT6r6jKLexuJj0SNmP4AmgUtmfNPwWJX41qq/dMl0D/3y9fTwr5m+AsZuvizJdLyIxPIT9cj+tfTIqpHBlv8N+oUUUVJ6AUUUUAFFFFABRRRQAUUUUAFFFFACGuB+I3xR8P+EA1vJJ9sv8cW8RyR9T2rF+PnxHPhexGjaTIP7WuUyWHPkp6/U1538JvhPeeLJP8AhIfE8syWcrbwpJ3zn1z6UHDWxE3L2dJXffsVtT+MXjvX7hotFt/s6E4CQxlz+dVxefGVx9oWPWNp5zsOK+mdA8P6PodqttpOnQWsajHyIMn6nqa0+KdyVg6j1lNnyxYfFv4g+HbgR6vA00anBS4iKn869g+HPxc8P+K5Es5m+wag3SGU4DH/AGT3ruNZ0fS9YtjbalYwXUZGMSIDj6elfP8A8XPg4+ixvr/hTzTBEd8lsD80X+0p64oJlCvh/eT5kfSAIPQ0teK/s/fEqTWlXw3rk2b+IfuJWPMoHY+9e1UM7aNWNWHNEKKKKRqFFFFABRRRQAUUUUAFFFFABRRRQAUUUUAFFFFAAa+a/wBpUl/iNZq3QWMY/DzHr6UNfOP7UELR+NtPugMB7FVB9xI5/qKqO5wZj/BPoLQxjRrIDp9nT/0EVcrN8LTLceHNOmXkNbJ/6CK0qlnbD4UFFFFBQV5h40/5Lh4S/wCuM38q9PrzDxp/yXDwl/1xm/lTRzYn4V6r8z08UUCikdIUd6KO9AFPWf8AkE3X/XF/5Vwn7O3/ACTS1/67y/8AoZru9Y/5BN1/1xb+VcJ+zt/yTS1/67zf+hmn0Oaf8ePoz0bvS0nelpHSFBooPSgDzf8AaMUN8N5t3a4jI/WqH7MLH/hBLpewvnP/AI6tT/tK3CxfD9Ys4aW7THuBnNL+zTAYvh4zsOZbyRh9Nqj+lV0PO/5jPken0UUVJ6IUUUUAFFFFABRRRQAUUUUAFFFFABRRRQAUUUUAFFFFABRRRQAUUUUAFFFFABRRRQAUUUUAFFFFABRRRQAUUUUAHekNLQaAOa8eeDdH8YaabTUrcb1/1Uyj50PtXz9r/wALPHXg6+a+8Oyz3MKnKyWzHcB7ivqbtSU7nNWwsKrvsz5Vsviz8R9JX7PeQtKU4/ewEGnXfxe+IepDyLS38otx+6gLGvqC4s7W5/4+LaGX/fQH+dFvY2duc29pBF/uRgfyoMPqlXb2mh8u6P8ADn4heOL5LrXHuIIG5Mt0SOPYV738PPAOi+C7ER2MXmXTj99cOPmY+3oK6/HNFI2o4WNJ827EHanUlLQdQUUUUAFFFFABRRRQAUUUUAFFFFABRRRQAUUUUAFFFFABRRRQAUGig0AfKviv/iXftFh24X+1rds+xKZP86+qVIIyK+Yf2k7STS/iVbapCNonhSVT/toxz/7LX0h4fvYtR0SyvoWzHPArqfYigC/SGlpDSA8y+LHwk0jxtvvdxgv8fK46H61D+z34I1PwPpuq2GpYPmTo0bjowANb2v8AimfSdcaBkDw/yrc0bxFp+pKPLlCuR90nmuSnm1GpN0ebVGEeTnv1Pkb9qn/krF5/1zT+VeT19o/GD4Paf42uJNWgmMGoFQAR0bHrXzD45+G/ibwnPIL2yd4FPEyDKmvco1YuNjkrUpc3MT/AT/krGh/9d/6V9jfEn/kBD/er46+AwI+LGhgjB8/p+FfYvxI/5AS/71eTn/8Au0/Q1o/wmeVUdxV3TdLvNQkCW8LNzyfSu68P+CYYds1+29hzt7CvzTB5XXxT9xadzGFKUzV+HgI8Nx5GPmNeS+LDnxZef9dzXu9rHDDAI4FVUXgAV4P4pP8AxVd7/wBfBr9o4Wpeyi4domGbK1OC8z2zwx/yAbT/AK5itOszwx/yAbT/AK5itOvNrfxJep61L+GvQD0r5/8A2t7gNceH7QH5kWaTH+8UH/stfQB6V8vftFXZ1r4qwaVA2fs8UVqAP77MW/8AZxWRoe8/CiA2vw50KBuCtqv9TXUVT0W2Wz0iztQuPKhRMfQVcoAKKKKACiiigAooooAwfH1h/afgvV7HbuaS1faPVgMj9QK8X/Zh1D7P4i1LSpGwZot6L6sp5/SvoRlDKQeQeor5cbf4B+NBZtyW8d1n6wuf8DVI83Ge5VhV+R9SjpRTYnWSNZEIKsAQR3FOqT0goNFV9QuI7S0lupW2xxKWYn0oQm7K5M7ooy7BR7nFRfabb/n4i/77FfLfxD+JGs69qc0drcvbWSsVREOCQO9cadV1P/n/ALj/AL+Gq5TyamaxjKyVz641/wANeGNby1/b2zP/AHwwDD8a5uT4Z6CT+51y9hX+6lxx/Ovmv+1dS/5/7j/v4aP7V1L/AJ/7j/v4afKYSzClLeB9P6f8O/CdvKJLmT7c46GeXOP1rsbIafZwLBam3hjXoFYAV8X/ANq6l/z/ANx/38NH9q6l/wA/1x/38NHKOOZQhtA+2UnhY4WaNj7MKfXxXYeItasZ1mt9SuFdenzk19F/BPx1J4p06SzvyPt1sBk/3x60nE7cNmEK8uW1melYoooqT0ArmvidqS6V4F1e8ZgCLcovuW+X+tdLXjH7T+vLb6PY6BFIPMuXM0oB/gXgfmSfyprc58VU9nRkzH/ZZ05n1PVtUYcJEsIJ9WOf6V7+Olee/ATRTo/gC3klTbNesZ2yOcHoK9CHSh7k4Kn7OjFBRSN0qpd6lp9i6reXsFuzDKiSQLkfjSOouUVmf8JBof8A0FrL/v8ALR/wkGh/9Bay/wC/y0AadFZn/CQaH/0FrL/v8tH/AAkGh/8AQWsv+/y0AadFZn/CQaH/ANBay/7/AC0f8JBof/QWsv8Av8tAGnRWZ/wkGh/9Bay/7/LR/wAJBof/AEFrL/v8tAGmelVNWvIdP025vp2CxwRs7E9gBVf/AISDQ/8AoLWX/f5a4j43+ItNX4aatHZ6lbSSzR+VtjlBOG4NNGdWXLBy7HiPgTTrn4nfFiW91Hc1uZDc3AJ+7GDhU/kPwNfWVrDHb28cMKKkcahVUDAAFeG/sjWKDStb1LaN7zpBn2Vc/wDs1e7joaDlwELU+d7sDjFYGpeLNC0/xHa6Dc3irqN0P3UQGSev+FW/FNhd6nodzY2N81jcSrhJ1HKV86HQLzw7+0DoNjf6nJqU7skzTPnPO8Y5+lI1xFaVO1lufTw6ih1Vo2RlDKRgg9xS0HpQdB8o/GjQZvAPxFt9Y0cmCGZ/tNuV/gcH5l+lfTXhPV4de8OafrEHCXUCSYz90kZI/CvL/wBqyxjm8D2d7t/eW92uD3wwIx+tWP2c/EFhH8Nba1vtQt4ZIJpFCySAHG4kdfrTZ59BeyxEqa2ep653pazP+Eg0P/oLWX/f5aP+Eg0P/oLWX/f5aR6Jp0Vmf8JBof8A0FrL/v8ALR/wkGh/9Bay/wC/y0AadFZn/CQaH/0FrL/v8tH/AAkGh/8AQWsv+/y0AadFZn/CQaH/ANBay/7/AC0f8JBof/QWsv8Av8tAGnWf4j1EaRoV5qZiaUW0Rk2L1bHamf8ACQaH/wBBay/7/LTZtc0CWJo5NUsXRhhlMykEUAeN+E/j5HNqRh8RaaLe2dsJLCd3l8/xD0+le1aNq+naxZpeabdxXUL9GjYGvFviJ8MfCeqGS+8OaxYWV0csYDMvlsfb0rybS9Z8SeBdaZLO8aKSM/MivujcfyoA+0aK8k+Hnxo0fWvLstbC6ffHgOT+7c/XtXq8Esc0SyRyK6MMhlOQRQBJRRRQAV4l+1Ppxk07SNUVeI5Hhc/7wBH8jXth61x/xg0U654C1G1Rd00S+fF/vLz/ACzTW5zYuHPRkiL4I6kNS+HGmPu3PCphf6r/APrrta8G/Zi13y57/wAPTNgt+/iUnuOGH9fwr3kdKGLCVOekhaKO9FI6grzDxp/yXDwl/wBcZv5V6fXl3jiRI/jb4TeRgqiGbJJwOlNHNivhXqvzPUBS8VU/tCx/5+4f++xR9vsf+fyH/vsUjo5l3LfFHeqn2+x/5+4f++xR/aFj/wA/UP8A32KBcy7hrH/IKuv+uLfyrg/2dv8Akmlt/wBd5f8A0M12WrX9k2l3QF1Dnym/jHpXG/s7/wDJNbb/AK7y/wDoZp9Dnk068bdj0alpKWkdQUhpaa/AzQB4Z+1NqS40jSVb5vmncex4H8jXo/we05tM+Hmk27rh2h8xvqxyP0xXhXji5k8cfGP7Ja/vYRcLbR45GxDhj9Dgn8a+nbKGO2tYraMYSKNUUewGBVPY83C/vK86nTYmoooqT0gooooAKKKKACiiigAooooAKKKKAA0hpTSP0oAQ9KpavqmnaTatc6lew2sKjJaRwBXN/FDx1p3gnRjcTkS3kuVt4AeXPqfYV89WNj43+LmuvO8kn2YNy7EiKIegoOStilB8sVeR654g+PPhLT5WjsY7rUSDgmNdoz9T1rBH7RVjv+bw/c7PaRc1ueGPgR4YsYkbVXl1Cb+IFtq59q6VvhT4FaLyzokeP945pmPLi5K90jF8NfHDwfqsixXUk2myscATr8v/AH0OK9KsLy1vrZLizuI54mGQ8bZBFeP+LfgJod5E8ug3EllNztjc7kP9a8wsNT8bfCPxEttdCU2pbLRMSYpl9VPY0B9YrUX++Wnc+tzSjpXPeBvFWneLtCi1TT5AQQBJGT80bdwa6EdKR3xkpK6CiiigoKKKKACiiigAooooAKKKKACiiigAooooAKKKKACiiigAooooAKKKKACiiigAooooAKKKKACiiigAooooAKKKKACiiigAooooAKKKKACkNLRQB45+1JoLXvhO01qFN0lhNtkOOkb8E/8AfW2tP9m7XxqvgNLCR8z6cxhIJ52fw/pXoHiTS4Na0K80m5AMV1C0Z9sjg/gcGvmX4WavcfD74nTaTqRMUEkptrgHoOflagD6qpDSIQcMCCCODTqAOE8ceGbq+umvbYhjjlTXByR3dhNhlkhcdOMV7sfzrO1XRrHUoys8K5P8QHNfNZjkCrydWi7SOepQvqjzvQvGV7Z7Y7r9/H+ors7fUNC8R2hhuVhlDDBjlArldf8ABNzblpbL94n93uK5RlurKbnfE6n6V5dLMcdlsuWsrx8/8zJTnT+LY6dfg7oNp41sPE2jt9ke2k8x4xyHP9K9C1XToNShWG45QHOPWvOtB8Z3lmVjusyx/rWprPjoGHZYphyOWPavcefYSvRbqP5Giq0+U6mSTStDtTzHEFHTua4zxD43mn3Q6ePLX++eprlL6+u7+bfPKzsexNaGieG9Q1JgVjKJ3Zq8Gtm2IxT9lhY2j5GbqylpFHffDueW48PCSdy7mVuTXC3PhXUtW8U3sqxmOHzyd7elemeGtLGkaUtmG3YYkn3NaaqozgAV93k+JrYLDqP2mrDq4SNeMVPoV9KtfsdhFbbt3lqFz61aooNNtyd2dcVZWRX1O7isNPnvJ2CRQxl2J6AAV8ufDK3m8bfGltUmUtELh7yTPZQcIPwyv5V6X+0r4sXS/Di+H7WXF1f8SYPKx9/zp/7M/hZtJ8Ly65dR7bnUmBjyOREvT8zn9KQz10UUUUAFFFFABRRRQAUUUUAJ2rxP9pjw001rbeJbZMtB+7uMD+Hsa9s7VS1nT7fVNNuNPuoxJDOhRlPoRTTMMRR9rTcThvgP4qXX/CEVlPJm+08CGQE8sg+635cfhXo1fK9vJqnwp+I7LIGa3DYPpNATwR/nqDX0zoup2ur6bBqFjKJIJkDKw/lTaMMFXco8kviRfFc58TmZPAGtsvDC0fBrox0rI8ZadNq/hfUdMtyoluYGjQseMmpW511E+Ro+Lj1or1YfA3xOR/x8Wn/fdH/CjPE//Pxaf991rdHy/wBSrfynlNFerf8ACjPE/wDz8Wn/AH3R/wAKM8T/APPxaf8AfdHMg+pV/wCVnlNFerf8KM8T/wDPxaf990f8KM8T/wDPxaf990cyD6lX/lZ5TXqf7NDN/wAJ3KoJwbVuKf8A8KM8T/8APxaf9912Xwg+Gus+E/E76lfywPEYGjARsnJpNqx0YXC1YVotxPYe1JR2pMkCsz6MivLiK1tpLm4cJHGpZmJ6AV8vTvdfE34tfIGa2eUBfRIEP9f5mu3/AGhPHKrE3hXS5t0r4+1sp6D+5W/8AvBbeH9BOsX0W2/v1DAMOY4+w+p6/lVbHl1pfWKypLZbnplpBHa2sVvEoWOJQigdgKmpB0pak9NK2gjV558U/hlD481GzvJdWksjaxGMKsQfdk5z1FeiUUDPCv8Ahna0/wChnn/8Bh/8VR/wztaf9DPP/wCAw/8Aiq91ooA8J/4Z2s/+hnn/APAYf/FUf8M7Wn/Qzz/+Aw/+Kr3aigDwr/hna0/6Gef/AMBh/wDFUf8ADO1p/wBDPP8A+Aw/+Kr3WigDwn/hna0/6Gef/wABh/8AFUf8M7Wf/Qzz/wDgMP8A4qvdqKAPCT+ztZ/9DNP/AOAw/wAaxPHPwOi0HwrqGr2+uTXT2sRl8owBdwHXnNfSBqtqlnFqGnXFlOoaOeMowPoRimiKkeaDR4f+yPqEZ03W9LLDzFmScD1DLt4/75r3ha+SfCN9dfC34tzWt+GW3WU282ejRMcq/wCWD+dfWVjcQ3VrHc28iyRSKGRlPBBoOTAz9zke6Ja8C+IP/Jznh/8A64xf+1K9+rMutB0a61eLV7jTbeS/iAEc7L86gZxg/iaR0V6TqRSTNKg96KbK6RxNJIwVFBLEngCg2PHP2rr+OHwXZWG4eZc3QO3vtUE5/MCuJ+GXwZj8VeEbXXLjWJbI3DPiIQBuAxAOc98ZrJ+LmuXHxE+JNvpOj5mhikFtbY6MxPzN9K+n/DGlQaF4fsdItx+7tYFiB9cDGaZ51D97iJVFtseOf8M7Wf8A0M8//gMP8aP+GdrT/oZ5/wDwGH/xVe60tI9E8J/4Z2s/+hnn/wDAYf8AxVL/AMM7Wn/Qzz/+Aw/+Kr3WigDwr/hna0/6Gef/AMBh/wDFUn/DO1p/0M8//gMP/iq92ooA8J/4Z2s/+hnn/wDAYf8AxVL/AMM7Wn/Qzz/+Aw/+Kr3WigDwr/hna0/6Gef/AMBh/wDFUh/Z3tB/zM0//gKP/iq92rN8UXF7aeHr+506HzruOFmiT1bFAHg3iL4L+HPD9k13qvjRreMDOGtxub2A3c15DqH2G11CWPSZpbq3KlFeaIKTnjOAa6WDSfHHxB15xJFd3M2752lBWOL8+BXt3w7+Dei6D5d5rG3Ub4c4I/dofp3oA8a+H3wt8ReKpEuDCbGwJ5nlGMj/AGR3r6d8EeG4PC2hpplvd3FyF5LzvuOfb0HtW5HGkcYjjRURRgKowBTqACiiigBKbIqujIwDKwwQe4p9JigD5a8VW938OPist/bIRAs3nxDs8bH5l/Uj8a+mtHv7bVNMt9Qs5BJBPGHRh6EVxfxs8Hf8JR4aaW1jzqNmDJBgcuB1X8a89/Z+8b/2dc/8Ipqshjjdz9mZ+Njd0NVueXTf1as4S+GWx9AilpE5HWlqT1ANfPf7UMkkfiTSHjdkYW74ZTgjkV9Bt0ryv4z/AA+1bxjqtjc6fLAiwRMjb2wckj/CqiceOpyqUXGO585/b77/AJ/bn/v63+NH2++/5/Ln/v63+Nenf8KN8T/8/Fp/33R/wozxP/z8Wn/fdXdHhfVcQ+jPMft99/z+XP8A39b/ABo+333/AD+XP/f1v8a9O/4UZ4n/AOfi0/77o/4UZ4n/AOfi0/77oug+q4jszzE318Rg3lxj/rq1fTP7Ov8AyTO1/wCu0v8A6Ga80/4UZ4n/AOfi0/77r2X4U+Hbvwt4Qh0m+dGmSR2JQ5HLEj+dTJqx3ZfQqwq3mjraUUgpRUHtiGuL+MXipfC/g+4mjkC3twphth3DH+L8OtdZqF1BY2ct3cyLHDEpd2Y4AAr5h8V6pqXxQ+IMNjp4Y24k8u3XsiZ5c1SRxYyv7OPLHdnUfs0eGmnvrrxNdJlI8xW5Pdj94178OtZfhbRrXw/odrpNmoEVvGFBxyx7k/U1qik2a4Wj7Gmo9QooopHQFFFV7y6t7O3e4up0hiQZZnbAFAFisfxL4j0fw7Ytd6texwIBwCfmb6CvKviJ8cbOzMlj4XVbuccG5I+Rfp615Lp2meMviRrJkAuLxmb5pXJEaD69BTsB9AeBvi1ofivxK2i21tcQSMCYXkxiTHX6V6OOlea/Cv4Vaf4PmXUrmb7XqZXbvxhY89QK9KHSkAUUUUAFFFFAAarajdQ2NjNeXDBYoULsT6AVZNec/tD6q+l/DG98tir3Lrbgjrg9f5U0Z1Z8kHLseFsuqfFz4rFA7i2Zzg9oLdT1H1/ma+pvDmjafoOkwaZptukMEKgAKOvufU15H+ybo0cPh/UtcZQZbicW6nuFQZP5lh+Ve30M5MFT9z2j3YVGssbNtEiFvQNXL/FW58Q2/g64Hhm1muNRlcRIIlyyKc5b9P1rxLxn4c8SeDPCtp4ok8U3Q1VpF863aTkFj0x3x3pG1au6b+G59M1z/jvwrpvi7QZtL1CJSWBMMuPmifsRUvgfUrrV/CGk6peR7Li5tI5ZFxj5ioJrbpmvu1I67M+T/hrq+o/DX4nPo2pOUtZJvs9ypOFIJ4evrBSGUEcgjivnD9q/R1tdc0zXIFCNcIY3I7svI/Sva/hdqbax8PtE1BmLPJaqrE92X5SfzU0HHhG6c5UX02OlooopHoBRRRQAUUUUAFFFFABRRRQAUUUUAFFFFABRRRQAUUUUAFFFFABRRRQAUUUUAFFFFABRRRQAUUUUAFFFFABRRRQAUUUUAFFFFABRTSeopw6UAFFFFACN0rwz9pTwS1xGvizTYj5kQC3YUclR0f8ACvdKivLeG6tpLe4jWSKRSrqRkEGgDy39n/x9H4g0NND1GYf2nZIFUsf9dGOh+o6H8K9WHWvln4meEdV+G/iyLXtEaRbB5N8Eq/8ALM90avbvhV8QNP8AGelqPMWLUol/fwE8n/aHqKAO5opBS0ABrK1jQ9P1KMrNCocjhgOa1aTFZVaUKseWauhNJ7nluveDLuz3SWuZo+uO9ZWk+HtR1CbakJQA4ZmHAr2cjI6U1Y0X7qqv0FeBU4bw8qnMm0uxg8NFu5y2geDbKxxLc/v5PQ9BXUwxxxoFjQKo7AU6lFe3h8JRw8eWnGxtGKitAoooNdJQGsrxTrlh4c0O51bUZQkMCk4zy57KPcmp9Z1Oy0jTpdQ1C4SC3iUszMcV8wePfFGs/FHxZBo+jwymzEm23hHf1dvw/KgBnh2x1T4r/Et7y83C1MnmTMOkcYPCivqqzt4bW2itreMJFEgRFHQADAFc18MfB1n4N8PpYw7XuXAa5lxy7f4V1dABRRRQAUUUUAFFFFABRRRQAGk2ilooA4n4seCbfxhoZVVVNQtwWt5cf+On2NeNfDLxpqPgDXJND1yOUWJk2yRt1ib+8Pavpo1wHxV+HNj4utGuLfbbapGv7uXHD+zf400zgxOHk5e1pfF+Z2un3ttf2cd3ZzJNBIoZHU5BBqyK+XPC/irxR8NNZfStUtpTaq+JLdzwP9pDX0H4P8YaH4oshPpl4hkx88LHDofcUOJph8XGro9H2OhApaRaWkdYUUUUAFFFFABSYFLVe7u7e0ga4uZo4olGWd2wAKAbsTZrzP4wfEq38NWcmmaXIs2qyLjjkQj1Pv6Cuc+JvxjjUSaV4V/fSHKtd44H+76/Wsb4W/C/UPEF6viDxT5q2rN5ixyffnPqfQVVrHm1sTKo/Z0fvD4K+AbnxBqg8T6+rvarJ5kaycmZ+uT7V9EKoAxgCo7S2gtbdLe3jWOJFAVVGABUwpNnVhsOqMLdQooopHQFFFFABRRRQAUUUUAFFFFABRRRQAYowKKKAPLvjt8OF8Xacup6airq1qhA/wCmyf3T7+leXfC34o6n4InPh7xHBPJYxvtAYfPAfbPUV9QkVxXxA+G3h3xghku4fs95j5bmIAN+I70zhr4aXN7Sk7M2fD3ivQdet0n0zUoJgw+7uAYfhWx5keP9Yv518zaz8D/GWkTtJoF7HdJ1UxymJ8e+azh4V+MSDyANTC9P9dx+dBH1urHScD6Y1zxHomi2zT6lqNvAqjPzOM/lXz98V/i9d+JQ/h7wrHNHaynY8qj55h6D0FVdK+CnjnWp1fXLtLVM5LTT+Y2PYDNex/D34V+G/CW24SP7bf8A/PeUfd/3R2oE3iK+iXKjnPgD8NG8OxDxBrMY/tOVcQxn/lip6/ia9ixSYxS0HbRpRpR5YhRRRSNQooooAKKKKACiiigAooooAbHHHHny0VcnJwMZNOoooAKKKKACiiigAooooAa1eDfHT4ezW94/irQYioLb7mKMcq398Yr3s1HLGksbRyKHRhhlIyCKaZhiKEa0OVnk3wX+JsWr28Wh65MI9QQbYpXOBMB2+tetqc14J8WvhVcWU7+IPCyOUDb5bZPvRn+8lHwy+MMlkY9I8Wb9q/Kt1jlfZx/Wm1c5KWJlRl7Ot95751FAAqtp9/Z6hardWdxHPC4yrowINWKk9FNMdiigUUDDFFFFABSY5paaSc0AKKiu7iG1heeeRY40GWZjgAVk+KfFGj+G7JrrVL2OEAfKmcu59AK+ffG/jzxB8QNSGj6LbzR2bttSGPlpP97FNI5a+LhS03fYu/F74g3Xi3UB4c8P+Y1jv2kp1uGz/KvTvgz4Ci8KaT9rvEV9TuVHmN/zzX+6Kq/CX4Y2vheFNS1MJcaq4z6rD7D1PvXpi02zHDYeTl7Wrv08hcUUUVJ6AUUUUAFeLfHbwZ4x1xnvNN1GS7sF5+wg7do+n8X417TSYFAHwjJBJY3bw31q6ugZTG4IIJBwfw612Pw80XxFrkH2XQ/FSWLg8Wxu3jOfUAcV9IeOPh/4d8WW7C+tViucfLcRDDg+/rXz146+GHifwbcm+sjJdWaHKXNvncn+8ByKAOs/4Vb8UiM/8JU//gdJS/8ACq/ip/0NT/8AgdJVr4C/EnXtU12Lwzq4N2jRny5yPnTHZvUV74OlAHzz/wAKr+Kn/Q1P/wCB0lH/AAqv4qf9DU//AIHSV9DUUAfPP/Cq/ip/0NT/APgdJR/wqv4qf9DU/wD4HSV9DUUAfPP/AAqz4qf9DU//AIHSVynxP8DeN9A8Of2hr+tNe2fnKuw3LyYY5wcGvrE1yHxg0NvEHw91OwiXdMI/NiH+0vP+NBhiY81KSOZ/Zfljk+GYVfvJeSK31wpr1Q9K+c/2VfEiWep6h4Yu38s3GJrcNx868Mv1xz/wGvovNBGDnzUUYfjHxRpfhTTU1DV3ZIHkEQZVz8xBP9DXjfx58M2d1ocnjyz1qWQO0ckdvI25DuIHyjt1r2nxh4d07xRoU2k6nGWhk5BHVGHRhXmC/A1JWitL3xTf3GmwkFLYrjj068UEYmE5+7a6O8+FGsXGveANJ1K5jWOaSHawVcDK8ZA7A4rq+1VNJ0+00vToNPsYhFbwIEjQdgKtZpnVBOMEmeGftcyp/YuiQ5HmfaXbHttxXKeBvh38QtV8KWOoaT4ge0splZooftbptG4joOBzk/jVf9oTWj4o+I0Gi6eTMloRbrs53SE8/keK+lPCelro3hrTtKXH+i26RnHcgcn880M4aD58RKS22PDf+FV/FT/oan/8DpKP+FV/FT/oan/8DpK+hqKR6J88/wDCq/ip/wBDU/8A4HSUf8Kr+Kn/AENT/wDgdJX0NRQB88/8Kr+Kn/Q1P/4HSUf8Kr+Kn/Q1P/4HSV9DUUAfPP8Awqv4qf8AQ1P/AOB0lH/Cq/ip/wBDU/8A4HSV9DUUAfPP/Cq/ip/0Nb/+B0lH/Cq/ip/0NT/+B0lfQ1FAHzz/AMKr+Kn/AENT/wDgdJR/wqv4qf8AQ1P/AOB0lfQ1FAHzz/wqv4qf9DU//gdJR/wqv4qf9DU//gdJX0NRQB88/wDCq/ip/wBDU/8A4HSUf8Kr+Kn/AENT/wDgdJX0NRQB88/8Kr+Kn/Q1P/4HSUf8Kr+Kn/Q1P/4HSV9DUUAfPP8Awqv4qf8AQ1P/AOB0lH/Cq/ip/wBDU/8A4HSV9DUUAfPP/Cq/ip/0NT/+B0lH/Cq/ip/0Nb/+B0lfQ1FAHzz/AMKr+Kn/AENT/wDgdJR/wqv4qf8AQ1P/AOB0lfQ1FAHzz/wqv4qf9DU//gdJR/wqv4qf9DU//gdJX0NRQB88/wDCq/ip/wBDU/8A4HSUf8Kr+Kn/AENT/wDgdJX0NRQB88/8Kr+Kn/Q1P/4HSUf8Kr+Kn/Q1P/4HSV9DUUAfPP8Awqv4qf8AQ1P/AOB0lH/Cq/ip/wBDU/8A4HSV9DUUAfPP/Cq/ip/0NT/+B0lH/Cq/ip/0NT/+B0lfQ1FAHzz/AMKr+Kn/AENb/wDgdJR/wqv4qf8AQ1P/AOB0lfQ1FAHzz/wqv4qf9DU//gdJR/wqv4qf9DU//gdJX0NRQBwnwf8ADfiTw3pd9b+JNSN/PNOHiYzNJtXbjGT05rux0pMc5paACiiigAooooAo67pdjrGlzadqFuk9vMu1lYfqPevmjx94D8QfDvW113w/NO1kj7o5o/vRf7Le1fUtRXMENxA8E8SSxOMMrDIIoA8n+GHxj07W44tP15ksdQwFEh4SQ/0r1qKRZYxJG6up6EHINeK/Ef4I2188mo+FZFtbgncbVz8hP+ye1ef6T4u+IXw5vBY6hDO0CH/U3SkqR/st6UAfVtFeR+Ffjt4b1BUj1eGfTZiOSV3oT9R/WvQtK8V+HdUUNYazZT57LKMigDaoqJbiFvuzRn6MDTjNGOsiD8aAH0VRvNX0yzjMl1qFtCg6l5QK47xF8XfBmjo23UheyjoluN2fx6UAd8TzXLeOPHWg+E7NpdQulafB2QIcux+navE/Ffxt8Q65IbLw5YmzR+AwG+U/gOAai8HfCPxP4quxqnieea0gc7mMxzK49AO1AGV4g17xb8WPECWFlBItoG/d26E7Ix/eY9zXvPwr+H2m+C9OyoWfUpV/f3BHP+6voK3PCfhfRvDOniy0mzWJR95zy7n1JrboAKKKKACiiigAooooAKKKKACiiigAooooAKQjmlooAwPGHhPR/FFkbfU7VWYD5JQMMv0NeEeKfhd4o8KXh1Lw/NLcQRncHhOJEHuBX0r3owOaaZy18JCtq9GfOvhj40a7pBFn4gsjdKvBYjbIPrXpug/FrwhqgVWvxaSH+CYbea3PEfgzw34gVv7S0uCSQ/8ALRV2v+YrzjXfgLpspZ9J1WaD0jmUOPzp6HPyYqj8L5kesWmuaTdKGg1G1kB9JBVsXMDDKzRkf7wr5yufgr4us3Jsb62kHby5GU1Wb4afEtPlWS5I9rw/40WQ/rddb0z6Sl1CxiGZLuBP95wKw9Y8d+FdKUm71i2BH8KtkmvDU+EvxAu/lubnaD1824LVsaT8BL6Rg2qazFEPSFCx/XFFkL6ziJfDA2PE/wAddPhVotDsZLl+gklG1Qf61wLyfED4k3vlgXDW5PQZWJB717L4b+EfhDRysklq9/MOd1w2Rn2ArurW2t7WEQ20EcMY6JGoUD8BRdB9VrVv40tOyPNPh58I9L0Epfarsv74YIBHyIfp3r1BEVUCqAAOmKAMDpTh0pNnbSowpK0UHaiiikahRRRQAUUUUAFFFFABRRRQAUUUUAFFFFABRRRQAUUUUAJijFLRQAYpMUtFAAKKKKACiiigAooooAKKKKACiiigAooooAKKKKACiiigAooooAKKKKACiiigBrKCOea86+Inwr0bxJvvLNVsdQP8aD5XPuK9HNIRTTM6lKNRWkj5ZksvH/w3vi8Pnrb56plonHvXceF/jpbMFh8QWDxP3li5B/Cvap4Ypo2jmjSRG6qwBB/CuI8S/CnwhrRaQ2Js5jzvtztyfcdKd0cLwtal/Bl8maei/EDwpqwX7Lq9uGP8LttI/Ot+HUbGYZivIH/3XBrwzWPgHcKSdL1pHHZZkxj8RmsWX4R+PbPK2t0rgdPKuGUUWQfWcRH4qZ9JG5gAz50Y/wCBCqtzrOl26lptQtowP70gFfOX/CtfiYx2mS5x73hx/OrEHwX8ZXrD7bewJ6+bKzUWQfXKz2pnreu/FTwfpSsDqS3Mg/gh+Y15n4o+NuqagWtfDtibcNwJGG5/wFa+h/AWzQq+r6vJKO8cKbf1P+Fej+GvAfhfQFU2OlxGUf8ALWUb2PvzRog5cXV391Hhfh34d+MPG18uo63LNBA5yZbgncR/sivdfA/grRPCtmI9PtwZiPnncZZvxrpAoAwKcOlJs6KGEhS13fcTFKKKKR1BRRRQAUUUUAFFFFACYpHjV1KuoZSMEEcGnUUAZOl+G9D0u+lvbDTLa3uJfvyIgBNa1FFABRRRQAUUUUABprAMpBGQRginGkNAHy38avB+oeCfGEfinRQ8dnLP5qSRj/UydSD7Hn9a9h+FHxK0vxfpsUE8qW+qooEsLHG4juvrXcatptjqunTWGo28dzbSrtdHGQa+dfH/AMF9b0O9fVfB80s8CtvWNW2yx/QjrTPNnTqYebnT1T6H0pQMZr5Y0b4ufEDw0RY6tbm7WP5cXURWTj3/APrVut+0TqTR7V8N24k6Z88nn6YosaLH0rXeh9FMwUZJx9a8l+NHxWs/D1hNpGizpPqsqlSyHIgHqff0ryzV/iP8R/Gjmw02KWCNzt2WkRBI92rqfhp8ELmW6j1bxi5K53i0DZZz1+dqDOeJnW92kvmQ/s6eBLm+1T/hMdZjYxoxa2EnV3/vV9GDpUNtbw20CQW8aRRooVUQYAHoKmHSkdlCiqMLIKKKKDYKKKKACiiigAooooAKKKKACiiigAooooAKKKKACiiigAooooAKKKKACiiigAooooAKKKKACiiigAooooAKKKKACiiigAooooAKKKKACiiigAooooAKKKKAExVTVNL07VLZrfULOG5iPVZEBq5RQB5T4l+B/hbUWaXT2l0+Q84Q5XNcJqfwF8RWxP8AZmqQTgdMkpX0jiigD5bPw2+KFj8lu9xgd4pzSDwF8V5vlka+wf705xX1LiigD5itfgr44vn3X11FEp6l5tx/Kut0D4AafE6vrGqyT+qRLtFe4UYoA5zwx4J8NeHUA0zS4UkH/LRhuf8AM10QXFKKKAAUUUUAFFFFABRRRQAUUUUAFFFFABRRRQAUUUUAFFFFACd6KWo55FiieVzhUUsfoKAH0VieEvE+leJ4LifS5jIkEnluSMYamWXizSLzxXc+G4Zib+3QvImOgGP/AIoUWI9pGyd9zeFFcP4h+KHhjRtRewkmkuJoziQQru2/Wtzwz4q0XxFpz32mXQkSMZkXoyfUUWFGtBuyZuHpRXAyfFvwfHK8Ru5SyMVbCHqDWv4b8caD4gS7fT5nYWqeZLuXGBTsJV6bejOnorz5fi94Nbpdyn6Rmum8L+KNF8SQyS6ReJP5f31HBX6iiwRrQk9GbdLRRSNQooooAKKKKACiiigAooooAKKKKACiiigAooooAKKKKACiiigAooooAKKKKACiiigAooooAKKKKACiiigAooooAKKKKACiiigAooooAKKKKACiiigAooooADRUdxKsMLyycKilmPsK5jwt488PeI9TfT9MuS9wilipGOB1osRKcYtJs6qiuU8R+PvDug60ukX9yVu2CnaBn7x4rU8Q+I9J0DSxqOp3SwQkZXPVj6AUWF7WGuuxrnrRXn+mfFrwne3qWrTTW5dtqvMmFJ+tdN4o8TaT4c0qPU9Sm220jhFdRnJIJH6CnYSrQkm09DaorgYvi34NdwrXrxg/xMhwK6LWPFOj6X4ej164uQbGQgJInIOen8qLAq1N7M3MUdq5rV/G2haXY6feXc7LFqBAgOOua6UdKC1JPZhRmuS8TfELw54d1Y6XqVw6XAQPtC54Of8ACq2kfE7wtqmp2+nWtxK09xII4wYyMk0WI9tC9rnb0UgpaRqFFFFABRRRQAUUUUAFFFFABRRRQAUUUUAFFFFABRRRQAhoxS0UAUNQ0bS9QUre6fbTg9d8YNZQ8C+EFfePD1hu9fLrpKKCHTi90VLHTbCxQJZ2cEAHTYgFWsUtFBSSWwUCiigYUUUUAFFFFABRRRQAUUUUAFFFFABRRRQAUUUUAFFFFABRRRQAUUUUAFFFFABRRRQAUUUUAFFFFABRRRQAUUUUAFFFFABRRRQAUUUUAFITS1S1y4az0a+u0+9BbySD6qpI/lQBieJvH3hbw7ci11TVIopz1iByw+o7Vo+G/Eui+IrVrjR7+G6RDhtjcqfcV5H8AvDumeJLfVfE+uWsWoXc90yjz13BR34P4V22hfDmz0HxzN4h0e7a0t5lxJZKPkPHP6/zoA6TQPE+i65e3lnpt4s81k22dR/Ackf0NbBOBmvFP2e/+R58a/8AXz/7UavRvihqVxpHgLWL+1YrPHbN5bD+E460AUdf+KHg3RdQexu9UVp0OHWIb9p9Dit7wz4j0fxHY/bNHvYrmIfe2nlT6Edq87+BHg7QpfANtrF/YW99eaiXklknQORhyuBn6frWNoNrH4P/AGhzoul5i07UbcyPAv3QSrEcexAoA9Z0TxRous6pfabp94k1zYsVuEH8ByR/MGi68U6LbeJYPDk14q6lOu+OHuRgn/2U15Z8C/8Akqfjr/r5b/0a9N8Wf8nQ+H/+vUf+gTUAegax8SPCGk6lNp19qscVzC210PUGtDw34y8N+InaPSNUguZV5aNW+YD1xXlHhfStO1b4+eJoNTs4bqIbmCSqGAOfeofixo+n+C/iD4U1jw9Ctk91OYpY4uFYBlB49w5/KgD3yua8W+OfDXheRYdX1GOKZhkRD5nx64FdEG/db/Vc14V8GtLs/GPjHxH4m16FL2RLkpDHMNyoPofQYH4UAepeEvHXhnxRK0Gk6ikk6jJib5Xx64NHiXx34Z8O34sdW1KO3uNobYfQ15b8b9JsfCHifw54m0GBLGc3XlypANoYfQe2R+NUfiteWdt8Z9Ou7/TW1GD7KjPbqm4tlfSgD1vQ/iJ4Q1m9WysdatnuHOEjLYLH29a6uvmDxbf6JrPifw9BpXh4+HSt2Ge5lj8sEZBH8jX01AyeWi+YHO0c55PHWgDK0/xRot/rl3otreLJe2mfOjHVcHBrCuPip4It7iSCXWYlkjcow9COtcP8O/8Aku/jL6y/+hGuH8B6roum614jXVfDEmtF70+WVi3+UAz5H45H5UAfQvhbxp4d8TXM1vo1+l1JCgdwvYE4qv4l+IPhTw9e/YtS1WGO4/ijU5K/XFcz4N1rRToWt6to/hltGmtbc5LQ7C/GRXP/ALPnhfS9d0S/8T65axahe3d46lp1DgAAE8HuST+QoA9U0zxZoGpaLcaxY6jDPaW6M8ro2dgAyc1g/wDC2vAv/QahqHQPhrp+i+LL3VLG5KafeRtHPp5X92wYdPpXn/x/8PaLpWreF49P022tlnutsojQDcNy8H86APX/AAr4z8PeJ7iWDRr9LmSJN7hewziuhrK0Xw9oujyPLpem21o8i7WaJApI9K1aACiiigAooooAKKKKACiiigBKq6v/AMgy6/64v/6Catmo50EkbxsMqwKn6U0KSumeR/sy8aLrn/X9/SqXhRd/7SHiFVOC1o4B9PliqLQLHxp8OdU1K10/RG1XT7qXzEdPXtW18LfCmvnxRq/i/wAQw/Y7q+Ro44v4lBxz7dB+VPqeXBScYQS2epyOkyar8Pda1Zda8Jvqltczl/tSxhztyehPHeuu+F914MvrrWr7w+Lm0vLiJmuLOU4CdTwPSq0F78QPCeoX1rd6TNr9nLJuglznaPSnfDnwrrcnirVvFuqacumG6heOG0Xg8jrincmmmppRX3o4T4dayNMbV4/+ERm1zfdk+YkQbZy3Fer+FNQj1TwzrVwPDL6G8cbJteMKZBtzmuE8FxfELwg+pQ2fhOW5jurgybnXtk/413nhvVPGWsW2p2uueHTp6fZW8pgPvueMUBh1yqzT69Dyr4T+KvDWieGJ7XWNFlvp2uWdXW3D/LtUYz9Qfzrq/gPBFf8AjPX/ABFp6LaadIDHHa7huUkg8r26Gui+A3h2/wBF8H3FprWnm3uGvHcLKgztKKM/oapfDbw7rGh/FDxBPNp8sOmXQbyJAPkY7lP+NA6NKcfZykeq06kpag9VBRRRQMKKKKACiiigAooooAKKKKACiiigAooooAKKKKACiiigAooooAKKKKACiiigAooooAKKKKACiiigAooooAKKKKACiiigAooooAKKKKACiiigAooooAp61/yCbs/9MH/9BNfN3wrP9keJNF1r7sc99LZSMenzZ5r6U1SN5dNuY413O0Lqo9SQa8KtPBHiRfhjdW402ePVYdRFxbx4+YjPJH4VSPPxkJSnGUVsc54+zqninUfELcodbjsoj6CIANj8xXYeMYV8Q/GXw74f1Dc1hFbpL5RPyudpYj8duPxqDUfBPiH/AIV74ftl02aTUDqT3d6gHKEv1P4AV0vxO8IazPe6V4q8NrnVdPRQ0XdwB0H8se9M540p2ba6pvzNT4seGdFuPAeoMtjbwSW0PmQyIgUqRXmPiu/uNQ/Z70aW5ZneO/Ee5urAK+P0/lXQ+IdS+InjHTT4fXw5JpyTkLczNwAO/wCFX/iT4Jv4vhPpnhvQ7WW8mtrlHcIMk/K+4/maCqq5+aUFpY5PxF4iWbwXLaf8IBPAWt9gu3hAC8ffyKueII4If2bdPhgvFuwJlJZeiks5K/hnFal1qnxKvNBOjL4P8pXh8kyuOgxjNGq+AtZ0/wCCi+H7eB7vUXuhPJHHzjOeB+lBChOztrp2MT4o/wDIoeB/qtfQCfcH0rxX4k+F/Ed74S8LQafpU1xc2IBljUcqQOhrXtvFnxOaaNJPBbKhYBmweB60mb0Z+zm+ZPp0OU+JF4LH46w3J0p9VC2o/wBFVdxf5XHT26113grXo9R8R21s3gGbTcksLl4QAhHTmsfxrpfi+1+K1v4p0fQZb4R2qrjHy7iGBH4Zrb0jxP8AEabVLeG78HGC3eQLJJj7i9zTM6aaqNvv2PUBS0g6UoqD1gooooAKKKKACiiigAooooAKKKKACiiigAooooAKKKKACiiigAooooAKKKKACiiigAJAHNY+k+KPDurXn2PTNasru42lvLilDNgdTitWX7jfQ18t/syf8lRH/XlN/wCy0AfU9FItLQAUUUUAFFFFABRRRQAUUUUAFFFFABRRRQAUUUUAFFFFABRRRQAUUUUAFFFFABRRRQAUUUUAFFFFABRRRQAUUUUAFFFFABUN5Al1azW0nMcqNG30IwamooA8F0I+LvhXquo6fHoFxq+kXMhkhkgGdvpXT/DhfG2v+L7nxNry3Gl6Zt22+nucZOMZx17frXqLLntmlxxQB87eE7rxl4L8WeIrq18G6hfxX9yxVhGwGA7EEcc9a9D0HVdc8eaXrGh+IPDN1osEtqVWSQH5yeMDIr0YUGgDwjwnrnjb4c2Uvhm+8L3WqWsEjG0ngGRhiTj6ZyfXmtj4YeHvEGsePLnx94ns2sZChjtLdvvAEEcj2BNeusF/ixj3pV2noQfpQB4ZcWnib4d/EnWtasdCn1fTdVdpSYBkpli2D6YJIq14K0nxJ4s+LMfjjWdJl0q0s4ikMUwwz5VgB/48Tn2r2k7cYOCKOOmRQB4JcSeKvDHxc17XbDwpf6nBcuyoyRnaRnqDV2w0Lxd8QfHmn674m0o6Rpmm4eKB/vMQc4x1znH5V7dkAdRS5yOKADGVx2rw2Sx8T/DHxtqd9pGjTavompOZCkIy0ZJz0HTGcflXuWR6ik4OehoA8Mls/FXxR8ZaXdapo02j6Hp0nmkTDDOcg9+ucY/E1J8S7bxBpvxdsvEGl+HrzVILa3Vf3cZKk4xjNe3jA6YFHGfWgDwHxePGnxIm07S28HS6PDFcCSS4lG0gdDyRW14yi8VeEfiDY+IdPsb3V9L+yLDJBCxIDBdpOP1r2XtTflbjIPtQB4/8GtF1648W+IfGGsabJpy6gW8mGQYbkk9PTBFct4JvPGPgvVdf8nwPf6hHfXZdWMRAADPjHHOd1fRXQdaARjqKAPO/B3iPXvFE93pOt+ELjR7WW3YGV1IDE8Y6VxPhibxl8K7m/wBFPh251fSpZzNbTQDOM8D8wBkV719KGXPUAj3oA8x+F8XjTWPE134m8Refp9i4K22nsfXuR7VS/aA0bVtV1bwu+m6fc3awXW6UxIWCDcvJ9K9cxQRzQADoKWiigAooooAKKKKACiiigAooooAO9FFFACGgUtFADcc0tLRQAlJTqKAE60UtFACClFFFABRRRQAUUUUAFFFFABRRRQAUUUUAFFFFABRRRQAUUUUAFFFFABRRRQAUUUUAFFFFABRRRQAUUUUAFFFFABRRRQAUUUUAFFFFABRRRQAUUUUAFFFFABRRRQAGkpaKAE7UUtFADe9LS0UAJRS0UAJRS0UAJR9aWigBO1C0tFABRRRQAUUUUAFFFFABRRRQAUUUUAFFFFABRRRQAUUUUAFFFFABRRRQAUUUUAFFFFADZPuN9K+Wv2ZP+Soj/rym/wDZa+pZPuN9K+Wv2ZP+Soj/AK8pv/ZaAPqeiiigAooooAKKKKACiiigAooooAKKKKACiiigAooooAKKKKACiiigAooooAKKKKACiiigAooooAKKKKACiiigAooooAKKKKACiiigAooooAKRulLSNQB4j8TNc1fVvijF4Nj146Bp6Qh2nHBkYjPX6HH4GtHwppPjbwx4wsre21h/EGgXOBPI7DMWeN3XPFJ8Q5vA+u+Pf+Eb8SWk1jexRAwX+4IrggEDPfqfyNchLDL4I+Iuh2XhbxJLqkF5OqzW3mbsAsBg/gaANb4raJ4y8M6TeeIo/GV00JuPkt1XAUMSQAfatr4caD4nht9O8Xar4uubqwW3e4mtWXquxuM+x5/CtT9o/wD5Jfc/9d4/61s+EbRr/wCEVrYp9+40tol57spH9aAPN9Ai8XfFXUL/AFNdfn0XSIZTHBHAOTj8s/WrvhjV/EvgX4j23hDxDqT6pp9+ubWd/vKecfyII+lJ+z94i03RdLv/AAzrFxHYX1tdOdkx27hn3qr4s1C38a/G/QLTQ3F1Bpqh554+VGCWPPt8o/GgCPW28TeIPjHqvh6x8TXOmQRKZE24KjA6You77xl4A8baPY3PiNtcs79wrRMBkDOD9KqXnh7/AISX4/azYf2jcWGIy/mwfe4HSm6pob+A/i74f33smrxXYGGuhlkJJHHvxQB6n8ZvEbeGfAN9eQSGO7mxb25B5Dt1I+gyfwri/gJ4k13+39R8M+JrqWW78tZ4fNPOMcgfhzWX8fL++1zx7o3hfSrN9QezxdS20Yz5jdcH/gIP51h67q/iTSfiRo/i/WvD0ujoXSB+DiRQMEflQB6J8YfFutR+IdM8E+GJBDqWoLuknIz5aHOMf98saydX8E/EDw5aLrGi+LrrVL6Mgy2sg+Vx3xk/4VV+JMy+HPjfoHi28BOlTwBfPHKqcMDz9GU/jU3xt1ayksTruj+MpI5TEEhs7WQHzD60Aa/xk1/XLb4SWWrRNLpeoyTwiZUblCQdw/OsLSvDPiS8021vG+JzRGaJZChK5XIBx1rM8ZXl1f8A7Nek3d5PJcTyXa7pHOSfmeruieF/hZNo1lLdeJNlw0CNKn2zGGKjIx9aAPZ/Ctpc2OgWdreXxv544gr3B/5aH1rUrO8OSafJo1r/AGXcLc2iRhI5FbduA461o0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tfsx/8lRH/AF5Tf+y19Syfcb6V8tfsyf8AJUR/15Tf+y0AfU9FFFABRRRQAUUUUAFFFFABRRRQAUUUUAFFFFABRRRQAUUUUAFFFFABRRRQAUUUUAFFFFABRRRQAUUUUAFFFFABRRRQAUUUUAFFFFABRRRQAUhpaKAOe8WeD/D/AIoCDWtPjuGjGEfow/Ec45qp4X+H3hXw1di80zTES57SuSzL9M9K6yigDM8R6JpviDTW03VrYXFqzBihYjkdOlWdMsbbTbGGxs4/LghXZGmc4FWqKAOR8U/Dzwn4kuzealpaNcnrKhKlvrjrV/wp4R8P+F4nTRtOjtzJje/Vm/E81v0UAYtr4Y0S28RzeIYbMLqc67ZJtxyQfbpTPEHhXQ9evbW+1SyE9xaHMD72Upznsa3aKAMOz8K6HaeJJ/EUFiF1Oddsk5ckkcdicDoKk8TeHNH8SWSWes2a3MKPvVSxGG9citiigDH1Pw5o2paJHo19Yx3FlEiokb87QBgYPXPvWFpHww8F6XK81vo8TSMCMyMWwCO2a7WigDm7jwV4buPDEPhubTg2lwvvjg3twck5znPc1j/8Kj8Af9AFP+/r/wCNd5RQBQ0DSbDQ9Mi03TIBBaxDCICTj86v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AJKiP+vKb/2WvqWT7jfSvlr9mT/kqI/68pv/AGWgD6n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oa+Wv2ZP+Soj/rym/8AZa+pZPuN9K+Wv2ZP+Soj/rym/wD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+y19Syfcb6V8tfsyf8lRH/XlN/wC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8AkqI/68pv/Za+pZPuN9DXy1+zJ/yVEf8AXlN/7LQB9T0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a/Zk/5KiP+vKb/wBlr6lk+430r5a/Zk/5KiP+vKb/AN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tfsyf8lRH/XlN/7LX1LJ9xvoa+Wv2Y/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8AstfUsn3G+lfLX7Mn/JUR/wB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kqI/68pv/AGWvqWT7jfQ1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rym/wDZa+pZPuN9K+Wv2ZP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8AstfUsn3G+lfLX7Mn/JUR/wB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tfsyf8lRH/AF5Tf+y19Syfcb6V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rym/wDZa+pZPuN9K+Wv2ZP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hr5a/Zj/5KiP8Arym/9lr6lk+430r5a/Zk/wCSoj/rym/9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tfsyf8lRH/AF5Tf+y19Syfcb6V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DXy1+zJ/wAlRH/XlN/7LX1LJ9xvpXy1+zJ/yVEf9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kqI/wCvKb/2WvqWT7jfSvlr9mT/AJKiP+vKb/2WgD6n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1+zJ/yVEf8AXlN/7LX1LJ9xvoa+Wv2ZP+Soj/rym/8A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ACVEf9eU3/stfUsn3G+lfLX7Mn/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AK8pv/Za+pZPuN9DXy1+zH/yVFf+vKb/AN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t39DXJeFfh14U8M6t/amj2LwXWxk3mZm+U9Rgn2rr6KAAUUUUAFFFFABRRRQAUUUUAFFFFABRRRQAUUUUAFFFFABRRRQAUUUUAFFFFABRRRQAUUUUAFFFFABRRRQAUUUUAFFFFABRRRQAUUUUAFFFFABRRRQAUUUUAFFFFABRRRQAUUUUAFFFFABRRRQAUUUUAFFFFABRRRQAUUUUAFFFFABRRRQB//2Q==">
            <a:extLst>
              <a:ext uri="{FF2B5EF4-FFF2-40B4-BE49-F238E27FC236}">
                <a16:creationId xmlns:a16="http://schemas.microsoft.com/office/drawing/2014/main" id="{B7CFD432-B3FF-4127-B59F-C54DC18B0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9E22-9F5B-4BAC-B8CC-0C6E91B733D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AutoShape 6" descr="data:image/jpg;base64,%20/9j/4AAQSkZJRgABAQEAYABgAAD/2wBDAAUDBAQEAwUEBAQFBQUGBwwIBwcHBw8LCwkMEQ8SEhEPERETFhwXExQaFRERGCEYGh0dHx8fExciJCIeJBweHx7/2wBDAQUFBQcGBw4ICA4eFBEUHh4eHh4eHh4eHh4eHh4eHh4eHh4eHh4eHh4eHh4eHh4eHh4eHh4eHh4eHh4eHh4eHh7/wAARCAOwBS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jSeF2CpNGxPYMDTpPut9DXy18ANU1K6+JlpDcX08sZjfKs5I7UAfU9FItL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/AJKlZ/8AXOT+lfWMn3G+lfJ37O//ACVKz/65yf0oA+sxRRRQAUUUUAFFFFABRRRQAUUUUAFFFFABRRRQAUUUUAFFFFABRRRQAUUUUAFFFFABRRRQAUUUUAFFFFABRRRQAUUUUAFFFFABRRRQAUUUUAFFFFABRRRQAUUUUAFFFFABRRRQAUUUUAFFFFABRRRQAUUUUAFFFFABRRRQAUUUUAFFFFABRRRQA01zFl488M3niEaBb6kragZDH5WD94dRXU18t+Cv+TiU/wCv+X+RoA+n5pVhieaQ7URSzH0AHNc74X8c+GvEupSafo+oLc3EcZlZACMKCAT+ZFbetf8AIGvv+vaT/wBBNfOP7LP/ACUbUP8AsGy/+jYqAPffFfirQ/DNuJtYvo4N33VJ+ZvoK5Oz+M/gq4uRAbySHLYDuny15F45e21z46T2Pii6kh02O78nJbAWMdPpmvS9c+FHgfVvDsieHxEl2Iz5Ekc2dzds+tAHqOn3ltf2iXVnOk8Mgyjocg1y2q/E3wbpeo3Gn3urJFcQOY5FKn5WB5FYnwH8M+KPCtjfadru02zEPbgPu2nuPbP9K8d1jTLDWPj9faZqbFbO41WVZSH28ZPftQB7n/wtzwH/ANBqP/vk10HhbxVofiaCefRrxbmO3IWQgHgkVwA+EHwzB/4+Zfb/AE6uw8C+EfD/AIU067j8PtI0VwdzlpfMGQMcGgClc/FbwPb3EtvNrEayROUYbTwQcGmx/FrwG7hRrcQz6qa8G+Hfh3TfFHxXv9L1VJGtjJcSYR9pyH9fxr1Hxb8FvBtt4evbqza5tZ4IHkSR5srkAnkGgD1fS9Qs9Ss0u7G4juIHGVdDkVcr56/ZS1G+/tLVdMLu9mI1kAPRGyRx9cV9C0AFFFFABRRRQAUUUUAFFFFABRRRQAUUUUAFFFFABRRRQAUUUUAFFFFABRRRQAUUUUAFFFFABRRRQAUUUUAFFFFABRRRQAUUUUAFFFFABRRRQAUUUUAFFFFABRRRQAUUUUAFFFFABRRRQAUUUUAFFFFABRRRQAUUUUAFFFFABRRRQAUUUUAFFFFABRRRQAUUUUAFFFFABRRRQAUUUUAFFFFABRRRQA2T7jfSvk79nf8A5KlZ/wDXOT+lfWMn3G+hr5O/Z2/5KlZ/9c5P6UAfWdFFFABRRRQAUUUUAFFFFABRRSd6AK2pX1pp1q95fXEcEEYyzu2ABXDzfGHwPHcCEanvHd1U4ryj4767qPij4iReErGVxbwypAsYPyvK2Mk+uMj9a9C0z4HeEY9IWC8W5nu2T95MJMfN7DtQB6F4e1/SNftftWk30V1F3KHkfUdqz/FPjbw74Zu47XWL9beaVdyKQTkV434L8IeMfAvxNxp9vPc6QZhHJID8skR7keoyPyqr+1T/AMjfpfr9mP8AMUAfR9rNHcW8dxE26ORQ6n1BHFSHpWf4a/5F3Tv+vWP/ANBFXpnWOJpHO1UBYn0AoAyfE3iTRvDtp9q1a+jt07Bjy30FcYnxq8EvceUbqVV/vlOK8dgi1D4sfFSSG5uJEtPMZsA8RRKegHrXsl38GfBUulGzis5IpQuFnDnfn1PrQB3Gh6xput2SXml3cVzA38SNnH1rN8VeNPDvhe4ht9av1tpJU3ICCcjOM/pXz/8ADe+1H4ffFseHridmtZbkWsqk/KQxwrY/EVrftY/8jFpH/Xof/Q2oA+hbK5ivLSG7gffDMgdG9VIyK57W/HnhjR9b/sbUNSWG9+X92VP8XStHwV/yJ+j/APXlF/6AK+c/jd/yXL/gVv8AyFAH0T4s8T6N4Yt4bjWbtbaOZiqEgnJFc6Pi54D/AOg0n/fJrkf2sf8AkW9H/wCvl/8A0EVF8OPhL4R17wLpeq30N0bq5g3yFJiBnNAHqfh7xb4d8QMU0nVILhx/CGw35VujpXyt8TvCs3wv8V6dqOh3k/2eU+ZEzN8ylTyp9R/jX0t4W1Rda8O2GqoMC5hWQj0Pf9c0AadFFFABRRRQAUUUUAFFFFABRRRQAUUUUAFFFFABRRRQAUUUUAFFFFABRRRQAUUUUAFFFFABRRRQAUUUUAFFFFABRRRQAUUUUAFFFFABRRRQAUUUUAFfLfg793+0Wqv8v/EwkHPqQa+pK+dfjD4H8Q6P44Pi7w5DLKjzCfMQy0Ug9vTigD33W2A0W+J4H2aTr/umvnP9lgFviFqLj7v9myc/9tY8U/W/iR8Rdc0mTR00d4nnXy5HjgO4g9celd3+zz4EvfDFnd6tq0flXt4qokZ6pGOTn6nH5UAWfiL8P/C3jXVTLBqsFtq+NreW4Jcj1XrmvPNU+FHj3w2kl5ouqG4SMFv3MpVsD2NXvib4K8TeHfHb+MfDMMlxG032jEYyUbPIx6UXvxU+IN9ZSWEHh1o7h1KM6wnIz3FAHQfs+eP9W129uvD+uOZbiCMyRSnrwcFT7815f4m0eTxB8dNR0eK4Nu91qcqCT+4dx5r1X9n/AMB6loM134h1tDFd3MeyOI9VBOSx96858W6d4s034u6lr+k6PdSvFqEksL+SSrcnn3FAHWf8KE1Lj/iqj/3y3+Neo/DrwxN4R8JHSJr03jqzuZcHnPOOa8e/4WH8Xf8AoByf+AhrvvhF4i8Za7JqSeJ7BrZY4wYcwlNx70AeEeGtM17VviNf2fhu6FrfmadhJv2/KH55/EV1Hjfwh8UdN8O3V5q2qvdWEaZnRLjd8vckelaXwb0HWrH4x3l5eaZdQ27G4xK8ZCnLjHNe3ePrWW/8Ea3ZQIXlnsJo0Ud2KECgDzb9l260ibw7e29ra+VfxOPtMhOTIOx9q9mrwT9mLTtU0fV9Wt9S027tftESNG0kZCkgnPPryK97oAKKKKACiiigAooooAKKKKACiiigAooooAKKKKACiiigAooooAKKKKACiiigAooooAKKKKACiiigAooooAKKKKACiiigAooooAKKKKACiiigAooooAKKKKACiiigAooooAKKKKACiiigAooooAKKKKACiiigAooooAKKKKACiiigAooooAKKKKACiiigAooooAKKKKACiiigAooooAKKKKACiiigBsn3G+lfJ37O/wDyVOz/AOucn9K+sZPuN9K+Tv2d/wDkqVn/ANc5P6UAfWYooooAKKKKACiiigAooooAKQ96WigD5Xu9um/tGj7YQFXVEJLdBuAwfzIr6m68ivGfj18Nr3Wr1PEugIDeRp+/iXhnx0Ye4rlbP4lfEyw09dLm0iSW4VdqyvAd+P6mgD3K58Y+GrbWv7Fm1a3TUN4j8jJ3biMgfqK8M/ap/wCRu0v/AK9z/MVsfBr4fa1d+KT4z8VK6S7zLEkn3nc8bj9BVf8AaX0PWNT8UadNpum3N0iW5BaOMsAcigD3Pw1/yL2nf9e0f/oIqXWY3m0i8hjzveB1XHqVIFfPVn48+LNraRW0Why7IkCLm1PQDFd58HvFPjjXNfurbxRpzWtrHamSNjAUy+9QBn6E0Aec/sz3ENt8RL22mIEssDrGD6g5Ir6Zr53+J/w71/w/4pfxX4RSRo/N87ZD9+Jj1wO4qO4+KXxIuLFtPi0V0uiu0ypAdw9x70AY/wAQ3XUvj9HFZEM326CLK/3gwrZ/axVv+Eg0dscfZCPx3mtf4I/DfU7fXB4t8SqRcAmSGJ/vbz/E1dN8ffBN34s0W2udLXffWJYhP76ntQB23gdg3g7R2ByPscXP/ARXzp8af3nxzCpyd9uOPXAq34c+IHxC8L6Smhvo0kogykRlhJZR/UVN8N/BvibxX49j8U+I7eWGFJhPIZVwZCOQoHpQB1H7WP8AyLej/wDXy/8A6CK7n4K/8ku0L/r2H8zXJftOaXqOq6BpUenWU10yXDswiXJAwK4bw34w+KWg6FbaPY+H5PItk2Rl7Qk4oA2v2tLyJm0SwGPNTzJj6gHAH8q9V+EltJafDfQ4JQQ4tgTn3JI/Q14n4f8AAfjLx34sj1nxWssFurKXMowSo/hA7CvpG1ijgt44YlCxxqFUDsAMCgCSiiigAooooAKKKKACiiigAooooAKKKKACiiigAooooAKKKKACiiigAooooAKKKKACiiigAooooAKKKKACiiigAooooAKKKKACiiigAooooAKKKKACkIB6ilooAjW3gVtywxg+oUVJiiigBNopiwQq25YkB9QozUlFABijAoooAMCgUUUAFGBRRQAYFFFFABRRRQAUUUUAFFFFABRRRQAUUUUAFFFFABRRRQAUUUUAFFFFABRRRQAUUUUAFFFFABRRRQAUUUUAFFFFABRRRQAUUUUAFFFFABRRRQAUUUUAFFFFABRRRQAUUUUAFFFFABRRRQAUUUUAFFFFABRRRQAUUUUAFFFFABRRRQAUUUUAFFFFABRRRQAUUUUAFFFFABRRRQAUUUUAFFFFABRRRQAUUUUANk+430r5O/Z3/wCSpWf/AFzk/pX1jJ9xvpXyd+zt/wAlSs/+ucn9KAPrOiiigAooooAKKKKACiiigAooooAQgU1oYWfe0SFvUqM0+igAwKMCiigAxRRRQAYFRrBCrbhCgb12jNSUUAGBRiiigCN4IXbc8SMfUqDTwqjoABS0UAGKMUUUAGOaB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b/kqVn/1zk/pX1jJ9xvpXyd+zv8A8lSs/wDrnJ/SgD6zFFA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d+zv8A8lSs/wDrnJ/SvrGT7jfSvk79nf8A5KlZ/wDXOT+lAH1n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nfs7f8AJUrP/rnJ/SvrGT7jfSvk79nf/kqVn/1zk/pQB9Z0UC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J37O/wDyVKz/AOucn9K+sZPuN9K+Tv2d/wDkqVn/ANc5P6UAfW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DXyd+zt/wAlSs/+ucn9K+sZPuN9K+Tv2d/+SpWf/XOT+lAH1nRQ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nfs7/APJUrP8A65yf0r6xk+430r5O/Z3/AOSpWf8A1zk/pQB9Zi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hr5O/Z2/5KlZ/wDXOT+lfWMn3G+lfJ37O3/JUrP/AK5yf0oA+s6KB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/kqVn/1zk/pX1jJ9xvpXyd+zv/yVKz/65yf0oA+sx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8A5KlZ/wDXOT+lfWMn3G+hr5O/Z2/5KlZ/9c5P6UAfW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+SpWf/XOT+lfWMn3G+lfJ37O//JUrP/rnJ/SgD6z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wDkqVn/ANc5P6V9Yyfcb6Gvk79nb/kqVn/1zk/pQB9Z0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O/Z3/5KlZ/9c5P6V9Yyfcb6V8nfs7/8lSs/+ucn9KAPrMUUC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J37O//JUrP/rnJ/SvrGT7jfQ18nfs7f8AJUrP/rnJ/SgD6z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d+zt/yVKz/wCucn9K+sZPuN9K+Tv2d/8AkqVn/wBc5P6UAfWYoo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8AkqVn/wBc5P6V9Yyfcb6V8nfs7/8AJUrP/rnJ/SgD6z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oa+Tv2dv+SpWf/XOT+lfWMn3G+lfJ37O/wDyVKz/AOucn9KAPrOig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O/Z3/wCSpWf/AFzk/pX1jJ9xvpXyd+zv/wAlSs/+ucn9KAPrOiiigAooooAKKKKACiiigAooooAKKKKACiiigAooooAKKKKACiiigAooooAKKKKACiiigAooooAKKKKACiiigAooooAKKKKACiiigAooooAKKKKACiiigAooooAKKKKACiiigAooooAKKKKACiiigAooooAKKKKACiiigAooooAKKKKACiiigAooooAKKKKACimnjvis7Udd0jTgTe6lbQ8dGkAoE5KO7NOiuGvvir4Ls2KtqokYdkUms1vjT4PDYElwR67KdmYvE0l9o9Lorzy2+MPguUgPeyRf7yGt/S/HHhfUgPsusWxJ6Bn2n9aLMccRSltI6SiooZoplDRSK49VOakpG1xaKQUtABRRRQAUUUUAFFFFABRRRQAUUUUAFFFFABRRRQAUUUUAFFFFABRRRQAUUUUAFFFFABRRRQAUUUUAFFFFABRRRQAUUUUAFFFFABRRRQAUUUUAFFFFABRRRQAUUGigAopO9MkkSNd0jqo9ScUBckorn9V8ZeGtNz9q1e2UjqocE1zt18YPBcJIW/eYj+6hp2MZYilHeSPQqK80Hxp8H5x5lwPfZWhZfFfwVdMF/tQRsezqRRZkrFUX9pHd0Vk6Z4h0XUgDZanazE9lkGa1FORkHIpG6knsx1FJSjpQMKKKKACiiigAooooAKKKKACiiigAooooAKKKKACiiigAooooAKKKKACiiigAooooAKKKKAGuNwI9q8q+H3whh8KeJ4daXVDO0asuzb1zXq9FAAKKKKACiiigAooooAKKKKACiiigAooooAKKKKACiiigAooooAKKKKACiiigAooooAKKKKACiiigAooooAKKKKACiiigAooooAKKKKACiiigAooooAKKKD0oAKD0rM17XNL0Oya71S8jt4hz8zcn2Arxfxl8eW8x7XwvY7j90TzDP5LQB7xLJHEheR1RR1LHAFYOq+NvCulki91uziI6jzAf5V85pZfFPx5L5kj37QserMY4wPoMZroNI/Z/1WcB9U1aGAnkiNdxoA9LufjD4GhYj+1PM90Umo4vjP4GY4N/Iv8AvRkVzdr+z9oqgfaNVupP90Baml+AHh0r+71G9U+pINAHaad8TPBV8wWLXrVWPRWbBrprK/srxQ1ndwzg90cNXhupfs9jYW0/XDu7LJH/AFrlL74ZfETws5uNLlmkVDndaSkfp3oA+pxRXzL4f+MXjDw7cLZ+IrVrtF4YTJskH417P4H+I/hvxVGqWl0ILrAzBKcNn29aAOzopFOaWgAooooAKKKKACiiigAooooAKKKKACiiigAopKpa3qllo9hLfahcJBBGMszGgTaSuy47BQSWAA6k15946+K/h7w5vtoZDf3o48uE5Cn3PSvMPHvxM1rxbfHR/Dcc8Nq52gRj95L9fQVueAfgr5gS/wDFMrFj8wtlPP8AwI1VrHnTxc6suSgvmcvqfxC8feMLo22kRTQxt0jtUJOPdqtaV8HfGWtYn1a7S1D/ADfv5S7fkOlfQmjaPpuk2q22nWcNtGvZFArQxRcI4Dm1rSueLaf8BdNUA3uszu/cRxjH61qJ8D/Cyrhri7J9civVcUUuZm6wVBfZPIrv4E+H5FPk6jdwntwGrm9V+A+pQkyaTq8Um37qyAqx/HpX0DRgUczFLAUJdD5als/iZ4ElMg+2iBDklSZYj9a7Lwb8ch5i2via0MZ6GeEZx9Vr3F40dSrqGB6gjNef+N/hX4d8RK8sEK2F4ekkQwCfcU7oweFrUdaUr+TOy0fVtO1izW7027iuYWGQyNmtCvli8sfGfwt1nzopJBbFuHTJikHuK9s+GfxF03xdbCFmW21FF+eBj973WlY2oYtTfJNWkd3RSDtS0jtCiiigAooooAKKKKACiiigAooooAKKKKACiiigAooooAKKKKACiiigAooooAKKKKACiiigAooooAKKKKACiiigAooooAKKKKACiiigAooooAKKDTSeaAFNVdT1Gz020e6v7qK3hQZLu2BXNfETx5pXg+x3XDia8cHybdTyfc+grwd5PGnxU1oqvmfZg3AGRFEKaRx18WoPkgryO98afHC1t2e18N2punBI8+ThM+w6muFWT4mePJiY/trQse37uMfjXrXgX4R6DoYSfUI11C8HJaQfIp9hXpEMMUMYjijVFHACjAp3SMFh61fWrKy7I+ftI+BWr3G2TV9VhhJ+8q5dh+PSuls/gRoEYH2jU7uY98KBXr+BRilzM3jgKC6HlTfA/wAK7f8AX3YPrkVnX/wF0l1Js9YuY27B0BFezYowKLsp4Kg/snzfq3wX8W6XmbR76K5xyPLkKMPz61nWXjX4h+C7kQanHcNEvWO6Q4I9mr6hxVPVNNsNTt2t760iuI26q6g0+YwlgFHWlJo8/wDA3xf0DXmS11A/2beHjEh+Rj7NXpMciyRh42DKRkEHrXivxA+CttMsl74YfyZRybdj8p+h7VyXgzx/4j8C6mNI12KaW0RtrRS53IPVTRYUcVUovlrL5n00KKy/Dmuadr+mRahplws0Mg7HlT6EetaYNSejGSkroWiijvQMKKKKACiiigAooooAKKKKACiiigAooooAKKKKACiiigAooooAKKKKACiiigAooooAKKKKACiiigAooooAKKKKACiiigAooooAKKY7BQWZgoA6muA8Z/Fzwp4bdrdrr7ZdD/llBzg+5oInUjBXkz0KivnXUP2hr6SQ/wBn6IiJ28xs02x/aG1JJB9u0SN177GxTsc31+h3PoyivNfB3xk8K6/KltNMdPuW4CTcAn2NejRSLKgeNgynkEHqKR0QqwqK8WSUUmaWg0CiiigAooooAKKKKACiiigAooooAKKKKACiiigAooooAKKKKACiiigAoopD0oAD0rzn4rfFLTfCMLWVoVvNVYfLEp4j92P9KofG/wCJkfhm1Oj6TIsmqzL8xBz5Knv9a8++EvwxvPFl3/wkXiZpfsbvvCufmnP+FAGLo+h+N/itq5vLuaQWu75p5MrEg9FHevcfA/wp8MeGo0la3F/eDBM0wyAfYdq7bTrK1sLWO1s7eOCCNQqogwBVrFADY40jQJGioo6BRgCnUUUAFFFFABRRRQBh+JvCmg+IrdodU06GXI4cLhwfUGvCvH/wZ1bQnfVvCs8tzDH83lKcSxj29a+kaQ4oA+evhd8Zbuxnj0XxdvMYOxbph8yH0cV9AWlxDdQJcW8qSwyLuR1OQRXmfxc+Fdj4mgk1PS40ttVUbjtGFm9j7+9eZ/Cn4gan4G1s+HPEQlFh5nlsH627Z6j2oA+nqKitLiK6t0uIJFkikUMjKcgg1LQAUUUUAFFFFABRRRQAUUUUAFFFNLYUk4GKAKmtalaaRps2oX8yxW8KlmYmvmjxZ4g8QfFDxUmm6ZHILTfiGEH5QP77VpfGvxhdeLPEqeGdFZ5LWGXy8J/y2l6E/QdPzr1v4UeB7Xwjoqb0V9QmUGeTHIP90e1VseXUlLFVPZx+Fbh8Nfh9pfhGwRvLW51Fl/e3DDnPovoK7UUqjijFJs9GnTjTjyxQooo70hNIsWiopriKFd00iIuM5Y4rJm8WeHYW2yavaKfeQUEucVuzborPsda0u+/49L6Cb/dcGr4b8qBpp7CnpTcUueaMUDKmq6bZapZSWd/bpPBIMMrDNfOXxN8A6l4H1Rde8PyzfYVfcrp96BvQ+1fTNVr6zt720ltbqNZYZVKujDIINNM5cTho1o9mcJ8H/iFD4s00Wd4yRarAv7xe0g/vCvQ16V8vfELw5qPw28YwarpMjraPJvt5B29UNfQPgDxNa+KvDdvqlsQGYbZo88o46im11M8JXk26VT4kdDRSA8UoqTuCiiigAooooAKKKKACiiigAooooAKKKKACiiigAooooAKKKKACiiigAooooAKKKKACiiigAooooAKKKKACiiigAooooAKKKKACiiigBGrifir47tPB+knbtl1GZSIIs9P9o+1dB4u12z8OaFc6tetiKFMhe7N2A+pr5v8ADem6t8U/Hkt3fM4tw2+dv4Y0zwoqkjhxeIcLQh8TJ/AXg7W/iPr0ms6zcSrZbszTt1f/AGE9P6V9HaBo+naLp0djptskEKDACjk+59TUuj6baaXp8VhYwrDBCoVVUfrVwDBpNmmGwsaSu9X3AdaWkJwKzNW1/SdJlSPUr+C2aQEoJGxkUkdLkkrs1KK57/hNfC//AEGrP/v4KX/hNfC//Qbs/wDv4KdiPaw7nQUVz3/CaeF/+g1Z/wDfwUv/AAmnhf8A6DVn/wB/BRYPaw7nQUVz/wDwmvhb/oNWf/fwVq6ZqFpqVqLqxuI7iBiQHRsgkdaVilOL2ZarlPiD4H0jxdYNFdRiK7UfublR8yn39RXVg0Fcmi4pwjOPLJXR8r6XfeJPhP4va1uVZrZm/eR/8s5kz95fevpXwzrdh4g0iDUtPmWSKVc8dVPcGsj4leD7Lxdob2kyqt0gLW8uOVb0+hrw34Y+Jr74f+MZdE1jfHZySeXOrdIz2ce1Va55sHLB1OVv3XsfToopkbK6BlYMpGQR3FOFSeqLRRRQAUUUUAFFFFABRRRQAUUUUAFFFFABRRRQAUUUUAFFFFABRRRQAUUUUAFFFFABRRRQAUUUUAFFFFABRRRQAUUUUAHeo5pFjRndgqqMknsKf3ryf9pLxdJoPhZdKs5Cl3qOUJB5WPuf6UGdaoqcHJnC/GT4qahruqN4Z8JtILYP5ck0P3529F9B/Orvw7+BTXMUeo+LriRS/wAwtY2+b/gTVofs1+AYodOXxdqcIeeckWasPuoOC/1JzXunYUzho4f237yr8jmNK+H/AIO02MJa6DaDA5LLuJ/On6l4E8I6hH5dzoNkwPom0/pXQySxxKWkdUUdSxwKSCeG4UtDKki+qnNB3ezhtZHhXxC+A9u0Ul94TuGjlX5vsspyG+jdq5n4VfEvWfBmtf8ACOeKBM1iH8tvO+/btn9Vr6f4/GvIP2ivAUOs6FJ4i0+ALqNmu6XaOZY++fcUHFWw3sv3lHTyPWrW4iuoI7i3kWSKRQysvIINT14l+y94uk1LSbjw3eyl5rNfMgLHkx5xj8DXttI7KFVVYKQUUUUGoUUUUAFFFFABRRRQAUUUUAFFFFABRRRQAUVynj/x5ongtLf+1GkMlwTsjjXJwO9X/CnirRfE1kt1pN7FMP4kz8yfUUAblFJmloAKKKKAA9K4/wCK3jKDwd4ZlvCVa8kyltHnq3r9BXXOwVSWOBjk+lfKvxB1W8+JXxPj0zTmaS2WbyLcDoFB5f8ArQBZ+Dvgu88d+JpvEWvF5bCOXfKzf8t5Ou0ew4zX09bwxQQpDCixxou1VUYAHtWf4V0Wz8P6Da6TYoFigQLkD7x7sfqa1cYoAAKKO1JmgBaaWwMnAFcv4z8e+HfCts0upX8SuBwgOTmvnH4kftAatq3m2Wgp9ktj8vmZ5I9vStIUpTMp1owPobxv8SPDXhO2d769R5R0iQ5bNcr4F+OvhrxFetZ3WLCQthC7fKfxr47vr6/1S6Mt1cS3EzH+JiSa7v4d/CfxV4nuI5YraW0ts5MzAriul4eMV7zOZYicn7qPt+1uIbqISwSJJGwyGU5BqYVxPgPQIfAfh77LfarJctgEtK+cfTNaGneNNGu7trdZwpzhS3Gawjh6k05QV0dDrwjZSdmdNRTIpEkUNGwZT0INPrE2uIQK8r+O3w5j8S6U+s6XCF1a2TcQo/16DqD7+n5V6r9aQjIoA8A/Zz8eSwXP/CH6xI2MkWjOfun+5/hXv4r5n/aA8KSeGPFMPibSVMNvcybyU4Eco5/Wvcfhd4mj8WeDrPVAw88Dyrlf7si9fz4P40AdRRRRQAUUUUAFFFFABRRRQAlcB8cPFX/CN+EZI7eQLe3mYocHlR3b8K76vmX4w6hceLfiimi2ZLpDKtrEo7tnDH86pHHjarp07Ld6HRfs4eDxM0niu/jzgmO03Dqf4n/p+de8CqPh/S4NG0S00u2UCK2iWNcd8Dk/ieav4pNmuGoqjTURR0ooFFI3EJxXH+O/GkOhsmn2MRvNVm4ihXnHua1/Gmtw+H/D11qcx/1aHYP7zdhXK/Cnw7I0TeKdZHm6lffOu8Z8tD0A9KZz1ZycvZw3KNn4J1/xI4vvFer3EaNytrbttVRW/B8M/CEabZNMWY4+87EmuxAp1K7HHD01urnnuqfCzRnHmaVPdadMv3TFKQM/Ssy117xL4Ju47TxLm/0wttS7UfMo969UNVNU0+11Kwls7uJZIZFKsCKfqTKhbWm7MfYXdvfWsd1ayLJFIoZWB61ZryzwLc3HhLxpc+Db6Rns5h51g7dl6Fa9TzQzSjU54+YUlLSUjU5/x54ctfFHhu50u4A3Mu6Jsco46EV4P8FtdufB/j2fw/qRMcFzIYZVPRZQcK34/wCFfTGK+d/2ktAOl+JLPxHZqUF2AJGXtKmMH8Rj8qqLPNx0HBqvHdH0QpyuRS1zfw21xfEHgvT9RzmRowko9HHBrpBUnoQkpRUkFFFFBQUUUUAFFFFABRRRQAUUUUAFFFFABRRRQAUUUUAFFFFABRRRQAUUUUAFFFFABRRRQAUUUUAFFFFABRRRQAUUUUAFFFFABSE0d6yfGGqponhrUNUkIAt4Sw/3ug/UihEylyxbPCv2g/E02t+JYfDGnlpIrdwGVefMlPAH4V6/8LvCkPhPwtBZBV+1SDzLl+7Oeo+g6fhXi3wG0d/Efj6bXb5TJHaEzsW5BkJ+X8uv4V9KrVN6Hn4OHtJSrS67AvFLRRUnpCNXz1+1L/yMOk/9e7/zFfQxrxX42aD/AMJJ8SPDui+f5H2iCUb8ZxjB/pTjucWPi5UbLyPn+tXwrptrq2sR2V5fpYQsrEzOOBgdK9iHwCX/AKDn/kOj/hQQ/wCg6P8Av3WnMjxo4CunrE5B/h/4cVGYeNbQkDONvWvOpkCTOituCsQCO4zXuf8AwoEf9Bwf9+6P+FBD/oOf+Q6Lo0ngastoW+Z4SRX1F+zr/wAkztP+u0v/AKGa469+BAt7Saca5ny0LY8vrgV2X7O3/JNLUf8ATaX/ANDNTJpo3wGHqUa3vqx6NRRRzUHtiEZrxn9o/wAHLdaaviexi/f2+Fudo+8n978K9oqvqVpBfWU1ncxh4ZkKOp7gjmmmY16SqwcWea/s9+LG1rwydJu5N93p+EBJ5aP+E/0/CvURzXy54Pmn8AfF9tPncrCtwbaQn+JGPyt/I/jX1GvTinIwwNVzp8st1oLRRQelSdomeelLXMfEyz8QX/g+7tvDExi1Rmj8pg4TADgtyeOma8f/AO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GJr5X/AGhrqXWPi5HpisWSFYoUHoWxurov+EU+Oh4/tST/AMDI6831u21zRPiZbf8ACVSF9QWeKSVi4bKnGORxQcGYfw0vM+w9HsYtO0q00+BQsVtCkSAeigCrRFCEMoYYwelBoO6OiR458TNG8U+LviNbaFHJd2fh+JAZJomKhyQCc+vXH4Vy+npqHw5+NGm+HdP1W4vdPvhGskUjlsBiw6eowDXoPxh+Iv8Awioh0fS4vtGtXY/dqfuxg8An3rI+FfgcQ66PFvivVre912XJiiEqt5RIx+eDjApnmzipVeWD1PYAcmmXMMdxbSQSqGjkUqwPcEYNPHUfSnE8UHpNXR8o/DNn8M/HxNPU4Q3klqR6h8gfzFfV9fHWvxanrXxpvl8Oti/l1Am3YMFww75PTGK77/hFPjp/0FZP/AyOhnBgHpJeZ9D0V88f8Ip8dP8AoKyf+BkdH/CKfHT/AKCsn/gZHSPQPoeivnj/AIRT46f9BWT/AMDI6P8AhFPjp/0FZP8AwMjoA+h6K+eP+EU+On/QVk/8DI6P+EU+On/QVk/8DI6APoeivnj/AIRT46f9BWT/AMDI6P8AhFPjp/0FZP8AwMjoA+h6K+eP+EU+On/QVk/8DI6P+EU+On/QVk/8DI6APoeivnj/AIRT46f9BWT/AMDI6P8AhFPjp/0FZP8AwMjoA+h6K+eP+EU+On/QVk/8DI6P+EU+On/QVk/8DI6APTPiv8PLPxxZxM0zW99bgiGTtj0NfOuteHfGHw71gXK/aLYo3yXMBOxh7/4Gu9/4RX46d9Uk/wDAyOsPxno/xQ03R5W8Sa1ELUrykt5GS3sB1JoA6/4d/HKGfyrHxVGIpOgukHyn/eFe16df2eoWqXNlcRzxMMq6NkGvhWTy2jjVUYSc7znhueMV678C9D+IP26O80+aSx0osN5uc7HH+yv9aAPpcUGmx7tg3cnHP1pxoA4X45eIf+Ed+Ht9NE+25ux9lg9cv1P/AHyGrz39lnw2r/bfFFzHliTDASP++iP5VR/au1ZpNX0rRUb5YYmndc9WbhT+Qb869j+FujroXgTStP27XECvL7ueSaAOmAoPQ0tB6UAc94u8YaH4YtGm1S9jiIHCZ5NfOvxJ/aEv77zbLw3GbaEkjzT976iud/anmmb4jTxGRygHC5OPyrj/AIe/D/XvG1yY9Lg/coQryt91c+9dtOlFR5pHDUrScuWJgapqepazeNcX1zNczuerHJNdb4C+FvifxXOhhtJLe2PWWRcACvoj4efAjw/oMcd1q4+23S/MQw+VT7V1HiLxhY6Gh0/S7ZRJGNowuAK2pudaXs6K1M5QjTXPVZzHgb4N+FPCMCXmsmO7uVGSZOVB9hXXJ450S0u1sreILAPlDqMAV5nrWu6jq0pe6nYjsoPArLr2aORxcb1ndnm1c1af7paHumrWGl+KrEbbjdxkFT0rzjxD4J1PS2aS3BmiB6r1FYmj6zqGlzCSzmdeeVzkGvW/BevXWs22LyzZePvEcGsalPEZZrF3h2NYTo4/4laR5voXizVtFlEbu7xjgo/Ye1ek+HPGmm6oqo7CGY/wsak8QeD9L1VWfy/KlP8AEorx7U7NtM1qS1VzmOTAI+tOMMLmabStMUpYjANJu8T6GRgy7lOQaWs3w0xbRLVmOSYxWlXzU48snE96EuaKZzXxL8PR+JvBl/pjqDI0ZaE/3XHINeJfsxa9Jpniu98NXTFEu1LIh/hlTgj6kfyr6SPSvlPxvC3g747m6h/dx/bI7lT0+WT736lqko+rKKZBIs0Mcy8q6hh9CKfQAUUUUAFFFFABRRRQBQ1y9Gm6Le6g3S2t3l5/2VJr53+ANi2tfEmbVLjMgtlack/3icA/nXsfxru2s/hjrMinDNGkY/4E6g/oTXC/ssWijTtXvSMMZVjB9sZ/nVLY83Ee/iYR6LU9uFFFFSekFFFFAHmvxpLX15oWhbiEvLpd34GvRYEWKFYkUKqgAAdhXnPxcP2XxR4Y1R+Ire6G5j0GTXpCHcoYdxTZzU/4sxwpaBRSOkKSlNJQB5r8aIBaXOg69HxLa3gjLDuG7fpXo1s/mW8cn95QfzFee/HKVZtL0nTF5lub9GUdzt6/zr0CyBWzhU9Qij9KfQ5qX8WVic9KBRRSOkK4T46aQurfDy++XMlqRPH9Rwf0Jru6oeIbcXWh39swyJbaRPzU009TOtFTg4s8j/Zc1QyaVqWkO2fJkEsY9jwf1xXtY6V82fs3zmz+Il3Y54lt5I/xU5/pX0kKctzmy+blRV+gtFFFSdoUUUUAFFFFABRRRQAUUUUAFFFFABRRRQAUUUZFABRRmjNABRRRQAUUUUAFFFFABRRRQAUUUUAFFFFABRRRQAUUUUAFFFFACHrXlH7TOqNaeDrbT0bDXtxz7qo5H5la9Xr58/amuy2v6RY54jtmlx/vMR/7LTjuceOny0XY7f8AZ00kWHgNbxlxLeymQnHVRwP616ZWH4Bsxp/gzSbRVwEtk/UZ/rW6aHua4eHJSjEO9FFFI3CvMPGn/JcPCX/XGb+Ven15h40/5Lh4S/64zfypo5sT8K9V+Z6eKKKKR0hR3oo70AU9Y/5BN1/1xb+VcJ+zt/yTS1/67y/+hmu71j/kE3X/AFxb+VcJ+zt/yTS1/wCu8v8A6GafQ5p/x4+jPRqWkpaR0hSNS0hoA+dv2mdM+w+K7DWoV2/aYgGb/bQ/4Yr2/wACaiNW8IaXqGcmW3XcfccH9RXn37T1mJfBtneEcwXQH/fQ/wDrVrfs73huvhtboTn7PPJEPpwf/Zqp6o82l7mLlFbNXPRqD0ooqT0hoWnUUUAFFFFABRRRQAUUUUAFFFFABRRRQAUUUUAFFFFABRRRQAUUUUAFFFFABRRRQAUUUUAFFFFABRRRQAUUUUAIa+d/2rdAkh1PTvEsCHY6+TMQOjD7pNfRJrF8aeH7PxP4dutHvlykyEK3dG7EU0YYml7Wm4oxPg14oh8UeBbG48wG6t0FvcrnkOoxn8Rg/jXZEZr5I0HUvEPwf8dTW13C72zNtmj/AIJ07MvvX014P8WaH4o05LzS7xJMgboycOh9CKDHCYhTXJL4kcv44+Eei+LfEMutX9/exzSKq7Y2G1QoAGPyqjovwR0DS9XtNSh1TUnktZkmRWcYJUggH8q9VBoLAdaRs8PTcua2o0DBrnviN4kt/C/hG+1SaQK6xlIVzy0h6Y/n+FXPE3iPR/D2nveatexwRqCcE/M3sBXzD448Ta58V/FsGlaXBILNX228I6Ad5HpmWJxKpx5Vuzc/Zi0WbVvHF34luFJjtVchj0Mj5H8ia+mq5n4b+FbXwj4Yt9KtwDIBvnkxy7nqa6agvC0nSppPcKKKKR0hRRRQAUUUUAFFFFABRRRQAUUUUAFFFFAHmfxu+IVx4Ltba2sLcSXl2pZJGHyoM4/OvBLPT/GXxI1oyYuL12PzSPkRxj+QFfVvifwvofiSKKLWdPjulhOULcEfiKvaVpdhpVmtnp1pFbQKMBI1xQB5r8PPgzo2hCO81jbqF8MEBh8iH6d69TjjWNAkahVUYAAwBTx0ooABQaKKAPlb4tn+2fjsLB/mX7VbWv4Er/8AFGvqaBfLhRP7qgfpXyxf/vv2jl3/APQXi/Tbj+VfVQoAKKKDQB8XftTf8lLua9T/AGMQP+EV1j1+0R/yavLP2pv+Sl3H0r1P9jH/AJFTWP8Ar4j/AJNXbU/go4Kf8Znd658U9B0TxrN4a1aTyHUKVkPQ5Hetu+0jQfFFmLm3aKQMPlkjIr5U/aoP/F2Lzt+7T+Vcx4H+JHifwncIbG+keAdYXOVxRTpyilOm7MdSrGTcJq6PpDxL4I1HTWaS3Uzw9iOtY+k+H9T1Kfy4bduvLEcCuh+FXxq0jxfcQaTewm21CU7VU8hzivT764sdHtGuGRY19h1NehLPquHpNVFqupxvK6M5c0Xocv4b8A2VkEmvj5sg5wegNbmpa1pejQeWGQMOiLXG+IPGt1dExWI8qPpnvXJzTSzSGSWRnY9Sa/Ps24snUk1T18zqj7OirU0e0+HtR/tTTvte3aCxArxfxh/yNd1/12r1f4d/8i1H/vmvJ/F3/I2Xf/Xb+tfccJ1JVIc8t3E5c2d6UG+57T4Y/wCQDaf9cxWnWZ4Y/wCQDaf9cxWnXBW/iS9T1qX8OPoB6V84ftX2Ij8TaTqAGDNaNET/ALrE/wDs9fR5rwb9rhVNt4cfvvuB+GI6yND13wFeG/8ABukXZOTJaof0x/StyuQ+DDFvhfoBP/PqB+prr6ACiiigAooooAKKKKAPOf2h2ZfhndAdGmiB/wC+qyv2YlA8G3bdzdHP5Vu/H23M/wAL9TYDJiMT/wDkRR/Wua/ZcuA/hrU4M8x3I4+q1S2PNl/vi9D2MUUCipPSCiiigDlPiloLeIPClxbQ/wDHxGPNh/3hyKj+F/iRNe8PRLMwW+th5VxGeoYd6616838W+F9T0fXH8U+E/lmbm6tR92Udzj1pnNUi4T9ovmekg80tcP4a+Imj35FtqLHTr1eHim+Xmuvhv7OZN8d1Ey+ocUWNY1YSV0ywelNkdY0Z3YBQMkmsnWPEuiaXE0l5qFumBnG4ZrgNU1/XPHcp0rw3DLa6a/yzXjLjcvfFFialeMdFqxbV28cfFBbyL5tK0UbUbs0h6/yr1btisfwloNl4d0eLTrOMBVGXbHLt6mtmhhRg4q73YUUUUjYKZKAyMrdCDT6r6jKLexuJj0SNmP4AmgUtmfNPwWJX41qq/dMl0D/3y9fTwr5m+AsZuvizJdLyIxPIT9cj+tfTIqpHBlv8N+oUUUVJ6AUUUUAFFFFABRRRQAUUUUAFFFFACGuB+I3xR8P+EA1vJJ9sv8cW8RyR9T2rF+PnxHPhexGjaTIP7WuUyWHPkp6/U1538JvhPeeLJP8AhIfE8syWcrbwpJ3zn1z6UHDWxE3L2dJXffsVtT+MXjvX7hotFt/s6E4CQxlz+dVxefGVx9oWPWNp5zsOK+mdA8P6PodqttpOnQWsajHyIMn6nqa0+KdyVg6j1lNnyxYfFv4g+HbgR6vA00anBS4iKn869g+HPxc8P+K5Es5m+wag3SGU4DH/AGT3ruNZ0fS9YtjbalYwXUZGMSIDj6elfP8A8XPg4+ixvr/hTzTBEd8lsD80X+0p64oJlCvh/eT5kfSAIPQ0teK/s/fEqTWlXw3rk2b+IfuJWPMoHY+9e1UM7aNWNWHNEKKKKRqFFFFABRRRQAUUUUAFFFFABRRRQAUUUUAFFFFAAa+a/wBpUl/iNZq3QWMY/DzHr6UNfOP7UELR+NtPugMB7FVB9xI5/qKqO5wZj/BPoLQxjRrIDp9nT/0EVcrN8LTLceHNOmXkNbJ/6CK0qlnbD4UFFFFBQV5h40/5Lh4S/wCuM38q9PrzDxp/yXDwl/1xm/lTRzYn4V6r8z08UUCikdIUd6KO9AFPWf8AkE3X/XF/5Vwn7O3/ACTS1/67y/8AoZru9Y/5BN1/1xb+VcJ+zt/yTS1/67zf+hmn0Oaf8ePoz0bvS0nelpHSFBooPSgDzf8AaMUN8N5t3a4jI/WqH7MLH/hBLpewvnP/AI6tT/tK3CxfD9Ys4aW7THuBnNL+zTAYvh4zsOZbyRh9Nqj+lV0PO/5jPken0UUVJ6IUUUUAFFFFABRRRQAUUUUAFFFFABRRRQAUUUUAFFFFABRRRQAUUUUAFFFFABRRRQAUUUUAFFFFABRRRQAUUUUAHekNLQaAOa8eeDdH8YaabTUrcb1/1Uyj50PtXz9r/wALPHXg6+a+8Oyz3MKnKyWzHcB7ivqbtSU7nNWwsKrvsz5Vsviz8R9JX7PeQtKU4/ewEGnXfxe+IepDyLS38otx+6gLGvqC4s7W5/4+LaGX/fQH+dFvY2duc29pBF/uRgfyoMPqlXb2mh8u6P8ADn4heOL5LrXHuIIG5Mt0SOPYV738PPAOi+C7ER2MXmXTj99cOPmY+3oK6/HNFI2o4WNJ827EHanUlLQdQUUUUAFFFFABRRRQAUUUUAFFFFABRRRQAUUUUAFFFFABRRRQAUGig0AfKviv/iXftFh24X+1rds+xKZP86+qVIIyK+Yf2k7STS/iVbapCNonhSVT/toxz/7LX0h4fvYtR0SyvoWzHPArqfYigC/SGlpDSA8y+LHwk0jxtvvdxgv8fK46H61D+z34I1PwPpuq2GpYPmTo0bjowANb2v8AimfSdcaBkDw/yrc0bxFp+pKPLlCuR90nmuSnm1GpN0ebVGEeTnv1Pkb9qn/krF5/1zT+VeT19o/GD4Paf42uJNWgmMGoFQAR0bHrXzD45+G/ibwnPIL2yd4FPEyDKmvco1YuNjkrUpc3MT/AT/krGh/9d/6V9jfEn/kBD/er46+AwI+LGhgjB8/p+FfYvxI/5AS/71eTn/8Au0/Q1o/wmeVUdxV3TdLvNQkCW8LNzyfSu68P+CYYds1+29hzt7CvzTB5XXxT9xadzGFKUzV+HgI8Nx5GPmNeS+LDnxZef9dzXu9rHDDAI4FVUXgAV4P4pP8AxVd7/wBfBr9o4Wpeyi4domGbK1OC8z2zwx/yAbT/AK5itOszwx/yAbT/AK5itOvNrfxJep61L+GvQD0r5/8A2t7gNceH7QH5kWaTH+8UH/stfQB6V8vftFXZ1r4qwaVA2fs8UVqAP77MW/8AZxWRoe8/CiA2vw50KBuCtqv9TXUVT0W2Wz0iztQuPKhRMfQVcoAKKKKACiiigAooooAwfH1h/afgvV7HbuaS1faPVgMj9QK8X/Zh1D7P4i1LSpGwZot6L6sp5/SvoRlDKQeQeor5cbf4B+NBZtyW8d1n6wuf8DVI83Ge5VhV+R9SjpRTYnWSNZEIKsAQR3FOqT0goNFV9QuI7S0lupW2xxKWYn0oQm7K5M7ooy7BR7nFRfabb/n4i/77FfLfxD+JGs69qc0drcvbWSsVREOCQO9cadV1P/n/ALj/AL+Gq5TyamaxjKyVz641/wANeGNby1/b2zP/AHwwDD8a5uT4Z6CT+51y9hX+6lxx/Ovmv+1dS/5/7j/v4aP7V1L/AJ/7j/v4afKYSzClLeB9P6f8O/CdvKJLmT7c46GeXOP1rsbIafZwLBam3hjXoFYAV8X/ANq6l/z/ANx/38NH9q6l/wA/1x/38NHKOOZQhtA+2UnhY4WaNj7MKfXxXYeItasZ1mt9SuFdenzk19F/BPx1J4p06SzvyPt1sBk/3x60nE7cNmEK8uW1melYoooqT0ArmvidqS6V4F1e8ZgCLcovuW+X+tdLXjH7T+vLb6PY6BFIPMuXM0oB/gXgfmSfyprc58VU9nRkzH/ZZ05n1PVtUYcJEsIJ9WOf6V7+Olee/ATRTo/gC3klTbNesZ2yOcHoK9CHSh7k4Kn7OjFBRSN0qpd6lp9i6reXsFuzDKiSQLkfjSOouUVmf8JBof8A0FrL/v8ALR/wkGh/9Bay/wC/y0AadFZn/CQaH/0FrL/v8tH/AAkGh/8AQWsv+/y0AadFZn/CQaH/ANBay/7/AC0f8JBof/QWsv8Av8tAGnRWZ/wkGh/9Bay/7/LR/wAJBof/AEFrL/v8tAGmelVNWvIdP025vp2CxwRs7E9gBVf/AISDQ/8AoLWX/f5a4j43+ItNX4aatHZ6lbSSzR+VtjlBOG4NNGdWXLBy7HiPgTTrn4nfFiW91Hc1uZDc3AJ+7GDhU/kPwNfWVrDHb28cMKKkcahVUDAAFeG/sjWKDStb1LaN7zpBn2Vc/wDs1e7joaDlwELU+d7sDjFYGpeLNC0/xHa6Dc3irqN0P3UQGSev+FW/FNhd6nodzY2N81jcSrhJ1HKV86HQLzw7+0DoNjf6nJqU7skzTPnPO8Y5+lI1xFaVO1lufTw6ih1Vo2RlDKRgg9xS0HpQdB8o/GjQZvAPxFt9Y0cmCGZ/tNuV/gcH5l+lfTXhPV4de8OafrEHCXUCSYz90kZI/CvL/wBqyxjm8D2d7t/eW92uD3wwIx+tWP2c/EFhH8Nba1vtQt4ZIJpFCySAHG4kdfrTZ59BeyxEqa2ep653pazP+Eg0P/oLWX/f5aP+Eg0P/oLWX/f5aR6Jp0Vmf8JBof8A0FrL/v8ALR/wkGh/9Bay/wC/y0AadFZn/CQaH/0FrL/v8tH/AAkGh/8AQWsv+/y0AadFZn/CQaH/ANBay/7/AC0f8JBof/QWsv8Av8tAGnWf4j1EaRoV5qZiaUW0Rk2L1bHamf8ACQaH/wBBay/7/LTZtc0CWJo5NUsXRhhlMykEUAeN+E/j5HNqRh8RaaLe2dsJLCd3l8/xD0+le1aNq+naxZpeabdxXUL9GjYGvFviJ8MfCeqGS+8OaxYWV0csYDMvlsfb0rybS9Z8SeBdaZLO8aKSM/MivujcfyoA+0aK8k+Hnxo0fWvLstbC6ffHgOT+7c/XtXq8Esc0SyRyK6MMhlOQRQBJRRRQAV4l+1Ppxk07SNUVeI5Hhc/7wBH8jXth61x/xg0U654C1G1Rd00S+fF/vLz/ACzTW5zYuHPRkiL4I6kNS+HGmPu3PCphf6r/APrrta8G/Zi13y57/wAPTNgt+/iUnuOGH9fwr3kdKGLCVOekhaKO9FI6grzDxp/yXDwl/wBcZv5V6fXl3jiRI/jb4TeRgqiGbJJwOlNHNivhXqvzPUBS8VU/tCx/5+4f++xR9vsf+fyH/vsUjo5l3LfFHeqn2+x/5+4f++xR/aFj/wA/UP8A32KBcy7hrH/IKuv+uLfyrg/2dv8Akmlt/wBd5f8A0M12WrX9k2l3QF1Dnym/jHpXG/s7/wDJNbb/AK7y/wDoZp9Dnk068bdj0alpKWkdQUhpaa/AzQB4Z+1NqS40jSVb5vmncex4H8jXo/we05tM+Hmk27rh2h8xvqxyP0xXhXji5k8cfGP7Ja/vYRcLbR45GxDhj9Dgn8a+nbKGO2tYraMYSKNUUewGBVPY83C/vK86nTYmoooqT0gooooAKKKKACiiigAooooAKKKKAA0hpTSP0oAQ9KpavqmnaTatc6lew2sKjJaRwBXN/FDx1p3gnRjcTkS3kuVt4AeXPqfYV89WNj43+LmuvO8kn2YNy7EiKIegoOStilB8sVeR654g+PPhLT5WjsY7rUSDgmNdoz9T1rBH7RVjv+bw/c7PaRc1ueGPgR4YsYkbVXl1Cb+IFtq59q6VvhT4FaLyzokeP945pmPLi5K90jF8NfHDwfqsixXUk2myscATr8v/AH0OK9KsLy1vrZLizuI54mGQ8bZBFeP+LfgJod5E8ug3EllNztjc7kP9a8wsNT8bfCPxEttdCU2pbLRMSYpl9VPY0B9YrUX++Wnc+tzSjpXPeBvFWneLtCi1TT5AQQBJGT80bdwa6EdKR3xkpK6CiiigoKKKKACiiigAooooAKKKKACiiigAooooAKKKKACiiigAooooAKKKKACiiigAooooAKKKKACiiigAooooAKKKKACiiigAooooAKKKKACkNLRQB45+1JoLXvhO01qFN0lhNtkOOkb8E/8AfW2tP9m7XxqvgNLCR8z6cxhIJ52fw/pXoHiTS4Na0K80m5AMV1C0Z9sjg/gcGvmX4WavcfD74nTaTqRMUEkptrgHoOflagD6qpDSIQcMCCCODTqAOE8ceGbq+umvbYhjjlTXByR3dhNhlkhcdOMV7sfzrO1XRrHUoys8K5P8QHNfNZjkCrydWi7SOepQvqjzvQvGV7Z7Y7r9/H+ors7fUNC8R2hhuVhlDDBjlArldf8ABNzblpbL94n93uK5RlurKbnfE6n6V5dLMcdlsuWsrx8/8zJTnT+LY6dfg7oNp41sPE2jt9ke2k8x4xyHP9K9C1XToNShWG45QHOPWvOtB8Z3lmVjusyx/rWprPjoGHZYphyOWPavcefYSvRbqP5Giq0+U6mSTStDtTzHEFHTua4zxD43mn3Q6ePLX++eprlL6+u7+bfPKzsexNaGieG9Q1JgVjKJ3Zq8Gtm2IxT9lhY2j5GbqylpFHffDueW48PCSdy7mVuTXC3PhXUtW8U3sqxmOHzyd7elemeGtLGkaUtmG3YYkn3NaaqozgAV93k+JrYLDqP2mrDq4SNeMVPoV9KtfsdhFbbt3lqFz61aooNNtyd2dcVZWRX1O7isNPnvJ2CRQxl2J6AAV8ufDK3m8bfGltUmUtELh7yTPZQcIPwyv5V6X+0r4sXS/Di+H7WXF1f8SYPKx9/zp/7M/hZtJ8Ly65dR7bnUmBjyOREvT8zn9KQz10UUUUAFFFFABRRRQAUUUUAJ2rxP9pjw001rbeJbZMtB+7uMD+Hsa9s7VS1nT7fVNNuNPuoxJDOhRlPoRTTMMRR9rTcThvgP4qXX/CEVlPJm+08CGQE8sg+635cfhXo1fK9vJqnwp+I7LIGa3DYPpNATwR/nqDX0zoup2ur6bBqFjKJIJkDKw/lTaMMFXco8kviRfFc58TmZPAGtsvDC0fBrox0rI8ZadNq/hfUdMtyoluYGjQseMmpW511E+Ro+Lj1or1YfA3xOR/x8Wn/fdH/CjPE//Pxaf991rdHy/wBSrfynlNFerf8ACjPE/wDz8Wn/AH3R/wAKM8T/APPxaf8AfdHMg+pV/wCVnlNFerf8KM8T/wDPxaf990f8KM8T/wDPxaf990cyD6lX/lZ5TXqf7NDN/wAJ3KoJwbVuKf8A8KM8T/8APxaf9912Xwg+Gus+E/E76lfywPEYGjARsnJpNqx0YXC1YVotxPYe1JR2pMkCsz6MivLiK1tpLm4cJHGpZmJ6AV8vTvdfE34tfIGa2eUBfRIEP9f5mu3/AGhPHKrE3hXS5t0r4+1sp6D+5W/8AvBbeH9BOsX0W2/v1DAMOY4+w+p6/lVbHl1pfWKypLZbnplpBHa2sVvEoWOJQigdgKmpB0pak9NK2gjV558U/hlD481GzvJdWksjaxGMKsQfdk5z1FeiUUDPCv8Ahna0/wChnn/8Bh/8VR/wztaf9DPP/wCAw/8Aiq91ooA8J/4Z2s/+hnn/APAYf/FUf8M7Wn/Qzz/+Aw/+Kr3aigDwr/hna0/6Gef/AMBh/wDFUf8ADO1p/wBDPP8A+Aw/+Kr3WigDwn/hna0/6Gef/wABh/8AFUf8M7Wf/Qzz/wDgMP8A4qvdqKAPCT+ztZ/9DNP/AOAw/wAaxPHPwOi0HwrqGr2+uTXT2sRl8owBdwHXnNfSBqtqlnFqGnXFlOoaOeMowPoRimiKkeaDR4f+yPqEZ03W9LLDzFmScD1DLt4/75r3ha+SfCN9dfC34tzWt+GW3WU282ejRMcq/wCWD+dfWVjcQ3VrHc28iyRSKGRlPBBoOTAz9zke6Ja8C+IP/Jznh/8A64xf+1K9+rMutB0a61eLV7jTbeS/iAEc7L86gZxg/iaR0V6TqRSTNKg96KbK6RxNJIwVFBLEngCg2PHP2rr+OHwXZWG4eZc3QO3vtUE5/MCuJ+GXwZj8VeEbXXLjWJbI3DPiIQBuAxAOc98ZrJ+LmuXHxE+JNvpOj5mhikFtbY6MxPzN9K+n/DGlQaF4fsdItx+7tYFiB9cDGaZ51D97iJVFtseOf8M7Wf8A0M8//gMP8aP+GdrT/oZ5/wDwGH/xVe60tI9E8J/4Z2s/+hnn/wDAYf8AxVL/AMM7Wn/Qzz/+Aw/+Kr3WigDwr/hna0/6Gef/AMBh/wDFUn/DO1p/0M8//gMP/iq92ooA8J/4Z2s/+hnn/wDAYf8AxVL/AMM7Wn/Qzz/+Aw/+Kr3WigDwr/hna0/6Gef/AMBh/wDFUh/Z3tB/zM0//gKP/iq92rN8UXF7aeHr+506HzruOFmiT1bFAHg3iL4L+HPD9k13qvjRreMDOGtxub2A3c15DqH2G11CWPSZpbq3KlFeaIKTnjOAa6WDSfHHxB15xJFd3M2752lBWOL8+BXt3w7+Dei6D5d5rG3Ub4c4I/dofp3oA8a+H3wt8ReKpEuDCbGwJ5nlGMj/AGR3r6d8EeG4PC2hpplvd3FyF5LzvuOfb0HtW5HGkcYjjRURRgKowBTqACiiigBKbIqujIwDKwwQe4p9JigD5a8VW938OPist/bIRAs3nxDs8bH5l/Uj8a+mtHv7bVNMt9Qs5BJBPGHRh6EVxfxs8Hf8JR4aaW1jzqNmDJBgcuB1X8a89/Z+8b/2dc/8Ipqshjjdz9mZ+Njd0NVueXTf1as4S+GWx9AilpE5HWlqT1ANfPf7UMkkfiTSHjdkYW74ZTgjkV9Bt0ryv4z/AA+1bxjqtjc6fLAiwRMjb2wckj/CqiceOpyqUXGO585/b77/AJ/bn/v63+NH2++/5/Ln/v63+Nenf8KN8T/8/Fp/33R/wozxP/z8Wn/fdXdHhfVcQ+jPMft99/z+XP8A39b/ABo+333/AD+XP/f1v8a9O/4UZ4n/AOfi0/77o/4UZ4n/AOfi0/77oug+q4jszzE318Rg3lxj/rq1fTP7Ov8AyTO1/wCu0v8A6Ga80/4UZ4n/AOfi0/77r2X4U+Hbvwt4Qh0m+dGmSR2JQ5HLEj+dTJqx3ZfQqwq3mjraUUgpRUHtiGuL+MXipfC/g+4mjkC3twphth3DH+L8OtdZqF1BY2ct3cyLHDEpd2Y4AAr5h8V6pqXxQ+IMNjp4Y24k8u3XsiZ5c1SRxYyv7OPLHdnUfs0eGmnvrrxNdJlI8xW5Pdj94178OtZfhbRrXw/odrpNmoEVvGFBxyx7k/U1qik2a4Wj7Gmo9QooopHQFFFV7y6t7O3e4up0hiQZZnbAFAFisfxL4j0fw7Ytd6texwIBwCfmb6CvKviJ8cbOzMlj4XVbuccG5I+Rfp615Lp2meMviRrJkAuLxmb5pXJEaD69BTsB9AeBvi1ofivxK2i21tcQSMCYXkxiTHX6V6OOlea/Cv4Vaf4PmXUrmb7XqZXbvxhY89QK9KHSkAUUUUAFFFFAAarajdQ2NjNeXDBYoULsT6AVZNec/tD6q+l/DG98tir3Lrbgjrg9f5U0Z1Z8kHLseFsuqfFz4rFA7i2Zzg9oLdT1H1/ma+pvDmjafoOkwaZptukMEKgAKOvufU15H+ybo0cPh/UtcZQZbicW6nuFQZP5lh+Ve30M5MFT9z2j3YVGssbNtEiFvQNXL/FW58Q2/g64Hhm1muNRlcRIIlyyKc5b9P1rxLxn4c8SeDPCtp4ok8U3Q1VpF863aTkFj0x3x3pG1au6b+G59M1z/jvwrpvi7QZtL1CJSWBMMuPmifsRUvgfUrrV/CGk6peR7Li5tI5ZFxj5ioJrbpmvu1I67M+T/hrq+o/DX4nPo2pOUtZJvs9ypOFIJ4evrBSGUEcgjivnD9q/R1tdc0zXIFCNcIY3I7svI/Sva/hdqbax8PtE1BmLPJaqrE92X5SfzU0HHhG6c5UX02OlooopHoBRRRQAUUUUAFFFFABRRRQAUUUUAFFFFABRRRQAUUUUAFFFFABRRRQAUUUUAFFFFABRRRQAUUUUAFFFFABRRRQAUUUUAFFFFABRTSeopw6UAFFFFACN0rwz9pTwS1xGvizTYj5kQC3YUclR0f8ACvdKivLeG6tpLe4jWSKRSrqRkEGgDy39n/x9H4g0NND1GYf2nZIFUsf9dGOh+o6H8K9WHWvln4meEdV+G/iyLXtEaRbB5N8Eq/8ALM90avbvhV8QNP8AGelqPMWLUol/fwE8n/aHqKAO5opBS0ABrK1jQ9P1KMrNCocjhgOa1aTFZVaUKseWauhNJ7nluveDLuz3SWuZo+uO9ZWk+HtR1CbakJQA4ZmHAr2cjI6U1Y0X7qqv0FeBU4bw8qnMm0uxg8NFu5y2geDbKxxLc/v5PQ9BXUwxxxoFjQKo7AU6lFe3h8JRw8eWnGxtGKitAoooNdJQGsrxTrlh4c0O51bUZQkMCk4zy57KPcmp9Z1Oy0jTpdQ1C4SC3iUszMcV8wePfFGs/FHxZBo+jwymzEm23hHf1dvw/KgBnh2x1T4r/Et7y83C1MnmTMOkcYPCivqqzt4bW2itreMJFEgRFHQADAFc18MfB1n4N8PpYw7XuXAa5lxy7f4V1dABRRRQAUUUUAFFFFABRRRQAGk2ilooA4n4seCbfxhoZVVVNQtwWt5cf+On2NeNfDLxpqPgDXJND1yOUWJk2yRt1ib+8Pavpo1wHxV+HNj4utGuLfbbapGv7uXHD+zf400zgxOHk5e1pfF+Z2un3ttf2cd3ZzJNBIoZHU5BBqyK+XPC/irxR8NNZfStUtpTaq+JLdzwP9pDX0H4P8YaH4oshPpl4hkx88LHDofcUOJph8XGro9H2OhApaRaWkdYUUUUAFFFFABSYFLVe7u7e0ga4uZo4olGWd2wAKAbsTZrzP4wfEq38NWcmmaXIs2qyLjjkQj1Pv6Cuc+JvxjjUSaV4V/fSHKtd44H+76/Wsb4W/C/UPEF6viDxT5q2rN5ixyffnPqfQVVrHm1sTKo/Z0fvD4K+AbnxBqg8T6+rvarJ5kaycmZ+uT7V9EKoAxgCo7S2gtbdLe3jWOJFAVVGABUwpNnVhsOqMLdQooopHQFFFFABRRRQAUUUUAFFFFABRRRQAYowKKKAPLvjt8OF8Xacup6airq1qhA/wCmyf3T7+leXfC34o6n4InPh7xHBPJYxvtAYfPAfbPUV9QkVxXxA+G3h3xghku4fs95j5bmIAN+I70zhr4aXN7Sk7M2fD3ivQdet0n0zUoJgw+7uAYfhWx5keP9Yv518zaz8D/GWkTtJoF7HdJ1UxymJ8e+azh4V+MSDyANTC9P9dx+dBH1urHScD6Y1zxHomi2zT6lqNvAqjPzOM/lXz98V/i9d+JQ/h7wrHNHaynY8qj55h6D0FVdK+CnjnWp1fXLtLVM5LTT+Y2PYDNex/D34V+G/CW24SP7bf8A/PeUfd/3R2oE3iK+iXKjnPgD8NG8OxDxBrMY/tOVcQxn/lip6/ia9ixSYxS0HbRpRpR5YhRRRSNQooooAKKKKACiiigAooooAbHHHHny0VcnJwMZNOoooAKKKKACiiigAooooAa1eDfHT4ezW94/irQYioLb7mKMcq398Yr3s1HLGksbRyKHRhhlIyCKaZhiKEa0OVnk3wX+JsWr28Wh65MI9QQbYpXOBMB2+tetqc14J8WvhVcWU7+IPCyOUDb5bZPvRn+8lHwy+MMlkY9I8Wb9q/Kt1jlfZx/Wm1c5KWJlRl7Ot95751FAAqtp9/Z6hardWdxHPC4yrowINWKk9FNMdiigUUDDFFFFABSY5paaSc0AKKiu7iG1heeeRY40GWZjgAVk+KfFGj+G7JrrVL2OEAfKmcu59AK+ffG/jzxB8QNSGj6LbzR2bttSGPlpP97FNI5a+LhS03fYu/F74g3Xi3UB4c8P+Y1jv2kp1uGz/KvTvgz4Ci8KaT9rvEV9TuVHmN/zzX+6Kq/CX4Y2vheFNS1MJcaq4z6rD7D1PvXpi02zHDYeTl7Wrv08hcUUUVJ6AUUUUAFeLfHbwZ4x1xnvNN1GS7sF5+wg7do+n8X417TSYFAHwjJBJY3bw31q6ugZTG4IIJBwfw612Pw80XxFrkH2XQ/FSWLg8Wxu3jOfUAcV9IeOPh/4d8WW7C+tViucfLcRDDg+/rXz146+GHifwbcm+sjJdWaHKXNvncn+8ByKAOs/4Vb8UiM/8JU//gdJS/8ACq/ip/0NT/8AgdJVr4C/EnXtU12Lwzq4N2jRny5yPnTHZvUV74OlAHzz/wAKr+Kn/Q1P/wCB0lH/AAqv4qf9DU//AIHSV9DUUAfPP/Cq/ip/0NT/APgdJR/wqv4qf9DU/wD4HSV9DUUAfPP/AAqz4qf9DU//AIHSVynxP8DeN9A8Of2hr+tNe2fnKuw3LyYY5wcGvrE1yHxg0NvEHw91OwiXdMI/NiH+0vP+NBhiY81KSOZ/Zfljk+GYVfvJeSK31wpr1Q9K+c/2VfEiWep6h4Yu38s3GJrcNx868Mv1xz/wGvovNBGDnzUUYfjHxRpfhTTU1DV3ZIHkEQZVz8xBP9DXjfx58M2d1ocnjyz1qWQO0ckdvI25DuIHyjt1r2nxh4d07xRoU2k6nGWhk5BHVGHRhXmC/A1JWitL3xTf3GmwkFLYrjj068UEYmE5+7a6O8+FGsXGveANJ1K5jWOaSHawVcDK8ZA7A4rq+1VNJ0+00vToNPsYhFbwIEjQdgKtZpnVBOMEmeGftcyp/YuiQ5HmfaXbHttxXKeBvh38QtV8KWOoaT4ge0splZooftbptG4joOBzk/jVf9oTWj4o+I0Gi6eTMloRbrs53SE8/keK+lPCelro3hrTtKXH+i26RnHcgcn880M4aD58RKS22PDf+FV/FT/oan/8DpKP+FV/FT/oan/8DpK+hqKR6J88/wDCq/ip/wBDU/8A4HSUf8Kr+Kn/AENT/wDgdJX0NRQB88/8Kr+Kn/Q1P/4HSUf8Kr+Kn/Q1P/4HSV9DUUAfPP8Awqv4qf8AQ1P/AOB0lH/Cq/ip/wBDU/8A4HSV9DUUAfPP/Cq/ip/0Nb/+B0lH/Cq/ip/0NT/+B0lfQ1FAHzz/AMKr+Kn/AENT/wDgdJR/wqv4qf8AQ1P/AOB0lfQ1FAHzz/wqv4qf9DU//gdJR/wqv4qf9DU//gdJX0NRQB88/wDCq/ip/wBDU/8A4HSUf8Kr+Kn/AENT/wDgdJX0NRQB88/8Kr+Kn/Q1P/4HSUf8Kr+Kn/Q1P/4HSV9DUUAfPP8Awqv4qf8AQ1P/AOB0lH/Cq/ip/wBDU/8A4HSV9DUUAfPP/Cq/ip/0NT/+B0lH/Cq/ip/0Nb/+B0lfQ1FAHzz/AMKr+Kn/AENT/wDgdJR/wqv4qf8AQ1P/AOB0lfQ1FAHzz/wqv4qf9DU//gdJR/wqv4qf9DU//gdJX0NRQB88/wDCq/ip/wBDU/8A4HSUf8Kr+Kn/AENT/wDgdJX0NRQB88/8Kr+Kn/Q1P/4HSUf8Kr+Kn/Q1P/4HSV9DUUAfPP8Awqv4qf8AQ1P/AOB0lH/Cq/ip/wBDU/8A4HSV9DUUAfPP/Cq/ip/0NT/+B0lH/Cq/ip/0NT/+B0lfQ1FAHzz/AMKr+Kn/AENb/wDgdJR/wqv4qf8AQ1P/AOB0lfQ1FAHzz/wqv4qf9DU//gdJR/wqv4qf9DU//gdJX0NRQBwnwf8ADfiTw3pd9b+JNSN/PNOHiYzNJtXbjGT05rux0pMc5paACiiigAooooAo67pdjrGlzadqFuk9vMu1lYfqPevmjx94D8QfDvW113w/NO1kj7o5o/vRf7Le1fUtRXMENxA8E8SSxOMMrDIIoA8n+GHxj07W44tP15ksdQwFEh4SQ/0r1qKRZYxJG6up6EHINeK/Ef4I2188mo+FZFtbgncbVz8hP+ye1ef6T4u+IXw5vBY6hDO0CH/U3SkqR/st6UAfVtFeR+Ffjt4b1BUj1eGfTZiOSV3oT9R/WvQtK8V+HdUUNYazZT57LKMigDaoqJbiFvuzRn6MDTjNGOsiD8aAH0VRvNX0yzjMl1qFtCg6l5QK47xF8XfBmjo23UheyjoluN2fx6UAd8TzXLeOPHWg+E7NpdQulafB2QIcux+navE/Ffxt8Q65IbLw5YmzR+AwG+U/gOAai8HfCPxP4quxqnieea0gc7mMxzK49AO1AGV4g17xb8WPECWFlBItoG/d26E7Ix/eY9zXvPwr+H2m+C9OyoWfUpV/f3BHP+6voK3PCfhfRvDOniy0mzWJR95zy7n1JrboAKKKKACiiigAooooAKKKKACiiigAooooAKQjmlooAwPGHhPR/FFkbfU7VWYD5JQMMv0NeEeKfhd4o8KXh1Lw/NLcQRncHhOJEHuBX0r3owOaaZy18JCtq9GfOvhj40a7pBFn4gsjdKvBYjbIPrXpug/FrwhqgVWvxaSH+CYbea3PEfgzw34gVv7S0uCSQ/8ALRV2v+YrzjXfgLpspZ9J1WaD0jmUOPzp6HPyYqj8L5kesWmuaTdKGg1G1kB9JBVsXMDDKzRkf7wr5yufgr4us3Jsb62kHby5GU1Wb4afEtPlWS5I9rw/40WQ/rddb0z6Sl1CxiGZLuBP95wKw9Y8d+FdKUm71i2BH8KtkmvDU+EvxAu/lubnaD1824LVsaT8BL6Rg2qazFEPSFCx/XFFkL6ziJfDA2PE/wAddPhVotDsZLl+gklG1Qf61wLyfED4k3vlgXDW5PQZWJB717L4b+EfhDRysklq9/MOd1w2Rn2ArurW2t7WEQ20EcMY6JGoUD8BRdB9VrVv40tOyPNPh58I9L0Epfarsv74YIBHyIfp3r1BEVUCqAAOmKAMDpTh0pNnbSowpK0UHaiiikahRRRQAUUUUAFFFFABRRRQAUUUUAFFFFABRRRQAUUUUAJijFLRQAYpMUtFAAKKKKACiiigAooooAKKKKACiiigAooooAKKKKACiiigAooooAKKKKACiiigBrKCOea86+Inwr0bxJvvLNVsdQP8aD5XPuK9HNIRTTM6lKNRWkj5ZksvH/w3vi8Pnrb56plonHvXceF/jpbMFh8QWDxP3li5B/Cvap4Ypo2jmjSRG6qwBB/CuI8S/CnwhrRaQ2Js5jzvtztyfcdKd0cLwtal/Bl8maei/EDwpqwX7Lq9uGP8LttI/Ot+HUbGYZivIH/3XBrwzWPgHcKSdL1pHHZZkxj8RmsWX4R+PbPK2t0rgdPKuGUUWQfWcRH4qZ9JG5gAz50Y/wCBCqtzrOl26lptQtowP70gFfOX/CtfiYx2mS5x73hx/OrEHwX8ZXrD7bewJ6+bKzUWQfXKz2pnreu/FTwfpSsDqS3Mg/gh+Y15n4o+NuqagWtfDtibcNwJGG5/wFa+h/AWzQq+r6vJKO8cKbf1P+Fej+GvAfhfQFU2OlxGUf8ALWUb2PvzRog5cXV391Hhfh34d+MPG18uo63LNBA5yZbgncR/sivdfA/grRPCtmI9PtwZiPnncZZvxrpAoAwKcOlJs6KGEhS13fcTFKKKKR1BRRRQAUUUUAFFFFACYpHjV1KuoZSMEEcGnUUAZOl+G9D0u+lvbDTLa3uJfvyIgBNa1FFABRRRQAUUUUABprAMpBGQRginGkNAHy38avB+oeCfGEfinRQ8dnLP5qSRj/UydSD7Hn9a9h+FHxK0vxfpsUE8qW+qooEsLHG4juvrXcatptjqunTWGo28dzbSrtdHGQa+dfH/AMF9b0O9fVfB80s8CtvWNW2yx/QjrTPNnTqYebnT1T6H0pQMZr5Y0b4ufEDw0RY6tbm7WP5cXURWTj3/APrVut+0TqTR7V8N24k6Z88nn6YosaLH0rXeh9FMwUZJx9a8l+NHxWs/D1hNpGizpPqsqlSyHIgHqff0ryzV/iP8R/Gjmw02KWCNzt2WkRBI92rqfhp8ELmW6j1bxi5K53i0DZZz1+dqDOeJnW92kvmQ/s6eBLm+1T/hMdZjYxoxa2EnV3/vV9GDpUNtbw20CQW8aRRooVUQYAHoKmHSkdlCiqMLIKKKKDYKKKKACiiigAooooAKKKKACiiigAooooAKKKKACiiigAooooAKKKKACiiigAooooAKKKKACiiigAooooAKKKKACiiigAooooAKKKKACiiigAooooAKKKKAExVTVNL07VLZrfULOG5iPVZEBq5RQB5T4l+B/hbUWaXT2l0+Q84Q5XNcJqfwF8RWxP8AZmqQTgdMkpX0jiigD5bPw2+KFj8lu9xgd4pzSDwF8V5vlka+wf705xX1LiigD5itfgr44vn3X11FEp6l5tx/Kut0D4AafE6vrGqyT+qRLtFe4UYoA5zwx4J8NeHUA0zS4UkH/LRhuf8AM10QXFKKKAAUUUUAFFFFABRRRQAUUUUAFFFFABRRRQAUUUUAFFFFACd6KWo55FiieVzhUUsfoKAH0VieEvE+leJ4LifS5jIkEnluSMYamWXizSLzxXc+G4Zib+3QvImOgGP/AIoUWI9pGyd9zeFFcP4h+KHhjRtRewkmkuJoziQQru2/Wtzwz4q0XxFpz32mXQkSMZkXoyfUUWFGtBuyZuHpRXAyfFvwfHK8Ru5SyMVbCHqDWv4b8caD4gS7fT5nYWqeZLuXGBTsJV6bejOnorz5fi94Nbpdyn6Rmum8L+KNF8SQyS6ReJP5f31HBX6iiwRrQk9GbdLRRSNQooooAKKKKACiiigAooooAKKKKACiiigAooooAKKKKACiiigAooooAKKKKACiiigAooooAKKKKACiiigAooooAKKKKACiiigAooooAKKKKACiiigAooooADRUdxKsMLyycKilmPsK5jwt488PeI9TfT9MuS9wilipGOB1osRKcYtJs6qiuU8R+PvDug60ukX9yVu2CnaBn7x4rU8Q+I9J0DSxqOp3SwQkZXPVj6AUWF7WGuuxrnrRXn+mfFrwne3qWrTTW5dtqvMmFJ+tdN4o8TaT4c0qPU9Sm220jhFdRnJIJH6CnYSrQkm09DaorgYvi34NdwrXrxg/xMhwK6LWPFOj6X4ej164uQbGQgJInIOen8qLAq1N7M3MUdq5rV/G2haXY6feXc7LFqBAgOOua6UdKC1JPZhRmuS8TfELw54d1Y6XqVw6XAQPtC54Of8ACq2kfE7wtqmp2+nWtxK09xII4wYyMk0WI9tC9rnb0UgpaRqFFFFABRRRQAUUUUAFFFFABRRRQAUUUUAFFFFABRRRQAhoxS0UAUNQ0bS9QUre6fbTg9d8YNZQ8C+EFfePD1hu9fLrpKKCHTi90VLHTbCxQJZ2cEAHTYgFWsUtFBSSWwUCiigYUUUUAFFFFABRRRQAUUUUAFFFFABRRRQAUUUUAFFFFABRRRQAUUUUAFFFFABRRRQAUUUUAFFFFABRRRQAUUUUAFFFFABRRRQAUUUUAFITS1S1y4az0a+u0+9BbySD6qpI/lQBieJvH3hbw7ci11TVIopz1iByw+o7Vo+G/Eui+IrVrjR7+G6RDhtjcqfcV5H8AvDumeJLfVfE+uWsWoXc90yjz13BR34P4V22hfDmz0HxzN4h0e7a0t5lxJZKPkPHP6/zoA6TQPE+i65e3lnpt4s81k22dR/Ackf0NbBOBmvFP2e/+R58a/8AXz/7UavRvihqVxpHgLWL+1YrPHbN5bD+E460AUdf+KHg3RdQexu9UVp0OHWIb9p9Dit7wz4j0fxHY/bNHvYrmIfe2nlT6Edq87+BHg7QpfANtrF/YW99eaiXklknQORhyuBn6frWNoNrH4P/AGhzoul5i07UbcyPAv3QSrEcexAoA9Z0TxRous6pfabp94k1zYsVuEH8ByR/MGi68U6LbeJYPDk14q6lOu+OHuRgn/2U15Z8C/8Akqfjr/r5b/0a9N8Wf8nQ+H/+vUf+gTUAegax8SPCGk6lNp19qscVzC210PUGtDw34y8N+InaPSNUguZV5aNW+YD1xXlHhfStO1b4+eJoNTs4bqIbmCSqGAOfeofixo+n+C/iD4U1jw9Ctk91OYpY4uFYBlB49w5/KgD3yua8W+OfDXheRYdX1GOKZhkRD5nx64FdEG/db/Vc14V8GtLs/GPjHxH4m16FL2RLkpDHMNyoPofQYH4UAepeEvHXhnxRK0Gk6ikk6jJib5Xx64NHiXx34Z8O34sdW1KO3uNobYfQ15b8b9JsfCHifw54m0GBLGc3XlypANoYfQe2R+NUfiteWdt8Z9Ou7/TW1GD7KjPbqm4tlfSgD1vQ/iJ4Q1m9WysdatnuHOEjLYLH29a6uvmDxbf6JrPifw9BpXh4+HSt2Ge5lj8sEZBH8jX01AyeWi+YHO0c55PHWgDK0/xRot/rl3otreLJe2mfOjHVcHBrCuPip4It7iSCXWYlkjcow9COtcP8O/8Aku/jL6y/+hGuH8B6roum614jXVfDEmtF70+WVi3+UAz5H45H5UAfQvhbxp4d8TXM1vo1+l1JCgdwvYE4qv4l+IPhTw9e/YtS1WGO4/ijU5K/XFcz4N1rRToWt6to/hltGmtbc5LQ7C/GRXP/ALPnhfS9d0S/8T65axahe3d46lp1DgAAE8HuST+QoA9U0zxZoGpaLcaxY6jDPaW6M8ro2dgAyc1g/wDC2vAv/QahqHQPhrp+i+LL3VLG5KafeRtHPp5X92wYdPpXn/x/8PaLpWreF49P022tlnutsojQDcNy8H86APX/AAr4z8PeJ7iWDRr9LmSJN7hewziuhrK0Xw9oujyPLpem21o8i7WaJApI9K1aACiiigAooooAKKKKACiiigBKq6v/AMgy6/64v/6Catmo50EkbxsMqwKn6U0KSumeR/sy8aLrn/X9/SqXhRd/7SHiFVOC1o4B9PliqLQLHxp8OdU1K10/RG1XT7qXzEdPXtW18LfCmvnxRq/i/wAQw/Y7q+Ro44v4lBxz7dB+VPqeXBScYQS2epyOkyar8Pda1Zda8Jvqltczl/tSxhztyehPHeuu+F914MvrrWr7w+Lm0vLiJmuLOU4CdTwPSq0F78QPCeoX1rd6TNr9nLJuglznaPSnfDnwrrcnirVvFuqacumG6heOG0Xg8jrincmmmppRX3o4T4dayNMbV4/+ERm1zfdk+YkQbZy3Fer+FNQj1TwzrVwPDL6G8cbJteMKZBtzmuE8FxfELwg+pQ2fhOW5jurgybnXtk/413nhvVPGWsW2p2uueHTp6fZW8pgPvueMUBh1yqzT69Dyr4T+KvDWieGJ7XWNFlvp2uWdXW3D/LtUYz9Qfzrq/gPBFf8AjPX/ABFp6LaadIDHHa7huUkg8r26Gui+A3h2/wBF8H3FprWnm3uGvHcLKgztKKM/oapfDbw7rGh/FDxBPNp8sOmXQbyJAPkY7lP+NA6NKcfZykeq06kpag9VBRRRQMKKKKACiiigAooooAKKKKACiiigAooooAKKKKACiiigAooooAKKKKACiiigAooooAKKKKACiiigAooooAKKKKACiiigAooooAKKKKACiiigAooooAp61/yCbs/9MH/9BNfN3wrP9keJNF1r7sc99LZSMenzZ5r6U1SN5dNuY413O0Lqo9SQa8KtPBHiRfhjdW402ePVYdRFxbx4+YjPJH4VSPPxkJSnGUVsc54+zqninUfELcodbjsoj6CIANj8xXYeMYV8Q/GXw74f1Dc1hFbpL5RPyudpYj8duPxqDUfBPiH/AIV74ftl02aTUDqT3d6gHKEv1P4AV0vxO8IazPe6V4q8NrnVdPRQ0XdwB0H8se9M540p2ba6pvzNT4seGdFuPAeoMtjbwSW0PmQyIgUqRXmPiu/uNQ/Z70aW5ZneO/Ee5urAK+P0/lXQ+IdS+InjHTT4fXw5JpyTkLczNwAO/wCFX/iT4Jv4vhPpnhvQ7WW8mtrlHcIMk/K+4/maCqq5+aUFpY5PxF4iWbwXLaf8IBPAWt9gu3hAC8ffyKueII4If2bdPhgvFuwJlJZeiks5K/hnFal1qnxKvNBOjL4P8pXh8kyuOgxjNGq+AtZ0/wCCi+H7eB7vUXuhPJHHzjOeB+lBChOztrp2MT4o/wDIoeB/qtfQCfcH0rxX4k+F/Ed74S8LQafpU1xc2IBljUcqQOhrXtvFnxOaaNJPBbKhYBmweB60mb0Z+zm+ZPp0OU+JF4LH46w3J0p9VC2o/wBFVdxf5XHT26113grXo9R8R21s3gGbTcksLl4QAhHTmsfxrpfi+1+K1v4p0fQZb4R2qrjHy7iGBH4Zrb0jxP8AEabVLeG78HGC3eQLJJj7i9zTM6aaqNvv2PUBS0g6UoqD1gooooAKKKKACiiigAooooAKKKKACiiigAooooAKKKKACiiigAooooAKKKKACiiigAJAHNY+k+KPDurXn2PTNasru42lvLilDNgdTitWX7jfQ18t/syf8lRH/XlN/wCy0AfU9FItLQAUUUUAFFFFABRRRQAUUUUAFFFFABRRRQAUUUUAFFFFABRRRQAUUUUAFFFFABRRRQAUUUUAFFFFABRRRQAUUUUAFFFFABUN5Al1azW0nMcqNG30IwamooA8F0I+LvhXquo6fHoFxq+kXMhkhkgGdvpXT/DhfG2v+L7nxNry3Gl6Zt22+nucZOMZx17frXqLLntmlxxQB87eE7rxl4L8WeIrq18G6hfxX9yxVhGwGA7EEcc9a9D0HVdc8eaXrGh+IPDN1osEtqVWSQH5yeMDIr0YUGgDwjwnrnjb4c2Uvhm+8L3WqWsEjG0ngGRhiTj6ZyfXmtj4YeHvEGsePLnx94ns2sZChjtLdvvAEEcj2BNeusF/ixj3pV2noQfpQB4ZcWnib4d/EnWtasdCn1fTdVdpSYBkpli2D6YJIq14K0nxJ4s+LMfjjWdJl0q0s4ikMUwwz5VgB/48Tn2r2k7cYOCKOOmRQB4JcSeKvDHxc17XbDwpf6nBcuyoyRnaRnqDV2w0Lxd8QfHmn674m0o6Rpmm4eKB/vMQc4x1znH5V7dkAdRS5yOKADGVx2rw2Sx8T/DHxtqd9pGjTavompOZCkIy0ZJz0HTGcflXuWR6ik4OehoA8Mls/FXxR8ZaXdapo02j6Hp0nmkTDDOcg9+ucY/E1J8S7bxBpvxdsvEGl+HrzVILa3Vf3cZKk4xjNe3jA6YFHGfWgDwHxePGnxIm07S28HS6PDFcCSS4lG0gdDyRW14yi8VeEfiDY+IdPsb3V9L+yLDJBCxIDBdpOP1r2XtTflbjIPtQB4/8GtF1648W+IfGGsabJpy6gW8mGQYbkk9PTBFct4JvPGPgvVdf8nwPf6hHfXZdWMRAADPjHHOd1fRXQdaARjqKAPO/B3iPXvFE93pOt+ELjR7WW3YGV1IDE8Y6VxPhibxl8K7m/wBFPh251fSpZzNbTQDOM8D8wBkV719KGXPUAj3oA8x+F8XjTWPE134m8Refp9i4K22nsfXuR7VS/aA0bVtV1bwu+m6fc3awXW6UxIWCDcvJ9K9cxQRzQADoKWiigAooooAKKKKACiiigAooooAO9FFFACGgUtFADcc0tLRQAlJTqKAE60UtFACClFFFABRRRQAUUUUAFFFFABRRRQAUUUUAFFFFABRRRQAUUUUAFFFFABRRRQAUUUUAFFFFABRRRQAUUUUAFFFFABRRRQAUUUUAFFFFABRRRQAUUUUAFFFFABRRRQAGkpaKAE7UUtFADe9LS0UAJRS0UAJRS0UAJR9aWigBO1C0tFABRRRQAUUUUAFFFFABRRRQAUUUUAFFFFABRRRQAUUUUAFFFFABRRRQAUUUUAFFFFADZPuN9K+Wv2ZP+Soj/rym/wDZa+pZPuN9K+Wv2ZP+Soj/AK8pv/ZaAPqeiiigAooooAKKKKACiiigAooooAKKKKACiiigAooooAKKKKACiiigAooooAKKKKACiiigAooooAKKKKACiiigAooooAKKKKACiiigAooooAKRulLSNQB4j8TNc1fVvijF4Nj146Bp6Qh2nHBkYjPX6HH4GtHwppPjbwx4wsre21h/EGgXOBPI7DMWeN3XPFJ8Q5vA+u+Pf+Eb8SWk1jexRAwX+4IrggEDPfqfyNchLDL4I+Iuh2XhbxJLqkF5OqzW3mbsAsBg/gaANb4raJ4y8M6TeeIo/GV00JuPkt1XAUMSQAfatr4caD4nht9O8Xar4uubqwW3e4mtWXquxuM+x5/CtT9o/wD5Jfc/9d4/61s+EbRr/wCEVrYp9+40tol57spH9aAPN9Ai8XfFXUL/AFNdfn0XSIZTHBHAOTj8s/WrvhjV/EvgX4j23hDxDqT6pp9+ubWd/vKecfyII+lJ+z94i03RdLv/AAzrFxHYX1tdOdkx27hn3qr4s1C38a/G/QLTQ3F1Bpqh554+VGCWPPt8o/GgCPW28TeIPjHqvh6x8TXOmQRKZE24KjA6You77xl4A8baPY3PiNtcs79wrRMBkDOD9KqXnh7/AISX4/azYf2jcWGIy/mwfe4HSm6pob+A/i74f33smrxXYGGuhlkJJHHvxQB6n8ZvEbeGfAN9eQSGO7mxb25B5Dt1I+gyfwri/gJ4k13+39R8M+JrqWW78tZ4fNPOMcgfhzWX8fL++1zx7o3hfSrN9QezxdS20Yz5jdcH/gIP51h67q/iTSfiRo/i/WvD0ujoXSB+DiRQMEflQB6J8YfFutR+IdM8E+GJBDqWoLuknIz5aHOMf98saydX8E/EDw5aLrGi+LrrVL6Mgy2sg+Vx3xk/4VV+JMy+HPjfoHi28BOlTwBfPHKqcMDz9GU/jU3xt1ayksTruj+MpI5TEEhs7WQHzD60Aa/xk1/XLb4SWWrRNLpeoyTwiZUblCQdw/OsLSvDPiS8021vG+JzRGaJZChK5XIBx1rM8ZXl1f8A7Nek3d5PJcTyXa7pHOSfmeruieF/hZNo1lLdeJNlw0CNKn2zGGKjIx9aAPZ/Ctpc2OgWdreXxv544gr3B/5aH1rUrO8OSafJo1r/AGXcLc2iRhI5FbduA461o0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tfsx/8lRH/AF5Tf+y19Syfcb6V8tfsyf8AJUR/15Tf+y0AfU9FFFABRRRQAUUUUAFFFFABRRRQAUUUUAFFFFABRRRQAUUUUAFFFFABRRRQAUUUUAFFFFABRRRQAUUUUAFFFFABRRRQAUUUUAFFFFABRRRQAUhpaKAOe8WeD/D/AIoCDWtPjuGjGEfow/Ec45qp4X+H3hXw1di80zTES57SuSzL9M9K6yigDM8R6JpviDTW03VrYXFqzBihYjkdOlWdMsbbTbGGxs4/LghXZGmc4FWqKAOR8U/Dzwn4kuzealpaNcnrKhKlvrjrV/wp4R8P+F4nTRtOjtzJje/Vm/E81v0UAYtr4Y0S28RzeIYbMLqc67ZJtxyQfbpTPEHhXQ9evbW+1SyE9xaHMD72Upznsa3aKAMOz8K6HaeJJ/EUFiF1Oddsk5ckkcdicDoKk8TeHNH8SWSWes2a3MKPvVSxGG9citiigDH1Pw5o2paJHo19Yx3FlEiokb87QBgYPXPvWFpHww8F6XK81vo8TSMCMyMWwCO2a7WigDm7jwV4buPDEPhubTg2lwvvjg3twck5znPc1j/8Kj8Af9AFP+/r/wCNd5RQBQ0DSbDQ9Mi03TIBBaxDCICTj86v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AJKiP+vKb/2WvqWT7jfSvlr9mT/kqI/68pv/AGWgD6n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oa+Wv2ZP+Soj/rym/8AZa+pZPuN9K+Wv2ZP+Soj/rym/wD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+y19Syfcb6V8tfsyf8lRH/XlN/wC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8AkqI/68pv/Za+pZPuN9DXy1+zJ/yVEf8AXlN/7LQB9T0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a/Zk/5KiP+vKb/wBlr6lk+430r5a/Zk/5KiP+vKb/AN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tfsyf8lRH/XlN/7LX1LJ9xvoa+Wv2Y/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8AstfUsn3G+lfLX7Mn/JUR/wB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kqI/68pv/AGWvqWT7jfQ1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rym/wDZa+pZPuN9K+Wv2ZP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8AstfUsn3G+lfLX7Mn/JUR/wB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tfsyf8lRH/AF5Tf+y19Syfcb6V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rym/wDZa+pZPuN9K+Wv2ZP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hr5a/Zj/5KiP8Arym/9lr6lk+430r5a/Zk/wCSoj/rym/9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tfsyf8lRH/AF5Tf+y19Syfcb6V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DXy1+zJ/wAlRH/XlN/7LX1LJ9xvpXy1+zJ/yVEf9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kqI/wCvKb/2WvqWT7jfSvlr9mT/AJKiP+vKb/2WgD6n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1+zJ/yVEf8AXlN/7LX1LJ9xvoa+Wv2ZP+Soj/rym/8A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ACVEf9eU3/stfUsn3G+lfLX7Mn/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AK8pv/Za+pZPuN9DXy1+zH/yVFf+vKb/AN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t39DXJeFfh14U8M6t/amj2LwXWxk3mZm+U9Rgn2rr6KAAUUUUAFFFFABRRRQAUUUUAFFFFABRRRQAUUUUAFFFFABRRRQAUUUUAFFFFABRRRQAUUUUAFFFFABRRRQAUUUUAFFFFABRRRQAUUUUAFFFFABRRRQAUUUUAFFFFABRRRQAUUUUAFFFFABRRRQAUUUUAFFFFABRRRQAUUUUAFFFFABRRRQB//2Q==">
            <a:extLst>
              <a:ext uri="{FF2B5EF4-FFF2-40B4-BE49-F238E27FC236}">
                <a16:creationId xmlns:a16="http://schemas.microsoft.com/office/drawing/2014/main" id="{64C9F416-DCF4-4262-A94A-E13C34D7A7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6701" y="1409701"/>
            <a:ext cx="2324099" cy="2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g;base64,%20/9j/4AAQSkZJRgABAQEAYABgAAD/2wBDAAUDBAQEAwUEBAQFBQUGBwwIBwcHBw8LCwkMEQ8SEhEPERETFhwXExQaFRERGCEYGh0dHx8fExciJCIeJBweHx7/2wBDAQUFBQcGBw4ICA4eFBEUHh4eHh4eHh4eHh4eHh4eHh4eHh4eHh4eHh4eHh4eHh4eHh4eHh4eHh4eHh4eHh4eHh7/wAARCAOwBS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jSeF2CpNGxPYMDTpPut9DXy18ANU1K6+JlpDcX08sZjfKs5I7UAfU9FItL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/AJKlZ/8AXOT+lfWMn3G+lfJ37O//ACVKz/65yf0oA+sxRRRQAUUUUAFFFFABRRRQAUUUUAFFFFABRRRQAUUUUAFFFFABRRRQAUUUUAFFFFABRRRQAUUUUAFFFFABRRRQAUUUUAFFFFABRRRQAUUUUAFFFFABRRRQAUUUUAFFFFABRRRQAUUUUAFFFFABRRRQAUUUUAFFFFABRRRQAUUUUAFFFFABRRRQA01zFl488M3niEaBb6kragZDH5WD94dRXU18t+Cv+TiU/wCv+X+RoA+n5pVhieaQ7URSzH0AHNc74X8c+GvEupSafo+oLc3EcZlZACMKCAT+ZFbetf8AIGvv+vaT/wBBNfOP7LP/ACUbUP8AsGy/+jYqAPffFfirQ/DNuJtYvo4N33VJ+ZvoK5Oz+M/gq4uRAbySHLYDuny15F45e21z46T2Pii6kh02O78nJbAWMdPpmvS9c+FHgfVvDsieHxEl2Iz5Ekc2dzds+tAHqOn3ltf2iXVnOk8Mgyjocg1y2q/E3wbpeo3Gn3urJFcQOY5FKn5WB5FYnwH8M+KPCtjfadru02zEPbgPu2nuPbP9K8d1jTLDWPj9faZqbFbO41WVZSH28ZPftQB7n/wtzwH/ANBqP/vk10HhbxVofiaCefRrxbmO3IWQgHgkVwA+EHwzB/4+Zfb/AE6uw8C+EfD/AIU067j8PtI0VwdzlpfMGQMcGgClc/FbwPb3EtvNrEayROUYbTwQcGmx/FrwG7hRrcQz6qa8G+Hfh3TfFHxXv9L1VJGtjJcSYR9pyH9fxr1Hxb8FvBtt4evbqza5tZ4IHkSR5srkAnkGgD1fS9Qs9Ss0u7G4juIHGVdDkVcr56/ZS1G+/tLVdMLu9mI1kAPRGyRx9cV9C0AFFFFABRRRQAUUUUAFFFFABRRRQAUUUUAFFFFABRRRQAUUUUAFFFFABRRRQAUUUUAFFFFABRRRQAUUUUAFFFFABRRRQAUUUUAFFFFABRRRQAUUUUAFFFFABRRRQAUUUUAFFFFABRRRQAUUUUAFFFFABRRRQAUUUUAFFFFABRRRQAUUUUAFFFFABRRRQAUUUUAFFFFABRRRQAUUUUAFFFFABRRRQA2T7jfSvk79nf8A5KlZ/wDXOT+lfWMn3G+hr5O/Z2/5KlZ/9c5P6UAfWdFFFABRRRQAUUUUAFFFFABRRSd6AK2pX1pp1q95fXEcEEYyzu2ABXDzfGHwPHcCEanvHd1U4ryj4767qPij4iReErGVxbwypAsYPyvK2Mk+uMj9a9C0z4HeEY9IWC8W5nu2T95MJMfN7DtQB6F4e1/SNftftWk30V1F3KHkfUdqz/FPjbw74Zu47XWL9beaVdyKQTkV434L8IeMfAvxNxp9vPc6QZhHJID8skR7keoyPyqr+1T/AMjfpfr9mP8AMUAfR9rNHcW8dxE26ORQ6n1BHFSHpWf4a/5F3Tv+vWP/ANBFXpnWOJpHO1UBYn0AoAyfE3iTRvDtp9q1a+jt07Bjy30FcYnxq8EvceUbqVV/vlOK8dgi1D4sfFSSG5uJEtPMZsA8RRKegHrXsl38GfBUulGzis5IpQuFnDnfn1PrQB3Gh6xput2SXml3cVzA38SNnH1rN8VeNPDvhe4ht9av1tpJU3ICCcjOM/pXz/8ADe+1H4ffFseHridmtZbkWsqk/KQxwrY/EVrftY/8jFpH/Xof/Q2oA+hbK5ivLSG7gffDMgdG9VIyK57W/HnhjR9b/sbUNSWG9+X92VP8XStHwV/yJ+j/APXlF/6AK+c/jd/yXL/gVv8AyFAH0T4s8T6N4Yt4bjWbtbaOZiqEgnJFc6Pi54D/AOg0n/fJrkf2sf8AkW9H/wCvl/8A0EVF8OPhL4R17wLpeq30N0bq5g3yFJiBnNAHqfh7xb4d8QMU0nVILhx/CGw35VujpXyt8TvCs3wv8V6dqOh3k/2eU+ZEzN8ylTyp9R/jX0t4W1Rda8O2GqoMC5hWQj0Pf9c0AadFFFABRRRQAUUUUAFFFFABRRRQAUUUUAFFFFABRRRQAUUUUAFFFFABRRRQAUUUUAFFFFABRRRQAUUUUAFFFFABRRRQAUUUUAFFFFABRRRQAUUUUAFfLfg793+0Wqv8v/EwkHPqQa+pK+dfjD4H8Q6P44Pi7w5DLKjzCfMQy0Ug9vTigD33W2A0W+J4H2aTr/umvnP9lgFviFqLj7v9myc/9tY8U/W/iR8Rdc0mTR00d4nnXy5HjgO4g9celd3+zz4EvfDFnd6tq0flXt4qokZ6pGOTn6nH5UAWfiL8P/C3jXVTLBqsFtq+NreW4Jcj1XrmvPNU+FHj3w2kl5ouqG4SMFv3MpVsD2NXvib4K8TeHfHb+MfDMMlxG032jEYyUbPIx6UXvxU+IN9ZSWEHh1o7h1KM6wnIz3FAHQfs+eP9W129uvD+uOZbiCMyRSnrwcFT7815f4m0eTxB8dNR0eK4Nu91qcqCT+4dx5r1X9n/AMB6loM134h1tDFd3MeyOI9VBOSx96858W6d4s034u6lr+k6PdSvFqEksL+SSrcnn3FAHWf8KE1Lj/iqj/3y3+Neo/DrwxN4R8JHSJr03jqzuZcHnPOOa8e/4WH8Xf8AoByf+AhrvvhF4i8Za7JqSeJ7BrZY4wYcwlNx70AeEeGtM17VviNf2fhu6FrfmadhJv2/KH55/EV1Hjfwh8UdN8O3V5q2qvdWEaZnRLjd8vckelaXwb0HWrH4x3l5eaZdQ27G4xK8ZCnLjHNe3ePrWW/8Ea3ZQIXlnsJo0Ud2KECgDzb9l260ibw7e29ra+VfxOPtMhOTIOx9q9mrwT9mLTtU0fV9Wt9S027tftESNG0kZCkgnPPryK97oAKKKKACiiigAooooAKKKKACiiigAooooAKKKKACiiigAooooAKKKKACiiigAooooAKKKKACiiigAooooAKKKKACiiigAooooAKKKKACiiigAooooAKKKKACiiigAooooAKKKKACiiigAooooAKKKKACiiigAooooAKKKKACiiigAooooAKKKKACiiigAooooAKKKKACiiigAooooAKKKKACiiigBsn3G+lfJ37O/wDyVOz/AOucn9K+sZPuN9K+Tv2d/wDkqVn/ANc5P6UAfWYooooAKKKKACiiigAooooAKQ96WigD5Xu9um/tGj7YQFXVEJLdBuAwfzIr6m68ivGfj18Nr3Wr1PEugIDeRp+/iXhnx0Ye4rlbP4lfEyw09dLm0iSW4VdqyvAd+P6mgD3K58Y+GrbWv7Fm1a3TUN4j8jJ3biMgfqK8M/ap/wCRu0v/AK9z/MVsfBr4fa1d+KT4z8VK6S7zLEkn3nc8bj9BVf8AaX0PWNT8UadNpum3N0iW5BaOMsAcigD3Pw1/yL2nf9e0f/oIqXWY3m0i8hjzveB1XHqVIFfPVn48+LNraRW0Why7IkCLm1PQDFd58HvFPjjXNfurbxRpzWtrHamSNjAUy+9QBn6E0Aec/sz3ENt8RL22mIEssDrGD6g5Ir6Zr53+J/w71/w/4pfxX4RSRo/N87ZD9+Jj1wO4qO4+KXxIuLFtPi0V0uiu0ypAdw9x70AY/wAQ3XUvj9HFZEM326CLK/3gwrZ/axVv+Eg0dscfZCPx3mtf4I/DfU7fXB4t8SqRcAmSGJ/vbz/E1dN8ffBN34s0W2udLXffWJYhP76ntQB23gdg3g7R2ByPscXP/ARXzp8af3nxzCpyd9uOPXAq34c+IHxC8L6Smhvo0kogykRlhJZR/UVN8N/BvibxX49j8U+I7eWGFJhPIZVwZCOQoHpQB1H7WP8AyLej/wDXy/8A6CK7n4K/8ku0L/r2H8zXJftOaXqOq6BpUenWU10yXDswiXJAwK4bw34w+KWg6FbaPY+H5PItk2Rl7Qk4oA2v2tLyJm0SwGPNTzJj6gHAH8q9V+EltJafDfQ4JQQ4tgTn3JI/Q14n4f8AAfjLx34sj1nxWssFurKXMowSo/hA7CvpG1ijgt44YlCxxqFUDsAMCgCSiiigAooooAKKKKACiiigAooooAKKKKACiiigAooooAKKKKACiiigAooooAKKKKACiiigAooooAKKKKACiiigAooooAKKKKACiiigAooooAKKKKACkIB6ilooAjW3gVtywxg+oUVJiiigBNopiwQq25YkB9QozUlFABijAoooAMCgUUUAFGBRRQAYFFFFABRRRQAUUUUAFFFFABRRRQAUUUUAFFFFABRRRQAUUUUAFFFFABRRRQAUUUUAFFFFABRRRQAUUUUAFFFFABRRRQAUUUUAFFFFABRRRQAUUUUAFFFFABRRRQAUUUUAFFFFABRRRQAUUUUAFFFFABRRRQAUUUUAFFFFABRRRQAUUUUAFFFFABRRRQAUUUUAFFFFABRRRQAUUUUAFFFFABRRRQAUUUUANk+430r5O/Z3/wCSpWf/AFzk/pX1jJ9xvpXyd+zt/wAlSs/+ucn9KAPrOiiigAooooAKKKKACiiigAooooAQgU1oYWfe0SFvUqM0+igAwKMCiigAxRRRQAYFRrBCrbhCgb12jNSUUAGBRiiigCN4IXbc8SMfUqDTwqjoABS0UAGKMUUUAGOaB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b/kqVn/1zk/pX1jJ9xvpXyd+zv8A8lSs/wDrnJ/SgD6zFFA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d+zv8A8lSs/wDrnJ/SvrGT7jfSvk79nf8A5KlZ/wDXOT+lAH1n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nfs7f8AJUrP/rnJ/SvrGT7jfSvk79nf/kqVn/1zk/pQB9Z0UC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J37O/wDyVKz/AOucn9K+sZPuN9K+Tv2d/wDkqVn/ANc5P6UAfW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DXyd+zt/wAlSs/+ucn9K+sZPuN9K+Tv2d/+SpWf/XOT+lAH1nRQ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nfs7/APJUrP8A65yf0r6xk+430r5O/Z3/AOSpWf8A1zk/pQB9Zi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hr5O/Z2/5KlZ/wDXOT+lfWMn3G+lfJ37O3/JUrP/AK5yf0oA+s6KB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/kqVn/1zk/pX1jJ9xvpXyd+zv/yVKz/65yf0oA+sx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k79nf8A5KlZ/wDXOT+lfWMn3G+hr5O/Z2/5KlZ/9c5P6UAfW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+SpWf/XOT+lfWMn3G+lfJ37O//JUrP/rnJ/SgD6z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wDkqVn/ANc5P6V9Yyfcb6Gvk79nb/kqVn/1zk/pQB9Z0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O/Z3/5KlZ/9c5P6V9Yyfcb6V8nfs7/8lSs/+ucn9KAPrMUUC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J37O//JUrP/rnJ/SvrGT7jfQ18nfs7f8AJUrP/rnJ/SgD6z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d+zt/yVKz/wCucn9K+sZPuN9K+Tv2d/8AkqVn/wBc5P6UAfWYoo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Tv2d/8AkqVn/wBc5P6V9Yyfcb6V8nfs7/8AJUrP/rnJ/SgD6z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oa+Tv2dv+SpWf/XOT+lfWMn3G+lfJ37O/wDyVKz/AOucn9KAPrOig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O/Z3/wCSpWf/AFzk/pX1jJ9xvpXyd+zv/wAlSs/+ucn9KAPrOiiigAooooAKKKKACiiigAooooAKKKKACiiigAooooAKKKKACiiigAooooAKKKKACiiigAooooAKKKKACiiigAooooAKKKKACiiigAooooAKKKKACiiigAooooAKKKKACiiigAooooAKKKKACiiigAooooAKKKKACiiigAooooAKKKKACiiigAooooAKKKKACimnjvis7Udd0jTgTe6lbQ8dGkAoE5KO7NOiuGvvir4Ls2KtqokYdkUms1vjT4PDYElwR67KdmYvE0l9o9Lorzy2+MPguUgPeyRf7yGt/S/HHhfUgPsusWxJ6Bn2n9aLMccRSltI6SiooZoplDRSK49VOakpG1xaKQUtABRRRQAUUUUAFFFFABRRRQAUUUUAFFFFABRRRQAUUUUAFFFFABRRRQAUUUUAFFFFABRRRQAUUUUAFFFFABRRRQAUUUUAFFFFABRRRQAUUUUAFFFFABRRRQAUUGigAopO9MkkSNd0jqo9ScUBckorn9V8ZeGtNz9q1e2UjqocE1zt18YPBcJIW/eYj+6hp2MZYilHeSPQqK80Hxp8H5x5lwPfZWhZfFfwVdMF/tQRsezqRRZkrFUX9pHd0Vk6Z4h0XUgDZanazE9lkGa1FORkHIpG6knsx1FJSjpQMKKKKACiiigAooooAKKKKACiiigAooooAKKKKACiiigAooooAKKKKACiiigAooooAKKKKAGuNwI9q8q+H3whh8KeJ4daXVDO0asuzb1zXq9FAAKKKKACiiigAooooAKKKKACiiigAooooAKKKKACiiigAooooAKKKKACiiigAooooAKKKKACiiigAooooAKKKKACiiigAooooAKKKKACiiigAooooAKKKD0oAKD0rM17XNL0Oya71S8jt4hz8zcn2Arxfxl8eW8x7XwvY7j90TzDP5LQB7xLJHEheR1RR1LHAFYOq+NvCulki91uziI6jzAf5V85pZfFPx5L5kj37QserMY4wPoMZroNI/Z/1WcB9U1aGAnkiNdxoA9LufjD4GhYj+1PM90Umo4vjP4GY4N/Iv8AvRkVzdr+z9oqgfaNVupP90Baml+AHh0r+71G9U+pINAHaad8TPBV8wWLXrVWPRWbBrprK/srxQ1ndwzg90cNXhupfs9jYW0/XDu7LJH/AFrlL74ZfETws5uNLlmkVDndaSkfp3oA+pxRXzL4f+MXjDw7cLZ+IrVrtF4YTJskH417P4H+I/hvxVGqWl0ILrAzBKcNn29aAOzopFOaWgAooooAKKKKACiiigAooooAKKKKACiiigAopKpa3qllo9hLfahcJBBGMszGgTaSuy47BQSWAA6k15946+K/h7w5vtoZDf3o48uE5Cn3PSvMPHvxM1rxbfHR/Dcc8Nq52gRj95L9fQVueAfgr5gS/wDFMrFj8wtlPP8AwI1VrHnTxc6suSgvmcvqfxC8feMLo22kRTQxt0jtUJOPdqtaV8HfGWtYn1a7S1D/ADfv5S7fkOlfQmjaPpuk2q22nWcNtGvZFArQxRcI4Dm1rSueLaf8BdNUA3uszu/cRxjH61qJ8D/Cyrhri7J9civVcUUuZm6wVBfZPIrv4E+H5FPk6jdwntwGrm9V+A+pQkyaTq8Um37qyAqx/HpX0DRgUczFLAUJdD5als/iZ4ElMg+2iBDklSZYj9a7Lwb8ch5i2via0MZ6GeEZx9Vr3F40dSrqGB6gjNef+N/hX4d8RK8sEK2F4ekkQwCfcU7oweFrUdaUr+TOy0fVtO1izW7027iuYWGQyNmtCvli8sfGfwt1nzopJBbFuHTJikHuK9s+GfxF03xdbCFmW21FF+eBj973WlY2oYtTfJNWkd3RSDtS0jtCiiigAooooAKKKKACiiigAooooAKKKKACiiigAooooAKKKKACiiigAooooAKKKKACiiigAooooAKKKKACiiigAooooAKKKKACiiigAooooAKKDTSeaAFNVdT1Gz020e6v7qK3hQZLu2BXNfETx5pXg+x3XDia8cHybdTyfc+grwd5PGnxU1oqvmfZg3AGRFEKaRx18WoPkgryO98afHC1t2e18N2punBI8+ThM+w6muFWT4mePJiY/trQse37uMfjXrXgX4R6DoYSfUI11C8HJaQfIp9hXpEMMUMYjijVFHACjAp3SMFh61fWrKy7I+ftI+BWr3G2TV9VhhJ+8q5dh+PSuls/gRoEYH2jU7uY98KBXr+BRilzM3jgKC6HlTfA/wAK7f8AX3YPrkVnX/wF0l1Js9YuY27B0BFezYowKLsp4Kg/snzfq3wX8W6XmbR76K5xyPLkKMPz61nWXjX4h+C7kQanHcNEvWO6Q4I9mr6hxVPVNNsNTt2t760iuI26q6g0+YwlgFHWlJo8/wDA3xf0DXmS11A/2beHjEh+Rj7NXpMciyRh42DKRkEHrXivxA+CttMsl74YfyZRybdj8p+h7VyXgzx/4j8C6mNI12KaW0RtrRS53IPVTRYUcVUovlrL5n00KKy/Dmuadr+mRahplws0Mg7HlT6EetaYNSejGSkroWiijvQMKKKKACiiigAooooAKKKKACiiigAooooAKKKKACiiigAooooAKKKKACiiigAooooAKKKKACiiigAooooAKKKKACiiigAooooAKKY7BQWZgoA6muA8Z/Fzwp4bdrdrr7ZdD/llBzg+5oInUjBXkz0KivnXUP2hr6SQ/wBn6IiJ28xs02x/aG1JJB9u0SN177GxTsc31+h3PoyivNfB3xk8K6/KltNMdPuW4CTcAn2NejRSLKgeNgynkEHqKR0QqwqK8WSUUmaWg0CiiigAooooAKKKKACiiigAooooAKKKKACiiigAooooAKKKKACiiigAoopD0oAD0rzn4rfFLTfCMLWVoVvNVYfLEp4j92P9KofG/wCJkfhm1Oj6TIsmqzL8xBz5Knv9a8++EvwxvPFl3/wkXiZpfsbvvCufmnP+FAGLo+h+N/itq5vLuaQWu75p5MrEg9FHevcfA/wp8MeGo0la3F/eDBM0wyAfYdq7bTrK1sLWO1s7eOCCNQqogwBVrFADY40jQJGioo6BRgCnUUUAFFFFABRRRQBh+JvCmg+IrdodU06GXI4cLhwfUGvCvH/wZ1bQnfVvCs8tzDH83lKcSxj29a+kaQ4oA+evhd8Zbuxnj0XxdvMYOxbph8yH0cV9AWlxDdQJcW8qSwyLuR1OQRXmfxc+Fdj4mgk1PS40ttVUbjtGFm9j7+9eZ/Cn4gan4G1s+HPEQlFh5nlsH627Z6j2oA+nqKitLiK6t0uIJFkikUMjKcgg1LQAUUUUAFFFFABRRRQAUUUUAFFFNLYUk4GKAKmtalaaRps2oX8yxW8KlmYmvmjxZ4g8QfFDxUmm6ZHILTfiGEH5QP77VpfGvxhdeLPEqeGdFZ5LWGXy8J/y2l6E/QdPzr1v4UeB7Xwjoqb0V9QmUGeTHIP90e1VseXUlLFVPZx+Fbh8Nfh9pfhGwRvLW51Fl/e3DDnPovoK7UUqjijFJs9GnTjTjyxQooo70hNIsWiopriKFd00iIuM5Y4rJm8WeHYW2yavaKfeQUEucVuzborPsda0u+/49L6Cb/dcGr4b8qBpp7CnpTcUueaMUDKmq6bZapZSWd/bpPBIMMrDNfOXxN8A6l4H1Rde8PyzfYVfcrp96BvQ+1fTNVr6zt720ltbqNZYZVKujDIINNM5cTho1o9mcJ8H/iFD4s00Wd4yRarAv7xe0g/vCvQ16V8vfELw5qPw28YwarpMjraPJvt5B29UNfQPgDxNa+KvDdvqlsQGYbZo88o46im11M8JXk26VT4kdDRSA8UoqTuCiiigAooooAKKKKACiiigAooooAKKKKACiiigAooooAKKKKACiiigAooooAKKKKACiiigAooooAKKKKACiiigAooooAKKKKACiiigBGrifir47tPB+knbtl1GZSIIs9P9o+1dB4u12z8OaFc6tetiKFMhe7N2A+pr5v8ADem6t8U/Hkt3fM4tw2+dv4Y0zwoqkjhxeIcLQh8TJ/AXg7W/iPr0ms6zcSrZbszTt1f/AGE9P6V9HaBo+naLp0djptskEKDACjk+59TUuj6baaXp8VhYwrDBCoVVUfrVwDBpNmmGwsaSu9X3AdaWkJwKzNW1/SdJlSPUr+C2aQEoJGxkUkdLkkrs1KK57/hNfC//AEGrP/v4KX/hNfC//Qbs/wDv4KdiPaw7nQUVz3/CaeF/+g1Z/wDfwUv/AAmnhf8A6DVn/wB/BRYPaw7nQUVz/wDwmvhb/oNWf/fwVq6ZqFpqVqLqxuI7iBiQHRsgkdaVilOL2ZarlPiD4H0jxdYNFdRiK7UfublR8yn39RXVg0Fcmi4pwjOPLJXR8r6XfeJPhP4va1uVZrZm/eR/8s5kz95fevpXwzrdh4g0iDUtPmWSKVc8dVPcGsj4leD7Lxdob2kyqt0gLW8uOVb0+hrw34Y+Jr74f+MZdE1jfHZySeXOrdIz2ce1Va55sHLB1OVv3XsfToopkbK6BlYMpGQR3FOFSeqLRRRQAUUUUAFFFFABRRRQAUUUUAFFFFABRRRQAUUUUAFFFFABRRRQAUUUUAFFFFABRRRQAUUUUAFFFFABRRRQAUUUUAHeo5pFjRndgqqMknsKf3ryf9pLxdJoPhZdKs5Cl3qOUJB5WPuf6UGdaoqcHJnC/GT4qahruqN4Z8JtILYP5ck0P3529F9B/Orvw7+BTXMUeo+LriRS/wAwtY2+b/gTVofs1+AYodOXxdqcIeeckWasPuoOC/1JzXunYUzho4f237yr8jmNK+H/AIO02MJa6DaDA5LLuJ/On6l4E8I6hH5dzoNkwPom0/pXQySxxKWkdUUdSxwKSCeG4UtDKki+qnNB3ezhtZHhXxC+A9u0Ul94TuGjlX5vsspyG+jdq5n4VfEvWfBmtf8ACOeKBM1iH8tvO+/btn9Vr6f4/GvIP2ivAUOs6FJ4i0+ALqNmu6XaOZY++fcUHFWw3sv3lHTyPWrW4iuoI7i3kWSKRQysvIINT14l+y94uk1LSbjw3eyl5rNfMgLHkx5xj8DXttI7KFVVYKQUUUUGoUUUUAFFFFABRRRQAUUUUAFFFFABRRRQAUVynj/x5ongtLf+1GkMlwTsjjXJwO9X/CnirRfE1kt1pN7FMP4kz8yfUUAblFJmloAKKKKAA9K4/wCK3jKDwd4ZlvCVa8kyltHnq3r9BXXOwVSWOBjk+lfKvxB1W8+JXxPj0zTmaS2WbyLcDoFB5f8ArQBZ+Dvgu88d+JpvEWvF5bCOXfKzf8t5Ou0ew4zX09bwxQQpDCixxou1VUYAHtWf4V0Wz8P6Da6TYoFigQLkD7x7sfqa1cYoAAKKO1JmgBaaWwMnAFcv4z8e+HfCts0upX8SuBwgOTmvnH4kftAatq3m2Wgp9ktj8vmZ5I9vStIUpTMp1owPobxv8SPDXhO2d769R5R0iQ5bNcr4F+OvhrxFetZ3WLCQthC7fKfxr47vr6/1S6Mt1cS3EzH+JiSa7v4d/CfxV4nuI5YraW0ts5MzAriul4eMV7zOZYicn7qPt+1uIbqISwSJJGwyGU5BqYVxPgPQIfAfh77LfarJctgEtK+cfTNaGneNNGu7trdZwpzhS3Gawjh6k05QV0dDrwjZSdmdNRTIpEkUNGwZT0INPrE2uIQK8r+O3w5j8S6U+s6XCF1a2TcQo/16DqD7+n5V6r9aQjIoA8A/Zz8eSwXP/CH6xI2MkWjOfun+5/hXv4r5n/aA8KSeGPFMPibSVMNvcybyU4Eco5/Wvcfhd4mj8WeDrPVAw88Dyrlf7si9fz4P40AdRRRRQAUUUUAFFFFABRRRQAlcB8cPFX/CN+EZI7eQLe3mYocHlR3b8K76vmX4w6hceLfiimi2ZLpDKtrEo7tnDH86pHHjarp07Ld6HRfs4eDxM0niu/jzgmO03Dqf4n/p+de8CqPh/S4NG0S00u2UCK2iWNcd8Dk/ieav4pNmuGoqjTURR0ooFFI3EJxXH+O/GkOhsmn2MRvNVm4ihXnHua1/Gmtw+H/D11qcx/1aHYP7zdhXK/Cnw7I0TeKdZHm6lffOu8Z8tD0A9KZz1ZycvZw3KNn4J1/xI4vvFer3EaNytrbttVRW/B8M/CEabZNMWY4+87EmuxAp1K7HHD01urnnuqfCzRnHmaVPdadMv3TFKQM/Ssy117xL4Ju47TxLm/0wttS7UfMo969UNVNU0+11Kwls7uJZIZFKsCKfqTKhbWm7MfYXdvfWsd1ayLJFIoZWB61ZryzwLc3HhLxpc+Db6Rns5h51g7dl6Fa9TzQzSjU54+YUlLSUjU5/x54ctfFHhu50u4A3Mu6Jsco46EV4P8FtdufB/j2fw/qRMcFzIYZVPRZQcK34/wCFfTGK+d/2ktAOl+JLPxHZqUF2AJGXtKmMH8Rj8qqLPNx0HBqvHdH0QpyuRS1zfw21xfEHgvT9RzmRowko9HHBrpBUnoQkpRUkFFFFBQUUUUAFFFFABRRRQAUUUUAFFFFABRRRQAUUUUAFFFFABRRRQAUUUUAFFFFABRRRQAUUUUAFFFFABRRRQAUUUUAFFFFABSE0d6yfGGqponhrUNUkIAt4Sw/3ug/UihEylyxbPCv2g/E02t+JYfDGnlpIrdwGVefMlPAH4V6/8LvCkPhPwtBZBV+1SDzLl+7Oeo+g6fhXi3wG0d/Efj6bXb5TJHaEzsW5BkJ+X8uv4V9KrVN6Hn4OHtJSrS67AvFLRRUnpCNXz1+1L/yMOk/9e7/zFfQxrxX42aD/AMJJ8SPDui+f5H2iCUb8ZxjB/pTjucWPi5UbLyPn+tXwrptrq2sR2V5fpYQsrEzOOBgdK9iHwCX/AKDn/kOj/hQQ/wCg6P8Av3WnMjxo4CunrE5B/h/4cVGYeNbQkDONvWvOpkCTOituCsQCO4zXuf8AwoEf9Bwf9+6P+FBD/oOf+Q6Lo0ngastoW+Z4SRX1F+zr/wAkztP+u0v/AKGa469+BAt7Saca5ny0LY8vrgV2X7O3/JNLUf8ATaX/ANDNTJpo3wGHqUa3vqx6NRRRzUHtiEZrxn9o/wAHLdaaviexi/f2+Fudo+8n978K9oqvqVpBfWU1ncxh4ZkKOp7gjmmmY16SqwcWea/s9+LG1rwydJu5N93p+EBJ5aP+E/0/CvURzXy54Pmn8AfF9tPncrCtwbaQn+JGPyt/I/jX1GvTinIwwNVzp8st1oLRRQelSdomeelLXMfEyz8QX/g+7tvDExi1Rmj8pg4TADgtyeOma8f/AO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Hor54/4RT46f8AQVk/8DI6P+EU+On/AEFZP/AyOgD6Hor54/4RT46f9BWT/wADI6P+EU+On/QVk/8AAyOgD6GJr5X/AGhrqXWPi5HpisWSFYoUHoWxurov+EU+Oh4/tST/AMDI6831u21zRPiZbf8ACVSF9QWeKSVi4bKnGORxQcGYfw0vM+w9HsYtO0q00+BQsVtCkSAeigCrRFCEMoYYwelBoO6OiR458TNG8U+LviNbaFHJd2fh+JAZJomKhyQCc+vXH4Vy+npqHw5+NGm+HdP1W4vdPvhGskUjlsBiw6eowDXoPxh+Iv8Awioh0fS4vtGtXY/dqfuxg8An3rI+FfgcQ66PFvivVre912XJiiEqt5RIx+eDjApnmzipVeWD1PYAcmmXMMdxbSQSqGjkUqwPcEYNPHUfSnE8UHpNXR8o/DNn8M/HxNPU4Q3klqR6h8gfzFfV9fHWvxanrXxpvl8Oti/l1Am3YMFww75PTGK77/hFPjp/0FZP/AyOhnBgHpJeZ9D0V88f8Ip8dP8AoKyf+BkdH/CKfHT/AKCsn/gZHSPQPoeivnj/AIRT46f9BWT/AMDI6P8AhFPjp/0FZP8AwMjoA+h6K+eP+EU+On/QVk/8DI6P+EU+On/QVk/8DI6APoeivnj/AIRT46f9BWT/AMDI6P8AhFPjp/0FZP8AwMjoA+h6K+eP+EU+On/QVk/8DI6P+EU+On/QVk/8DI6APoeivnj/AIRT46f9BWT/AMDI6P8AhFPjp/0FZP8AwMjoA+h6K+eP+EU+On/QVk/8DI6P+EU+On/QVk/8DI6APTPiv8PLPxxZxM0zW99bgiGTtj0NfOuteHfGHw71gXK/aLYo3yXMBOxh7/4Gu9/4RX46d9Uk/wDAyOsPxno/xQ03R5W8Sa1ELUrykt5GS3sB1JoA6/4d/HKGfyrHxVGIpOgukHyn/eFe16df2eoWqXNlcRzxMMq6NkGvhWTy2jjVUYSc7znhueMV678C9D+IP26O80+aSx0osN5uc7HH+yv9aAPpcUGmx7tg3cnHP1pxoA4X45eIf+Ed+Ht9NE+25ux9lg9cv1P/AHyGrz39lnw2r/bfFFzHliTDASP++iP5VR/au1ZpNX0rRUb5YYmndc9WbhT+Qb869j+FujroXgTStP27XECvL7ueSaAOmAoPQ0tB6UAc94u8YaH4YtGm1S9jiIHCZ5NfOvxJ/aEv77zbLw3GbaEkjzT976iud/anmmb4jTxGRygHC5OPyrj/AIe/D/XvG1yY9Lg/coQryt91c+9dtOlFR5pHDUrScuWJgapqepazeNcX1zNczuerHJNdb4C+FvifxXOhhtJLe2PWWRcACvoj4efAjw/oMcd1q4+23S/MQw+VT7V1HiLxhY6Gh0/S7ZRJGNowuAK2pudaXs6K1M5QjTXPVZzHgb4N+FPCMCXmsmO7uVGSZOVB9hXXJ450S0u1sreILAPlDqMAV5nrWu6jq0pe6nYjsoPArLr2aORxcb1ndnm1c1af7paHumrWGl+KrEbbjdxkFT0rzjxD4J1PS2aS3BmiB6r1FYmj6zqGlzCSzmdeeVzkGvW/BevXWs22LyzZePvEcGsalPEZZrF3h2NYTo4/4laR5voXizVtFlEbu7xjgo/Ye1ek+HPGmm6oqo7CGY/wsak8QeD9L1VWfy/KlP8AEorx7U7NtM1qS1VzmOTAI+tOMMLmabStMUpYjANJu8T6GRgy7lOQaWs3w0xbRLVmOSYxWlXzU48snE96EuaKZzXxL8PR+JvBl/pjqDI0ZaE/3XHINeJfsxa9Jpniu98NXTFEu1LIh/hlTgj6kfyr6SPSvlPxvC3g747m6h/dx/bI7lT0+WT736lqko+rKKZBIs0Mcy8q6hh9CKfQAUUUUAFFFFABRRRQBQ1y9Gm6Le6g3S2t3l5/2VJr53+ANi2tfEmbVLjMgtlack/3icA/nXsfxru2s/hjrMinDNGkY/4E6g/oTXC/ssWijTtXvSMMZVjB9sZ/nVLY83Ee/iYR6LU9uFFFFSekFFFFAHmvxpLX15oWhbiEvLpd34GvRYEWKFYkUKqgAAdhXnPxcP2XxR4Y1R+Ire6G5j0GTXpCHcoYdxTZzU/4sxwpaBRSOkKSlNJQB5r8aIBaXOg69HxLa3gjLDuG7fpXo1s/mW8cn95QfzFee/HKVZtL0nTF5lub9GUdzt6/zr0CyBWzhU9Qij9KfQ5qX8WVic9KBRRSOkK4T46aQurfDy++XMlqRPH9Rwf0Jru6oeIbcXWh39swyJbaRPzU009TOtFTg4s8j/Zc1QyaVqWkO2fJkEsY9jwf1xXtY6V82fs3zmz+Il3Y54lt5I/xU5/pX0kKctzmy+blRV+gtFFFSdoUUUUAFFFFABRRRQAUUUUAFFFFABRRRQAUUUZFABRRmjNABRRRQAUUUUAFFFFABRRRQAUUUUAFFFFABRRRQAUUUUAFFFFACHrXlH7TOqNaeDrbT0bDXtxz7qo5H5la9Xr58/amuy2v6RY54jtmlx/vMR/7LTjuceOny0XY7f8AZ00kWHgNbxlxLeymQnHVRwP616ZWH4Bsxp/gzSbRVwEtk/UZ/rW6aHua4eHJSjEO9FFFI3CvMPGn/JcPCX/XGb+Ven15h40/5Lh4S/64zfypo5sT8K9V+Z6eKKKKR0hR3oo70AU9Y/5BN1/1xb+VcJ+zt/yTS1/67y/+hmu71j/kE3X/AFxb+VcJ+zt/yTS1/wCu8v8A6GafQ5p/x4+jPRqWkpaR0hSNS0hoA+dv2mdM+w+K7DWoV2/aYgGb/bQ/4Yr2/wACaiNW8IaXqGcmW3XcfccH9RXn37T1mJfBtneEcwXQH/fQ/wDrVrfs73huvhtboTn7PPJEPpwf/Zqp6o82l7mLlFbNXPRqD0ooqT0hoWnUUUAFFFFABRRRQAUUUUAFFFFABRRRQAUUUUAFFFFABRRRQAUUUUAFFFFABRRRQAUUUUAFFFFABRRRQAUUUUAIa+d/2rdAkh1PTvEsCHY6+TMQOjD7pNfRJrF8aeH7PxP4dutHvlykyEK3dG7EU0YYml7Wm4oxPg14oh8UeBbG48wG6t0FvcrnkOoxn8Rg/jXZEZr5I0HUvEPwf8dTW13C72zNtmj/AIJ07MvvX014P8WaH4o05LzS7xJMgboycOh9CKDHCYhTXJL4kcv44+Eei+LfEMutX9/exzSKq7Y2G1QoAGPyqjovwR0DS9XtNSh1TUnktZkmRWcYJUggH8q9VBoLAdaRs8PTcua2o0DBrnviN4kt/C/hG+1SaQK6xlIVzy0h6Y/n+FXPE3iPR/D2nveatexwRqCcE/M3sBXzD448Ta58V/FsGlaXBILNX228I6Ad5HpmWJxKpx5Vuzc/Zi0WbVvHF34luFJjtVchj0Mj5H8ia+mq5n4b+FbXwj4Yt9KtwDIBvnkxy7nqa6agvC0nSppPcKKKKR0hRRRQAUUUUAFFFFABRRRQAUUUUAFFFFAHmfxu+IVx4Ltba2sLcSXl2pZJGHyoM4/OvBLPT/GXxI1oyYuL12PzSPkRxj+QFfVvifwvofiSKKLWdPjulhOULcEfiKvaVpdhpVmtnp1pFbQKMBI1xQB5r8PPgzo2hCO81jbqF8MEBh8iH6d69TjjWNAkahVUYAAwBTx0ooABQaKKAPlb4tn+2fjsLB/mX7VbWv4Er/8AFGvqaBfLhRP7qgfpXyxf/vv2jl3/APQXi/Tbj+VfVQoAKKKDQB8XftTf8lLua9T/AGMQP+EV1j1+0R/yavLP2pv+Sl3H0r1P9jH/AJFTWP8Ar4j/AJNXbU/go4Kf8Znd658U9B0TxrN4a1aTyHUKVkPQ5Hetu+0jQfFFmLm3aKQMPlkjIr5U/aoP/F2Lzt+7T+Vcx4H+JHifwncIbG+keAdYXOVxRTpyilOm7MdSrGTcJq6PpDxL4I1HTWaS3Uzw9iOtY+k+H9T1Kfy4bduvLEcCuh+FXxq0jxfcQaTewm21CU7VU8hzivT764sdHtGuGRY19h1NehLPquHpNVFqupxvK6M5c0Xocv4b8A2VkEmvj5sg5wegNbmpa1pejQeWGQMOiLXG+IPGt1dExWI8qPpnvXJzTSzSGSWRnY9Sa/Ps24snUk1T18zqj7OirU0e0+HtR/tTTvte3aCxArxfxh/yNd1/12r1f4d/8i1H/vmvJ/F3/I2Xf/Xb+tfccJ1JVIc8t3E5c2d6UG+57T4Y/wCQDaf9cxWnWZ4Y/wCQDaf9cxWnXBW/iS9T1qX8OPoB6V84ftX2Ij8TaTqAGDNaNET/ALrE/wDs9fR5rwb9rhVNt4cfvvuB+GI6yND13wFeG/8ABukXZOTJaof0x/StyuQ+DDFvhfoBP/PqB+prr6ACiiigAooooAKKKKAPOf2h2ZfhndAdGmiB/wC+qyv2YlA8G3bdzdHP5Vu/H23M/wAL9TYDJiMT/wDkRR/Wua/ZcuA/hrU4M8x3I4+q1S2PNl/vi9D2MUUCipPSCiiigDlPiloLeIPClxbQ/wDHxGPNh/3hyKj+F/iRNe8PRLMwW+th5VxGeoYd6616838W+F9T0fXH8U+E/lmbm6tR92Udzj1pnNUi4T9ovmekg80tcP4a+Imj35FtqLHTr1eHim+Xmuvhv7OZN8d1Ey+ocUWNY1YSV0ywelNkdY0Z3YBQMkmsnWPEuiaXE0l5qFumBnG4ZrgNU1/XPHcp0rw3DLa6a/yzXjLjcvfFFialeMdFqxbV28cfFBbyL5tK0UbUbs0h6/yr1btisfwloNl4d0eLTrOMBVGXbHLt6mtmhhRg4q73YUUUUjYKZKAyMrdCDT6r6jKLexuJj0SNmP4AmgUtmfNPwWJX41qq/dMl0D/3y9fTwr5m+AsZuvizJdLyIxPIT9cj+tfTIqpHBlv8N+oUUUVJ6AUUUUAFFFFABRRRQAUUUUAFFFFACGuB+I3xR8P+EA1vJJ9sv8cW8RyR9T2rF+PnxHPhexGjaTIP7WuUyWHPkp6/U1538JvhPeeLJP8AhIfE8syWcrbwpJ3zn1z6UHDWxE3L2dJXffsVtT+MXjvX7hotFt/s6E4CQxlz+dVxefGVx9oWPWNp5zsOK+mdA8P6PodqttpOnQWsajHyIMn6nqa0+KdyVg6j1lNnyxYfFv4g+HbgR6vA00anBS4iKn869g+HPxc8P+K5Es5m+wag3SGU4DH/AGT3ruNZ0fS9YtjbalYwXUZGMSIDj6elfP8A8XPg4+ixvr/hTzTBEd8lsD80X+0p64oJlCvh/eT5kfSAIPQ0teK/s/fEqTWlXw3rk2b+IfuJWPMoHY+9e1UM7aNWNWHNEKKKKRqFFFFABRRRQAUUUUAFFFFABRRRQAUUUUAFFFFAAa+a/wBpUl/iNZq3QWMY/DzHr6UNfOP7UELR+NtPugMB7FVB9xI5/qKqO5wZj/BPoLQxjRrIDp9nT/0EVcrN8LTLceHNOmXkNbJ/6CK0qlnbD4UFFFFBQV5h40/5Lh4S/wCuM38q9PrzDxp/yXDwl/1xm/lTRzYn4V6r8z08UUCikdIUd6KO9AFPWf8AkE3X/XF/5Vwn7O3/ACTS1/67y/8AoZru9Y/5BN1/1xb+VcJ+zt/yTS1/67zf+hmn0Oaf8ePoz0bvS0nelpHSFBooPSgDzf8AaMUN8N5t3a4jI/WqH7MLH/hBLpewvnP/AI6tT/tK3CxfD9Ys4aW7THuBnNL+zTAYvh4zsOZbyRh9Nqj+lV0PO/5jPken0UUVJ6IUUUUAFFFFABRRRQAUUUUAFFFFABRRRQAUUUUAFFFFABRRRQAUUUUAFFFFABRRRQAUUUUAFFFFABRRRQAUUUUAHekNLQaAOa8eeDdH8YaabTUrcb1/1Uyj50PtXz9r/wALPHXg6+a+8Oyz3MKnKyWzHcB7ivqbtSU7nNWwsKrvsz5Vsviz8R9JX7PeQtKU4/ewEGnXfxe+IepDyLS38otx+6gLGvqC4s7W5/4+LaGX/fQH+dFvY2duc29pBF/uRgfyoMPqlXb2mh8u6P8ADn4heOL5LrXHuIIG5Mt0SOPYV738PPAOi+C7ER2MXmXTj99cOPmY+3oK6/HNFI2o4WNJ827EHanUlLQdQUUUUAFFFFABRRRQAUUUUAFFFFABRRRQAUUUUAFFFFABRRRQAUGig0AfKviv/iXftFh24X+1rds+xKZP86+qVIIyK+Yf2k7STS/iVbapCNonhSVT/toxz/7LX0h4fvYtR0SyvoWzHPArqfYigC/SGlpDSA8y+LHwk0jxtvvdxgv8fK46H61D+z34I1PwPpuq2GpYPmTo0bjowANb2v8AimfSdcaBkDw/yrc0bxFp+pKPLlCuR90nmuSnm1GpN0ebVGEeTnv1Pkb9qn/krF5/1zT+VeT19o/GD4Paf42uJNWgmMGoFQAR0bHrXzD45+G/ibwnPIL2yd4FPEyDKmvco1YuNjkrUpc3MT/AT/krGh/9d/6V9jfEn/kBD/er46+AwI+LGhgjB8/p+FfYvxI/5AS/71eTn/8Au0/Q1o/wmeVUdxV3TdLvNQkCW8LNzyfSu68P+CYYds1+29hzt7CvzTB5XXxT9xadzGFKUzV+HgI8Nx5GPmNeS+LDnxZef9dzXu9rHDDAI4FVUXgAV4P4pP8AxVd7/wBfBr9o4Wpeyi4domGbK1OC8z2zwx/yAbT/AK5itOszwx/yAbT/AK5itOvNrfxJep61L+GvQD0r5/8A2t7gNceH7QH5kWaTH+8UH/stfQB6V8vftFXZ1r4qwaVA2fs8UVqAP77MW/8AZxWRoe8/CiA2vw50KBuCtqv9TXUVT0W2Wz0iztQuPKhRMfQVcoAKKKKACiiigAooooAwfH1h/afgvV7HbuaS1faPVgMj9QK8X/Zh1D7P4i1LSpGwZot6L6sp5/SvoRlDKQeQeor5cbf4B+NBZtyW8d1n6wuf8DVI83Ge5VhV+R9SjpRTYnWSNZEIKsAQR3FOqT0goNFV9QuI7S0lupW2xxKWYn0oQm7K5M7ooy7BR7nFRfabb/n4i/77FfLfxD+JGs69qc0drcvbWSsVREOCQO9cadV1P/n/ALj/AL+Gq5TyamaxjKyVz641/wANeGNby1/b2zP/AHwwDD8a5uT4Z6CT+51y9hX+6lxx/Ovmv+1dS/5/7j/v4aP7V1L/AJ/7j/v4afKYSzClLeB9P6f8O/CdvKJLmT7c46GeXOP1rsbIafZwLBam3hjXoFYAV8X/ANq6l/z/ANx/38NH9q6l/wA/1x/38NHKOOZQhtA+2UnhY4WaNj7MKfXxXYeItasZ1mt9SuFdenzk19F/BPx1J4p06SzvyPt1sBk/3x60nE7cNmEK8uW1melYoooqT0ArmvidqS6V4F1e8ZgCLcovuW+X+tdLXjH7T+vLb6PY6BFIPMuXM0oB/gXgfmSfyprc58VU9nRkzH/ZZ05n1PVtUYcJEsIJ9WOf6V7+Olee/ATRTo/gC3klTbNesZ2yOcHoK9CHSh7k4Kn7OjFBRSN0qpd6lp9i6reXsFuzDKiSQLkfjSOouUVmf8JBof8A0FrL/v8ALR/wkGh/9Bay/wC/y0AadFZn/CQaH/0FrL/v8tH/AAkGh/8AQWsv+/y0AadFZn/CQaH/ANBay/7/AC0f8JBof/QWsv8Av8tAGnRWZ/wkGh/9Bay/7/LR/wAJBof/AEFrL/v8tAGmelVNWvIdP025vp2CxwRs7E9gBVf/AISDQ/8AoLWX/f5a4j43+ItNX4aatHZ6lbSSzR+VtjlBOG4NNGdWXLBy7HiPgTTrn4nfFiW91Hc1uZDc3AJ+7GDhU/kPwNfWVrDHb28cMKKkcahVUDAAFeG/sjWKDStb1LaN7zpBn2Vc/wDs1e7joaDlwELU+d7sDjFYGpeLNC0/xHa6Dc3irqN0P3UQGSev+FW/FNhd6nodzY2N81jcSrhJ1HKV86HQLzw7+0DoNjf6nJqU7skzTPnPO8Y5+lI1xFaVO1lufTw6ih1Vo2RlDKRgg9xS0HpQdB8o/GjQZvAPxFt9Y0cmCGZ/tNuV/gcH5l+lfTXhPV4de8OafrEHCXUCSYz90kZI/CvL/wBqyxjm8D2d7t/eW92uD3wwIx+tWP2c/EFhH8Nba1vtQt4ZIJpFCySAHG4kdfrTZ59BeyxEqa2ep653pazP+Eg0P/oLWX/f5aP+Eg0P/oLWX/f5aR6Jp0Vmf8JBof8A0FrL/v8ALR/wkGh/9Bay/wC/y0AadFZn/CQaH/0FrL/v8tH/AAkGh/8AQWsv+/y0AadFZn/CQaH/ANBay/7/AC0f8JBof/QWsv8Av8tAGnWf4j1EaRoV5qZiaUW0Rk2L1bHamf8ACQaH/wBBay/7/LTZtc0CWJo5NUsXRhhlMykEUAeN+E/j5HNqRh8RaaLe2dsJLCd3l8/xD0+le1aNq+naxZpeabdxXUL9GjYGvFviJ8MfCeqGS+8OaxYWV0csYDMvlsfb0rybS9Z8SeBdaZLO8aKSM/MivujcfyoA+0aK8k+Hnxo0fWvLstbC6ffHgOT+7c/XtXq8Esc0SyRyK6MMhlOQRQBJRRRQAV4l+1Ppxk07SNUVeI5Hhc/7wBH8jXth61x/xg0U654C1G1Rd00S+fF/vLz/ACzTW5zYuHPRkiL4I6kNS+HGmPu3PCphf6r/APrrta8G/Zi13y57/wAPTNgt+/iUnuOGH9fwr3kdKGLCVOekhaKO9FI6grzDxp/yXDwl/wBcZv5V6fXl3jiRI/jb4TeRgqiGbJJwOlNHNivhXqvzPUBS8VU/tCx/5+4f++xR9vsf+fyH/vsUjo5l3LfFHeqn2+x/5+4f++xR/aFj/wA/UP8A32KBcy7hrH/IKuv+uLfyrg/2dv8Akmlt/wBd5f8A0M12WrX9k2l3QF1Dnym/jHpXG/s7/wDJNbb/AK7y/wDoZp9Dnk068bdj0alpKWkdQUhpaa/AzQB4Z+1NqS40jSVb5vmncex4H8jXo/we05tM+Hmk27rh2h8xvqxyP0xXhXji5k8cfGP7Ja/vYRcLbR45GxDhj9Dgn8a+nbKGO2tYraMYSKNUUewGBVPY83C/vK86nTYmoooqT0gooooAKKKKACiiigAooooAKKKKAA0hpTSP0oAQ9KpavqmnaTatc6lew2sKjJaRwBXN/FDx1p3gnRjcTkS3kuVt4AeXPqfYV89WNj43+LmuvO8kn2YNy7EiKIegoOStilB8sVeR654g+PPhLT5WjsY7rUSDgmNdoz9T1rBH7RVjv+bw/c7PaRc1ueGPgR4YsYkbVXl1Cb+IFtq59q6VvhT4FaLyzokeP945pmPLi5K90jF8NfHDwfqsixXUk2myscATr8v/AH0OK9KsLy1vrZLizuI54mGQ8bZBFeP+LfgJod5E8ug3EllNztjc7kP9a8wsNT8bfCPxEttdCU2pbLRMSYpl9VPY0B9YrUX++Wnc+tzSjpXPeBvFWneLtCi1TT5AQQBJGT80bdwa6EdKR3xkpK6CiiigoKKKKACiiigAooooAKKKKACiiigAooooAKKKKACiiigAooooAKKKKACiiigAooooAKKKKACiiigAooooAKKKKACiiigAooooAKKKKACkNLRQB45+1JoLXvhO01qFN0lhNtkOOkb8E/8AfW2tP9m7XxqvgNLCR8z6cxhIJ52fw/pXoHiTS4Na0K80m5AMV1C0Z9sjg/gcGvmX4WavcfD74nTaTqRMUEkptrgHoOflagD6qpDSIQcMCCCODTqAOE8ceGbq+umvbYhjjlTXByR3dhNhlkhcdOMV7sfzrO1XRrHUoys8K5P8QHNfNZjkCrydWi7SOepQvqjzvQvGV7Z7Y7r9/H+ors7fUNC8R2hhuVhlDDBjlArldf8ABNzblpbL94n93uK5RlurKbnfE6n6V5dLMcdlsuWsrx8/8zJTnT+LY6dfg7oNp41sPE2jt9ke2k8x4xyHP9K9C1XToNShWG45QHOPWvOtB8Z3lmVjusyx/rWprPjoGHZYphyOWPavcefYSvRbqP5Giq0+U6mSTStDtTzHEFHTua4zxD43mn3Q6ePLX++eprlL6+u7+bfPKzsexNaGieG9Q1JgVjKJ3Zq8Gtm2IxT9lhY2j5GbqylpFHffDueW48PCSdy7mVuTXC3PhXUtW8U3sqxmOHzyd7elemeGtLGkaUtmG3YYkn3NaaqozgAV93k+JrYLDqP2mrDq4SNeMVPoV9KtfsdhFbbt3lqFz61aooNNtyd2dcVZWRX1O7isNPnvJ2CRQxl2J6AAV8ufDK3m8bfGltUmUtELh7yTPZQcIPwyv5V6X+0r4sXS/Di+H7WXF1f8SYPKx9/zp/7M/hZtJ8Ly65dR7bnUmBjyOREvT8zn9KQz10UUUUAFFFFABRRRQAUUUUAJ2rxP9pjw001rbeJbZMtB+7uMD+Hsa9s7VS1nT7fVNNuNPuoxJDOhRlPoRTTMMRR9rTcThvgP4qXX/CEVlPJm+08CGQE8sg+635cfhXo1fK9vJqnwp+I7LIGa3DYPpNATwR/nqDX0zoup2ur6bBqFjKJIJkDKw/lTaMMFXco8kviRfFc58TmZPAGtsvDC0fBrox0rI8ZadNq/hfUdMtyoluYGjQseMmpW511E+Ro+Lj1or1YfA3xOR/x8Wn/fdH/CjPE//Pxaf991rdHy/wBSrfynlNFerf8ACjPE/wDz8Wn/AH3R/wAKM8T/APPxaf8AfdHMg+pV/wCVnlNFerf8KM8T/wDPxaf990f8KM8T/wDPxaf990cyD6lX/lZ5TXqf7NDN/wAJ3KoJwbVuKf8A8KM8T/8APxaf9912Xwg+Gus+E/E76lfywPEYGjARsnJpNqx0YXC1YVotxPYe1JR2pMkCsz6MivLiK1tpLm4cJHGpZmJ6AV8vTvdfE34tfIGa2eUBfRIEP9f5mu3/AGhPHKrE3hXS5t0r4+1sp6D+5W/8AvBbeH9BOsX0W2/v1DAMOY4+w+p6/lVbHl1pfWKypLZbnplpBHa2sVvEoWOJQigdgKmpB0pak9NK2gjV558U/hlD481GzvJdWksjaxGMKsQfdk5z1FeiUUDPCv8Ahna0/wChnn/8Bh/8VR/wztaf9DPP/wCAw/8Aiq91ooA8J/4Z2s/+hnn/APAYf/FUf8M7Wn/Qzz/+Aw/+Kr3aigDwr/hna0/6Gef/AMBh/wDFUf8ADO1p/wBDPP8A+Aw/+Kr3WigDwn/hna0/6Gef/wABh/8AFUf8M7Wf/Qzz/wDgMP8A4qvdqKAPCT+ztZ/9DNP/AOAw/wAaxPHPwOi0HwrqGr2+uTXT2sRl8owBdwHXnNfSBqtqlnFqGnXFlOoaOeMowPoRimiKkeaDR4f+yPqEZ03W9LLDzFmScD1DLt4/75r3ha+SfCN9dfC34tzWt+GW3WU282ejRMcq/wCWD+dfWVjcQ3VrHc28iyRSKGRlPBBoOTAz9zke6Ja8C+IP/Jznh/8A64xf+1K9+rMutB0a61eLV7jTbeS/iAEc7L86gZxg/iaR0V6TqRSTNKg96KbK6RxNJIwVFBLEngCg2PHP2rr+OHwXZWG4eZc3QO3vtUE5/MCuJ+GXwZj8VeEbXXLjWJbI3DPiIQBuAxAOc98ZrJ+LmuXHxE+JNvpOj5mhikFtbY6MxPzN9K+n/DGlQaF4fsdItx+7tYFiB9cDGaZ51D97iJVFtseOf8M7Wf8A0M8//gMP8aP+GdrT/oZ5/wDwGH/xVe60tI9E8J/4Z2s/+hnn/wDAYf8AxVL/AMM7Wn/Qzz/+Aw/+Kr3WigDwr/hna0/6Gef/AMBh/wDFUn/DO1p/0M8//gMP/iq92ooA8J/4Z2s/+hnn/wDAYf8AxVL/AMM7Wn/Qzz/+Aw/+Kr3WigDwr/hna0/6Gef/AMBh/wDFUh/Z3tB/zM0//gKP/iq92rN8UXF7aeHr+506HzruOFmiT1bFAHg3iL4L+HPD9k13qvjRreMDOGtxub2A3c15DqH2G11CWPSZpbq3KlFeaIKTnjOAa6WDSfHHxB15xJFd3M2752lBWOL8+BXt3w7+Dei6D5d5rG3Ub4c4I/dofp3oA8a+H3wt8ReKpEuDCbGwJ5nlGMj/AGR3r6d8EeG4PC2hpplvd3FyF5LzvuOfb0HtW5HGkcYjjRURRgKowBTqACiiigBKbIqujIwDKwwQe4p9JigD5a8VW938OPist/bIRAs3nxDs8bH5l/Uj8a+mtHv7bVNMt9Qs5BJBPGHRh6EVxfxs8Hf8JR4aaW1jzqNmDJBgcuB1X8a89/Z+8b/2dc/8Ipqshjjdz9mZ+Njd0NVueXTf1as4S+GWx9AilpE5HWlqT1ANfPf7UMkkfiTSHjdkYW74ZTgjkV9Bt0ryv4z/AA+1bxjqtjc6fLAiwRMjb2wckj/CqiceOpyqUXGO585/b77/AJ/bn/v63+NH2++/5/Ln/v63+Nenf8KN8T/8/Fp/33R/wozxP/z8Wn/fdXdHhfVcQ+jPMft99/z+XP8A39b/ABo+333/AD+XP/f1v8a9O/4UZ4n/AOfi0/77o/4UZ4n/AOfi0/77oug+q4jszzE318Rg3lxj/rq1fTP7Ov8AyTO1/wCu0v8A6Ga80/4UZ4n/AOfi0/77r2X4U+Hbvwt4Qh0m+dGmSR2JQ5HLEj+dTJqx3ZfQqwq3mjraUUgpRUHtiGuL+MXipfC/g+4mjkC3twphth3DH+L8OtdZqF1BY2ct3cyLHDEpd2Y4AAr5h8V6pqXxQ+IMNjp4Y24k8u3XsiZ5c1SRxYyv7OPLHdnUfs0eGmnvrrxNdJlI8xW5Pdj94178OtZfhbRrXw/odrpNmoEVvGFBxyx7k/U1qik2a4Wj7Gmo9QooopHQFFFV7y6t7O3e4up0hiQZZnbAFAFisfxL4j0fw7Ytd6texwIBwCfmb6CvKviJ8cbOzMlj4XVbuccG5I+Rfp615Lp2meMviRrJkAuLxmb5pXJEaD69BTsB9AeBvi1ofivxK2i21tcQSMCYXkxiTHX6V6OOlea/Cv4Vaf4PmXUrmb7XqZXbvxhY89QK9KHSkAUUUUAFFFFAAarajdQ2NjNeXDBYoULsT6AVZNec/tD6q+l/DG98tir3Lrbgjrg9f5U0Z1Z8kHLseFsuqfFz4rFA7i2Zzg9oLdT1H1/ma+pvDmjafoOkwaZptukMEKgAKOvufU15H+ybo0cPh/UtcZQZbicW6nuFQZP5lh+Ve30M5MFT9z2j3YVGssbNtEiFvQNXL/FW58Q2/g64Hhm1muNRlcRIIlyyKc5b9P1rxLxn4c8SeDPCtp4ok8U3Q1VpF863aTkFj0x3x3pG1au6b+G59M1z/jvwrpvi7QZtL1CJSWBMMuPmifsRUvgfUrrV/CGk6peR7Li5tI5ZFxj5ioJrbpmvu1I67M+T/hrq+o/DX4nPo2pOUtZJvs9ypOFIJ4evrBSGUEcgjivnD9q/R1tdc0zXIFCNcIY3I7svI/Sva/hdqbax8PtE1BmLPJaqrE92X5SfzU0HHhG6c5UX02OlooopHoBRRRQAUUUUAFFFFABRRRQAUUUUAFFFFABRRRQAUUUUAFFFFABRRRQAUUUUAFFFFABRRRQAUUUUAFFFFABRRRQAUUUUAFFFFABRTSeopw6UAFFFFACN0rwz9pTwS1xGvizTYj5kQC3YUclR0f8ACvdKivLeG6tpLe4jWSKRSrqRkEGgDy39n/x9H4g0NND1GYf2nZIFUsf9dGOh+o6H8K9WHWvln4meEdV+G/iyLXtEaRbB5N8Eq/8ALM90avbvhV8QNP8AGelqPMWLUol/fwE8n/aHqKAO5opBS0ABrK1jQ9P1KMrNCocjhgOa1aTFZVaUKseWauhNJ7nluveDLuz3SWuZo+uO9ZWk+HtR1CbakJQA4ZmHAr2cjI6U1Y0X7qqv0FeBU4bw8qnMm0uxg8NFu5y2geDbKxxLc/v5PQ9BXUwxxxoFjQKo7AU6lFe3h8JRw8eWnGxtGKitAoooNdJQGsrxTrlh4c0O51bUZQkMCk4zy57KPcmp9Z1Oy0jTpdQ1C4SC3iUszMcV8wePfFGs/FHxZBo+jwymzEm23hHf1dvw/KgBnh2x1T4r/Et7y83C1MnmTMOkcYPCivqqzt4bW2itreMJFEgRFHQADAFc18MfB1n4N8PpYw7XuXAa5lxy7f4V1dABRRRQAUUUUAFFFFABRRRQAGk2ilooA4n4seCbfxhoZVVVNQtwWt5cf+On2NeNfDLxpqPgDXJND1yOUWJk2yRt1ib+8Pavpo1wHxV+HNj4utGuLfbbapGv7uXHD+zf400zgxOHk5e1pfF+Z2un3ttf2cd3ZzJNBIoZHU5BBqyK+XPC/irxR8NNZfStUtpTaq+JLdzwP9pDX0H4P8YaH4oshPpl4hkx88LHDofcUOJph8XGro9H2OhApaRaWkdYUUUUAFFFFABSYFLVe7u7e0ga4uZo4olGWd2wAKAbsTZrzP4wfEq38NWcmmaXIs2qyLjjkQj1Pv6Cuc+JvxjjUSaV4V/fSHKtd44H+76/Wsb4W/C/UPEF6viDxT5q2rN5ixyffnPqfQVVrHm1sTKo/Z0fvD4K+AbnxBqg8T6+rvarJ5kaycmZ+uT7V9EKoAxgCo7S2gtbdLe3jWOJFAVVGABUwpNnVhsOqMLdQooopHQFFFFABRRRQAUUUUAFFFFABRRRQAYowKKKAPLvjt8OF8Xacup6airq1qhA/wCmyf3T7+leXfC34o6n4InPh7xHBPJYxvtAYfPAfbPUV9QkVxXxA+G3h3xghku4fs95j5bmIAN+I70zhr4aXN7Sk7M2fD3ivQdet0n0zUoJgw+7uAYfhWx5keP9Yv518zaz8D/GWkTtJoF7HdJ1UxymJ8e+azh4V+MSDyANTC9P9dx+dBH1urHScD6Y1zxHomi2zT6lqNvAqjPzOM/lXz98V/i9d+JQ/h7wrHNHaynY8qj55h6D0FVdK+CnjnWp1fXLtLVM5LTT+Y2PYDNex/D34V+G/CW24SP7bf8A/PeUfd/3R2oE3iK+iXKjnPgD8NG8OxDxBrMY/tOVcQxn/lip6/ia9ixSYxS0HbRpRpR5YhRRRSNQooooAKKKKACiiigAooooAbHHHHny0VcnJwMZNOoooAKKKKACiiigAooooAa1eDfHT4ezW94/irQYioLb7mKMcq398Yr3s1HLGksbRyKHRhhlIyCKaZhiKEa0OVnk3wX+JsWr28Wh65MI9QQbYpXOBMB2+tetqc14J8WvhVcWU7+IPCyOUDb5bZPvRn+8lHwy+MMlkY9I8Wb9q/Kt1jlfZx/Wm1c5KWJlRl7Ot95751FAAqtp9/Z6hardWdxHPC4yrowINWKk9FNMdiigUUDDFFFFABSY5paaSc0AKKiu7iG1heeeRY40GWZjgAVk+KfFGj+G7JrrVL2OEAfKmcu59AK+ffG/jzxB8QNSGj6LbzR2bttSGPlpP97FNI5a+LhS03fYu/F74g3Xi3UB4c8P+Y1jv2kp1uGz/KvTvgz4Ci8KaT9rvEV9TuVHmN/zzX+6Kq/CX4Y2vheFNS1MJcaq4z6rD7D1PvXpi02zHDYeTl7Wrv08hcUUUVJ6AUUUUAFeLfHbwZ4x1xnvNN1GS7sF5+wg7do+n8X417TSYFAHwjJBJY3bw31q6ugZTG4IIJBwfw612Pw80XxFrkH2XQ/FSWLg8Wxu3jOfUAcV9IeOPh/4d8WW7C+tViucfLcRDDg+/rXz146+GHifwbcm+sjJdWaHKXNvncn+8ByKAOs/4Vb8UiM/8JU//gdJS/8ACq/ip/0NT/8AgdJVr4C/EnXtU12Lwzq4N2jRny5yPnTHZvUV74OlAHzz/wAKr+Kn/Q1P/wCB0lH/AAqv4qf9DU//AIHSV9DUUAfPP/Cq/ip/0NT/APgdJR/wqv4qf9DU/wD4HSV9DUUAfPP/AAqz4qf9DU//AIHSVynxP8DeN9A8Of2hr+tNe2fnKuw3LyYY5wcGvrE1yHxg0NvEHw91OwiXdMI/NiH+0vP+NBhiY81KSOZ/Zfljk+GYVfvJeSK31wpr1Q9K+c/2VfEiWep6h4Yu38s3GJrcNx868Mv1xz/wGvovNBGDnzUUYfjHxRpfhTTU1DV3ZIHkEQZVz8xBP9DXjfx58M2d1ocnjyz1qWQO0ckdvI25DuIHyjt1r2nxh4d07xRoU2k6nGWhk5BHVGHRhXmC/A1JWitL3xTf3GmwkFLYrjj068UEYmE5+7a6O8+FGsXGveANJ1K5jWOaSHawVcDK8ZA7A4rq+1VNJ0+00vToNPsYhFbwIEjQdgKtZpnVBOMEmeGftcyp/YuiQ5HmfaXbHttxXKeBvh38QtV8KWOoaT4ge0splZooftbptG4joOBzk/jVf9oTWj4o+I0Gi6eTMloRbrs53SE8/keK+lPCelro3hrTtKXH+i26RnHcgcn880M4aD58RKS22PDf+FV/FT/oan/8DpKP+FV/FT/oan/8DpK+hqKR6J88/wDCq/ip/wBDU/8A4HSUf8Kr+Kn/AENT/wDgdJX0NRQB88/8Kr+Kn/Q1P/4HSUf8Kr+Kn/Q1P/4HSV9DUUAfPP8Awqv4qf8AQ1P/AOB0lH/Cq/ip/wBDU/8A4HSV9DUUAfPP/Cq/ip/0Nb/+B0lH/Cq/ip/0NT/+B0lfQ1FAHzz/AMKr+Kn/AENT/wDgdJR/wqv4qf8AQ1P/AOB0lfQ1FAHzz/wqv4qf9DU//gdJR/wqv4qf9DU//gdJX0NRQB88/wDCq/ip/wBDU/8A4HSUf8Kr+Kn/AENT/wDgdJX0NRQB88/8Kr+Kn/Q1P/4HSUf8Kr+Kn/Q1P/4HSV9DUUAfPP8Awqv4qf8AQ1P/AOB0lH/Cq/ip/wBDU/8A4HSV9DUUAfPP/Cq/ip/0NT/+B0lH/Cq/ip/0Nb/+B0lfQ1FAHzz/AMKr+Kn/AENT/wDgdJR/wqv4qf8AQ1P/AOB0lfQ1FAHzz/wqv4qf9DU//gdJR/wqv4qf9DU//gdJX0NRQB88/wDCq/ip/wBDU/8A4HSUf8Kr+Kn/AENT/wDgdJX0NRQB88/8Kr+Kn/Q1P/4HSUf8Kr+Kn/Q1P/4HSV9DUUAfPP8Awqv4qf8AQ1P/AOB0lH/Cq/ip/wBDU/8A4HSV9DUUAfPP/Cq/ip/0NT/+B0lH/Cq/ip/0NT/+B0lfQ1FAHzz/AMKr+Kn/AENb/wDgdJR/wqv4qf8AQ1P/AOB0lfQ1FAHzz/wqv4qf9DU//gdJR/wqv4qf9DU//gdJX0NRQBwnwf8ADfiTw3pd9b+JNSN/PNOHiYzNJtXbjGT05rux0pMc5paACiiigAooooAo67pdjrGlzadqFuk9vMu1lYfqPevmjx94D8QfDvW113w/NO1kj7o5o/vRf7Le1fUtRXMENxA8E8SSxOMMrDIIoA8n+GHxj07W44tP15ksdQwFEh4SQ/0r1qKRZYxJG6up6EHINeK/Ef4I2188mo+FZFtbgncbVz8hP+ye1ef6T4u+IXw5vBY6hDO0CH/U3SkqR/st6UAfVtFeR+Ffjt4b1BUj1eGfTZiOSV3oT9R/WvQtK8V+HdUUNYazZT57LKMigDaoqJbiFvuzRn6MDTjNGOsiD8aAH0VRvNX0yzjMl1qFtCg6l5QK47xF8XfBmjo23UheyjoluN2fx6UAd8TzXLeOPHWg+E7NpdQulafB2QIcux+navE/Ffxt8Q65IbLw5YmzR+AwG+U/gOAai8HfCPxP4quxqnieea0gc7mMxzK49AO1AGV4g17xb8WPECWFlBItoG/d26E7Ix/eY9zXvPwr+H2m+C9OyoWfUpV/f3BHP+6voK3PCfhfRvDOniy0mzWJR95zy7n1JrboAKKKKACiiigAooooAKKKKACiiigAooooAKQjmlooAwPGHhPR/FFkbfU7VWYD5JQMMv0NeEeKfhd4o8KXh1Lw/NLcQRncHhOJEHuBX0r3owOaaZy18JCtq9GfOvhj40a7pBFn4gsjdKvBYjbIPrXpug/FrwhqgVWvxaSH+CYbea3PEfgzw34gVv7S0uCSQ/8ALRV2v+YrzjXfgLpspZ9J1WaD0jmUOPzp6HPyYqj8L5kesWmuaTdKGg1G1kB9JBVsXMDDKzRkf7wr5yufgr4us3Jsb62kHby5GU1Wb4afEtPlWS5I9rw/40WQ/rddb0z6Sl1CxiGZLuBP95wKw9Y8d+FdKUm71i2BH8KtkmvDU+EvxAu/lubnaD1824LVsaT8BL6Rg2qazFEPSFCx/XFFkL6ziJfDA2PE/wAddPhVotDsZLl+gklG1Qf61wLyfED4k3vlgXDW5PQZWJB717L4b+EfhDRysklq9/MOd1w2Rn2ArurW2t7WEQ20EcMY6JGoUD8BRdB9VrVv40tOyPNPh58I9L0Epfarsv74YIBHyIfp3r1BEVUCqAAOmKAMDpTh0pNnbSowpK0UHaiiikahRRRQAUUUUAFFFFABRRRQAUUUUAFFFFABRRRQAUUUUAJijFLRQAYpMUtFAAKKKKACiiigAooooAKKKKACiiigAooooAKKKKACiiigAooooAKKKKACiiigBrKCOea86+Inwr0bxJvvLNVsdQP8aD5XPuK9HNIRTTM6lKNRWkj5ZksvH/w3vi8Pnrb56plonHvXceF/jpbMFh8QWDxP3li5B/Cvap4Ypo2jmjSRG6qwBB/CuI8S/CnwhrRaQ2Js5jzvtztyfcdKd0cLwtal/Bl8maei/EDwpqwX7Lq9uGP8LttI/Ot+HUbGYZivIH/3XBrwzWPgHcKSdL1pHHZZkxj8RmsWX4R+PbPK2t0rgdPKuGUUWQfWcRH4qZ9JG5gAz50Y/wCBCqtzrOl26lptQtowP70gFfOX/CtfiYx2mS5x73hx/OrEHwX8ZXrD7bewJ6+bKzUWQfXKz2pnreu/FTwfpSsDqS3Mg/gh+Y15n4o+NuqagWtfDtibcNwJGG5/wFa+h/AWzQq+r6vJKO8cKbf1P+Fej+GvAfhfQFU2OlxGUf8ALWUb2PvzRog5cXV391Hhfh34d+MPG18uo63LNBA5yZbgncR/sivdfA/grRPCtmI9PtwZiPnncZZvxrpAoAwKcOlJs6KGEhS13fcTFKKKKR1BRRRQAUUUUAFFFFACYpHjV1KuoZSMEEcGnUUAZOl+G9D0u+lvbDTLa3uJfvyIgBNa1FFABRRRQAUUUUABprAMpBGQRginGkNAHy38avB+oeCfGEfinRQ8dnLP5qSRj/UydSD7Hn9a9h+FHxK0vxfpsUE8qW+qooEsLHG4juvrXcatptjqunTWGo28dzbSrtdHGQa+dfH/AMF9b0O9fVfB80s8CtvWNW2yx/QjrTPNnTqYebnT1T6H0pQMZr5Y0b4ufEDw0RY6tbm7WP5cXURWTj3/APrVut+0TqTR7V8N24k6Z88nn6YosaLH0rXeh9FMwUZJx9a8l+NHxWs/D1hNpGizpPqsqlSyHIgHqff0ryzV/iP8R/Gjmw02KWCNzt2WkRBI92rqfhp8ELmW6j1bxi5K53i0DZZz1+dqDOeJnW92kvmQ/s6eBLm+1T/hMdZjYxoxa2EnV3/vV9GDpUNtbw20CQW8aRRooVUQYAHoKmHSkdlCiqMLIKKKKDYKKKKACiiigAooooAKKKKACiiigAooooAKKKKACiiigAooooAKKKKACiiigAooooAKKKKACiiigAooooAKKKKACiiigAooooAKKKKACiiigAooooAKKKKAExVTVNL07VLZrfULOG5iPVZEBq5RQB5T4l+B/hbUWaXT2l0+Q84Q5XNcJqfwF8RWxP8AZmqQTgdMkpX0jiigD5bPw2+KFj8lu9xgd4pzSDwF8V5vlka+wf705xX1LiigD5itfgr44vn3X11FEp6l5tx/Kut0D4AafE6vrGqyT+qRLtFe4UYoA5zwx4J8NeHUA0zS4UkH/LRhuf8AM10QXFKKKAAUUUUAFFFFABRRRQAUUUUAFFFFABRRRQAUUUUAFFFFACd6KWo55FiieVzhUUsfoKAH0VieEvE+leJ4LifS5jIkEnluSMYamWXizSLzxXc+G4Zib+3QvImOgGP/AIoUWI9pGyd9zeFFcP4h+KHhjRtRewkmkuJoziQQru2/Wtzwz4q0XxFpz32mXQkSMZkXoyfUUWFGtBuyZuHpRXAyfFvwfHK8Ru5SyMVbCHqDWv4b8caD4gS7fT5nYWqeZLuXGBTsJV6bejOnorz5fi94Nbpdyn6Rmum8L+KNF8SQyS6ReJP5f31HBX6iiwRrQk9GbdLRRSNQooooAKKKKACiiigAooooAKKKKACiiigAooooAKKKKACiiigAooooAKKKKACiiigAooooAKKKKACiiigAooooAKKKKACiiigAooooAKKKKACiiigAooooADRUdxKsMLyycKilmPsK5jwt488PeI9TfT9MuS9wilipGOB1osRKcYtJs6qiuU8R+PvDug60ukX9yVu2CnaBn7x4rU8Q+I9J0DSxqOp3SwQkZXPVj6AUWF7WGuuxrnrRXn+mfFrwne3qWrTTW5dtqvMmFJ+tdN4o8TaT4c0qPU9Sm220jhFdRnJIJH6CnYSrQkm09DaorgYvi34NdwrXrxg/xMhwK6LWPFOj6X4ej164uQbGQgJInIOen8qLAq1N7M3MUdq5rV/G2haXY6feXc7LFqBAgOOua6UdKC1JPZhRmuS8TfELw54d1Y6XqVw6XAQPtC54Of8ACq2kfE7wtqmp2+nWtxK09xII4wYyMk0WI9tC9rnb0UgpaRqFFFFABRRRQAUUUUAFFFFABRRRQAUUUUAFFFFABRRRQAhoxS0UAUNQ0bS9QUre6fbTg9d8YNZQ8C+EFfePD1hu9fLrpKKCHTi90VLHTbCxQJZ2cEAHTYgFWsUtFBSSWwUCiigYUUUUAFFFFABRRRQAUUUUAFFFFABRRRQAUUUUAFFFFABRRRQAUUUUAFFFFABRRRQAUUUUAFFFFABRRRQAUUUUAFFFFABRRRQAUUUUAFITS1S1y4az0a+u0+9BbySD6qpI/lQBieJvH3hbw7ci11TVIopz1iByw+o7Vo+G/Eui+IrVrjR7+G6RDhtjcqfcV5H8AvDumeJLfVfE+uWsWoXc90yjz13BR34P4V22hfDmz0HxzN4h0e7a0t5lxJZKPkPHP6/zoA6TQPE+i65e3lnpt4s81k22dR/Ackf0NbBOBmvFP2e/+R58a/8AXz/7UavRvihqVxpHgLWL+1YrPHbN5bD+E460AUdf+KHg3RdQexu9UVp0OHWIb9p9Dit7wz4j0fxHY/bNHvYrmIfe2nlT6Edq87+BHg7QpfANtrF/YW99eaiXklknQORhyuBn6frWNoNrH4P/AGhzoul5i07UbcyPAv3QSrEcexAoA9Z0TxRous6pfabp94k1zYsVuEH8ByR/MGi68U6LbeJYPDk14q6lOu+OHuRgn/2U15Z8C/8Akqfjr/r5b/0a9N8Wf8nQ+H/+vUf+gTUAegax8SPCGk6lNp19qscVzC210PUGtDw34y8N+InaPSNUguZV5aNW+YD1xXlHhfStO1b4+eJoNTs4bqIbmCSqGAOfeofixo+n+C/iD4U1jw9Ctk91OYpY4uFYBlB49w5/KgD3yua8W+OfDXheRYdX1GOKZhkRD5nx64FdEG/db/Vc14V8GtLs/GPjHxH4m16FL2RLkpDHMNyoPofQYH4UAepeEvHXhnxRK0Gk6ikk6jJib5Xx64NHiXx34Z8O34sdW1KO3uNobYfQ15b8b9JsfCHifw54m0GBLGc3XlypANoYfQe2R+NUfiteWdt8Z9Ou7/TW1GD7KjPbqm4tlfSgD1vQ/iJ4Q1m9WysdatnuHOEjLYLH29a6uvmDxbf6JrPifw9BpXh4+HSt2Ge5lj8sEZBH8jX01AyeWi+YHO0c55PHWgDK0/xRot/rl3otreLJe2mfOjHVcHBrCuPip4It7iSCXWYlkjcow9COtcP8O/8Aku/jL6y/+hGuH8B6roum614jXVfDEmtF70+WVi3+UAz5H45H5UAfQvhbxp4d8TXM1vo1+l1JCgdwvYE4qv4l+IPhTw9e/YtS1WGO4/ijU5K/XFcz4N1rRToWt6to/hltGmtbc5LQ7C/GRXP/ALPnhfS9d0S/8T65axahe3d46lp1DgAAE8HuST+QoA9U0zxZoGpaLcaxY6jDPaW6M8ro2dgAyc1g/wDC2vAv/QahqHQPhrp+i+LL3VLG5KafeRtHPp5X92wYdPpXn/x/8PaLpWreF49P022tlnutsojQDcNy8H86APX/AAr4z8PeJ7iWDRr9LmSJN7hewziuhrK0Xw9oujyPLpem21o8i7WaJApI9K1aACiiigAooooAKKKKACiiigBKq6v/AMgy6/64v/6Catmo50EkbxsMqwKn6U0KSumeR/sy8aLrn/X9/SqXhRd/7SHiFVOC1o4B9PliqLQLHxp8OdU1K10/RG1XT7qXzEdPXtW18LfCmvnxRq/i/wAQw/Y7q+Ro44v4lBxz7dB+VPqeXBScYQS2epyOkyar8Pda1Zda8Jvqltczl/tSxhztyehPHeuu+F914MvrrWr7w+Lm0vLiJmuLOU4CdTwPSq0F78QPCeoX1rd6TNr9nLJuglznaPSnfDnwrrcnirVvFuqacumG6heOG0Xg8jrincmmmppRX3o4T4dayNMbV4/+ERm1zfdk+YkQbZy3Fer+FNQj1TwzrVwPDL6G8cbJteMKZBtzmuE8FxfELwg+pQ2fhOW5jurgybnXtk/413nhvVPGWsW2p2uueHTp6fZW8pgPvueMUBh1yqzT69Dyr4T+KvDWieGJ7XWNFlvp2uWdXW3D/LtUYz9Qfzrq/gPBFf8AjPX/ABFp6LaadIDHHa7huUkg8r26Gui+A3h2/wBF8H3FprWnm3uGvHcLKgztKKM/oapfDbw7rGh/FDxBPNp8sOmXQbyJAPkY7lP+NA6NKcfZykeq06kpag9VBRRRQMKKKKACiiigAooooAKKKKACiiigAooooAKKKKACiiigAooooAKKKKACiiigAooooAKKKKACiiigAooooAKKKKACiiigAooooAKKKKACiiigAooooAp61/yCbs/9MH/9BNfN3wrP9keJNF1r7sc99LZSMenzZ5r6U1SN5dNuY413O0Lqo9SQa8KtPBHiRfhjdW402ePVYdRFxbx4+YjPJH4VSPPxkJSnGUVsc54+zqninUfELcodbjsoj6CIANj8xXYeMYV8Q/GXw74f1Dc1hFbpL5RPyudpYj8duPxqDUfBPiH/AIV74ftl02aTUDqT3d6gHKEv1P4AV0vxO8IazPe6V4q8NrnVdPRQ0XdwB0H8se9M540p2ba6pvzNT4seGdFuPAeoMtjbwSW0PmQyIgUqRXmPiu/uNQ/Z70aW5ZneO/Ee5urAK+P0/lXQ+IdS+InjHTT4fXw5JpyTkLczNwAO/wCFX/iT4Jv4vhPpnhvQ7WW8mtrlHcIMk/K+4/maCqq5+aUFpY5PxF4iWbwXLaf8IBPAWt9gu3hAC8ffyKueII4If2bdPhgvFuwJlJZeiks5K/hnFal1qnxKvNBOjL4P8pXh8kyuOgxjNGq+AtZ0/wCCi+H7eB7vUXuhPJHHzjOeB+lBChOztrp2MT4o/wDIoeB/qtfQCfcH0rxX4k+F/Ed74S8LQafpU1xc2IBljUcqQOhrXtvFnxOaaNJPBbKhYBmweB60mb0Z+zm+ZPp0OU+JF4LH46w3J0p9VC2o/wBFVdxf5XHT26113grXo9R8R21s3gGbTcksLl4QAhHTmsfxrpfi+1+K1v4p0fQZb4R2qrjHy7iGBH4Zrb0jxP8AEabVLeG78HGC3eQLJJj7i9zTM6aaqNvv2PUBS0g6UoqD1gooooAKKKKACiiigAooooAKKKKACiiigAooooAKKKKACiiigAooooAKKKKACiiigAJAHNY+k+KPDurXn2PTNasru42lvLilDNgdTitWX7jfQ18t/syf8lRH/XlN/wCy0AfU9FItLQAUUUUAFFFFABRRRQAUUUUAFFFFABRRRQAUUUUAFFFFABRRRQAUUUUAFFFFABRRRQAUUUUAFFFFABRRRQAUUUUAFFFFABUN5Al1azW0nMcqNG30IwamooA8F0I+LvhXquo6fHoFxq+kXMhkhkgGdvpXT/DhfG2v+L7nxNry3Gl6Zt22+nucZOMZx17frXqLLntmlxxQB87eE7rxl4L8WeIrq18G6hfxX9yxVhGwGA7EEcc9a9D0HVdc8eaXrGh+IPDN1osEtqVWSQH5yeMDIr0YUGgDwjwnrnjb4c2Uvhm+8L3WqWsEjG0ngGRhiTj6ZyfXmtj4YeHvEGsePLnx94ns2sZChjtLdvvAEEcj2BNeusF/ixj3pV2noQfpQB4ZcWnib4d/EnWtasdCn1fTdVdpSYBkpli2D6YJIq14K0nxJ4s+LMfjjWdJl0q0s4ikMUwwz5VgB/48Tn2r2k7cYOCKOOmRQB4JcSeKvDHxc17XbDwpf6nBcuyoyRnaRnqDV2w0Lxd8QfHmn674m0o6Rpmm4eKB/vMQc4x1znH5V7dkAdRS5yOKADGVx2rw2Sx8T/DHxtqd9pGjTavompOZCkIy0ZJz0HTGcflXuWR6ik4OehoA8Mls/FXxR8ZaXdapo02j6Hp0nmkTDDOcg9+ucY/E1J8S7bxBpvxdsvEGl+HrzVILa3Vf3cZKk4xjNe3jA6YFHGfWgDwHxePGnxIm07S28HS6PDFcCSS4lG0gdDyRW14yi8VeEfiDY+IdPsb3V9L+yLDJBCxIDBdpOP1r2XtTflbjIPtQB4/8GtF1648W+IfGGsabJpy6gW8mGQYbkk9PTBFct4JvPGPgvVdf8nwPf6hHfXZdWMRAADPjHHOd1fRXQdaARjqKAPO/B3iPXvFE93pOt+ELjR7WW3YGV1IDE8Y6VxPhibxl8K7m/wBFPh251fSpZzNbTQDOM8D8wBkV719KGXPUAj3oA8x+F8XjTWPE134m8Refp9i4K22nsfXuR7VS/aA0bVtV1bwu+m6fc3awXW6UxIWCDcvJ9K9cxQRzQADoKWiigAooooAKKKKACiiigAooooAO9FFFACGgUtFADcc0tLRQAlJTqKAE60UtFACClFFFABRRRQAUUUUAFFFFABRRRQAUUUUAFFFFABRRRQAUUUUAFFFFABRRRQAUUUUAFFFFABRRRQAUUUUAFFFFABRRRQAUUUUAFFFFABRRRQAUUUUAFFFFABRRRQAGkpaKAE7UUtFADe9LS0UAJRS0UAJRS0UAJR9aWigBO1C0tFABRRRQAUUUUAFFFFABRRRQAUUUUAFFFFABRRRQAUUUUAFFFFABRRRQAUUUUAFFFFADZPuN9K+Wv2ZP+Soj/rym/wDZa+pZPuN9K+Wv2ZP+Soj/AK8pv/ZaAPqeiiigAooooAKKKKACiiigAooooAKKKKACiiigAooooAKKKKACiiigAooooAKKKKACiiigAooooAKKKKACiiigAooooAKKKKACiiigAooooAKRulLSNQB4j8TNc1fVvijF4Nj146Bp6Qh2nHBkYjPX6HH4GtHwppPjbwx4wsre21h/EGgXOBPI7DMWeN3XPFJ8Q5vA+u+Pf+Eb8SWk1jexRAwX+4IrggEDPfqfyNchLDL4I+Iuh2XhbxJLqkF5OqzW3mbsAsBg/gaANb4raJ4y8M6TeeIo/GV00JuPkt1XAUMSQAfatr4caD4nht9O8Xar4uubqwW3e4mtWXquxuM+x5/CtT9o/wD5Jfc/9d4/61s+EbRr/wCEVrYp9+40tol57spH9aAPN9Ai8XfFXUL/AFNdfn0XSIZTHBHAOTj8s/WrvhjV/EvgX4j23hDxDqT6pp9+ubWd/vKecfyII+lJ+z94i03RdLv/AAzrFxHYX1tdOdkx27hn3qr4s1C38a/G/QLTQ3F1Bpqh554+VGCWPPt8o/GgCPW28TeIPjHqvh6x8TXOmQRKZE24KjA6You77xl4A8baPY3PiNtcs79wrRMBkDOD9KqXnh7/AISX4/azYf2jcWGIy/mwfe4HSm6pob+A/i74f33smrxXYGGuhlkJJHHvxQB6n8ZvEbeGfAN9eQSGO7mxb25B5Dt1I+gyfwri/gJ4k13+39R8M+JrqWW78tZ4fNPOMcgfhzWX8fL++1zx7o3hfSrN9QezxdS20Yz5jdcH/gIP51h67q/iTSfiRo/i/WvD0ujoXSB+DiRQMEflQB6J8YfFutR+IdM8E+GJBDqWoLuknIz5aHOMf98saydX8E/EDw5aLrGi+LrrVL6Mgy2sg+Vx3xk/4VV+JMy+HPjfoHi28BOlTwBfPHKqcMDz9GU/jU3xt1ayksTruj+MpI5TEEhs7WQHzD60Aa/xk1/XLb4SWWrRNLpeoyTwiZUblCQdw/OsLSvDPiS8021vG+JzRGaJZChK5XIBx1rM8ZXl1f8A7Nek3d5PJcTyXa7pHOSfmeruieF/hZNo1lLdeJNlw0CNKn2zGGKjIx9aAPZ/Ctpc2OgWdreXxv544gr3B/5aH1rUrO8OSafJo1r/AGXcLc2iRhI5FbduA461o0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tfsx/8lRH/AF5Tf+y19Syfcb6V8tfsyf8AJUR/15Tf+y0AfU9FFFABRRRQAUUUUAFFFFABRRRQAUUUUAFFFFABRRRQAUUUUAFFFFABRRRQAUUUUAFFFFABRRRQAUUUUAFFFFABRRRQAUUUUAFFFFABRRRQAUhpaKAOe8WeD/D/AIoCDWtPjuGjGEfow/Ec45qp4X+H3hXw1di80zTES57SuSzL9M9K6yigDM8R6JpviDTW03VrYXFqzBihYjkdOlWdMsbbTbGGxs4/LghXZGmc4FWqKAOR8U/Dzwn4kuzealpaNcnrKhKlvrjrV/wp4R8P+F4nTRtOjtzJje/Vm/E81v0UAYtr4Y0S28RzeIYbMLqc67ZJtxyQfbpTPEHhXQ9evbW+1SyE9xaHMD72Upznsa3aKAMOz8K6HaeJJ/EUFiF1Oddsk5ckkcdicDoKk8TeHNH8SWSWes2a3MKPvVSxGG9citiigDH1Pw5o2paJHo19Yx3FlEiokb87QBgYPXPvWFpHww8F6XK81vo8TSMCMyMWwCO2a7WigDm7jwV4buPDEPhubTg2lwvvjg3twck5znPc1j/8Kj8Af9AFP+/r/wCNd5RQBQ0DSbDQ9Mi03TIBBaxDCICTj86v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AJKiP+vKb/2WvqWT7jfSvlr9mT/kqI/68pv/AGWgD6n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oa+Wv2ZP+Soj/rym/8AZa+pZPuN9K+Wv2ZP+Soj/rym/wD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+y19Syfcb6V8tfsyf8lRH/XlN/wC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8AkqI/68pv/Za+pZPuN9DXy1+zJ/yVEf8AXlN/7LQB9T0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Nk+430r5a/Zk/5KiP+vKb/wBlr6lk+430r5a/Zk/5KiP+vKb/AN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tfsyf8lRH/XlN/7LX1LJ9xvoa+Wv2Y/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8AstfUsn3G+lfLX7Mn/JUR/wB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kqI/68pv/AGWvqWT7jfQ1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rym/wDZa+pZPuN9K+Wv2ZP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JUR/15Tf8AstfUsn3G+lfLX7Mn/JUR/wB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Q18tfsyf8lRH/AF5Tf+y19Syfcb6V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rym/wDZa+pZPuN9K+Wv2ZP+Soj/AK8pv/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hr5a/Zj/5KiP8Arym/9lr6lk+430r5a/Zk/wCSoj/rym/9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yfcb6V8tfsyf8lRH/AF5Tf+y19Syfcb6V8tfsyf8A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DXy1+zJ/wAlRH/XlN/7LX1LJ9xvpXy1+zJ/yVEf9eU3/stAH1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2T7jfSvlr9mT/kqI/wCvKb/2WvqWT7jfSvlr9mT/AJKiP+vKb/2WgD6n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bJ9xvpXy1+zJ/yVEf8AXlN/7LX1LJ9xvoa+Wv2ZP+Soj/rym/8AZaAPqe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sn3G+lfLX7Mn/ACVEf9eU3/stfUsn3G+lfLX7Mn/JUR/15Tf+y0AfU9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DZPuN9K+Wv2ZP+Soj/AK8pv/Za+pZPuN9DXy1+zH/yVFf+vKb/ANloA+p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t39DXJeFfh14U8M6t/amj2LwXWxk3mZm+U9Rgn2rr6KAAUUUUAFFFFABRRRQAUUUUAFFFFABRRRQAUUUUAFFFFABRRRQAUUUUAFFFFABRRRQAUUUUAFFFFABRRRQAUUUUAFFFFABRRRQAUUUUAFFFFABRRRQAUUUUAFFFFABRRRQAUUUUAFFFFABRRRQAUUUUAFFFFABRRRQAUUUUAFFFFABRRRQB//2Q==">
            <a:extLst>
              <a:ext uri="{FF2B5EF4-FFF2-40B4-BE49-F238E27FC236}">
                <a16:creationId xmlns:a16="http://schemas.microsoft.com/office/drawing/2014/main" id="{ADB0F4B1-FEC0-487B-9829-3FE31F3D3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Serverless for Highly Parallel Workloads with IBM Cloud Functions - IBM Blog">
            <a:extLst>
              <a:ext uri="{FF2B5EF4-FFF2-40B4-BE49-F238E27FC236}">
                <a16:creationId xmlns:a16="http://schemas.microsoft.com/office/drawing/2014/main" id="{56423BF9-3AAC-4B8B-9988-2DBFE3A6F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erverless for Highly Parallel Workloads with IBM Cloud Functions - IBM Blog">
            <a:extLst>
              <a:ext uri="{FF2B5EF4-FFF2-40B4-BE49-F238E27FC236}">
                <a16:creationId xmlns:a16="http://schemas.microsoft.com/office/drawing/2014/main" id="{B70AA929-326D-45E9-8A31-E649AD6CC2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Serverless for Highly Parallel Workloads with IBM Cloud Functions - IBM Blog">
            <a:extLst>
              <a:ext uri="{FF2B5EF4-FFF2-40B4-BE49-F238E27FC236}">
                <a16:creationId xmlns:a16="http://schemas.microsoft.com/office/drawing/2014/main" id="{15482462-A1A0-43B9-88B2-78EF5E217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Kubernetes Persistent Volumes Backed by IBM Cloud Object Storage Buckets -  IBM Blog">
            <a:extLst>
              <a:ext uri="{FF2B5EF4-FFF2-40B4-BE49-F238E27FC236}">
                <a16:creationId xmlns:a16="http://schemas.microsoft.com/office/drawing/2014/main" id="{59E0F5FC-F276-4DCB-B91C-840DE5E893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9AF0-C73D-4B7B-B07A-1E2315CB94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63" y="2814637"/>
            <a:ext cx="5991860" cy="3643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54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205AC9-5571-4133-B172-9A01D005F998}"/>
              </a:ext>
            </a:extLst>
          </p:cNvPr>
          <p:cNvSpPr/>
          <p:nvPr/>
        </p:nvSpPr>
        <p:spPr>
          <a:xfrm>
            <a:off x="5204411" y="476250"/>
            <a:ext cx="4815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Result</a:t>
            </a:r>
            <a:r>
              <a:rPr lang="en-US" sz="48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1179-0B1F-4BEE-B343-AC19E3320B9D}"/>
              </a:ext>
            </a:extLst>
          </p:cNvPr>
          <p:cNvSpPr/>
          <p:nvPr/>
        </p:nvSpPr>
        <p:spPr>
          <a:xfrm>
            <a:off x="1333500" y="1485900"/>
            <a:ext cx="101002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This results in a performant, secure, and scalable infrastructure for hosting static files, supporting diverse use cases from simple websites to complex web applications and web hosting in IBM cloud object  storage projects.​​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​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US" sz="2400" b="1" u="sng" dirty="0">
                <a:solidFill>
                  <a:srgbClr val="FFFFFF"/>
                </a:solidFill>
                <a:latin typeface="Century Gothic" panose="020B0502020202020204" pitchFamily="34" charset="0"/>
              </a:rPr>
              <a:t>HOSTING WEBSITE</a:t>
            </a:r>
            <a:r>
              <a:rPr lang="en-US" b="1" u="sng" dirty="0">
                <a:solidFill>
                  <a:srgbClr val="FFFFFF"/>
                </a:solidFill>
                <a:latin typeface="Century Gothic" panose="020B0502020202020204" pitchFamily="34" charset="0"/>
              </a:rPr>
              <a:t>: https://cloud-object-storage-cos-static-roshni96.s3.jp-tok.cloud-object-storage.appdomain.cloud/index.html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81DB9-FE3C-4DEC-B82C-BEA022D7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82578"/>
            <a:ext cx="6000750" cy="33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405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Segoe UI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8</cp:revision>
  <dcterms:created xsi:type="dcterms:W3CDTF">2024-01-17T10:35:52Z</dcterms:created>
  <dcterms:modified xsi:type="dcterms:W3CDTF">2024-01-18T10:03:25Z</dcterms:modified>
</cp:coreProperties>
</file>