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6" r:id="rId6"/>
    <p:sldId id="267" r:id="rId7"/>
    <p:sldId id="260"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64B45D3-5FFA-4E81-95E8-417082DCF56B}" type="datetimeFigureOut">
              <a:rPr lang="en-US" smtClean="0"/>
              <a:t>5/16/2022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D070F1F-12DF-4DAC-9421-D92C2651EA7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50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34333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093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160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17459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599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3992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477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460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4B45D3-5FFA-4E81-95E8-417082DCF56B}"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202722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4B45D3-5FFA-4E81-95E8-417082DCF56B}"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70F1F-12DF-4DAC-9421-D92C2651EA7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990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4B45D3-5FFA-4E81-95E8-417082DCF56B}"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1589219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4B45D3-5FFA-4E81-95E8-417082DCF56B}"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70F1F-12DF-4DAC-9421-D92C2651EA7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4875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4B45D3-5FFA-4E81-95E8-417082DCF56B}"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70F1F-12DF-4DAC-9421-D92C2651EA7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635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4B45D3-5FFA-4E81-95E8-417082DCF56B}"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123473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210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4B45D3-5FFA-4E81-95E8-417082DCF56B}"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70F1F-12DF-4DAC-9421-D92C2651EA73}" type="slidenum">
              <a:rPr lang="en-US" smtClean="0"/>
              <a:t>‹#›</a:t>
            </a:fld>
            <a:endParaRPr lang="en-US"/>
          </a:p>
        </p:txBody>
      </p:sp>
    </p:spTree>
    <p:extLst>
      <p:ext uri="{BB962C8B-B14F-4D97-AF65-F5344CB8AC3E}">
        <p14:creationId xmlns:p14="http://schemas.microsoft.com/office/powerpoint/2010/main" val="337057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4B45D3-5FFA-4E81-95E8-417082DCF56B}" type="datetimeFigureOut">
              <a:rPr lang="en-US" smtClean="0"/>
              <a:t>5/16/2022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070F1F-12DF-4DAC-9421-D92C2651EA73}" type="slidenum">
              <a:rPr lang="en-US" smtClean="0"/>
              <a:t>‹#›</a:t>
            </a:fld>
            <a:endParaRPr lang="en-US"/>
          </a:p>
        </p:txBody>
      </p:sp>
    </p:spTree>
    <p:extLst>
      <p:ext uri="{BB962C8B-B14F-4D97-AF65-F5344CB8AC3E}">
        <p14:creationId xmlns:p14="http://schemas.microsoft.com/office/powerpoint/2010/main" val="383654347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Maid on Demand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34459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GB" dirty="0"/>
              <a:t>Learnt the flow of how a project works.</a:t>
            </a:r>
          </a:p>
          <a:p>
            <a:r>
              <a:rPr lang="en-GB" dirty="0"/>
              <a:t>Initially have so much brainstorming about the project.</a:t>
            </a:r>
          </a:p>
          <a:p>
            <a:r>
              <a:rPr lang="en-GB" dirty="0"/>
              <a:t>Got to know how many processes are going on inside the project.</a:t>
            </a:r>
          </a:p>
          <a:p>
            <a:r>
              <a:rPr lang="en-GB" dirty="0"/>
              <a:t>Working with many technologies and making them work together.</a:t>
            </a:r>
          </a:p>
          <a:p>
            <a:r>
              <a:rPr lang="en-GB" dirty="0"/>
              <a:t>Got to know about various issues that can occur while development and how to resolve them.</a:t>
            </a:r>
          </a:p>
          <a:p>
            <a:r>
              <a:rPr lang="en-GB" dirty="0"/>
              <a:t>For several years we saw many websites but now we know how everything works.</a:t>
            </a:r>
          </a:p>
          <a:p>
            <a:r>
              <a:rPr lang="en-GB" dirty="0"/>
              <a:t>It was a great experience to work with different technologies and teammates.</a:t>
            </a:r>
          </a:p>
          <a:p>
            <a:pPr marL="0" indent="0">
              <a:buNone/>
            </a:pPr>
            <a:endParaRPr lang="en-US" dirty="0"/>
          </a:p>
        </p:txBody>
      </p:sp>
    </p:spTree>
    <p:extLst>
      <p:ext uri="{BB962C8B-B14F-4D97-AF65-F5344CB8AC3E}">
        <p14:creationId xmlns:p14="http://schemas.microsoft.com/office/powerpoint/2010/main" val="2835693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Agenda</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GB" dirty="0"/>
              <a:t> Project Introduction</a:t>
            </a:r>
          </a:p>
          <a:p>
            <a:pPr>
              <a:buFont typeface="Wingdings" panose="05000000000000000000" pitchFamily="2" charset="2"/>
              <a:buChar char="Ø"/>
            </a:pPr>
            <a:r>
              <a:rPr lang="en-GB" dirty="0"/>
              <a:t>Project Architecture</a:t>
            </a:r>
          </a:p>
          <a:p>
            <a:pPr>
              <a:buFont typeface="Wingdings" panose="05000000000000000000" pitchFamily="2" charset="2"/>
              <a:buChar char="Ø"/>
            </a:pPr>
            <a:r>
              <a:rPr lang="en-GB" dirty="0"/>
              <a:t>Technology Platform used for Project</a:t>
            </a:r>
          </a:p>
          <a:p>
            <a:pPr>
              <a:buFont typeface="Wingdings" panose="05000000000000000000" pitchFamily="2" charset="2"/>
              <a:buChar char="Ø"/>
            </a:pPr>
            <a:r>
              <a:rPr lang="en-GB" dirty="0"/>
              <a:t>User Roles and Responsibility</a:t>
            </a:r>
          </a:p>
          <a:p>
            <a:pPr>
              <a:buFont typeface="Wingdings" panose="05000000000000000000" pitchFamily="2" charset="2"/>
              <a:buChar char="Ø"/>
            </a:pPr>
            <a:r>
              <a:rPr lang="en-GB" dirty="0"/>
              <a:t>Division of Work within Team</a:t>
            </a:r>
          </a:p>
          <a:p>
            <a:pPr>
              <a:buFont typeface="Wingdings" panose="05000000000000000000" pitchFamily="2" charset="2"/>
              <a:buChar char="Ø"/>
            </a:pPr>
            <a:r>
              <a:rPr lang="en-GB" dirty="0"/>
              <a:t>Details of my Contribution</a:t>
            </a:r>
          </a:p>
          <a:p>
            <a:pPr>
              <a:buFont typeface="Wingdings" panose="05000000000000000000" pitchFamily="2" charset="2"/>
              <a:buChar char="Ø"/>
            </a:pPr>
            <a:r>
              <a:rPr lang="en-GB" dirty="0"/>
              <a:t>Known issues if Any</a:t>
            </a:r>
          </a:p>
          <a:p>
            <a:pPr>
              <a:buFont typeface="Wingdings" panose="05000000000000000000" pitchFamily="2" charset="2"/>
              <a:buChar char="Ø"/>
            </a:pPr>
            <a:r>
              <a:rPr lang="en-GB" dirty="0"/>
              <a:t>Future Extensions if any</a:t>
            </a:r>
          </a:p>
          <a:p>
            <a:pPr>
              <a:buFont typeface="Wingdings" panose="05000000000000000000" pitchFamily="2" charset="2"/>
              <a:buChar char="Ø"/>
            </a:pPr>
            <a:r>
              <a:rPr lang="en-GB" dirty="0"/>
              <a:t>Conclusion</a:t>
            </a:r>
          </a:p>
        </p:txBody>
      </p:sp>
    </p:spTree>
    <p:extLst>
      <p:ext uri="{BB962C8B-B14F-4D97-AF65-F5344CB8AC3E}">
        <p14:creationId xmlns:p14="http://schemas.microsoft.com/office/powerpoint/2010/main" val="2824896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Introduction</a:t>
            </a:r>
            <a:endParaRPr lang="en-US" dirty="0"/>
          </a:p>
        </p:txBody>
      </p:sp>
      <p:sp>
        <p:nvSpPr>
          <p:cNvPr id="3" name="Content Placeholder 2"/>
          <p:cNvSpPr>
            <a:spLocks noGrp="1"/>
          </p:cNvSpPr>
          <p:nvPr>
            <p:ph idx="1"/>
          </p:nvPr>
        </p:nvSpPr>
        <p:spPr/>
        <p:txBody>
          <a:bodyPr>
            <a:normAutofit fontScale="92500" lnSpcReduction="20000"/>
          </a:bodyPr>
          <a:lstStyle/>
          <a:p>
            <a:r>
              <a:rPr lang="en-GB" dirty="0"/>
              <a:t>Purpose of the Project</a:t>
            </a:r>
          </a:p>
          <a:p>
            <a:pPr marL="0" indent="0">
              <a:buNone/>
            </a:pPr>
            <a:r>
              <a:rPr lang="en-GB" dirty="0"/>
              <a:t> </a:t>
            </a:r>
          </a:p>
          <a:p>
            <a:pPr marL="0" indent="0" algn="just">
              <a:buNone/>
            </a:pPr>
            <a:r>
              <a:rPr lang="en-GB" dirty="0"/>
              <a:t>This Maid Booking project provides an Online Platform for the customers to book maid online on the basis of categories given in project. </a:t>
            </a:r>
          </a:p>
          <a:p>
            <a:pPr marL="0" indent="0">
              <a:buNone/>
            </a:pPr>
            <a:endParaRPr lang="en-GB" dirty="0"/>
          </a:p>
          <a:p>
            <a:r>
              <a:rPr lang="en-GB" dirty="0"/>
              <a:t>Need of Project</a:t>
            </a:r>
          </a:p>
          <a:p>
            <a:pPr marL="0" indent="0" algn="just">
              <a:buNone/>
            </a:pPr>
            <a:r>
              <a:rPr lang="en-GB" dirty="0"/>
              <a:t>Whenever we visit some places and end up finding no suitable maid for work and with extra charges. We came up with solution of providing maid online booking to customer in terms of Cooking,Cleaning,Washing categories.</a:t>
            </a:r>
            <a:endParaRPr lang="en-US" dirty="0"/>
          </a:p>
        </p:txBody>
      </p:sp>
    </p:spTree>
    <p:extLst>
      <p:ext uri="{BB962C8B-B14F-4D97-AF65-F5344CB8AC3E}">
        <p14:creationId xmlns:p14="http://schemas.microsoft.com/office/powerpoint/2010/main" val="2721332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75349"/>
            <a:ext cx="9601196" cy="1168862"/>
          </a:xfrm>
        </p:spPr>
        <p:txBody>
          <a:bodyPr/>
          <a:lstStyle/>
          <a:p>
            <a:r>
              <a:rPr lang="en-GB" dirty="0"/>
              <a:t>Project Architecture</a:t>
            </a:r>
            <a:endParaRPr lang="en-US" dirty="0"/>
          </a:p>
        </p:txBody>
      </p:sp>
      <p:pic>
        <p:nvPicPr>
          <p:cNvPr id="12" name="Content Placeholder 4">
            <a:extLst>
              <a:ext uri="{FF2B5EF4-FFF2-40B4-BE49-F238E27FC236}">
                <a16:creationId xmlns:a16="http://schemas.microsoft.com/office/drawing/2014/main" id="{0D392550-DF61-4D0D-8A86-3D8ABD89781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175922" y="1800895"/>
            <a:ext cx="9840155" cy="4377963"/>
          </a:xfrm>
          <a:prstGeom prst="rect">
            <a:avLst/>
          </a:prstGeom>
        </p:spPr>
      </p:pic>
    </p:spTree>
    <p:extLst>
      <p:ext uri="{BB962C8B-B14F-4D97-AF65-F5344CB8AC3E}">
        <p14:creationId xmlns:p14="http://schemas.microsoft.com/office/powerpoint/2010/main" val="852546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15C-2A27-4CDF-81D6-3C08952AADAE}"/>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Technology platform used for project</a:t>
            </a:r>
            <a:endParaRPr lang="en-IN" dirty="0"/>
          </a:p>
        </p:txBody>
      </p:sp>
      <p:sp>
        <p:nvSpPr>
          <p:cNvPr id="3" name="Content Placeholder 2">
            <a:extLst>
              <a:ext uri="{FF2B5EF4-FFF2-40B4-BE49-F238E27FC236}">
                <a16:creationId xmlns:a16="http://schemas.microsoft.com/office/drawing/2014/main" id="{B1BC8300-C224-47E7-B69B-838C9824C290}"/>
              </a:ext>
            </a:extLst>
          </p:cNvPr>
          <p:cNvSpPr>
            <a:spLocks noGrp="1"/>
          </p:cNvSpPr>
          <p:nvPr>
            <p:ph idx="1"/>
          </p:nvPr>
        </p:nvSpPr>
        <p:spPr>
          <a:xfrm>
            <a:off x="1295401" y="2521257"/>
            <a:ext cx="9601196" cy="3684233"/>
          </a:xfrm>
        </p:spPr>
        <p:txBody>
          <a:bodyPr>
            <a:normAutofit fontScale="70000" lnSpcReduction="20000"/>
          </a:bodyPr>
          <a:lstStyle/>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Technologies used :</a:t>
            </a:r>
          </a:p>
          <a:p>
            <a:pPr marL="0" indent="0">
              <a:buNone/>
            </a:pPr>
            <a:r>
              <a:rPr lang="en-IN" sz="2400" dirty="0">
                <a:latin typeface="Times New Roman" panose="02020603050405020304" pitchFamily="18" charset="0"/>
                <a:cs typeface="Times New Roman" panose="02020603050405020304" pitchFamily="18" charset="0"/>
              </a:rPr>
              <a:t>	Front end : HTML, CSS, </a:t>
            </a:r>
            <a:r>
              <a:rPr lang="en-IN" sz="2400" dirty="0" err="1">
                <a:latin typeface="Times New Roman" panose="02020603050405020304" pitchFamily="18" charset="0"/>
                <a:cs typeface="Times New Roman" panose="02020603050405020304" pitchFamily="18" charset="0"/>
              </a:rPr>
              <a:t>Javascript</a:t>
            </a:r>
            <a:r>
              <a:rPr lang="en-IN" sz="2400" dirty="0">
                <a:latin typeface="Times New Roman" panose="02020603050405020304" pitchFamily="18" charset="0"/>
                <a:cs typeface="Times New Roman" panose="02020603050405020304" pitchFamily="18" charset="0"/>
              </a:rPr>
              <a:t>, React JS</a:t>
            </a:r>
          </a:p>
          <a:p>
            <a:pPr marL="0" indent="0">
              <a:buNone/>
            </a:pPr>
            <a:r>
              <a:rPr lang="en-IN" sz="2400" dirty="0">
                <a:latin typeface="Times New Roman" panose="02020603050405020304" pitchFamily="18" charset="0"/>
                <a:cs typeface="Times New Roman" panose="02020603050405020304" pitchFamily="18" charset="0"/>
              </a:rPr>
              <a:t>	Middle tier : </a:t>
            </a:r>
            <a:r>
              <a:rPr lang="en-IN" sz="2400" dirty="0" err="1">
                <a:latin typeface="Times New Roman" panose="02020603050405020304" pitchFamily="18" charset="0"/>
                <a:cs typeface="Times New Roman" panose="02020603050405020304" pitchFamily="18" charset="0"/>
              </a:rPr>
              <a:t>Springboot</a:t>
            </a:r>
            <a:r>
              <a:rPr lang="en-IN" sz="2400" dirty="0">
                <a:latin typeface="Times New Roman" panose="02020603050405020304" pitchFamily="18" charset="0"/>
                <a:cs typeface="Times New Roman" panose="02020603050405020304" pitchFamily="18" charset="0"/>
              </a:rPr>
              <a:t>, Hibernate</a:t>
            </a:r>
          </a:p>
          <a:p>
            <a:pPr marL="0" indent="0">
              <a:buNone/>
            </a:pPr>
            <a:r>
              <a:rPr lang="en-IN" sz="2400" dirty="0">
                <a:latin typeface="Times New Roman" panose="02020603050405020304" pitchFamily="18" charset="0"/>
                <a:cs typeface="Times New Roman" panose="02020603050405020304" pitchFamily="18" charset="0"/>
              </a:rPr>
              <a:t>	Database : MySQL</a:t>
            </a:r>
          </a:p>
          <a:p>
            <a:pPr marL="514350" indent="-514350">
              <a:buAutoNum type="arabicPeriod" startAt="2"/>
            </a:pPr>
            <a:r>
              <a:rPr lang="en-IN" sz="2400" dirty="0">
                <a:latin typeface="Times New Roman" panose="02020603050405020304" pitchFamily="18" charset="0"/>
                <a:cs typeface="Times New Roman" panose="02020603050405020304" pitchFamily="18" charset="0"/>
              </a:rPr>
              <a:t>Reason for selecting specific technologies</a:t>
            </a:r>
          </a:p>
          <a:p>
            <a:r>
              <a:rPr lang="en-IN" sz="2400" b="1" dirty="0">
                <a:latin typeface="Times New Roman" panose="02020603050405020304" pitchFamily="18" charset="0"/>
                <a:cs typeface="Times New Roman" panose="02020603050405020304" pitchFamily="18" charset="0"/>
              </a:rPr>
              <a:t>React JS :</a:t>
            </a:r>
          </a:p>
          <a:p>
            <a:pPr marL="0" indent="0">
              <a:buNone/>
            </a:pPr>
            <a:r>
              <a:rPr lang="en-IN" sz="20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 React basically allows developers to utilize individual parts of their application on both client-side and the server-side, which ultimately boosts the speed of the development process.</a:t>
            </a:r>
            <a:r>
              <a:rPr lang="en-IN"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 Compared to other frontend frameworks, the React code is easier to maintain and is flexible due to its modular structure.</a:t>
            </a:r>
          </a:p>
          <a:p>
            <a:pPr marL="0" indent="0">
              <a:buNone/>
            </a:pPr>
            <a:r>
              <a:rPr lang="en-US" sz="2400" dirty="0">
                <a:latin typeface="Times New Roman" panose="02020603050405020304" pitchFamily="18" charset="0"/>
                <a:cs typeface="Times New Roman" panose="02020603050405020304" pitchFamily="18" charset="0"/>
              </a:rPr>
              <a:t>	- The core of the framework offers a virtual DOM program and server-side rendering, which makes complex apps run extremely fast.</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38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B845BD-8961-44AD-9B8E-CFBE1C353E12}"/>
              </a:ext>
            </a:extLst>
          </p:cNvPr>
          <p:cNvSpPr>
            <a:spLocks noGrp="1"/>
          </p:cNvSpPr>
          <p:nvPr>
            <p:ph idx="1"/>
          </p:nvPr>
        </p:nvSpPr>
        <p:spPr>
          <a:xfrm>
            <a:off x="1295401" y="887767"/>
            <a:ext cx="9601196" cy="4988101"/>
          </a:xfrm>
          <a:solidFill>
            <a:schemeClr val="bg1"/>
          </a:solidFill>
          <a:ln>
            <a:solidFill>
              <a:schemeClr val="bg1"/>
            </a:solidFill>
          </a:ln>
        </p:spPr>
        <p:txBody>
          <a:bodyPr>
            <a:normAutofit fontScale="77500" lnSpcReduction="20000"/>
          </a:bodyPr>
          <a:lstStyle/>
          <a:p>
            <a:r>
              <a:rPr lang="en-IN" sz="2000" b="1" dirty="0">
                <a:latin typeface="Times New Roman" panose="02020603050405020304" pitchFamily="18" charset="0"/>
                <a:cs typeface="Times New Roman" panose="02020603050405020304" pitchFamily="18" charset="0"/>
              </a:rPr>
              <a:t>Spring boot</a:t>
            </a:r>
          </a:p>
          <a:p>
            <a:pPr marL="0" indent="0">
              <a:buNone/>
            </a:pPr>
            <a:r>
              <a:rPr lang="en-IN" sz="1400" b="1" dirty="0"/>
              <a:t>	</a:t>
            </a:r>
            <a:r>
              <a:rPr lang="en-IN" dirty="0">
                <a:latin typeface="Times New Roman" panose="02020603050405020304" pitchFamily="18" charset="0"/>
                <a:cs typeface="Times New Roman" panose="02020603050405020304" pitchFamily="18" charset="0"/>
              </a:rPr>
              <a:t>Its main purpose is RAD(Rapid Application Development) i.e. reducing development time as much as possible.</a:t>
            </a:r>
          </a:p>
          <a:p>
            <a:pPr marL="0" indent="0">
              <a:buNone/>
            </a:pPr>
            <a:r>
              <a:rPr lang="en-IN" dirty="0">
                <a:latin typeface="Times New Roman" panose="02020603050405020304" pitchFamily="18" charset="0"/>
                <a:cs typeface="Times New Roman" panose="02020603050405020304" pitchFamily="18" charset="0"/>
              </a:rPr>
              <a:t>	It quickly releases the app in production environment and follows some development model ‘defaults opinionated approach’ i.e. spring boot will configure few things automatically.</a:t>
            </a:r>
          </a:p>
          <a:p>
            <a:pPr marL="0" indent="0">
              <a:buNone/>
            </a:pPr>
            <a:r>
              <a:rPr lang="en-IN" dirty="0">
                <a:latin typeface="Times New Roman" panose="02020603050405020304" pitchFamily="18" charset="0"/>
                <a:cs typeface="Times New Roman" panose="02020603050405020304" pitchFamily="18" charset="0"/>
              </a:rPr>
              <a:t>	Spring boot comes with embedded tomcat server so there is no any context root and hence application is deployed as self deployable unit.</a:t>
            </a:r>
          </a:p>
          <a:p>
            <a:r>
              <a:rPr lang="en-IN" sz="2000" b="1" dirty="0">
                <a:latin typeface="Times New Roman" panose="02020603050405020304" pitchFamily="18" charset="0"/>
                <a:cs typeface="Times New Roman" panose="02020603050405020304" pitchFamily="18" charset="0"/>
              </a:rPr>
              <a:t>MySQL</a:t>
            </a:r>
          </a:p>
          <a:p>
            <a:pPr marL="0" indent="0">
              <a:buNone/>
            </a:pPr>
            <a:r>
              <a:rPr lang="en-IN" sz="1400" dirty="0"/>
              <a:t>	</a:t>
            </a:r>
            <a:r>
              <a:rPr lang="en-US" dirty="0">
                <a:latin typeface="Times New Roman" panose="02020603050405020304" pitchFamily="18" charset="0"/>
                <a:cs typeface="Times New Roman" panose="02020603050405020304" pitchFamily="18" charset="0"/>
              </a:rPr>
              <a:t>MySQL is globally renowned for being the most secure and reliable database management system used in popular web applications like WordPress, Drupal, Joomla, Facebook and Twitter. The data security and support for transactional processing that accompany the recent version of MySQL, can greatly benefit any business especially if it is an eCommerce business that involves frequent money transfers.</a:t>
            </a:r>
          </a:p>
          <a:p>
            <a:pPr marL="0" indent="0">
              <a:buNone/>
            </a:pPr>
            <a:r>
              <a:rPr lang="en-US" dirty="0">
                <a:latin typeface="Times New Roman" panose="02020603050405020304" pitchFamily="18" charset="0"/>
                <a:cs typeface="Times New Roman" panose="02020603050405020304" pitchFamily="18" charset="0"/>
              </a:rPr>
              <a:t>	MySQL offers unmatched scalability to facilitate the management of deeply embedded apps using a smaller 	footprint even in massive warehouses that stack terabytes of data. On-demand flexibility is the star feature of  MySQL. This open source solution allows complete customization to eCommerce businesses with unique database server requirements.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433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Roles &amp; Responsibilities</a:t>
            </a:r>
            <a:endParaRPr lang="en-US" dirty="0"/>
          </a:p>
        </p:txBody>
      </p:sp>
      <p:sp>
        <p:nvSpPr>
          <p:cNvPr id="3" name="Content Placeholder 2"/>
          <p:cNvSpPr>
            <a:spLocks noGrp="1"/>
          </p:cNvSpPr>
          <p:nvPr>
            <p:ph idx="1"/>
          </p:nvPr>
        </p:nvSpPr>
        <p:spPr/>
        <p:txBody>
          <a:bodyPr>
            <a:normAutofit fontScale="92500" lnSpcReduction="10000"/>
          </a:bodyPr>
          <a:lstStyle/>
          <a:p>
            <a:r>
              <a:rPr lang="en-GB" dirty="0"/>
              <a:t>User Roles</a:t>
            </a:r>
          </a:p>
          <a:p>
            <a:pPr marL="0" indent="0">
              <a:buNone/>
            </a:pPr>
            <a:r>
              <a:rPr lang="en-GB" dirty="0"/>
              <a:t>	Admin, Customer, Maid</a:t>
            </a:r>
          </a:p>
          <a:p>
            <a:endParaRPr lang="en-GB" b="1" dirty="0"/>
          </a:p>
          <a:p>
            <a:r>
              <a:rPr lang="en-GB" dirty="0"/>
              <a:t>Responsibilities for each user</a:t>
            </a:r>
          </a:p>
          <a:p>
            <a:pPr lvl="1"/>
            <a:r>
              <a:rPr lang="en-GB" dirty="0"/>
              <a:t>Admin: Maid Registration, checking details of customer and Maid Booking and doing CRUD operation of Maid Role.</a:t>
            </a:r>
          </a:p>
          <a:p>
            <a:pPr lvl="1"/>
            <a:r>
              <a:rPr lang="en-GB" dirty="0"/>
              <a:t>Customer: Customer Registration, Updating Profile, Booking of Maid .</a:t>
            </a:r>
          </a:p>
          <a:p>
            <a:pPr lvl="1"/>
            <a:r>
              <a:rPr lang="en-GB" dirty="0"/>
              <a:t>Maid: Maid Registration if needed. </a:t>
            </a:r>
          </a:p>
        </p:txBody>
      </p:sp>
    </p:spTree>
    <p:extLst>
      <p:ext uri="{BB962C8B-B14F-4D97-AF65-F5344CB8AC3E}">
        <p14:creationId xmlns:p14="http://schemas.microsoft.com/office/powerpoint/2010/main" val="69185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Known Issues if Any</a:t>
            </a:r>
            <a:endParaRPr lang="en-US" dirty="0"/>
          </a:p>
        </p:txBody>
      </p:sp>
      <p:sp>
        <p:nvSpPr>
          <p:cNvPr id="3" name="Content Placeholder 2"/>
          <p:cNvSpPr>
            <a:spLocks noGrp="1"/>
          </p:cNvSpPr>
          <p:nvPr>
            <p:ph idx="1"/>
          </p:nvPr>
        </p:nvSpPr>
        <p:spPr/>
        <p:txBody>
          <a:bodyPr/>
          <a:lstStyle/>
          <a:p>
            <a:endParaRPr lang="en-GB" dirty="0"/>
          </a:p>
          <a:p>
            <a:r>
              <a:rPr lang="en-GB" dirty="0"/>
              <a:t>Distinct category query solved in backend but not in frontend.</a:t>
            </a:r>
          </a:p>
          <a:p>
            <a:r>
              <a:rPr lang="en-GB" dirty="0"/>
              <a:t>Got some issues  related to Cross-Origin.</a:t>
            </a:r>
          </a:p>
          <a:p>
            <a:r>
              <a:rPr lang="en-GB" dirty="0"/>
              <a:t>Navigating pages was an issue.</a:t>
            </a:r>
          </a:p>
          <a:p>
            <a:endParaRPr lang="en-US" dirty="0"/>
          </a:p>
        </p:txBody>
      </p:sp>
    </p:spTree>
    <p:extLst>
      <p:ext uri="{BB962C8B-B14F-4D97-AF65-F5344CB8AC3E}">
        <p14:creationId xmlns:p14="http://schemas.microsoft.com/office/powerpoint/2010/main" val="306530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extension if Any</a:t>
            </a:r>
            <a:endParaRPr lang="en-US" dirty="0"/>
          </a:p>
        </p:txBody>
      </p:sp>
      <p:sp>
        <p:nvSpPr>
          <p:cNvPr id="3" name="Content Placeholder 2"/>
          <p:cNvSpPr>
            <a:spLocks noGrp="1"/>
          </p:cNvSpPr>
          <p:nvPr>
            <p:ph idx="1"/>
          </p:nvPr>
        </p:nvSpPr>
        <p:spPr/>
        <p:txBody>
          <a:bodyPr/>
          <a:lstStyle/>
          <a:p>
            <a:r>
              <a:rPr lang="en-GB" dirty="0"/>
              <a:t>Will add more categories in worklist of Maid.</a:t>
            </a:r>
          </a:p>
          <a:p>
            <a:r>
              <a:rPr lang="en-GB" dirty="0"/>
              <a:t>Will add Aadhar card functionality in frontend as its done in backend.</a:t>
            </a:r>
          </a:p>
          <a:p>
            <a:r>
              <a:rPr lang="en-GB" dirty="0"/>
              <a:t>This above functionality will help in enhancing security.</a:t>
            </a:r>
          </a:p>
          <a:p>
            <a:r>
              <a:rPr lang="en-GB" dirty="0"/>
              <a:t>Will add online payment functionality, </a:t>
            </a:r>
            <a:r>
              <a:rPr lang="en-GB" dirty="0" err="1"/>
              <a:t>e.g</a:t>
            </a:r>
            <a:r>
              <a:rPr lang="en-GB" dirty="0"/>
              <a:t> UPI’s.</a:t>
            </a:r>
          </a:p>
          <a:p>
            <a:endParaRPr lang="en-US" dirty="0"/>
          </a:p>
        </p:txBody>
      </p:sp>
    </p:spTree>
    <p:extLst>
      <p:ext uri="{BB962C8B-B14F-4D97-AF65-F5344CB8AC3E}">
        <p14:creationId xmlns:p14="http://schemas.microsoft.com/office/powerpoint/2010/main" val="6667499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535</TotalTime>
  <Words>648</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vt:lpstr>
      <vt:lpstr>Times New Roman</vt:lpstr>
      <vt:lpstr>Wingdings</vt:lpstr>
      <vt:lpstr>Organic</vt:lpstr>
      <vt:lpstr>Maid on Demand</vt:lpstr>
      <vt:lpstr>Agenda</vt:lpstr>
      <vt:lpstr>Project Introduction</vt:lpstr>
      <vt:lpstr>Project Architecture</vt:lpstr>
      <vt:lpstr>Technology platform used for project</vt:lpstr>
      <vt:lpstr>PowerPoint Presentation</vt:lpstr>
      <vt:lpstr>User Roles &amp; Responsibilities</vt:lpstr>
      <vt:lpstr>Known Issues if Any</vt:lpstr>
      <vt:lpstr>Future extension if Any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Maid on Demand</dc:title>
  <dc:creator>User</dc:creator>
  <cp:lastModifiedBy>Roshni Verma</cp:lastModifiedBy>
  <cp:revision>24</cp:revision>
  <dcterms:created xsi:type="dcterms:W3CDTF">2022-04-13T11:25:28Z</dcterms:created>
  <dcterms:modified xsi:type="dcterms:W3CDTF">2022-05-16T15:31:54Z</dcterms:modified>
</cp:coreProperties>
</file>