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6CF5B01-FE27-4C05-82CA-25FCE243C0E5}"/>
              </a:ext>
            </a:extLst>
          </p:cNvPr>
          <p:cNvGrpSpPr/>
          <p:nvPr/>
        </p:nvGrpSpPr>
        <p:grpSpPr>
          <a:xfrm>
            <a:off x="1101553" y="2675007"/>
            <a:ext cx="3200401" cy="4276791"/>
            <a:chOff x="5202787" y="2635549"/>
            <a:chExt cx="1812417" cy="2421990"/>
          </a:xfrm>
        </p:grpSpPr>
        <p:sp>
          <p:nvSpPr>
            <p:cNvPr id="139" name="Frame 5">
              <a:extLst>
                <a:ext uri="{FF2B5EF4-FFF2-40B4-BE49-F238E27FC236}">
                  <a16:creationId xmlns:a16="http://schemas.microsoft.com/office/drawing/2014/main" id="{00D70552-03B0-49F6-892E-47978F3E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787" y="3245120"/>
              <a:ext cx="1812417" cy="1812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0" name="Frame 6">
              <a:extLst>
                <a:ext uri="{FF2B5EF4-FFF2-40B4-BE49-F238E27FC236}">
                  <a16:creationId xmlns:a16="http://schemas.microsoft.com/office/drawing/2014/main" id="{1660D6DF-8259-44A1-BB53-453EB66F1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246" y="3061642"/>
              <a:ext cx="1553500" cy="1553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1" name="Frame 7">
              <a:extLst>
                <a:ext uri="{FF2B5EF4-FFF2-40B4-BE49-F238E27FC236}">
                  <a16:creationId xmlns:a16="http://schemas.microsoft.com/office/drawing/2014/main" id="{25EC97FE-BF4C-419B-AA4A-E2059D869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704" y="2856747"/>
              <a:ext cx="1294583" cy="12945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2" name="Frame 8">
              <a:extLst>
                <a:ext uri="{FF2B5EF4-FFF2-40B4-BE49-F238E27FC236}">
                  <a16:creationId xmlns:a16="http://schemas.microsoft.com/office/drawing/2014/main" id="{67F24BD1-FC5E-4A9E-90B9-84297CB15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62" y="2635549"/>
              <a:ext cx="1035667" cy="10356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70F5430F-FABF-4F7D-B0C7-EC9F4FB7E52B}"/>
              </a:ext>
            </a:extLst>
          </p:cNvPr>
          <p:cNvSpPr/>
          <p:nvPr/>
        </p:nvSpPr>
        <p:spPr>
          <a:xfrm>
            <a:off x="1558753" y="3427409"/>
            <a:ext cx="2429666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44" name="Group 35">
            <a:extLst>
              <a:ext uri="{FF2B5EF4-FFF2-40B4-BE49-F238E27FC236}">
                <a16:creationId xmlns:a16="http://schemas.microsoft.com/office/drawing/2014/main" id="{00516F16-9A54-493F-8E3D-56AE5C939CB1}"/>
              </a:ext>
            </a:extLst>
          </p:cNvPr>
          <p:cNvGrpSpPr/>
          <p:nvPr/>
        </p:nvGrpSpPr>
        <p:grpSpPr>
          <a:xfrm>
            <a:off x="2292451" y="1481543"/>
            <a:ext cx="1068586" cy="2238088"/>
            <a:chOff x="851030" y="1340768"/>
            <a:chExt cx="2426195" cy="5081516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45" name="Group 31">
              <a:extLst>
                <a:ext uri="{FF2B5EF4-FFF2-40B4-BE49-F238E27FC236}">
                  <a16:creationId xmlns:a16="http://schemas.microsoft.com/office/drawing/2014/main" id="{0C2FA8FC-D3FE-4C81-9AA4-50BF24DE6A4A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149" name="Freeform 9">
                <a:extLst>
                  <a:ext uri="{FF2B5EF4-FFF2-40B4-BE49-F238E27FC236}">
                    <a16:creationId xmlns:a16="http://schemas.microsoft.com/office/drawing/2014/main" id="{BCD474B5-062A-4A3C-8C6A-63F180A9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Freeform 19">
                <a:extLst>
                  <a:ext uri="{FF2B5EF4-FFF2-40B4-BE49-F238E27FC236}">
                    <a16:creationId xmlns:a16="http://schemas.microsoft.com/office/drawing/2014/main" id="{58AE4FBE-38E4-4C06-BD97-FB5263A47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Freeform 28">
                <a:extLst>
                  <a:ext uri="{FF2B5EF4-FFF2-40B4-BE49-F238E27FC236}">
                    <a16:creationId xmlns:a16="http://schemas.microsoft.com/office/drawing/2014/main" id="{13F2489D-34AD-472C-998B-349239BEA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Group 29">
              <a:extLst>
                <a:ext uri="{FF2B5EF4-FFF2-40B4-BE49-F238E27FC236}">
                  <a16:creationId xmlns:a16="http://schemas.microsoft.com/office/drawing/2014/main" id="{734DBE02-E341-4C9F-B78F-BF2F7B634D0E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147" name="Freeform 46">
                <a:extLst>
                  <a:ext uri="{FF2B5EF4-FFF2-40B4-BE49-F238E27FC236}">
                    <a16:creationId xmlns:a16="http://schemas.microsoft.com/office/drawing/2014/main" id="{2842988C-83E5-4ECC-8E87-93D2322F1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 55">
                <a:extLst>
                  <a:ext uri="{FF2B5EF4-FFF2-40B4-BE49-F238E27FC236}">
                    <a16:creationId xmlns:a16="http://schemas.microsoft.com/office/drawing/2014/main" id="{FFDD577E-5FBF-46CE-896B-DDCC876C5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F6363089-96FE-4C8D-BBCC-06FD31E56919}"/>
              </a:ext>
            </a:extLst>
          </p:cNvPr>
          <p:cNvSpPr/>
          <p:nvPr/>
        </p:nvSpPr>
        <p:spPr>
          <a:xfrm>
            <a:off x="5547938" y="1889349"/>
            <a:ext cx="656456" cy="656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96C0F4C-D8D4-4E04-9226-ABB07357049C}"/>
              </a:ext>
            </a:extLst>
          </p:cNvPr>
          <p:cNvSpPr/>
          <p:nvPr/>
        </p:nvSpPr>
        <p:spPr>
          <a:xfrm>
            <a:off x="5547938" y="3055011"/>
            <a:ext cx="656456" cy="6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2668A08-1DA2-4E7C-8F2A-984C839E83C5}"/>
              </a:ext>
            </a:extLst>
          </p:cNvPr>
          <p:cNvSpPr/>
          <p:nvPr/>
        </p:nvSpPr>
        <p:spPr>
          <a:xfrm>
            <a:off x="5547938" y="4220674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CB83D18-7E36-41D4-96AC-5B2BB85A6334}"/>
              </a:ext>
            </a:extLst>
          </p:cNvPr>
          <p:cNvSpPr/>
          <p:nvPr/>
        </p:nvSpPr>
        <p:spPr>
          <a:xfrm>
            <a:off x="5547938" y="5386336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AF383D8-96E0-4BEC-9AE3-576DE85832C0}"/>
              </a:ext>
            </a:extLst>
          </p:cNvPr>
          <p:cNvGrpSpPr/>
          <p:nvPr/>
        </p:nvGrpSpPr>
        <p:grpSpPr>
          <a:xfrm>
            <a:off x="6303276" y="1806312"/>
            <a:ext cx="4002645" cy="868695"/>
            <a:chOff x="910640" y="2975794"/>
            <a:chExt cx="1527408" cy="2172752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80568E5-78F0-4935-91F6-FB4D2BC58283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356F517-16D9-4D4C-B04B-4DAC27802DFB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E6D46355-144F-437A-BEE1-18F063FC1D6B}"/>
              </a:ext>
            </a:extLst>
          </p:cNvPr>
          <p:cNvSpPr txBox="1"/>
          <p:nvPr/>
        </p:nvSpPr>
        <p:spPr>
          <a:xfrm>
            <a:off x="10305919" y="1832857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99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132BC8A-9A38-407B-8BA8-7E479636403F}"/>
              </a:ext>
            </a:extLst>
          </p:cNvPr>
          <p:cNvGrpSpPr/>
          <p:nvPr/>
        </p:nvGrpSpPr>
        <p:grpSpPr>
          <a:xfrm>
            <a:off x="6303276" y="2971973"/>
            <a:ext cx="4002645" cy="868694"/>
            <a:chOff x="910640" y="2975794"/>
            <a:chExt cx="1527408" cy="2172749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190FB76-47D9-4FAD-862D-BF42C2154F4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1E74C6A-20A8-44E0-8451-45C43325BEF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6A453B98-8D2B-4179-8725-AE27D5C94DC4}"/>
              </a:ext>
            </a:extLst>
          </p:cNvPr>
          <p:cNvSpPr txBox="1"/>
          <p:nvPr/>
        </p:nvSpPr>
        <p:spPr>
          <a:xfrm>
            <a:off x="10305919" y="2998518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85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D6FBDCB-0DE2-4B2E-82CE-C9BAEE1AAD72}"/>
              </a:ext>
            </a:extLst>
          </p:cNvPr>
          <p:cNvGrpSpPr/>
          <p:nvPr/>
        </p:nvGrpSpPr>
        <p:grpSpPr>
          <a:xfrm>
            <a:off x="6303276" y="4137635"/>
            <a:ext cx="4002645" cy="868694"/>
            <a:chOff x="910640" y="2975794"/>
            <a:chExt cx="1527408" cy="21727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5FD94D9-5123-4EBD-8B4B-B634BF21CF4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7D8F78A-DBB1-47A5-8691-3354BB30422E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8FD1F07-4F1F-41B2-AB7B-37269998B226}"/>
              </a:ext>
            </a:extLst>
          </p:cNvPr>
          <p:cNvSpPr txBox="1"/>
          <p:nvPr/>
        </p:nvSpPr>
        <p:spPr>
          <a:xfrm>
            <a:off x="10305919" y="4164180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67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8198351-79CE-49B8-B9EE-00D644518B0F}"/>
              </a:ext>
            </a:extLst>
          </p:cNvPr>
          <p:cNvGrpSpPr/>
          <p:nvPr/>
        </p:nvGrpSpPr>
        <p:grpSpPr>
          <a:xfrm>
            <a:off x="6303276" y="5303296"/>
            <a:ext cx="4002645" cy="868694"/>
            <a:chOff x="910640" y="2975794"/>
            <a:chExt cx="1527408" cy="217274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1031BF8-F15B-4AB1-A1DE-4934304D6D37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DF2588C-B4BC-4B36-97EC-918C82A83DB7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600E28E4-946C-4A8F-A1AC-3BF1E1BF369E}"/>
              </a:ext>
            </a:extLst>
          </p:cNvPr>
          <p:cNvSpPr txBox="1"/>
          <p:nvPr/>
        </p:nvSpPr>
        <p:spPr>
          <a:xfrm>
            <a:off x="10305919" y="5329842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2" name="Oval 21">
            <a:extLst>
              <a:ext uri="{FF2B5EF4-FFF2-40B4-BE49-F238E27FC236}">
                <a16:creationId xmlns:a16="http://schemas.microsoft.com/office/drawing/2014/main" id="{1C3AC184-04BB-43D4-AF23-EA2CB88D5B0D}"/>
              </a:ext>
            </a:extLst>
          </p:cNvPr>
          <p:cNvSpPr>
            <a:spLocks noChangeAspect="1"/>
          </p:cNvSpPr>
          <p:nvPr/>
        </p:nvSpPr>
        <p:spPr>
          <a:xfrm rot="20700000">
            <a:off x="5682372" y="43895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3" name="Freeform 95">
            <a:extLst>
              <a:ext uri="{FF2B5EF4-FFF2-40B4-BE49-F238E27FC236}">
                <a16:creationId xmlns:a16="http://schemas.microsoft.com/office/drawing/2014/main" id="{F46694E3-7E20-4D0B-A73A-3AF41E909CFB}"/>
              </a:ext>
            </a:extLst>
          </p:cNvPr>
          <p:cNvSpPr>
            <a:spLocks/>
          </p:cNvSpPr>
          <p:nvPr/>
        </p:nvSpPr>
        <p:spPr>
          <a:xfrm>
            <a:off x="5706882" y="2048292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4" name="Isosceles Triangle 20">
            <a:extLst>
              <a:ext uri="{FF2B5EF4-FFF2-40B4-BE49-F238E27FC236}">
                <a16:creationId xmlns:a16="http://schemas.microsoft.com/office/drawing/2014/main" id="{6F62FFDA-7757-494E-BA77-C5B89730029C}"/>
              </a:ext>
            </a:extLst>
          </p:cNvPr>
          <p:cNvSpPr>
            <a:spLocks noChangeAspect="1"/>
          </p:cNvSpPr>
          <p:nvPr/>
        </p:nvSpPr>
        <p:spPr>
          <a:xfrm rot="8201235">
            <a:off x="5714685" y="5536516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5" name="Rounded Rectangle 1">
            <a:extLst>
              <a:ext uri="{FF2B5EF4-FFF2-40B4-BE49-F238E27FC236}">
                <a16:creationId xmlns:a16="http://schemas.microsoft.com/office/drawing/2014/main" id="{AC84C108-7871-4511-8FA2-BF86137C19A6}"/>
              </a:ext>
            </a:extLst>
          </p:cNvPr>
          <p:cNvSpPr>
            <a:spLocks noChangeAspect="1"/>
          </p:cNvSpPr>
          <p:nvPr/>
        </p:nvSpPr>
        <p:spPr>
          <a:xfrm>
            <a:off x="5775852" y="3218944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11153</TotalTime>
  <Words>136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 </cp:lastModifiedBy>
  <cp:revision>16</cp:revision>
  <dcterms:created xsi:type="dcterms:W3CDTF">2018-02-18T19:39:47Z</dcterms:created>
  <dcterms:modified xsi:type="dcterms:W3CDTF">2021-04-13T08:11:12Z</dcterms:modified>
</cp:coreProperties>
</file>