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33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4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7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7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8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9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3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9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6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0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6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6FD2E6-CC06-476D-BCCF-164C8A6B61B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A6E19D-3298-4824-AC4A-BD9DA84B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3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developers/apps" TargetMode="External"/><Relationship Id="rId2" Type="http://schemas.openxmlformats.org/officeDocument/2006/relationships/hyperlink" Target="https://www.kaggle.com/new-york-city/new-york-city-population#new-york-city-population-by-borough-1950-2040.csv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ata.cityofnewyork.us/City-Government/New-York-City-Quarterly-Economic-Update/kpnf-sajf/data?pane=man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3A36-046D-4EC2-BB2D-ACEEAC6A9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A6928-48FA-4EDE-97C0-6EAF2416E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118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3414-A4F6-4827-9206-6F05AC0E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AAE6-8AF4-4AC6-98BC-9E44A2CCF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city of Manhattan has always been in good records in terms of its plush and posh outlets pertaining to a variety of business, from beauty to food. It has always established itself as a potent avenue to invest on grounds of a flourishing market. The place is easily approachable and well-known to both the locals as well as tourists. Investing in such a place would bring a </a:t>
            </a:r>
            <a:r>
              <a:rPr lang="en-IN" b="1" dirty="0"/>
              <a:t>hefty bounty</a:t>
            </a:r>
            <a:r>
              <a:rPr lang="en-IN" dirty="0"/>
              <a:t>. But it is </a:t>
            </a:r>
            <a:r>
              <a:rPr lang="en-IN" b="1" dirty="0"/>
              <a:t>not as easy as</a:t>
            </a:r>
            <a:r>
              <a:rPr lang="en-IN" dirty="0"/>
              <a:t> it seems to be.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23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A72E-4F1A-434B-BD3F-6C6B1BEB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97F0-5ED5-46A8-B183-D8DDB16F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Our main is to look out for the feasibility of setting up a posh beauty parlour in</a:t>
            </a:r>
          </a:p>
          <a:p>
            <a:r>
              <a:rPr lang="en-IN" dirty="0"/>
              <a:t> a prime location is Manhattan that is easy to spot and visit. </a:t>
            </a:r>
          </a:p>
        </p:txBody>
      </p:sp>
    </p:spTree>
    <p:extLst>
      <p:ext uri="{BB962C8B-B14F-4D97-AF65-F5344CB8AC3E}">
        <p14:creationId xmlns:p14="http://schemas.microsoft.com/office/powerpoint/2010/main" val="115695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4A7E-1313-44A0-9081-94D0FB7E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Audience/Stake 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E2853-05B9-4D1C-9551-35FAE8939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age entrepreneurs </a:t>
            </a:r>
          </a:p>
        </p:txBody>
      </p:sp>
    </p:spTree>
    <p:extLst>
      <p:ext uri="{BB962C8B-B14F-4D97-AF65-F5344CB8AC3E}">
        <p14:creationId xmlns:p14="http://schemas.microsoft.com/office/powerpoint/2010/main" val="100802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71BA-9812-40CB-A863-322EF0E3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5018A-04D1-4674-B228-D35F141B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Number and type</a:t>
            </a:r>
            <a:r>
              <a:rPr lang="en-IN" dirty="0"/>
              <a:t> of competing parlours in the neighbourhood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Top venues categories</a:t>
            </a:r>
            <a:r>
              <a:rPr lang="en-IN" dirty="0"/>
              <a:t> in the neighbourhood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Population Distribution</a:t>
            </a:r>
            <a:r>
              <a:rPr lang="en-IN" dirty="0"/>
              <a:t> in the neighbourhood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Economic conditions of the residents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42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93E6-4DD3-40CF-9119-D1E46618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3188-D516-4A24-9BEB-EFCA760E6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Scarping of data from Wikipedia to find population distribution of all avenues in Manhattan</a:t>
            </a:r>
          </a:p>
          <a:p>
            <a:r>
              <a:rPr lang="en-IN" u="sng" dirty="0">
                <a:hlinkClick r:id="rId2"/>
              </a:rPr>
              <a:t>https://www.kaggle.com/new-york-city/new-york-city-population#new-york-city-population-by-borough-1950-2040.csv</a:t>
            </a:r>
            <a:endParaRPr lang="en-IN" dirty="0"/>
          </a:p>
          <a:p>
            <a:r>
              <a:rPr lang="en-IN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Making calls to FourSquare API to get the details of the list of competing beauty parlours and their reviews</a:t>
            </a:r>
          </a:p>
          <a:p>
            <a:r>
              <a:rPr lang="en-IN" u="sng" dirty="0">
                <a:hlinkClick r:id="rId3"/>
              </a:rPr>
              <a:t>https://foursquare.com/developers/apps</a:t>
            </a:r>
            <a:endParaRPr lang="en-IN" dirty="0"/>
          </a:p>
          <a:p>
            <a:r>
              <a:rPr lang="en-IN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Statistics on economy of Manhattan</a:t>
            </a:r>
          </a:p>
          <a:p>
            <a:r>
              <a:rPr lang="en-IN" u="sng" dirty="0">
                <a:hlinkClick r:id="rId4"/>
              </a:rPr>
              <a:t>https://data.cityofnewyork.us/City-Government/New-York-City-Quarterly-Economic-Update/kpnf-sajf/data?pane=manage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7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7567-5C22-48EE-9C10-B802CAEF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F6892-9110-4AC4-BD9B-96D1466F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Price of services average of the affordable expenses of middle class and upper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advertisement more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Posh ambience to attract customers</a:t>
            </a:r>
          </a:p>
        </p:txBody>
      </p:sp>
    </p:spTree>
    <p:extLst>
      <p:ext uri="{BB962C8B-B14F-4D97-AF65-F5344CB8AC3E}">
        <p14:creationId xmlns:p14="http://schemas.microsoft.com/office/powerpoint/2010/main" val="272145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270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BATTLE OF NEIGHBORHOODS</vt:lpstr>
      <vt:lpstr>Introduction  </vt:lpstr>
      <vt:lpstr>Business Problem</vt:lpstr>
      <vt:lpstr>Target Audience/Stake Holders</vt:lpstr>
      <vt:lpstr>Data </vt:lpstr>
      <vt:lpstr>Sources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Rose</dc:creator>
  <cp:lastModifiedBy>Rose</cp:lastModifiedBy>
  <cp:revision>7</cp:revision>
  <dcterms:created xsi:type="dcterms:W3CDTF">2019-12-28T05:45:53Z</dcterms:created>
  <dcterms:modified xsi:type="dcterms:W3CDTF">2019-12-28T06:00:16Z</dcterms:modified>
</cp:coreProperties>
</file>