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6858000" cy="9144000"/>
  <p:embeddedFontLst>
    <p:embeddedFont>
      <p:font typeface="Constanti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Constantia-bold.fntdata"/><Relationship Id="rId12" Type="http://schemas.openxmlformats.org/officeDocument/2006/relationships/slide" Target="slides/slide6.xml"/><Relationship Id="rId34" Type="http://schemas.openxmlformats.org/officeDocument/2006/relationships/font" Target="fonts/Constantia-regular.fntdata"/><Relationship Id="rId15" Type="http://schemas.openxmlformats.org/officeDocument/2006/relationships/slide" Target="slides/slide9.xml"/><Relationship Id="rId37" Type="http://schemas.openxmlformats.org/officeDocument/2006/relationships/font" Target="fonts/Constantia-boldItalic.fntdata"/><Relationship Id="rId14" Type="http://schemas.openxmlformats.org/officeDocument/2006/relationships/slide" Target="slides/slide8.xml"/><Relationship Id="rId36" Type="http://schemas.openxmlformats.org/officeDocument/2006/relationships/font" Target="fonts/Constantia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/>
          <a:lstStyle>
            <a:lvl1pPr lvl="0" marR="45720" rtl="0" algn="r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ctr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12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/>
          <a:lstStyle>
            <a:lvl1pPr indent="-22860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3"/>
              </a:buClr>
              <a:buSzPts val="1235"/>
              <a:buFont typeface="Noto Sans Symbols"/>
              <a:buNone/>
              <a:defRPr b="0" i="0" sz="1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93369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7305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Char char="●"/>
              <a:defRPr b="0" i="0" sz="1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65747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585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65747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585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1" name="Google Shape;91;p12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2" name="Google Shape;92;p12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Google Shape;93;p12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/>
          <a:lstStyle>
            <a:lvl1pPr lvl="0" marR="45720" rtl="0" algn="r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ctr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/>
          <a:lstStyle>
            <a:lvl1pPr indent="-361315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/>
          <a:lstStyle>
            <a:lvl1pPr indent="-361315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i="0" sz="2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33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/>
          <a:lstStyle>
            <a:lvl1pPr indent="-39751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6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6893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4" name="Google Shape;14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1" name="Google Shape;31;p3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ownload.virtualbox.org/virtualbox/debian" TargetMode="External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7200"/>
              <a:buFont typeface="Calibri"/>
              <a:buNone/>
            </a:pPr>
            <a:r>
              <a:rPr b="1" i="0" lang="en-IN" sz="72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Installing VirtualBox </a:t>
            </a:r>
            <a:endParaRPr b="1" i="0" sz="7200" u="none" cap="none" strike="noStrike">
              <a:solidFill>
                <a:srgbClr val="4CE0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lated image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116" y="3500438"/>
            <a:ext cx="2428892" cy="246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428596" y="3571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IN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Installation Steps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B_5.JPG" id="176" name="Google Shape;176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480" y="1643050"/>
            <a:ext cx="5609213" cy="43577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4"/>
          <p:cNvCxnSpPr/>
          <p:nvPr/>
        </p:nvCxnSpPr>
        <p:spPr>
          <a:xfrm flipH="1" rot="10800000">
            <a:off x="4071934" y="5786454"/>
            <a:ext cx="1621124" cy="649148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ctr" dir="5400000" dist="38100">
              <a:srgbClr val="000000"/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428596" y="5000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IN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Installation Steps 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B_6.JPG" id="183" name="Google Shape;183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480" y="1714488"/>
            <a:ext cx="5737326" cy="4373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428596" y="3571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IN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Installation Steps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B_7.JPG" id="189" name="Google Shape;189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480" y="1571612"/>
            <a:ext cx="5643602" cy="4395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6"/>
          <p:cNvCxnSpPr/>
          <p:nvPr/>
        </p:nvCxnSpPr>
        <p:spPr>
          <a:xfrm flipH="1" rot="10800000">
            <a:off x="4071934" y="5715016"/>
            <a:ext cx="1621124" cy="649148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ctr" dir="5400000" dist="38100">
              <a:srgbClr val="000000"/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57158" y="28572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libri"/>
              <a:buNone/>
            </a:pPr>
            <a:r>
              <a:rPr b="0" i="0" lang="en-IN" sz="4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Oracle VM VirtualBox – Windows 10</a:t>
            </a:r>
            <a:endParaRPr b="0" i="0" sz="4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B_8.JPG" id="196" name="Google Shape;196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20" y="1480289"/>
            <a:ext cx="7286676" cy="46574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197" name="Google Shape;19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0078" y="5072074"/>
            <a:ext cx="1573922" cy="159951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7215206" y="6488668"/>
            <a:ext cx="17145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Desktop Icon</a:t>
            </a:r>
            <a:endParaRPr b="1"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428596" y="235743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Calibri"/>
              <a:buNone/>
            </a:pPr>
            <a:r>
              <a:rPr b="1" i="0" lang="en-IN" sz="8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CentOS</a:t>
            </a:r>
            <a:endParaRPr b="1" i="0" sz="8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428596" y="0"/>
            <a:ext cx="8229600" cy="9397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b="1" i="0" lang="en-IN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Oracle VM VirtualBox - Download</a:t>
            </a:r>
            <a:endParaRPr b="1" i="0" sz="45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457200" y="1000108"/>
            <a:ext cx="8229600" cy="5007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IN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https://www.virtualbox.org/wiki/Downloads</a:t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VB Download.JPG" id="210" name="Google Shape;21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34" y="1500174"/>
            <a:ext cx="7587208" cy="473180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/>
        </p:nvSpPr>
        <p:spPr>
          <a:xfrm>
            <a:off x="5929290" y="4500570"/>
            <a:ext cx="3214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Click on </a:t>
            </a:r>
            <a:r>
              <a:rPr b="1" lang="en-I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Linux Distributions </a:t>
            </a:r>
            <a:endParaRPr/>
          </a:p>
        </p:txBody>
      </p:sp>
      <p:cxnSp>
        <p:nvCxnSpPr>
          <p:cNvPr id="212" name="Google Shape;212;p29"/>
          <p:cNvCxnSpPr/>
          <p:nvPr/>
        </p:nvCxnSpPr>
        <p:spPr>
          <a:xfrm flipH="1">
            <a:off x="3143240" y="4714884"/>
            <a:ext cx="2786082" cy="28575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ctr" dir="5400000" dist="38100">
              <a:srgbClr val="000000"/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142844" y="142852"/>
            <a:ext cx="7943848" cy="928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IN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CentOS 7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_1_VB_select.png" id="218" name="Google Shape;218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1500174"/>
            <a:ext cx="6664033" cy="438943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 txBox="1"/>
          <p:nvPr/>
        </p:nvSpPr>
        <p:spPr>
          <a:xfrm>
            <a:off x="3143240" y="857232"/>
            <a:ext cx="55721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https://www.virtualbox.org/wiki/Linux_Downloads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5929290" y="4500570"/>
            <a:ext cx="3214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Select the version</a:t>
            </a:r>
            <a:endParaRPr b="1"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221" name="Google Shape;221;p30"/>
          <p:cNvCxnSpPr/>
          <p:nvPr/>
        </p:nvCxnSpPr>
        <p:spPr>
          <a:xfrm flipH="1">
            <a:off x="4286248" y="4714884"/>
            <a:ext cx="1643074" cy="71438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ctr" dir="5400000" dist="38100">
              <a:srgbClr val="000000"/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428596" y="5000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libri"/>
              <a:buNone/>
            </a:pPr>
            <a:r>
              <a:rPr b="0" i="0" lang="en-IN" sz="4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Installation Steps - CentOS 7</a:t>
            </a:r>
            <a:endParaRPr b="0" i="0" sz="4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_2.png" id="227" name="Google Shape;227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472" y="2000240"/>
            <a:ext cx="4929222" cy="3794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31"/>
          <p:cNvCxnSpPr/>
          <p:nvPr/>
        </p:nvCxnSpPr>
        <p:spPr>
          <a:xfrm flipH="1" rot="10800000">
            <a:off x="4000496" y="5643578"/>
            <a:ext cx="1071570" cy="79202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ctr" dir="5400000" dist="38100">
              <a:srgbClr val="000000"/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IN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Installation Steps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b="0" i="0" lang="en-IN" sz="240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1) Open the Terminal </a:t>
            </a:r>
            <a:endParaRPr/>
          </a:p>
          <a:p>
            <a:pPr indent="-246888" lvl="1" marL="64008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b="0" i="0" lang="en-IN" sz="222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Application(top-left corner) → Terminal</a:t>
            </a:r>
            <a:endParaRPr/>
          </a:p>
          <a:p>
            <a:pPr indent="-129238" lvl="0" marL="27432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None/>
            </a:pPr>
            <a:r>
              <a:t/>
            </a:r>
            <a:endParaRPr b="0" i="0" sz="2405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None/>
            </a:pPr>
            <a:r>
              <a:t/>
            </a:r>
            <a:endParaRPr b="0" i="0" sz="2405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b="0" i="0" lang="en-IN" sz="240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2) Check the current directory</a:t>
            </a:r>
            <a:endParaRPr/>
          </a:p>
          <a:p>
            <a:pPr indent="-246888" lvl="1" marL="64008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b="0" i="0" lang="en-IN" sz="2220" u="none" cap="none" strike="noStrik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$ pwd</a:t>
            </a:r>
            <a:endParaRPr b="0" i="0" sz="2220" u="none" cap="none" strike="noStrike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46887" lvl="2" marL="91440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accent2"/>
              </a:buClr>
              <a:buSzPts val="1359"/>
              <a:buFont typeface="Noto Sans Symbols"/>
              <a:buChar char="●"/>
            </a:pPr>
            <a:r>
              <a:rPr b="0" i="0" lang="en-IN" sz="1942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For example, </a:t>
            </a:r>
            <a:endParaRPr/>
          </a:p>
          <a:p>
            <a:pPr indent="-210311" lvl="3" marL="11887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203"/>
              <a:buFont typeface="Noto Sans Symbols"/>
              <a:buChar char="●"/>
            </a:pPr>
            <a:r>
              <a:rPr b="0" i="0" lang="en-IN" sz="185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Output: /home/dbpsysads</a:t>
            </a:r>
            <a:endParaRPr b="0" i="0" sz="185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29238" lvl="0" marL="27432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None/>
            </a:pPr>
            <a:r>
              <a:t/>
            </a:r>
            <a:endParaRPr b="0" i="0" sz="2405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None/>
            </a:pPr>
            <a:r>
              <a:t/>
            </a:r>
            <a:endParaRPr b="0" i="0" sz="2405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b="0" i="0" lang="en-IN" sz="240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3) Move to Downloads folder</a:t>
            </a:r>
            <a:endParaRPr/>
          </a:p>
          <a:p>
            <a:pPr indent="-246888" lvl="1" marL="64008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b="0" i="0" lang="en-IN" sz="2220" u="none" cap="none" strike="noStrik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$ cd Downloads/</a:t>
            </a:r>
            <a:endParaRPr/>
          </a:p>
          <a:p>
            <a:pPr indent="-129238" lvl="0" marL="27432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None/>
            </a:pPr>
            <a:r>
              <a:t/>
            </a:r>
            <a:endParaRPr b="0" i="0" sz="2405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428596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IN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Installation Steps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285720" y="1214422"/>
            <a:ext cx="8372476" cy="4603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IN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4)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Command to install the package .rpm</a:t>
            </a:r>
            <a:endParaRPr/>
          </a:p>
          <a:p>
            <a:pPr indent="-246888" lvl="1" marL="64008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●"/>
            </a:pPr>
            <a:r>
              <a:rPr b="0" i="0" lang="en-IN" sz="1800" u="none" cap="none" strike="noStrik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$ sudo rpm </a:t>
            </a:r>
            <a:r>
              <a:rPr lang="en-IN" sz="1800">
                <a:solidFill>
                  <a:srgbClr val="FF0000"/>
                </a:solidFill>
              </a:rPr>
              <a:t>-</a:t>
            </a:r>
            <a:r>
              <a:rPr b="0" i="0" lang="en-IN" sz="1800" u="none" cap="none" strike="noStrik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ivh  </a:t>
            </a:r>
            <a:r>
              <a:rPr b="0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VirtualBox-5.2_5.2.18-124319_el7-1.x86_64.rpm</a:t>
            </a:r>
            <a:endParaRPr/>
          </a:p>
          <a:p>
            <a:pPr indent="-246888" lvl="1" marL="64008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7475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C_3.png" id="241" name="Google Shape;24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34" y="2285992"/>
            <a:ext cx="8287545" cy="4357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IN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VirtualBox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IN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VirtualBox is a </a:t>
            </a:r>
            <a:r>
              <a:rPr b="0" i="1" lang="en-IN" sz="2600" u="sng" cap="none" strike="noStrik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cross-platform</a:t>
            </a:r>
            <a:r>
              <a:rPr b="0" i="1" lang="en-IN" sz="2600" u="none" cap="none" strike="noStrik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0" i="1" lang="en-IN" sz="2600" u="sng" cap="none" strike="noStrik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virtualization software</a:t>
            </a:r>
            <a:endParaRPr/>
          </a:p>
          <a:p>
            <a:pPr indent="-117475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1" sz="2600" u="sng" cap="none" strike="noStrike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7475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1" sz="2600" u="sng" cap="none" strike="noStrike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7475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1" sz="2600" u="sng" cap="none" strike="noStrike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7475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1" sz="2600" u="sng" cap="none" strike="noStrike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7475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1" sz="2600" u="sng" cap="none" strike="noStrike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IN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Opensource</a:t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7475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IN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Easy to setup</a:t>
            </a:r>
            <a:endParaRPr/>
          </a:p>
          <a:p>
            <a:pPr indent="-117475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1" sz="2600" u="sng" cap="none" strike="noStrike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643042" y="3071810"/>
            <a:ext cx="24288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on Windows - Linux, Solaris, Mac OS X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5072066" y="3071810"/>
            <a:ext cx="392905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create and run multiple VM’s,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running different operating systems,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on the same computer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at the same time.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0" name="Google Shape;120;p16"/>
          <p:cNvSpPr/>
          <p:nvPr/>
        </p:nvSpPr>
        <p:spPr>
          <a:xfrm rot="2652695">
            <a:off x="3403357" y="2425181"/>
            <a:ext cx="335970" cy="67762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1" name="Google Shape;121;p16"/>
          <p:cNvSpPr/>
          <p:nvPr/>
        </p:nvSpPr>
        <p:spPr>
          <a:xfrm rot="-2428772">
            <a:off x="5562135" y="2372156"/>
            <a:ext cx="321117" cy="74786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428596" y="4286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b="0" i="0" lang="en-IN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Oracle VM VirtualBox – CentOS 7</a:t>
            </a:r>
            <a:endParaRPr b="0" i="0" sz="45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4"/>
          <p:cNvSpPr txBox="1"/>
          <p:nvPr>
            <p:ph idx="1" type="body"/>
          </p:nvPr>
        </p:nvSpPr>
        <p:spPr>
          <a:xfrm>
            <a:off x="457200" y="1643050"/>
            <a:ext cx="8229600" cy="468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IN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5) </a:t>
            </a:r>
            <a:r>
              <a:rPr b="0" i="0" lang="en-IN" sz="2600" u="none" cap="none" strike="noStrik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$ virtualbox</a:t>
            </a:r>
            <a:endParaRPr b="0" i="0" sz="2600" u="none" cap="none" strike="noStrike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C_3_VB.png" id="248" name="Google Shape;24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976" y="2214554"/>
            <a:ext cx="6786610" cy="452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500034" y="26431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Calibri"/>
              <a:buNone/>
            </a:pPr>
            <a:r>
              <a:rPr b="1" i="0" lang="en-IN" sz="8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Ubuntu </a:t>
            </a:r>
            <a:endParaRPr b="1" i="0" sz="8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Ubuntu" id="254" name="Google Shape;254;p3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descr="Image result for Ubuntu" id="255" name="Google Shape;255;p3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b="0" i="0" lang="en-IN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Installation Steps – Ubuntu 16.04</a:t>
            </a:r>
            <a:endParaRPr b="0" i="0" sz="45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142844" y="1935480"/>
            <a:ext cx="9001156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IN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1) Open the Terminal</a:t>
            </a:r>
            <a:endParaRPr/>
          </a:p>
          <a:p>
            <a:pPr indent="-246888" lvl="1" marL="6400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Keyboard Shortcut → </a:t>
            </a:r>
            <a:r>
              <a:rPr b="0" i="0" lang="en-IN" sz="2400" u="none" cap="none" strike="noStrik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Ctrl + Alt + T </a:t>
            </a:r>
            <a:endParaRPr/>
          </a:p>
          <a:p>
            <a:pPr indent="-117475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IN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2) Add VirtualBox Repository Key</a:t>
            </a:r>
            <a:endParaRPr/>
          </a:p>
          <a:p>
            <a:pPr indent="-171323" lvl="1" marL="64008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46888" lvl="1" marL="64008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Noto Sans Symbols"/>
              <a:buChar char="●"/>
            </a:pPr>
            <a:r>
              <a:rPr b="0" i="0" lang="en-IN" sz="1500" u="none" cap="none" strike="noStrik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$ wget -q https://www.virtualbox.org/download/oracle_vbox_2016.asc -O- | sudo apt-key add </a:t>
            </a:r>
            <a:r>
              <a:rPr lang="en-IN" sz="1500">
                <a:solidFill>
                  <a:srgbClr val="FF0000"/>
                </a:solidFill>
              </a:rPr>
              <a:t>-</a:t>
            </a:r>
            <a:endParaRPr/>
          </a:p>
          <a:p>
            <a:pPr indent="-160528" lvl="1" marL="64008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46888" lvl="1" marL="64008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46888" lvl="1" marL="64008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●"/>
            </a:pPr>
            <a:r>
              <a:rPr b="0" i="0" lang="en-IN" sz="1600" u="none" cap="none" strike="noStrik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 $ wget -q https://www.virtualbox.org/download/oracle_vbox.asc -O- | sudo apt-key add </a:t>
            </a:r>
            <a:r>
              <a:rPr lang="en-IN" sz="1600">
                <a:solidFill>
                  <a:srgbClr val="FF0000"/>
                </a:solidFill>
              </a:rPr>
              <a:t>-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IN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Installation Steps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0" y="1935480"/>
            <a:ext cx="91440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60"/>
              <a:buFont typeface="Noto Sans Symbols"/>
              <a:buChar char="●"/>
            </a:pPr>
            <a:r>
              <a:rPr b="0" i="0" lang="en-IN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3) Add VirtualBox Repository</a:t>
            </a:r>
            <a:endParaRPr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sudo  sh -c 'echo "deb </a:t>
            </a:r>
            <a:r>
              <a:rPr b="0" i="0" lang="en-IN" sz="1400" u="sng" cap="none" strike="noStrike">
                <a:solidFill>
                  <a:schemeClr val="hlink"/>
                </a:solidFill>
                <a:latin typeface="Constantia"/>
                <a:ea typeface="Constantia"/>
                <a:cs typeface="Constantia"/>
                <a:sym typeface="Constantia"/>
                <a:hlinkClick r:id="rId3"/>
              </a:rPr>
              <a:t>http://download.virtualbox.org/virtualbox/debian</a:t>
            </a:r>
            <a:r>
              <a:rPr lang="en-IN" sz="1400">
                <a:solidFill>
                  <a:srgbClr val="FF0000"/>
                </a:solidFill>
              </a:rPr>
              <a:t> </a:t>
            </a:r>
            <a:r>
              <a:rPr b="0" i="0" lang="en-IN" sz="1400" u="none" cap="none" strike="noStrik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$(lsb_release -sc)</a:t>
            </a:r>
            <a:r>
              <a:rPr lang="en-IN" sz="1400">
                <a:solidFill>
                  <a:srgbClr val="FF0000"/>
                </a:solidFill>
              </a:rPr>
              <a:t> </a:t>
            </a:r>
            <a:r>
              <a:rPr b="0" i="0" lang="en-IN" sz="1400" u="none" cap="none" strike="noStrik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contrib" &gt;&gt; /etc/apt/sources.list.d/virtualbox.list</a:t>
            </a:r>
            <a:r>
              <a:rPr lang="en-IN" sz="1400">
                <a:solidFill>
                  <a:srgbClr val="FF0000"/>
                </a:solidFill>
              </a:rPr>
              <a:t>'</a:t>
            </a:r>
            <a:endParaRPr sz="1400"/>
          </a:p>
          <a:p>
            <a:pPr indent="-246888" lvl="1" marL="64008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77800" lvl="0" marL="27432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77800" lvl="0" marL="27432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7475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U_1.png" id="268" name="Google Shape;26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714752"/>
            <a:ext cx="9144000" cy="216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428596" y="1428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IN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Installation Steps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357158" y="128586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4)</a:t>
            </a:r>
            <a:r>
              <a:rPr b="0" i="0" lang="en-IN" sz="2000" u="none" cap="none" strike="noStrik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 $ sudo apt-get update</a:t>
            </a:r>
            <a:endParaRPr/>
          </a:p>
          <a:p>
            <a:pPr indent="-15367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5) </a:t>
            </a:r>
            <a:r>
              <a:rPr b="0" i="0" lang="en-IN" sz="2000" u="none" cap="none" strike="noStrik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$</a:t>
            </a:r>
            <a:r>
              <a:rPr b="0" i="0" lang="en-IN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0" i="0" lang="en-IN" sz="2000" u="none" cap="none" strike="noStrik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sudo apt-get -y install gcc make linux-headers-$(uname -r) dkms</a:t>
            </a:r>
            <a:endParaRPr b="0" i="0" sz="2000" u="none" cap="none" strike="noStrike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5367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6) </a:t>
            </a:r>
            <a:r>
              <a:rPr b="0" i="0" lang="en-IN" sz="2000" u="none" cap="none" strike="noStrik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$</a:t>
            </a:r>
            <a:r>
              <a:rPr b="0" i="0" lang="en-IN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0" i="0" lang="en-IN" sz="2000" u="none" cap="none" strike="noStrik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sudo apt-get update</a:t>
            </a:r>
            <a:endParaRPr/>
          </a:p>
          <a:p>
            <a:pPr indent="-117475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U_2.png" id="275" name="Google Shape;27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596" y="3357562"/>
            <a:ext cx="8572560" cy="3214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IN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Installation Steps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IN" sz="2600" u="none" cap="none" strike="noStrik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$</a:t>
            </a:r>
            <a:r>
              <a:rPr b="0" i="0" lang="en-IN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0" i="0" lang="en-IN" sz="2400" u="none" cap="none" strike="noStrik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sudo apt-get install virtualbox-5.2</a:t>
            </a:r>
            <a:endParaRPr b="0" i="0" sz="2400" u="none" cap="none" strike="noStrike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U_3.png" id="282" name="Google Shape;28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2643182"/>
            <a:ext cx="8582989" cy="285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428596" y="3571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libri"/>
              <a:buNone/>
            </a:pPr>
            <a:r>
              <a:rPr b="0" i="0" lang="en-IN" sz="4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Oracle VM VirtualBox – Ubuntu16.04</a:t>
            </a:r>
            <a:endParaRPr b="0" i="0" sz="4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457200" y="1500174"/>
            <a:ext cx="8229600" cy="4824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IN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5)</a:t>
            </a:r>
            <a:r>
              <a:rPr b="0" i="0" lang="en-IN" sz="2600" u="none" cap="none" strike="noStrik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 $ virtualbox</a:t>
            </a:r>
            <a:endParaRPr b="0" i="0" sz="2600" u="none" cap="none" strike="noStrike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U_3_virtualbox.png" id="289" name="Google Shape;28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786" y="2143116"/>
            <a:ext cx="7511834" cy="4357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500034" y="26431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Calibri"/>
              <a:buNone/>
            </a:pPr>
            <a:r>
              <a:rPr b="1" i="0" lang="en-IN" sz="8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1" i="0" sz="8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Ubuntu" id="295" name="Google Shape;295;p4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descr="Image result for Ubuntu" id="296" name="Google Shape;296;p4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428596" y="235743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Calibri"/>
              <a:buNone/>
            </a:pPr>
            <a:r>
              <a:rPr b="1" i="0" lang="en-IN" sz="8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endParaRPr b="1" i="0" sz="8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428596" y="0"/>
            <a:ext cx="8229600" cy="9397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b="1" i="0" lang="en-IN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Oracle VM VirtualBox - Download</a:t>
            </a:r>
            <a:endParaRPr b="1" i="0" sz="45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457200" y="1000108"/>
            <a:ext cx="8229600" cy="5007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IN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https://www.virtualbox.org/wiki/Downloads</a:t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VB Download.JPG"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34" y="1500174"/>
            <a:ext cx="7587208" cy="473180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5929290" y="4500570"/>
            <a:ext cx="3214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Click on </a:t>
            </a:r>
            <a:r>
              <a:rPr b="1" lang="en-I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Windows hosts</a:t>
            </a:r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 flipH="1">
            <a:off x="3214678" y="4643446"/>
            <a:ext cx="2714644" cy="14287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ctr" dir="5400000" dist="38100">
              <a:srgbClr val="000000"/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b="0" i="0" lang="en-IN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Installation Steps – </a:t>
            </a:r>
            <a:r>
              <a:rPr b="1" i="0" lang="en-IN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Windows 10</a:t>
            </a:r>
            <a:endParaRPr b="1" i="0" sz="45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IN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Steps to follow:</a:t>
            </a:r>
            <a:endParaRPr/>
          </a:p>
          <a:p>
            <a:pPr indent="-246888" lvl="1" marL="6400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1) Click on </a:t>
            </a:r>
            <a:r>
              <a:rPr b="1" i="1" lang="en-I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‘Windows hosts’</a:t>
            </a:r>
            <a:endParaRPr/>
          </a:p>
          <a:p>
            <a:pPr indent="-117348" lvl="1" marL="6400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46888" lvl="1" marL="6400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2) The .exe file will start downloading </a:t>
            </a:r>
            <a:endParaRPr/>
          </a:p>
          <a:p>
            <a:pPr indent="-246887" lvl="2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</a:pPr>
            <a:r>
              <a:rPr b="0" i="0" lang="en-IN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VirtualBox-5.2.18-124319-Win.exe</a:t>
            </a:r>
            <a:endParaRPr/>
          </a:p>
          <a:p>
            <a:pPr indent="-153543" lvl="2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46888" lvl="1" marL="6400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3) Go to Downloads folder</a:t>
            </a:r>
            <a:endParaRPr/>
          </a:p>
          <a:p>
            <a:pPr indent="-246888" lvl="1" marL="6400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46888" lvl="1" marL="6400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4) Right click on the .exe file         Run as Administrator</a:t>
            </a:r>
            <a:endParaRPr/>
          </a:p>
          <a:p>
            <a:pPr indent="-246888" lvl="1" marL="6400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5053315" y="5455227"/>
            <a:ext cx="500100" cy="2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357158" y="1428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IN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Installation Steps 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B_1.JPG" id="148" name="Google Shape;148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290" y="1357298"/>
            <a:ext cx="6328327" cy="498905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9" name="Google Shape;149;p20"/>
          <p:cNvCxnSpPr/>
          <p:nvPr/>
        </p:nvCxnSpPr>
        <p:spPr>
          <a:xfrm flipH="1" rot="10800000">
            <a:off x="4214810" y="6072206"/>
            <a:ext cx="1621124" cy="649148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ctr" dir="5400000" dist="38100">
              <a:srgbClr val="000000"/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428596" y="3571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IN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Installation Steps 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B_2.JPG" id="155" name="Google Shape;155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604" y="1571612"/>
            <a:ext cx="6072230" cy="47424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1"/>
          <p:cNvCxnSpPr/>
          <p:nvPr/>
        </p:nvCxnSpPr>
        <p:spPr>
          <a:xfrm flipH="1" rot="10800000">
            <a:off x="4000496" y="6000768"/>
            <a:ext cx="1621124" cy="649148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ctr" dir="5400000" dist="38100">
              <a:srgbClr val="000000"/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428596" y="4286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IN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Installation Steps 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B_3.JPG" id="162" name="Google Shape;162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356" y="1643050"/>
            <a:ext cx="5715040" cy="44982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2"/>
          <p:cNvCxnSpPr/>
          <p:nvPr/>
        </p:nvCxnSpPr>
        <p:spPr>
          <a:xfrm flipH="1" rot="10800000">
            <a:off x="4143372" y="5857892"/>
            <a:ext cx="1621124" cy="649148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ctr" dir="5400000" dist="38100">
              <a:srgbClr val="000000"/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428596" y="3571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IN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Installation Steps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B_4.JPG" id="169" name="Google Shape;169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604" y="1500174"/>
            <a:ext cx="5786478" cy="45338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3"/>
          <p:cNvCxnSpPr/>
          <p:nvPr/>
        </p:nvCxnSpPr>
        <p:spPr>
          <a:xfrm flipH="1" rot="10800000">
            <a:off x="4000496" y="5786454"/>
            <a:ext cx="1621124" cy="649148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ctr" dir="5400000" dist="38100">
              <a:srgbClr val="000000"/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