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FCDCBD6-C942-4ACB-9481-28F5FD3C8CD4}">
          <p14:sldIdLst>
            <p14:sldId id="256"/>
            <p14:sldId id="257"/>
            <p14:sldId id="258"/>
            <p14:sldId id="259"/>
            <p14:sldId id="260"/>
            <p14:sldId id="261"/>
            <p14:sldId id="262"/>
            <p14:sldId id="263"/>
            <p14:sldId id="264"/>
            <p14:sldId id="265"/>
            <p14:sldId id="266"/>
            <p14:sldId id="267"/>
            <p14:sldId id="268"/>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1" d="100"/>
          <a:sy n="91" d="100"/>
        </p:scale>
        <p:origin x="3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ata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09B3C6-B435-4143-8270-08818386C633}"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B677FC81-5F6E-4F03-AE45-43D3A647E07B}">
      <dgm:prSet/>
      <dgm:spPr/>
      <dgm:t>
        <a:bodyPr/>
        <a:lstStyle/>
        <a:p>
          <a:r>
            <a:rPr lang="en-US" b="0" i="0" baseline="0"/>
            <a:t>Three ultrasonic sensors detect obstacles at the front, left, and right.</a:t>
          </a:r>
          <a:endParaRPr lang="en-US"/>
        </a:p>
      </dgm:t>
    </dgm:pt>
    <dgm:pt modelId="{40340D71-0F21-4163-989C-71CFDAF81390}" type="parTrans" cxnId="{0016FDA0-9E56-4C33-BA85-AFEFB3153D21}">
      <dgm:prSet/>
      <dgm:spPr/>
      <dgm:t>
        <a:bodyPr/>
        <a:lstStyle/>
        <a:p>
          <a:endParaRPr lang="en-US"/>
        </a:p>
      </dgm:t>
    </dgm:pt>
    <dgm:pt modelId="{FCF693AC-B667-4F09-98A7-2FF4A54EAAA3}" type="sibTrans" cxnId="{0016FDA0-9E56-4C33-BA85-AFEFB3153D21}">
      <dgm:prSet/>
      <dgm:spPr/>
      <dgm:t>
        <a:bodyPr/>
        <a:lstStyle/>
        <a:p>
          <a:endParaRPr lang="en-US"/>
        </a:p>
      </dgm:t>
    </dgm:pt>
    <dgm:pt modelId="{C70A38C5-CB8D-431B-9252-CAB6C243A2A1}">
      <dgm:prSet/>
      <dgm:spPr/>
      <dgm:t>
        <a:bodyPr/>
        <a:lstStyle/>
        <a:p>
          <a:r>
            <a:rPr lang="en-US" b="0" i="0" baseline="0"/>
            <a:t>The Arduino Uno processes sensor data to calculate distances.</a:t>
          </a:r>
          <a:endParaRPr lang="en-US"/>
        </a:p>
      </dgm:t>
    </dgm:pt>
    <dgm:pt modelId="{9FEF1458-F348-4F41-8FE1-BA62B1E60167}" type="parTrans" cxnId="{81BBC046-02D4-45F6-9BF5-93172FFFE2F9}">
      <dgm:prSet/>
      <dgm:spPr/>
      <dgm:t>
        <a:bodyPr/>
        <a:lstStyle/>
        <a:p>
          <a:endParaRPr lang="en-US"/>
        </a:p>
      </dgm:t>
    </dgm:pt>
    <dgm:pt modelId="{7BDA7BA4-B44A-4F84-ACD8-C6F016D81F2C}" type="sibTrans" cxnId="{81BBC046-02D4-45F6-9BF5-93172FFFE2F9}">
      <dgm:prSet/>
      <dgm:spPr/>
      <dgm:t>
        <a:bodyPr/>
        <a:lstStyle/>
        <a:p>
          <a:endParaRPr lang="en-US"/>
        </a:p>
      </dgm:t>
    </dgm:pt>
    <dgm:pt modelId="{C58610F2-2F5C-40BB-94A3-D38D7D6005E0}">
      <dgm:prSet/>
      <dgm:spPr/>
      <dgm:t>
        <a:bodyPr/>
        <a:lstStyle/>
        <a:p>
          <a:r>
            <a:rPr lang="en-US" b="0" i="0" baseline="0"/>
            <a:t>If an obstacle is detected, the car stops and decides whether to turn left or right based on available space.</a:t>
          </a:r>
          <a:endParaRPr lang="en-US"/>
        </a:p>
      </dgm:t>
    </dgm:pt>
    <dgm:pt modelId="{0D9253D3-8A0B-4233-8F31-8213E3A0B61F}" type="parTrans" cxnId="{A92A5744-B884-475D-B9A9-3E4D2F63A655}">
      <dgm:prSet/>
      <dgm:spPr/>
      <dgm:t>
        <a:bodyPr/>
        <a:lstStyle/>
        <a:p>
          <a:endParaRPr lang="en-US"/>
        </a:p>
      </dgm:t>
    </dgm:pt>
    <dgm:pt modelId="{3123E79A-4F6D-41DF-A79C-7C7FC6E9DE95}" type="sibTrans" cxnId="{A92A5744-B884-475D-B9A9-3E4D2F63A655}">
      <dgm:prSet/>
      <dgm:spPr/>
      <dgm:t>
        <a:bodyPr/>
        <a:lstStyle/>
        <a:p>
          <a:endParaRPr lang="en-US"/>
        </a:p>
      </dgm:t>
    </dgm:pt>
    <dgm:pt modelId="{7AE7AFC0-CC08-4A06-9225-BBA62E063DE0}">
      <dgm:prSet/>
      <dgm:spPr/>
      <dgm:t>
        <a:bodyPr/>
        <a:lstStyle/>
        <a:p>
          <a:r>
            <a:rPr lang="en-US" b="0" i="0" baseline="0"/>
            <a:t>The motor driver controls the DC motors to adjust the car’s direction for obstacle-free movement.</a:t>
          </a:r>
          <a:endParaRPr lang="en-US"/>
        </a:p>
      </dgm:t>
    </dgm:pt>
    <dgm:pt modelId="{BCDAA46A-1504-4A9B-841C-F6FAB64EDAB5}" type="parTrans" cxnId="{152A10C4-50E8-43D3-92C6-AEA835642709}">
      <dgm:prSet/>
      <dgm:spPr/>
      <dgm:t>
        <a:bodyPr/>
        <a:lstStyle/>
        <a:p>
          <a:endParaRPr lang="en-US"/>
        </a:p>
      </dgm:t>
    </dgm:pt>
    <dgm:pt modelId="{86FD5D28-306B-49EB-9A92-805396382871}" type="sibTrans" cxnId="{152A10C4-50E8-43D3-92C6-AEA835642709}">
      <dgm:prSet/>
      <dgm:spPr/>
      <dgm:t>
        <a:bodyPr/>
        <a:lstStyle/>
        <a:p>
          <a:endParaRPr lang="en-US"/>
        </a:p>
      </dgm:t>
    </dgm:pt>
    <dgm:pt modelId="{DE5B2241-2257-4D99-B203-A9926BF12C37}">
      <dgm:prSet/>
      <dgm:spPr/>
      <dgm:t>
        <a:bodyPr/>
        <a:lstStyle/>
        <a:p>
          <a:r>
            <a:rPr lang="en-US" b="0" i="0" baseline="0"/>
            <a:t>Enables smooth and autonomous navigation in real-time.</a:t>
          </a:r>
          <a:endParaRPr lang="en-US"/>
        </a:p>
      </dgm:t>
    </dgm:pt>
    <dgm:pt modelId="{0AB77E1C-FBA4-4635-A981-6FD8A3D7B3D4}" type="parTrans" cxnId="{E183CF25-43BE-4ACE-923A-554595AD58E5}">
      <dgm:prSet/>
      <dgm:spPr/>
      <dgm:t>
        <a:bodyPr/>
        <a:lstStyle/>
        <a:p>
          <a:endParaRPr lang="en-US"/>
        </a:p>
      </dgm:t>
    </dgm:pt>
    <dgm:pt modelId="{067DD26F-5581-4A43-AECE-272F87EEBF6C}" type="sibTrans" cxnId="{E183CF25-43BE-4ACE-923A-554595AD58E5}">
      <dgm:prSet/>
      <dgm:spPr/>
      <dgm:t>
        <a:bodyPr/>
        <a:lstStyle/>
        <a:p>
          <a:endParaRPr lang="en-US"/>
        </a:p>
      </dgm:t>
    </dgm:pt>
    <dgm:pt modelId="{40E939E1-7861-4EDA-9020-3BD075FCCBC0}" type="pres">
      <dgm:prSet presAssocID="{2D09B3C6-B435-4143-8270-08818386C633}" presName="root" presStyleCnt="0">
        <dgm:presLayoutVars>
          <dgm:dir/>
          <dgm:resizeHandles val="exact"/>
        </dgm:presLayoutVars>
      </dgm:prSet>
      <dgm:spPr/>
    </dgm:pt>
    <dgm:pt modelId="{64981642-B6FE-41CA-ABDA-5FF8AE4CC4E9}" type="pres">
      <dgm:prSet presAssocID="{2D09B3C6-B435-4143-8270-08818386C633}" presName="container" presStyleCnt="0">
        <dgm:presLayoutVars>
          <dgm:dir/>
          <dgm:resizeHandles val="exact"/>
        </dgm:presLayoutVars>
      </dgm:prSet>
      <dgm:spPr/>
    </dgm:pt>
    <dgm:pt modelId="{0563996A-83A3-46C2-AC56-820151F77768}" type="pres">
      <dgm:prSet presAssocID="{B677FC81-5F6E-4F03-AE45-43D3A647E07B}" presName="compNode" presStyleCnt="0"/>
      <dgm:spPr/>
    </dgm:pt>
    <dgm:pt modelId="{83A654CA-80E1-463C-A3FD-F403FBC099F7}" type="pres">
      <dgm:prSet presAssocID="{B677FC81-5F6E-4F03-AE45-43D3A647E07B}" presName="iconBgRect" presStyleLbl="bgShp" presStyleIdx="0" presStyleCnt="5"/>
      <dgm:spPr/>
    </dgm:pt>
    <dgm:pt modelId="{9393782C-6A5F-4C82-B5EB-BFA1814FF63D}" type="pres">
      <dgm:prSet presAssocID="{B677FC81-5F6E-4F03-AE45-43D3A647E07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router"/>
        </a:ext>
      </dgm:extLst>
    </dgm:pt>
    <dgm:pt modelId="{22117BDA-F6D2-49EF-ACB1-05BF03FDF9DE}" type="pres">
      <dgm:prSet presAssocID="{B677FC81-5F6E-4F03-AE45-43D3A647E07B}" presName="spaceRect" presStyleCnt="0"/>
      <dgm:spPr/>
    </dgm:pt>
    <dgm:pt modelId="{BFD97A16-EAA3-4A6D-9FCB-2C521BBA260C}" type="pres">
      <dgm:prSet presAssocID="{B677FC81-5F6E-4F03-AE45-43D3A647E07B}" presName="textRect" presStyleLbl="revTx" presStyleIdx="0" presStyleCnt="5">
        <dgm:presLayoutVars>
          <dgm:chMax val="1"/>
          <dgm:chPref val="1"/>
        </dgm:presLayoutVars>
      </dgm:prSet>
      <dgm:spPr/>
    </dgm:pt>
    <dgm:pt modelId="{D83A9659-0C15-43B0-8C4D-0E779B11EBFB}" type="pres">
      <dgm:prSet presAssocID="{FCF693AC-B667-4F09-98A7-2FF4A54EAAA3}" presName="sibTrans" presStyleLbl="sibTrans2D1" presStyleIdx="0" presStyleCnt="0"/>
      <dgm:spPr/>
    </dgm:pt>
    <dgm:pt modelId="{D8DFD38A-AC77-45C8-A6F8-A56EAF525338}" type="pres">
      <dgm:prSet presAssocID="{C70A38C5-CB8D-431B-9252-CAB6C243A2A1}" presName="compNode" presStyleCnt="0"/>
      <dgm:spPr/>
    </dgm:pt>
    <dgm:pt modelId="{85E21B70-0E92-4210-8D3B-7D17D01CA0A8}" type="pres">
      <dgm:prSet presAssocID="{C70A38C5-CB8D-431B-9252-CAB6C243A2A1}" presName="iconBgRect" presStyleLbl="bgShp" presStyleIdx="1" presStyleCnt="5"/>
      <dgm:spPr/>
    </dgm:pt>
    <dgm:pt modelId="{C9EA3A97-5B8A-42A8-9F56-87FA5BA61F5A}" type="pres">
      <dgm:prSet presAssocID="{C70A38C5-CB8D-431B-9252-CAB6C243A2A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7798FCFC-97F7-44A2-9B23-49FAECFD25EF}" type="pres">
      <dgm:prSet presAssocID="{C70A38C5-CB8D-431B-9252-CAB6C243A2A1}" presName="spaceRect" presStyleCnt="0"/>
      <dgm:spPr/>
    </dgm:pt>
    <dgm:pt modelId="{7A8B7266-AF8C-4AAA-87F7-EC654FB19A30}" type="pres">
      <dgm:prSet presAssocID="{C70A38C5-CB8D-431B-9252-CAB6C243A2A1}" presName="textRect" presStyleLbl="revTx" presStyleIdx="1" presStyleCnt="5">
        <dgm:presLayoutVars>
          <dgm:chMax val="1"/>
          <dgm:chPref val="1"/>
        </dgm:presLayoutVars>
      </dgm:prSet>
      <dgm:spPr/>
    </dgm:pt>
    <dgm:pt modelId="{83AD3E11-1829-4E9A-9E89-8BD8558A508F}" type="pres">
      <dgm:prSet presAssocID="{7BDA7BA4-B44A-4F84-ACD8-C6F016D81F2C}" presName="sibTrans" presStyleLbl="sibTrans2D1" presStyleIdx="0" presStyleCnt="0"/>
      <dgm:spPr/>
    </dgm:pt>
    <dgm:pt modelId="{C46067DC-0787-41FC-9755-A695F4386CEE}" type="pres">
      <dgm:prSet presAssocID="{C58610F2-2F5C-40BB-94A3-D38D7D6005E0}" presName="compNode" presStyleCnt="0"/>
      <dgm:spPr/>
    </dgm:pt>
    <dgm:pt modelId="{B1D11AB5-5B6B-4FC1-BFD8-9A54233FF90C}" type="pres">
      <dgm:prSet presAssocID="{C58610F2-2F5C-40BB-94A3-D38D7D6005E0}" presName="iconBgRect" presStyleLbl="bgShp" presStyleIdx="2" presStyleCnt="5"/>
      <dgm:spPr/>
    </dgm:pt>
    <dgm:pt modelId="{EC0FD328-B7EC-490C-89A3-87B87B6BAA4A}" type="pres">
      <dgm:prSet presAssocID="{C58610F2-2F5C-40BB-94A3-D38D7D6005E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ffic Light"/>
        </a:ext>
      </dgm:extLst>
    </dgm:pt>
    <dgm:pt modelId="{2FAF7B6F-FE16-40D4-A151-1A4E43567315}" type="pres">
      <dgm:prSet presAssocID="{C58610F2-2F5C-40BB-94A3-D38D7D6005E0}" presName="spaceRect" presStyleCnt="0"/>
      <dgm:spPr/>
    </dgm:pt>
    <dgm:pt modelId="{57FEB0AC-E070-4633-BBD1-3E0C32BB4344}" type="pres">
      <dgm:prSet presAssocID="{C58610F2-2F5C-40BB-94A3-D38D7D6005E0}" presName="textRect" presStyleLbl="revTx" presStyleIdx="2" presStyleCnt="5">
        <dgm:presLayoutVars>
          <dgm:chMax val="1"/>
          <dgm:chPref val="1"/>
        </dgm:presLayoutVars>
      </dgm:prSet>
      <dgm:spPr/>
    </dgm:pt>
    <dgm:pt modelId="{F0983DCB-23E6-47DB-B30A-6BF25630BDC5}" type="pres">
      <dgm:prSet presAssocID="{3123E79A-4F6D-41DF-A79C-7C7FC6E9DE95}" presName="sibTrans" presStyleLbl="sibTrans2D1" presStyleIdx="0" presStyleCnt="0"/>
      <dgm:spPr/>
    </dgm:pt>
    <dgm:pt modelId="{816854FD-B068-4A97-AE3F-C4A9B39CCCA9}" type="pres">
      <dgm:prSet presAssocID="{7AE7AFC0-CC08-4A06-9225-BBA62E063DE0}" presName="compNode" presStyleCnt="0"/>
      <dgm:spPr/>
    </dgm:pt>
    <dgm:pt modelId="{7CE0E5E6-CBCD-4D24-B88C-948A5CDA2B99}" type="pres">
      <dgm:prSet presAssocID="{7AE7AFC0-CC08-4A06-9225-BBA62E063DE0}" presName="iconBgRect" presStyleLbl="bgShp" presStyleIdx="3" presStyleCnt="5"/>
      <dgm:spPr/>
    </dgm:pt>
    <dgm:pt modelId="{1AC5A7B6-B3E8-48DA-ACC2-328D531140E3}" type="pres">
      <dgm:prSet presAssocID="{7AE7AFC0-CC08-4A06-9225-BBA62E063DE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lectric Car"/>
        </a:ext>
      </dgm:extLst>
    </dgm:pt>
    <dgm:pt modelId="{3F8FB336-EB0D-4B26-AA22-C3999A8BFD47}" type="pres">
      <dgm:prSet presAssocID="{7AE7AFC0-CC08-4A06-9225-BBA62E063DE0}" presName="spaceRect" presStyleCnt="0"/>
      <dgm:spPr/>
    </dgm:pt>
    <dgm:pt modelId="{48DFE7B9-1B93-4457-B84D-5E84BDF51DDC}" type="pres">
      <dgm:prSet presAssocID="{7AE7AFC0-CC08-4A06-9225-BBA62E063DE0}" presName="textRect" presStyleLbl="revTx" presStyleIdx="3" presStyleCnt="5">
        <dgm:presLayoutVars>
          <dgm:chMax val="1"/>
          <dgm:chPref val="1"/>
        </dgm:presLayoutVars>
      </dgm:prSet>
      <dgm:spPr/>
    </dgm:pt>
    <dgm:pt modelId="{A170CECA-5828-4A16-A3EA-7737A5663748}" type="pres">
      <dgm:prSet presAssocID="{86FD5D28-306B-49EB-9A92-805396382871}" presName="sibTrans" presStyleLbl="sibTrans2D1" presStyleIdx="0" presStyleCnt="0"/>
      <dgm:spPr/>
    </dgm:pt>
    <dgm:pt modelId="{FB561EF7-7DD6-414E-A5AA-CADC92072075}" type="pres">
      <dgm:prSet presAssocID="{DE5B2241-2257-4D99-B203-A9926BF12C37}" presName="compNode" presStyleCnt="0"/>
      <dgm:spPr/>
    </dgm:pt>
    <dgm:pt modelId="{109BCA33-83FF-49D9-84B2-10FCCCAD1DEB}" type="pres">
      <dgm:prSet presAssocID="{DE5B2241-2257-4D99-B203-A9926BF12C37}" presName="iconBgRect" presStyleLbl="bgShp" presStyleIdx="4" presStyleCnt="5"/>
      <dgm:spPr/>
    </dgm:pt>
    <dgm:pt modelId="{90352102-C03D-4696-90B2-E1C96541F94F}" type="pres">
      <dgm:prSet presAssocID="{DE5B2241-2257-4D99-B203-A9926BF12C3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mpass"/>
        </a:ext>
      </dgm:extLst>
    </dgm:pt>
    <dgm:pt modelId="{DD2282D9-8E7C-40A8-9E27-D2685867AB43}" type="pres">
      <dgm:prSet presAssocID="{DE5B2241-2257-4D99-B203-A9926BF12C37}" presName="spaceRect" presStyleCnt="0"/>
      <dgm:spPr/>
    </dgm:pt>
    <dgm:pt modelId="{4EA46750-3CFE-404C-AD7E-1CD856DD4A2D}" type="pres">
      <dgm:prSet presAssocID="{DE5B2241-2257-4D99-B203-A9926BF12C37}" presName="textRect" presStyleLbl="revTx" presStyleIdx="4" presStyleCnt="5">
        <dgm:presLayoutVars>
          <dgm:chMax val="1"/>
          <dgm:chPref val="1"/>
        </dgm:presLayoutVars>
      </dgm:prSet>
      <dgm:spPr/>
    </dgm:pt>
  </dgm:ptLst>
  <dgm:cxnLst>
    <dgm:cxn modelId="{D9931410-7F6B-4D6E-AC1E-AE2345A27139}" type="presOf" srcId="{86FD5D28-306B-49EB-9A92-805396382871}" destId="{A170CECA-5828-4A16-A3EA-7737A5663748}" srcOrd="0" destOrd="0" presId="urn:microsoft.com/office/officeart/2018/2/layout/IconCircleList"/>
    <dgm:cxn modelId="{55CB7F17-2D19-4D8A-8F81-36EC2E4588B1}" type="presOf" srcId="{C70A38C5-CB8D-431B-9252-CAB6C243A2A1}" destId="{7A8B7266-AF8C-4AAA-87F7-EC654FB19A30}" srcOrd="0" destOrd="0" presId="urn:microsoft.com/office/officeart/2018/2/layout/IconCircleList"/>
    <dgm:cxn modelId="{C1753D1D-7C84-4D8C-9953-ADF6428886D8}" type="presOf" srcId="{FCF693AC-B667-4F09-98A7-2FF4A54EAAA3}" destId="{D83A9659-0C15-43B0-8C4D-0E779B11EBFB}" srcOrd="0" destOrd="0" presId="urn:microsoft.com/office/officeart/2018/2/layout/IconCircleList"/>
    <dgm:cxn modelId="{E183CF25-43BE-4ACE-923A-554595AD58E5}" srcId="{2D09B3C6-B435-4143-8270-08818386C633}" destId="{DE5B2241-2257-4D99-B203-A9926BF12C37}" srcOrd="4" destOrd="0" parTransId="{0AB77E1C-FBA4-4635-A981-6FD8A3D7B3D4}" sibTransId="{067DD26F-5581-4A43-AECE-272F87EEBF6C}"/>
    <dgm:cxn modelId="{B8280C37-85AB-4273-A499-1595615E7A39}" type="presOf" srcId="{DE5B2241-2257-4D99-B203-A9926BF12C37}" destId="{4EA46750-3CFE-404C-AD7E-1CD856DD4A2D}" srcOrd="0" destOrd="0" presId="urn:microsoft.com/office/officeart/2018/2/layout/IconCircleList"/>
    <dgm:cxn modelId="{2D83B95D-D78F-4BFF-A7D4-D3F40011D910}" type="presOf" srcId="{C58610F2-2F5C-40BB-94A3-D38D7D6005E0}" destId="{57FEB0AC-E070-4633-BBD1-3E0C32BB4344}" srcOrd="0" destOrd="0" presId="urn:microsoft.com/office/officeart/2018/2/layout/IconCircleList"/>
    <dgm:cxn modelId="{A92A5744-B884-475D-B9A9-3E4D2F63A655}" srcId="{2D09B3C6-B435-4143-8270-08818386C633}" destId="{C58610F2-2F5C-40BB-94A3-D38D7D6005E0}" srcOrd="2" destOrd="0" parTransId="{0D9253D3-8A0B-4233-8F31-8213E3A0B61F}" sibTransId="{3123E79A-4F6D-41DF-A79C-7C7FC6E9DE95}"/>
    <dgm:cxn modelId="{81BBC046-02D4-45F6-9BF5-93172FFFE2F9}" srcId="{2D09B3C6-B435-4143-8270-08818386C633}" destId="{C70A38C5-CB8D-431B-9252-CAB6C243A2A1}" srcOrd="1" destOrd="0" parTransId="{9FEF1458-F348-4F41-8FE1-BA62B1E60167}" sibTransId="{7BDA7BA4-B44A-4F84-ACD8-C6F016D81F2C}"/>
    <dgm:cxn modelId="{040DC954-FB54-478C-9B6E-5ABA9942909E}" type="presOf" srcId="{2D09B3C6-B435-4143-8270-08818386C633}" destId="{40E939E1-7861-4EDA-9020-3BD075FCCBC0}" srcOrd="0" destOrd="0" presId="urn:microsoft.com/office/officeart/2018/2/layout/IconCircleList"/>
    <dgm:cxn modelId="{06026080-B7CE-4717-AB0D-91148F1F7518}" type="presOf" srcId="{7BDA7BA4-B44A-4F84-ACD8-C6F016D81F2C}" destId="{83AD3E11-1829-4E9A-9E89-8BD8558A508F}" srcOrd="0" destOrd="0" presId="urn:microsoft.com/office/officeart/2018/2/layout/IconCircleList"/>
    <dgm:cxn modelId="{720E0990-9AC9-4E8D-997B-A1B9EE0BE111}" type="presOf" srcId="{B677FC81-5F6E-4F03-AE45-43D3A647E07B}" destId="{BFD97A16-EAA3-4A6D-9FCB-2C521BBA260C}" srcOrd="0" destOrd="0" presId="urn:microsoft.com/office/officeart/2018/2/layout/IconCircleList"/>
    <dgm:cxn modelId="{0016FDA0-9E56-4C33-BA85-AFEFB3153D21}" srcId="{2D09B3C6-B435-4143-8270-08818386C633}" destId="{B677FC81-5F6E-4F03-AE45-43D3A647E07B}" srcOrd="0" destOrd="0" parTransId="{40340D71-0F21-4163-989C-71CFDAF81390}" sibTransId="{FCF693AC-B667-4F09-98A7-2FF4A54EAAA3}"/>
    <dgm:cxn modelId="{1E8FABAE-0BDE-44A8-9B53-2BC69A10033F}" type="presOf" srcId="{3123E79A-4F6D-41DF-A79C-7C7FC6E9DE95}" destId="{F0983DCB-23E6-47DB-B30A-6BF25630BDC5}" srcOrd="0" destOrd="0" presId="urn:microsoft.com/office/officeart/2018/2/layout/IconCircleList"/>
    <dgm:cxn modelId="{152A10C4-50E8-43D3-92C6-AEA835642709}" srcId="{2D09B3C6-B435-4143-8270-08818386C633}" destId="{7AE7AFC0-CC08-4A06-9225-BBA62E063DE0}" srcOrd="3" destOrd="0" parTransId="{BCDAA46A-1504-4A9B-841C-F6FAB64EDAB5}" sibTransId="{86FD5D28-306B-49EB-9A92-805396382871}"/>
    <dgm:cxn modelId="{F60D3DD5-51BC-4B5B-92A6-878D0ADB925E}" type="presOf" srcId="{7AE7AFC0-CC08-4A06-9225-BBA62E063DE0}" destId="{48DFE7B9-1B93-4457-B84D-5E84BDF51DDC}" srcOrd="0" destOrd="0" presId="urn:microsoft.com/office/officeart/2018/2/layout/IconCircleList"/>
    <dgm:cxn modelId="{77408AC5-B324-47B2-A1CA-F2E01C757A24}" type="presParOf" srcId="{40E939E1-7861-4EDA-9020-3BD075FCCBC0}" destId="{64981642-B6FE-41CA-ABDA-5FF8AE4CC4E9}" srcOrd="0" destOrd="0" presId="urn:microsoft.com/office/officeart/2018/2/layout/IconCircleList"/>
    <dgm:cxn modelId="{60D55688-24C7-4B30-B8F9-8D84C25FB4E5}" type="presParOf" srcId="{64981642-B6FE-41CA-ABDA-5FF8AE4CC4E9}" destId="{0563996A-83A3-46C2-AC56-820151F77768}" srcOrd="0" destOrd="0" presId="urn:microsoft.com/office/officeart/2018/2/layout/IconCircleList"/>
    <dgm:cxn modelId="{B47A8C28-935F-4C6E-B0CB-8D87102020E8}" type="presParOf" srcId="{0563996A-83A3-46C2-AC56-820151F77768}" destId="{83A654CA-80E1-463C-A3FD-F403FBC099F7}" srcOrd="0" destOrd="0" presId="urn:microsoft.com/office/officeart/2018/2/layout/IconCircleList"/>
    <dgm:cxn modelId="{22469D89-8396-4F74-82F3-FEC7AAC235D2}" type="presParOf" srcId="{0563996A-83A3-46C2-AC56-820151F77768}" destId="{9393782C-6A5F-4C82-B5EB-BFA1814FF63D}" srcOrd="1" destOrd="0" presId="urn:microsoft.com/office/officeart/2018/2/layout/IconCircleList"/>
    <dgm:cxn modelId="{2A8921D6-9AFA-4B71-B6DA-0C4244D27277}" type="presParOf" srcId="{0563996A-83A3-46C2-AC56-820151F77768}" destId="{22117BDA-F6D2-49EF-ACB1-05BF03FDF9DE}" srcOrd="2" destOrd="0" presId="urn:microsoft.com/office/officeart/2018/2/layout/IconCircleList"/>
    <dgm:cxn modelId="{236172F3-1BDA-4CE9-B0B2-977663D36ADC}" type="presParOf" srcId="{0563996A-83A3-46C2-AC56-820151F77768}" destId="{BFD97A16-EAA3-4A6D-9FCB-2C521BBA260C}" srcOrd="3" destOrd="0" presId="urn:microsoft.com/office/officeart/2018/2/layout/IconCircleList"/>
    <dgm:cxn modelId="{0B7A5ACB-C57B-434A-895E-29F1FBF08727}" type="presParOf" srcId="{64981642-B6FE-41CA-ABDA-5FF8AE4CC4E9}" destId="{D83A9659-0C15-43B0-8C4D-0E779B11EBFB}" srcOrd="1" destOrd="0" presId="urn:microsoft.com/office/officeart/2018/2/layout/IconCircleList"/>
    <dgm:cxn modelId="{19E847A3-C5B6-44CE-AE10-7D8044072EB4}" type="presParOf" srcId="{64981642-B6FE-41CA-ABDA-5FF8AE4CC4E9}" destId="{D8DFD38A-AC77-45C8-A6F8-A56EAF525338}" srcOrd="2" destOrd="0" presId="urn:microsoft.com/office/officeart/2018/2/layout/IconCircleList"/>
    <dgm:cxn modelId="{F8E0405B-01F1-4C23-A499-BDDA522F4FFE}" type="presParOf" srcId="{D8DFD38A-AC77-45C8-A6F8-A56EAF525338}" destId="{85E21B70-0E92-4210-8D3B-7D17D01CA0A8}" srcOrd="0" destOrd="0" presId="urn:microsoft.com/office/officeart/2018/2/layout/IconCircleList"/>
    <dgm:cxn modelId="{4E14433B-D17A-4A9E-87AD-5BE0301F43E8}" type="presParOf" srcId="{D8DFD38A-AC77-45C8-A6F8-A56EAF525338}" destId="{C9EA3A97-5B8A-42A8-9F56-87FA5BA61F5A}" srcOrd="1" destOrd="0" presId="urn:microsoft.com/office/officeart/2018/2/layout/IconCircleList"/>
    <dgm:cxn modelId="{E45762FD-5B66-4A50-B686-4C4CCFEDD600}" type="presParOf" srcId="{D8DFD38A-AC77-45C8-A6F8-A56EAF525338}" destId="{7798FCFC-97F7-44A2-9B23-49FAECFD25EF}" srcOrd="2" destOrd="0" presId="urn:microsoft.com/office/officeart/2018/2/layout/IconCircleList"/>
    <dgm:cxn modelId="{134D5262-5020-433D-81E8-EF1CA5FA88C5}" type="presParOf" srcId="{D8DFD38A-AC77-45C8-A6F8-A56EAF525338}" destId="{7A8B7266-AF8C-4AAA-87F7-EC654FB19A30}" srcOrd="3" destOrd="0" presId="urn:microsoft.com/office/officeart/2018/2/layout/IconCircleList"/>
    <dgm:cxn modelId="{01BE7944-033C-46DA-A076-8E14A1D02D68}" type="presParOf" srcId="{64981642-B6FE-41CA-ABDA-5FF8AE4CC4E9}" destId="{83AD3E11-1829-4E9A-9E89-8BD8558A508F}" srcOrd="3" destOrd="0" presId="urn:microsoft.com/office/officeart/2018/2/layout/IconCircleList"/>
    <dgm:cxn modelId="{9BC0EABA-1ACF-4743-8297-ECF58568A78A}" type="presParOf" srcId="{64981642-B6FE-41CA-ABDA-5FF8AE4CC4E9}" destId="{C46067DC-0787-41FC-9755-A695F4386CEE}" srcOrd="4" destOrd="0" presId="urn:microsoft.com/office/officeart/2018/2/layout/IconCircleList"/>
    <dgm:cxn modelId="{1084F8C4-AF82-4E96-B120-79C74909F931}" type="presParOf" srcId="{C46067DC-0787-41FC-9755-A695F4386CEE}" destId="{B1D11AB5-5B6B-4FC1-BFD8-9A54233FF90C}" srcOrd="0" destOrd="0" presId="urn:microsoft.com/office/officeart/2018/2/layout/IconCircleList"/>
    <dgm:cxn modelId="{68B3A9EC-9A8B-413C-B7A8-0B19123F9A9F}" type="presParOf" srcId="{C46067DC-0787-41FC-9755-A695F4386CEE}" destId="{EC0FD328-B7EC-490C-89A3-87B87B6BAA4A}" srcOrd="1" destOrd="0" presId="urn:microsoft.com/office/officeart/2018/2/layout/IconCircleList"/>
    <dgm:cxn modelId="{5035BEAD-590B-4A61-BCB8-386433509086}" type="presParOf" srcId="{C46067DC-0787-41FC-9755-A695F4386CEE}" destId="{2FAF7B6F-FE16-40D4-A151-1A4E43567315}" srcOrd="2" destOrd="0" presId="urn:microsoft.com/office/officeart/2018/2/layout/IconCircleList"/>
    <dgm:cxn modelId="{F0E8E061-765F-40CF-80BD-A49FE04B1160}" type="presParOf" srcId="{C46067DC-0787-41FC-9755-A695F4386CEE}" destId="{57FEB0AC-E070-4633-BBD1-3E0C32BB4344}" srcOrd="3" destOrd="0" presId="urn:microsoft.com/office/officeart/2018/2/layout/IconCircleList"/>
    <dgm:cxn modelId="{800EA523-83D0-4BF9-9F73-2DC262824ED7}" type="presParOf" srcId="{64981642-B6FE-41CA-ABDA-5FF8AE4CC4E9}" destId="{F0983DCB-23E6-47DB-B30A-6BF25630BDC5}" srcOrd="5" destOrd="0" presId="urn:microsoft.com/office/officeart/2018/2/layout/IconCircleList"/>
    <dgm:cxn modelId="{79C1548B-275E-43A0-ADA8-C713F41CAC0E}" type="presParOf" srcId="{64981642-B6FE-41CA-ABDA-5FF8AE4CC4E9}" destId="{816854FD-B068-4A97-AE3F-C4A9B39CCCA9}" srcOrd="6" destOrd="0" presId="urn:microsoft.com/office/officeart/2018/2/layout/IconCircleList"/>
    <dgm:cxn modelId="{4679BE20-2B66-44D7-B918-7719F6BC115D}" type="presParOf" srcId="{816854FD-B068-4A97-AE3F-C4A9B39CCCA9}" destId="{7CE0E5E6-CBCD-4D24-B88C-948A5CDA2B99}" srcOrd="0" destOrd="0" presId="urn:microsoft.com/office/officeart/2018/2/layout/IconCircleList"/>
    <dgm:cxn modelId="{6E1AAB6A-01E0-4D56-8DCF-0AAB66D15B8A}" type="presParOf" srcId="{816854FD-B068-4A97-AE3F-C4A9B39CCCA9}" destId="{1AC5A7B6-B3E8-48DA-ACC2-328D531140E3}" srcOrd="1" destOrd="0" presId="urn:microsoft.com/office/officeart/2018/2/layout/IconCircleList"/>
    <dgm:cxn modelId="{69F16A67-7AC2-4F5B-A09A-0F1BDF5BE2C6}" type="presParOf" srcId="{816854FD-B068-4A97-AE3F-C4A9B39CCCA9}" destId="{3F8FB336-EB0D-4B26-AA22-C3999A8BFD47}" srcOrd="2" destOrd="0" presId="urn:microsoft.com/office/officeart/2018/2/layout/IconCircleList"/>
    <dgm:cxn modelId="{F1C68754-3991-44B5-8086-C3229EC20366}" type="presParOf" srcId="{816854FD-B068-4A97-AE3F-C4A9B39CCCA9}" destId="{48DFE7B9-1B93-4457-B84D-5E84BDF51DDC}" srcOrd="3" destOrd="0" presId="urn:microsoft.com/office/officeart/2018/2/layout/IconCircleList"/>
    <dgm:cxn modelId="{66D25532-A2D9-436C-9EEA-E78FEAA97005}" type="presParOf" srcId="{64981642-B6FE-41CA-ABDA-5FF8AE4CC4E9}" destId="{A170CECA-5828-4A16-A3EA-7737A5663748}" srcOrd="7" destOrd="0" presId="urn:microsoft.com/office/officeart/2018/2/layout/IconCircleList"/>
    <dgm:cxn modelId="{02E8893D-D1FE-4BB6-BD4F-9E922613A341}" type="presParOf" srcId="{64981642-B6FE-41CA-ABDA-5FF8AE4CC4E9}" destId="{FB561EF7-7DD6-414E-A5AA-CADC92072075}" srcOrd="8" destOrd="0" presId="urn:microsoft.com/office/officeart/2018/2/layout/IconCircleList"/>
    <dgm:cxn modelId="{DAEBF1E2-1004-4646-B432-8D2719BB2A12}" type="presParOf" srcId="{FB561EF7-7DD6-414E-A5AA-CADC92072075}" destId="{109BCA33-83FF-49D9-84B2-10FCCCAD1DEB}" srcOrd="0" destOrd="0" presId="urn:microsoft.com/office/officeart/2018/2/layout/IconCircleList"/>
    <dgm:cxn modelId="{EED7B77F-D75C-4B82-AF7D-7E450ED4BE73}" type="presParOf" srcId="{FB561EF7-7DD6-414E-A5AA-CADC92072075}" destId="{90352102-C03D-4696-90B2-E1C96541F94F}" srcOrd="1" destOrd="0" presId="urn:microsoft.com/office/officeart/2018/2/layout/IconCircleList"/>
    <dgm:cxn modelId="{C619883D-C20E-43B2-8564-EFF78FCBF9AA}" type="presParOf" srcId="{FB561EF7-7DD6-414E-A5AA-CADC92072075}" destId="{DD2282D9-8E7C-40A8-9E27-D2685867AB43}" srcOrd="2" destOrd="0" presId="urn:microsoft.com/office/officeart/2018/2/layout/IconCircleList"/>
    <dgm:cxn modelId="{24F8448E-9562-4255-BD27-0C03FACCB4B5}" type="presParOf" srcId="{FB561EF7-7DD6-414E-A5AA-CADC92072075}" destId="{4EA46750-3CFE-404C-AD7E-1CD856DD4A2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259EA4-19E5-4FB6-A7F4-FDB4CC0EE83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4A41E95-28C2-4C76-B473-7BB10C3A36E2}">
      <dgm:prSet/>
      <dgm:spPr/>
      <dgm:t>
        <a:bodyPr/>
        <a:lstStyle/>
        <a:p>
          <a:pPr>
            <a:lnSpc>
              <a:spcPct val="100000"/>
            </a:lnSpc>
          </a:pPr>
          <a:r>
            <a:rPr lang="en-US" b="1" i="0" baseline="0"/>
            <a:t>System Design:</a:t>
          </a:r>
          <a:r>
            <a:rPr lang="en-US" b="0" i="0" baseline="0"/>
            <a:t> The car uses an Arduino Uno, three ultrasonic sensors, and a motor driver to control movement.</a:t>
          </a:r>
          <a:endParaRPr lang="en-US"/>
        </a:p>
      </dgm:t>
    </dgm:pt>
    <dgm:pt modelId="{04F38893-B8B2-45D3-9862-0A4BABFB4405}" type="parTrans" cxnId="{D541B34F-047F-4A85-9D22-E5FE5AF7AB62}">
      <dgm:prSet/>
      <dgm:spPr/>
      <dgm:t>
        <a:bodyPr/>
        <a:lstStyle/>
        <a:p>
          <a:endParaRPr lang="en-US"/>
        </a:p>
      </dgm:t>
    </dgm:pt>
    <dgm:pt modelId="{8B0DA135-FB65-4CD5-BA34-1B37DE3F0311}" type="sibTrans" cxnId="{D541B34F-047F-4A85-9D22-E5FE5AF7AB62}">
      <dgm:prSet/>
      <dgm:spPr/>
      <dgm:t>
        <a:bodyPr/>
        <a:lstStyle/>
        <a:p>
          <a:endParaRPr lang="en-US"/>
        </a:p>
      </dgm:t>
    </dgm:pt>
    <dgm:pt modelId="{7763BB20-E16A-4207-BDDC-FF61EED44792}">
      <dgm:prSet/>
      <dgm:spPr/>
      <dgm:t>
        <a:bodyPr/>
        <a:lstStyle/>
        <a:p>
          <a:pPr>
            <a:lnSpc>
              <a:spcPct val="100000"/>
            </a:lnSpc>
          </a:pPr>
          <a:r>
            <a:rPr lang="en-US" b="1" i="0" baseline="0"/>
            <a:t>Sensor Integration:</a:t>
          </a:r>
          <a:r>
            <a:rPr lang="en-US" b="0" i="0" baseline="0"/>
            <a:t> Sensors measure obstacle distance via sound wave reflection.</a:t>
          </a:r>
          <a:endParaRPr lang="en-US"/>
        </a:p>
      </dgm:t>
    </dgm:pt>
    <dgm:pt modelId="{C941CE8F-23F2-402F-9FA7-30506E89CCE4}" type="parTrans" cxnId="{C0E454DE-ABB6-4E90-8EAD-8787D7077F3C}">
      <dgm:prSet/>
      <dgm:spPr/>
      <dgm:t>
        <a:bodyPr/>
        <a:lstStyle/>
        <a:p>
          <a:endParaRPr lang="en-US"/>
        </a:p>
      </dgm:t>
    </dgm:pt>
    <dgm:pt modelId="{CC8CDB5B-6D04-4DDA-9596-E5C038C30820}" type="sibTrans" cxnId="{C0E454DE-ABB6-4E90-8EAD-8787D7077F3C}">
      <dgm:prSet/>
      <dgm:spPr/>
      <dgm:t>
        <a:bodyPr/>
        <a:lstStyle/>
        <a:p>
          <a:endParaRPr lang="en-US"/>
        </a:p>
      </dgm:t>
    </dgm:pt>
    <dgm:pt modelId="{E8B33D03-4154-48D3-BE92-06E2ACDAFBB7}">
      <dgm:prSet/>
      <dgm:spPr/>
      <dgm:t>
        <a:bodyPr/>
        <a:lstStyle/>
        <a:p>
          <a:pPr>
            <a:lnSpc>
              <a:spcPct val="100000"/>
            </a:lnSpc>
          </a:pPr>
          <a:r>
            <a:rPr lang="en-US" b="1" i="0" baseline="0"/>
            <a:t>Motor Control:</a:t>
          </a:r>
          <a:r>
            <a:rPr lang="en-US" b="0" i="0" baseline="0"/>
            <a:t> The motor driver adjusts the direction of DC motors based on sensor data.</a:t>
          </a:r>
          <a:endParaRPr lang="en-US"/>
        </a:p>
      </dgm:t>
    </dgm:pt>
    <dgm:pt modelId="{131130F2-EE81-462A-9306-7F19E671B689}" type="parTrans" cxnId="{15FDF845-7C35-4245-B4B0-A9FC4141B471}">
      <dgm:prSet/>
      <dgm:spPr/>
      <dgm:t>
        <a:bodyPr/>
        <a:lstStyle/>
        <a:p>
          <a:endParaRPr lang="en-US"/>
        </a:p>
      </dgm:t>
    </dgm:pt>
    <dgm:pt modelId="{2CE8D213-BCB1-419A-9C36-8B51E9729762}" type="sibTrans" cxnId="{15FDF845-7C35-4245-B4B0-A9FC4141B471}">
      <dgm:prSet/>
      <dgm:spPr/>
      <dgm:t>
        <a:bodyPr/>
        <a:lstStyle/>
        <a:p>
          <a:endParaRPr lang="en-US"/>
        </a:p>
      </dgm:t>
    </dgm:pt>
    <dgm:pt modelId="{F7651491-4A1C-41B4-8FB4-87F50AB71F8A}">
      <dgm:prSet/>
      <dgm:spPr/>
      <dgm:t>
        <a:bodyPr/>
        <a:lstStyle/>
        <a:p>
          <a:pPr>
            <a:lnSpc>
              <a:spcPct val="100000"/>
            </a:lnSpc>
          </a:pPr>
          <a:r>
            <a:rPr lang="en-US" b="1" i="0" baseline="0"/>
            <a:t>Real-time Processing:</a:t>
          </a:r>
          <a:r>
            <a:rPr lang="en-US" b="0" i="0" baseline="0"/>
            <a:t> The Arduino processes data and adjusts movement if an obstacle is detected.</a:t>
          </a:r>
          <a:endParaRPr lang="en-US"/>
        </a:p>
      </dgm:t>
    </dgm:pt>
    <dgm:pt modelId="{AE239481-F953-4886-BE67-D08597295A58}" type="parTrans" cxnId="{DBAE40B1-05ED-4787-B2BD-BFC311227DA3}">
      <dgm:prSet/>
      <dgm:spPr/>
      <dgm:t>
        <a:bodyPr/>
        <a:lstStyle/>
        <a:p>
          <a:endParaRPr lang="en-US"/>
        </a:p>
      </dgm:t>
    </dgm:pt>
    <dgm:pt modelId="{C9397933-09AB-4A0B-BF20-8A227668038E}" type="sibTrans" cxnId="{DBAE40B1-05ED-4787-B2BD-BFC311227DA3}">
      <dgm:prSet/>
      <dgm:spPr/>
      <dgm:t>
        <a:bodyPr/>
        <a:lstStyle/>
        <a:p>
          <a:endParaRPr lang="en-US"/>
        </a:p>
      </dgm:t>
    </dgm:pt>
    <dgm:pt modelId="{529C6946-C4C6-4BF5-8323-85396CDE1567}">
      <dgm:prSet/>
      <dgm:spPr/>
      <dgm:t>
        <a:bodyPr/>
        <a:lstStyle/>
        <a:p>
          <a:pPr>
            <a:lnSpc>
              <a:spcPct val="100000"/>
            </a:lnSpc>
          </a:pPr>
          <a:r>
            <a:rPr lang="en-US" b="1" i="0" baseline="0"/>
            <a:t>Testing:</a:t>
          </a:r>
          <a:r>
            <a:rPr lang="en-US" b="0" i="0" baseline="0"/>
            <a:t> The system is tested virtually and physically for optimal performance and accuracy. </a:t>
          </a:r>
          <a:endParaRPr lang="en-US"/>
        </a:p>
      </dgm:t>
    </dgm:pt>
    <dgm:pt modelId="{38C7933B-9414-4FD8-8909-6C18090EDCF9}" type="parTrans" cxnId="{24459B4D-7B31-4301-B461-2975C28AD0D2}">
      <dgm:prSet/>
      <dgm:spPr/>
      <dgm:t>
        <a:bodyPr/>
        <a:lstStyle/>
        <a:p>
          <a:endParaRPr lang="en-US"/>
        </a:p>
      </dgm:t>
    </dgm:pt>
    <dgm:pt modelId="{95EAD1D4-23C3-48DE-97F8-6995DE393436}" type="sibTrans" cxnId="{24459B4D-7B31-4301-B461-2975C28AD0D2}">
      <dgm:prSet/>
      <dgm:spPr/>
      <dgm:t>
        <a:bodyPr/>
        <a:lstStyle/>
        <a:p>
          <a:endParaRPr lang="en-US"/>
        </a:p>
      </dgm:t>
    </dgm:pt>
    <dgm:pt modelId="{D898692F-3196-44E6-B3C3-F5B9F348A35D}" type="pres">
      <dgm:prSet presAssocID="{B1259EA4-19E5-4FB6-A7F4-FDB4CC0EE839}" presName="root" presStyleCnt="0">
        <dgm:presLayoutVars>
          <dgm:dir/>
          <dgm:resizeHandles val="exact"/>
        </dgm:presLayoutVars>
      </dgm:prSet>
      <dgm:spPr/>
    </dgm:pt>
    <dgm:pt modelId="{1BA4038B-6EEC-4498-9D09-577693E01727}" type="pres">
      <dgm:prSet presAssocID="{74A41E95-28C2-4C76-B473-7BB10C3A36E2}" presName="compNode" presStyleCnt="0"/>
      <dgm:spPr/>
    </dgm:pt>
    <dgm:pt modelId="{665A6A03-F135-4A89-9C40-6A0803634F1C}" type="pres">
      <dgm:prSet presAssocID="{74A41E95-28C2-4C76-B473-7BB10C3A36E2}" presName="bgRect" presStyleLbl="bgShp" presStyleIdx="0" presStyleCnt="5"/>
      <dgm:spPr/>
    </dgm:pt>
    <dgm:pt modelId="{3F74759E-FABC-47A6-9545-C4AAFF523733}" type="pres">
      <dgm:prSet presAssocID="{74A41E95-28C2-4C76-B473-7BB10C3A36E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obot"/>
        </a:ext>
      </dgm:extLst>
    </dgm:pt>
    <dgm:pt modelId="{BD42FCE4-3BE3-4C86-ABCC-6763A49E00B6}" type="pres">
      <dgm:prSet presAssocID="{74A41E95-28C2-4C76-B473-7BB10C3A36E2}" presName="spaceRect" presStyleCnt="0"/>
      <dgm:spPr/>
    </dgm:pt>
    <dgm:pt modelId="{B53E1EC5-AB30-48F4-B178-D46C938A7DCC}" type="pres">
      <dgm:prSet presAssocID="{74A41E95-28C2-4C76-B473-7BB10C3A36E2}" presName="parTx" presStyleLbl="revTx" presStyleIdx="0" presStyleCnt="5">
        <dgm:presLayoutVars>
          <dgm:chMax val="0"/>
          <dgm:chPref val="0"/>
        </dgm:presLayoutVars>
      </dgm:prSet>
      <dgm:spPr/>
    </dgm:pt>
    <dgm:pt modelId="{D70CB37C-966F-4AF5-9BF8-590A6BFEDCD9}" type="pres">
      <dgm:prSet presAssocID="{8B0DA135-FB65-4CD5-BA34-1B37DE3F0311}" presName="sibTrans" presStyleCnt="0"/>
      <dgm:spPr/>
    </dgm:pt>
    <dgm:pt modelId="{90C63909-246B-40BE-B351-4247A059BB7E}" type="pres">
      <dgm:prSet presAssocID="{7763BB20-E16A-4207-BDDC-FF61EED44792}" presName="compNode" presStyleCnt="0"/>
      <dgm:spPr/>
    </dgm:pt>
    <dgm:pt modelId="{D9AA29D0-68C0-4F91-86E4-D1357E00A71D}" type="pres">
      <dgm:prSet presAssocID="{7763BB20-E16A-4207-BDDC-FF61EED44792}" presName="bgRect" presStyleLbl="bgShp" presStyleIdx="1" presStyleCnt="5"/>
      <dgm:spPr/>
    </dgm:pt>
    <dgm:pt modelId="{59F00773-A53D-4ED7-8896-F491306FEE72}" type="pres">
      <dgm:prSet presAssocID="{7763BB20-E16A-4207-BDDC-FF61EED4479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Voice"/>
        </a:ext>
      </dgm:extLst>
    </dgm:pt>
    <dgm:pt modelId="{B3B9E817-B1BD-4A5B-962A-D9F3AB224074}" type="pres">
      <dgm:prSet presAssocID="{7763BB20-E16A-4207-BDDC-FF61EED44792}" presName="spaceRect" presStyleCnt="0"/>
      <dgm:spPr/>
    </dgm:pt>
    <dgm:pt modelId="{7DCC98B6-617C-4523-BBF3-6CFEC21C4829}" type="pres">
      <dgm:prSet presAssocID="{7763BB20-E16A-4207-BDDC-FF61EED44792}" presName="parTx" presStyleLbl="revTx" presStyleIdx="1" presStyleCnt="5">
        <dgm:presLayoutVars>
          <dgm:chMax val="0"/>
          <dgm:chPref val="0"/>
        </dgm:presLayoutVars>
      </dgm:prSet>
      <dgm:spPr/>
    </dgm:pt>
    <dgm:pt modelId="{663458CC-AFC5-4805-914F-A0AF3A4BA1FC}" type="pres">
      <dgm:prSet presAssocID="{CC8CDB5B-6D04-4DDA-9596-E5C038C30820}" presName="sibTrans" presStyleCnt="0"/>
      <dgm:spPr/>
    </dgm:pt>
    <dgm:pt modelId="{F47B0C41-F43B-4014-B153-51158FD389D4}" type="pres">
      <dgm:prSet presAssocID="{E8B33D03-4154-48D3-BE92-06E2ACDAFBB7}" presName="compNode" presStyleCnt="0"/>
      <dgm:spPr/>
    </dgm:pt>
    <dgm:pt modelId="{90B8B5DB-49AA-4541-A9D0-0877C9879E32}" type="pres">
      <dgm:prSet presAssocID="{E8B33D03-4154-48D3-BE92-06E2ACDAFBB7}" presName="bgRect" presStyleLbl="bgShp" presStyleIdx="2" presStyleCnt="5"/>
      <dgm:spPr/>
    </dgm:pt>
    <dgm:pt modelId="{6C45E089-7622-4058-BB50-02B8BA605EBC}" type="pres">
      <dgm:prSet presAssocID="{E8B33D03-4154-48D3-BE92-06E2ACDAFBB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lectric Car"/>
        </a:ext>
      </dgm:extLst>
    </dgm:pt>
    <dgm:pt modelId="{19493DA9-8085-4584-B562-64C42EAF02E1}" type="pres">
      <dgm:prSet presAssocID="{E8B33D03-4154-48D3-BE92-06E2ACDAFBB7}" presName="spaceRect" presStyleCnt="0"/>
      <dgm:spPr/>
    </dgm:pt>
    <dgm:pt modelId="{A856BE35-E414-4056-8D0F-E4A305C68CD9}" type="pres">
      <dgm:prSet presAssocID="{E8B33D03-4154-48D3-BE92-06E2ACDAFBB7}" presName="parTx" presStyleLbl="revTx" presStyleIdx="2" presStyleCnt="5">
        <dgm:presLayoutVars>
          <dgm:chMax val="0"/>
          <dgm:chPref val="0"/>
        </dgm:presLayoutVars>
      </dgm:prSet>
      <dgm:spPr/>
    </dgm:pt>
    <dgm:pt modelId="{F2315CD2-DD9A-4048-A1B7-285CE5E68AF9}" type="pres">
      <dgm:prSet presAssocID="{2CE8D213-BCB1-419A-9C36-8B51E9729762}" presName="sibTrans" presStyleCnt="0"/>
      <dgm:spPr/>
    </dgm:pt>
    <dgm:pt modelId="{96FBE541-81DA-4117-9569-E84D6D978AA3}" type="pres">
      <dgm:prSet presAssocID="{F7651491-4A1C-41B4-8FB4-87F50AB71F8A}" presName="compNode" presStyleCnt="0"/>
      <dgm:spPr/>
    </dgm:pt>
    <dgm:pt modelId="{F8AF3FEA-885A-4692-83EE-17D0AE81DB81}" type="pres">
      <dgm:prSet presAssocID="{F7651491-4A1C-41B4-8FB4-87F50AB71F8A}" presName="bgRect" presStyleLbl="bgShp" presStyleIdx="3" presStyleCnt="5"/>
      <dgm:spPr/>
    </dgm:pt>
    <dgm:pt modelId="{1359CD1A-2FAE-41C0-A54D-C84816CBE305}" type="pres">
      <dgm:prSet presAssocID="{F7651491-4A1C-41B4-8FB4-87F50AB71F8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isconnected"/>
        </a:ext>
      </dgm:extLst>
    </dgm:pt>
    <dgm:pt modelId="{DCC04F4A-9EE8-4875-AACF-519A5278DF8E}" type="pres">
      <dgm:prSet presAssocID="{F7651491-4A1C-41B4-8FB4-87F50AB71F8A}" presName="spaceRect" presStyleCnt="0"/>
      <dgm:spPr/>
    </dgm:pt>
    <dgm:pt modelId="{7CE889CE-A6AD-49C3-8D38-7B26E8E29EAD}" type="pres">
      <dgm:prSet presAssocID="{F7651491-4A1C-41B4-8FB4-87F50AB71F8A}" presName="parTx" presStyleLbl="revTx" presStyleIdx="3" presStyleCnt="5">
        <dgm:presLayoutVars>
          <dgm:chMax val="0"/>
          <dgm:chPref val="0"/>
        </dgm:presLayoutVars>
      </dgm:prSet>
      <dgm:spPr/>
    </dgm:pt>
    <dgm:pt modelId="{BB27495A-9AF7-47DB-BE6D-888706E117D7}" type="pres">
      <dgm:prSet presAssocID="{C9397933-09AB-4A0B-BF20-8A227668038E}" presName="sibTrans" presStyleCnt="0"/>
      <dgm:spPr/>
    </dgm:pt>
    <dgm:pt modelId="{DA38F5B1-8C20-4FCB-91B9-4B295878DB03}" type="pres">
      <dgm:prSet presAssocID="{529C6946-C4C6-4BF5-8323-85396CDE1567}" presName="compNode" presStyleCnt="0"/>
      <dgm:spPr/>
    </dgm:pt>
    <dgm:pt modelId="{8278652F-ABE7-474E-BBD7-CEB584CA224B}" type="pres">
      <dgm:prSet presAssocID="{529C6946-C4C6-4BF5-8323-85396CDE1567}" presName="bgRect" presStyleLbl="bgShp" presStyleIdx="4" presStyleCnt="5"/>
      <dgm:spPr/>
    </dgm:pt>
    <dgm:pt modelId="{2CF88FBA-8B13-41CE-AC75-BC4C3F7554DE}" type="pres">
      <dgm:prSet presAssocID="{529C6946-C4C6-4BF5-8323-85396CDE156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arget"/>
        </a:ext>
      </dgm:extLst>
    </dgm:pt>
    <dgm:pt modelId="{D8ABFD01-B554-408F-937F-61BF7AA93F28}" type="pres">
      <dgm:prSet presAssocID="{529C6946-C4C6-4BF5-8323-85396CDE1567}" presName="spaceRect" presStyleCnt="0"/>
      <dgm:spPr/>
    </dgm:pt>
    <dgm:pt modelId="{B4855163-A879-404C-A0DC-69EDABA103E0}" type="pres">
      <dgm:prSet presAssocID="{529C6946-C4C6-4BF5-8323-85396CDE1567}" presName="parTx" presStyleLbl="revTx" presStyleIdx="4" presStyleCnt="5">
        <dgm:presLayoutVars>
          <dgm:chMax val="0"/>
          <dgm:chPref val="0"/>
        </dgm:presLayoutVars>
      </dgm:prSet>
      <dgm:spPr/>
    </dgm:pt>
  </dgm:ptLst>
  <dgm:cxnLst>
    <dgm:cxn modelId="{D0CBD308-66EB-47E0-9964-1941874F7FD0}" type="presOf" srcId="{529C6946-C4C6-4BF5-8323-85396CDE1567}" destId="{B4855163-A879-404C-A0DC-69EDABA103E0}" srcOrd="0" destOrd="0" presId="urn:microsoft.com/office/officeart/2018/2/layout/IconVerticalSolidList"/>
    <dgm:cxn modelId="{15FDF845-7C35-4245-B4B0-A9FC4141B471}" srcId="{B1259EA4-19E5-4FB6-A7F4-FDB4CC0EE839}" destId="{E8B33D03-4154-48D3-BE92-06E2ACDAFBB7}" srcOrd="2" destOrd="0" parTransId="{131130F2-EE81-462A-9306-7F19E671B689}" sibTransId="{2CE8D213-BCB1-419A-9C36-8B51E9729762}"/>
    <dgm:cxn modelId="{24459B4D-7B31-4301-B461-2975C28AD0D2}" srcId="{B1259EA4-19E5-4FB6-A7F4-FDB4CC0EE839}" destId="{529C6946-C4C6-4BF5-8323-85396CDE1567}" srcOrd="4" destOrd="0" parTransId="{38C7933B-9414-4FD8-8909-6C18090EDCF9}" sibTransId="{95EAD1D4-23C3-48DE-97F8-6995DE393436}"/>
    <dgm:cxn modelId="{D541B34F-047F-4A85-9D22-E5FE5AF7AB62}" srcId="{B1259EA4-19E5-4FB6-A7F4-FDB4CC0EE839}" destId="{74A41E95-28C2-4C76-B473-7BB10C3A36E2}" srcOrd="0" destOrd="0" parTransId="{04F38893-B8B2-45D3-9862-0A4BABFB4405}" sibTransId="{8B0DA135-FB65-4CD5-BA34-1B37DE3F0311}"/>
    <dgm:cxn modelId="{5C82897C-C4D3-4E69-9381-ED77EC61DFE2}" type="presOf" srcId="{7763BB20-E16A-4207-BDDC-FF61EED44792}" destId="{7DCC98B6-617C-4523-BBF3-6CFEC21C4829}" srcOrd="0" destOrd="0" presId="urn:microsoft.com/office/officeart/2018/2/layout/IconVerticalSolidList"/>
    <dgm:cxn modelId="{AA0F118E-5603-4AA4-BF49-C577410FE94B}" type="presOf" srcId="{74A41E95-28C2-4C76-B473-7BB10C3A36E2}" destId="{B53E1EC5-AB30-48F4-B178-D46C938A7DCC}" srcOrd="0" destOrd="0" presId="urn:microsoft.com/office/officeart/2018/2/layout/IconVerticalSolidList"/>
    <dgm:cxn modelId="{DC22FAAF-2916-4DE5-9A2F-A0D372E308B0}" type="presOf" srcId="{E8B33D03-4154-48D3-BE92-06E2ACDAFBB7}" destId="{A856BE35-E414-4056-8D0F-E4A305C68CD9}" srcOrd="0" destOrd="0" presId="urn:microsoft.com/office/officeart/2018/2/layout/IconVerticalSolidList"/>
    <dgm:cxn modelId="{DBAE40B1-05ED-4787-B2BD-BFC311227DA3}" srcId="{B1259EA4-19E5-4FB6-A7F4-FDB4CC0EE839}" destId="{F7651491-4A1C-41B4-8FB4-87F50AB71F8A}" srcOrd="3" destOrd="0" parTransId="{AE239481-F953-4886-BE67-D08597295A58}" sibTransId="{C9397933-09AB-4A0B-BF20-8A227668038E}"/>
    <dgm:cxn modelId="{C0E454DE-ABB6-4E90-8EAD-8787D7077F3C}" srcId="{B1259EA4-19E5-4FB6-A7F4-FDB4CC0EE839}" destId="{7763BB20-E16A-4207-BDDC-FF61EED44792}" srcOrd="1" destOrd="0" parTransId="{C941CE8F-23F2-402F-9FA7-30506E89CCE4}" sibTransId="{CC8CDB5B-6D04-4DDA-9596-E5C038C30820}"/>
    <dgm:cxn modelId="{5C8423E1-862E-4F36-A892-06204FCFA1D5}" type="presOf" srcId="{F7651491-4A1C-41B4-8FB4-87F50AB71F8A}" destId="{7CE889CE-A6AD-49C3-8D38-7B26E8E29EAD}" srcOrd="0" destOrd="0" presId="urn:microsoft.com/office/officeart/2018/2/layout/IconVerticalSolidList"/>
    <dgm:cxn modelId="{B92912FE-6EA1-4F12-BEB0-3C8CD84ED234}" type="presOf" srcId="{B1259EA4-19E5-4FB6-A7F4-FDB4CC0EE839}" destId="{D898692F-3196-44E6-B3C3-F5B9F348A35D}" srcOrd="0" destOrd="0" presId="urn:microsoft.com/office/officeart/2018/2/layout/IconVerticalSolidList"/>
    <dgm:cxn modelId="{3A7220D9-FF0B-4924-AB1E-63623B8C406D}" type="presParOf" srcId="{D898692F-3196-44E6-B3C3-F5B9F348A35D}" destId="{1BA4038B-6EEC-4498-9D09-577693E01727}" srcOrd="0" destOrd="0" presId="urn:microsoft.com/office/officeart/2018/2/layout/IconVerticalSolidList"/>
    <dgm:cxn modelId="{AC5715B3-756F-4ECE-B38E-8BD40246F44E}" type="presParOf" srcId="{1BA4038B-6EEC-4498-9D09-577693E01727}" destId="{665A6A03-F135-4A89-9C40-6A0803634F1C}" srcOrd="0" destOrd="0" presId="urn:microsoft.com/office/officeart/2018/2/layout/IconVerticalSolidList"/>
    <dgm:cxn modelId="{C0BF19E0-28D6-4DB6-BB49-1C69B2E3B7EF}" type="presParOf" srcId="{1BA4038B-6EEC-4498-9D09-577693E01727}" destId="{3F74759E-FABC-47A6-9545-C4AAFF523733}" srcOrd="1" destOrd="0" presId="urn:microsoft.com/office/officeart/2018/2/layout/IconVerticalSolidList"/>
    <dgm:cxn modelId="{B2184492-8839-4E68-A860-B5FC370BA663}" type="presParOf" srcId="{1BA4038B-6EEC-4498-9D09-577693E01727}" destId="{BD42FCE4-3BE3-4C86-ABCC-6763A49E00B6}" srcOrd="2" destOrd="0" presId="urn:microsoft.com/office/officeart/2018/2/layout/IconVerticalSolidList"/>
    <dgm:cxn modelId="{0C00B756-E3F7-4566-96E6-4E0C2D1F5E0E}" type="presParOf" srcId="{1BA4038B-6EEC-4498-9D09-577693E01727}" destId="{B53E1EC5-AB30-48F4-B178-D46C938A7DCC}" srcOrd="3" destOrd="0" presId="urn:microsoft.com/office/officeart/2018/2/layout/IconVerticalSolidList"/>
    <dgm:cxn modelId="{DD85AE3F-4235-4282-B3DD-8806554F059A}" type="presParOf" srcId="{D898692F-3196-44E6-B3C3-F5B9F348A35D}" destId="{D70CB37C-966F-4AF5-9BF8-590A6BFEDCD9}" srcOrd="1" destOrd="0" presId="urn:microsoft.com/office/officeart/2018/2/layout/IconVerticalSolidList"/>
    <dgm:cxn modelId="{C2CA717E-84C8-40C0-AF71-4CCB93986796}" type="presParOf" srcId="{D898692F-3196-44E6-B3C3-F5B9F348A35D}" destId="{90C63909-246B-40BE-B351-4247A059BB7E}" srcOrd="2" destOrd="0" presId="urn:microsoft.com/office/officeart/2018/2/layout/IconVerticalSolidList"/>
    <dgm:cxn modelId="{10152769-2D4C-4D1C-B424-4E4C73A681DE}" type="presParOf" srcId="{90C63909-246B-40BE-B351-4247A059BB7E}" destId="{D9AA29D0-68C0-4F91-86E4-D1357E00A71D}" srcOrd="0" destOrd="0" presId="urn:microsoft.com/office/officeart/2018/2/layout/IconVerticalSolidList"/>
    <dgm:cxn modelId="{5CCB7B36-85CA-43A4-9092-7A885641DCFB}" type="presParOf" srcId="{90C63909-246B-40BE-B351-4247A059BB7E}" destId="{59F00773-A53D-4ED7-8896-F491306FEE72}" srcOrd="1" destOrd="0" presId="urn:microsoft.com/office/officeart/2018/2/layout/IconVerticalSolidList"/>
    <dgm:cxn modelId="{7B3AD683-F829-45D4-8809-761D4CE91A1B}" type="presParOf" srcId="{90C63909-246B-40BE-B351-4247A059BB7E}" destId="{B3B9E817-B1BD-4A5B-962A-D9F3AB224074}" srcOrd="2" destOrd="0" presId="urn:microsoft.com/office/officeart/2018/2/layout/IconVerticalSolidList"/>
    <dgm:cxn modelId="{F50009DE-2C2A-4D45-A169-7FA731829C4B}" type="presParOf" srcId="{90C63909-246B-40BE-B351-4247A059BB7E}" destId="{7DCC98B6-617C-4523-BBF3-6CFEC21C4829}" srcOrd="3" destOrd="0" presId="urn:microsoft.com/office/officeart/2018/2/layout/IconVerticalSolidList"/>
    <dgm:cxn modelId="{503C6699-62C2-4138-A91D-CEE48577843E}" type="presParOf" srcId="{D898692F-3196-44E6-B3C3-F5B9F348A35D}" destId="{663458CC-AFC5-4805-914F-A0AF3A4BA1FC}" srcOrd="3" destOrd="0" presId="urn:microsoft.com/office/officeart/2018/2/layout/IconVerticalSolidList"/>
    <dgm:cxn modelId="{92713974-08A6-4915-8649-8084C36D75E3}" type="presParOf" srcId="{D898692F-3196-44E6-B3C3-F5B9F348A35D}" destId="{F47B0C41-F43B-4014-B153-51158FD389D4}" srcOrd="4" destOrd="0" presId="urn:microsoft.com/office/officeart/2018/2/layout/IconVerticalSolidList"/>
    <dgm:cxn modelId="{87E58CFD-AD98-4979-AFFF-03DCB37E1685}" type="presParOf" srcId="{F47B0C41-F43B-4014-B153-51158FD389D4}" destId="{90B8B5DB-49AA-4541-A9D0-0877C9879E32}" srcOrd="0" destOrd="0" presId="urn:microsoft.com/office/officeart/2018/2/layout/IconVerticalSolidList"/>
    <dgm:cxn modelId="{D34765EE-E53D-4CE4-9A82-A4B3EFEBEE85}" type="presParOf" srcId="{F47B0C41-F43B-4014-B153-51158FD389D4}" destId="{6C45E089-7622-4058-BB50-02B8BA605EBC}" srcOrd="1" destOrd="0" presId="urn:microsoft.com/office/officeart/2018/2/layout/IconVerticalSolidList"/>
    <dgm:cxn modelId="{3F8DAB77-9C25-4DFD-9FC8-2555699100F4}" type="presParOf" srcId="{F47B0C41-F43B-4014-B153-51158FD389D4}" destId="{19493DA9-8085-4584-B562-64C42EAF02E1}" srcOrd="2" destOrd="0" presId="urn:microsoft.com/office/officeart/2018/2/layout/IconVerticalSolidList"/>
    <dgm:cxn modelId="{3653C1D2-CA5C-457B-BB67-7056381A0FE5}" type="presParOf" srcId="{F47B0C41-F43B-4014-B153-51158FD389D4}" destId="{A856BE35-E414-4056-8D0F-E4A305C68CD9}" srcOrd="3" destOrd="0" presId="urn:microsoft.com/office/officeart/2018/2/layout/IconVerticalSolidList"/>
    <dgm:cxn modelId="{4DEE39EA-E63D-4156-8C81-BF3276B40CB5}" type="presParOf" srcId="{D898692F-3196-44E6-B3C3-F5B9F348A35D}" destId="{F2315CD2-DD9A-4048-A1B7-285CE5E68AF9}" srcOrd="5" destOrd="0" presId="urn:microsoft.com/office/officeart/2018/2/layout/IconVerticalSolidList"/>
    <dgm:cxn modelId="{7A82F1B3-D45E-4317-B494-FB901373225D}" type="presParOf" srcId="{D898692F-3196-44E6-B3C3-F5B9F348A35D}" destId="{96FBE541-81DA-4117-9569-E84D6D978AA3}" srcOrd="6" destOrd="0" presId="urn:microsoft.com/office/officeart/2018/2/layout/IconVerticalSolidList"/>
    <dgm:cxn modelId="{D84E324E-820E-4E2F-AE84-41551EF75CFE}" type="presParOf" srcId="{96FBE541-81DA-4117-9569-E84D6D978AA3}" destId="{F8AF3FEA-885A-4692-83EE-17D0AE81DB81}" srcOrd="0" destOrd="0" presId="urn:microsoft.com/office/officeart/2018/2/layout/IconVerticalSolidList"/>
    <dgm:cxn modelId="{71D2225C-3A16-4AF2-9B18-35EA28F87050}" type="presParOf" srcId="{96FBE541-81DA-4117-9569-E84D6D978AA3}" destId="{1359CD1A-2FAE-41C0-A54D-C84816CBE305}" srcOrd="1" destOrd="0" presId="urn:microsoft.com/office/officeart/2018/2/layout/IconVerticalSolidList"/>
    <dgm:cxn modelId="{E8EFE1F2-B271-4E63-A7F3-5920032A199C}" type="presParOf" srcId="{96FBE541-81DA-4117-9569-E84D6D978AA3}" destId="{DCC04F4A-9EE8-4875-AACF-519A5278DF8E}" srcOrd="2" destOrd="0" presId="urn:microsoft.com/office/officeart/2018/2/layout/IconVerticalSolidList"/>
    <dgm:cxn modelId="{748CCE5F-F618-471D-8837-6600A7EE955F}" type="presParOf" srcId="{96FBE541-81DA-4117-9569-E84D6D978AA3}" destId="{7CE889CE-A6AD-49C3-8D38-7B26E8E29EAD}" srcOrd="3" destOrd="0" presId="urn:microsoft.com/office/officeart/2018/2/layout/IconVerticalSolidList"/>
    <dgm:cxn modelId="{0839C5BF-662D-4D1F-A6B3-1CFED04861EA}" type="presParOf" srcId="{D898692F-3196-44E6-B3C3-F5B9F348A35D}" destId="{BB27495A-9AF7-47DB-BE6D-888706E117D7}" srcOrd="7" destOrd="0" presId="urn:microsoft.com/office/officeart/2018/2/layout/IconVerticalSolidList"/>
    <dgm:cxn modelId="{50FCB511-586A-4A03-8A00-CD04F505EADB}" type="presParOf" srcId="{D898692F-3196-44E6-B3C3-F5B9F348A35D}" destId="{DA38F5B1-8C20-4FCB-91B9-4B295878DB03}" srcOrd="8" destOrd="0" presId="urn:microsoft.com/office/officeart/2018/2/layout/IconVerticalSolidList"/>
    <dgm:cxn modelId="{BC0659B0-1763-4EDF-885E-7BAEC75A71BC}" type="presParOf" srcId="{DA38F5B1-8C20-4FCB-91B9-4B295878DB03}" destId="{8278652F-ABE7-474E-BBD7-CEB584CA224B}" srcOrd="0" destOrd="0" presId="urn:microsoft.com/office/officeart/2018/2/layout/IconVerticalSolidList"/>
    <dgm:cxn modelId="{E1F0FFDA-CD25-40F9-A52E-D48EC26A1275}" type="presParOf" srcId="{DA38F5B1-8C20-4FCB-91B9-4B295878DB03}" destId="{2CF88FBA-8B13-41CE-AC75-BC4C3F7554DE}" srcOrd="1" destOrd="0" presId="urn:microsoft.com/office/officeart/2018/2/layout/IconVerticalSolidList"/>
    <dgm:cxn modelId="{3DEECDB3-DE51-4617-8F3C-816367D9E670}" type="presParOf" srcId="{DA38F5B1-8C20-4FCB-91B9-4B295878DB03}" destId="{D8ABFD01-B554-408F-937F-61BF7AA93F28}" srcOrd="2" destOrd="0" presId="urn:microsoft.com/office/officeart/2018/2/layout/IconVerticalSolidList"/>
    <dgm:cxn modelId="{51052795-6284-46EA-9265-F88A4AE3D6E7}" type="presParOf" srcId="{DA38F5B1-8C20-4FCB-91B9-4B295878DB03}" destId="{B4855163-A879-404C-A0DC-69EDABA103E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A654CA-80E1-463C-A3FD-F403FBC099F7}">
      <dsp:nvSpPr>
        <dsp:cNvPr id="0" name=""/>
        <dsp:cNvSpPr/>
      </dsp:nvSpPr>
      <dsp:spPr>
        <a:xfrm>
          <a:off x="205509" y="828340"/>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93782C-6A5F-4C82-B5EB-BFA1814FF63D}">
      <dsp:nvSpPr>
        <dsp:cNvPr id="0" name=""/>
        <dsp:cNvSpPr/>
      </dsp:nvSpPr>
      <dsp:spPr>
        <a:xfrm>
          <a:off x="396960" y="1019791"/>
          <a:ext cx="528770" cy="528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D97A16-EAA3-4A6D-9FCB-2C521BBA260C}">
      <dsp:nvSpPr>
        <dsp:cNvPr id="0" name=""/>
        <dsp:cNvSpPr/>
      </dsp:nvSpPr>
      <dsp:spPr>
        <a:xfrm>
          <a:off x="1312541"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0" i="0" kern="1200" baseline="0"/>
            <a:t>Three ultrasonic sensors detect obstacles at the front, left, and right.</a:t>
          </a:r>
          <a:endParaRPr lang="en-US" sz="1400" kern="1200"/>
        </a:p>
      </dsp:txBody>
      <dsp:txXfrm>
        <a:off x="1312541" y="828340"/>
        <a:ext cx="2148945" cy="911674"/>
      </dsp:txXfrm>
    </dsp:sp>
    <dsp:sp modelId="{85E21B70-0E92-4210-8D3B-7D17D01CA0A8}">
      <dsp:nvSpPr>
        <dsp:cNvPr id="0" name=""/>
        <dsp:cNvSpPr/>
      </dsp:nvSpPr>
      <dsp:spPr>
        <a:xfrm>
          <a:off x="3835925" y="828340"/>
          <a:ext cx="911674" cy="9116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EA3A97-5B8A-42A8-9F56-87FA5BA61F5A}">
      <dsp:nvSpPr>
        <dsp:cNvPr id="0" name=""/>
        <dsp:cNvSpPr/>
      </dsp:nvSpPr>
      <dsp:spPr>
        <a:xfrm>
          <a:off x="4027376" y="1019791"/>
          <a:ext cx="528770" cy="528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8B7266-AF8C-4AAA-87F7-EC654FB19A30}">
      <dsp:nvSpPr>
        <dsp:cNvPr id="0" name=""/>
        <dsp:cNvSpPr/>
      </dsp:nvSpPr>
      <dsp:spPr>
        <a:xfrm>
          <a:off x="4942957"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0" i="0" kern="1200" baseline="0"/>
            <a:t>The Arduino Uno processes sensor data to calculate distances.</a:t>
          </a:r>
          <a:endParaRPr lang="en-US" sz="1400" kern="1200"/>
        </a:p>
      </dsp:txBody>
      <dsp:txXfrm>
        <a:off x="4942957" y="828340"/>
        <a:ext cx="2148945" cy="911674"/>
      </dsp:txXfrm>
    </dsp:sp>
    <dsp:sp modelId="{B1D11AB5-5B6B-4FC1-BFD8-9A54233FF90C}">
      <dsp:nvSpPr>
        <dsp:cNvPr id="0" name=""/>
        <dsp:cNvSpPr/>
      </dsp:nvSpPr>
      <dsp:spPr>
        <a:xfrm>
          <a:off x="7466341" y="828340"/>
          <a:ext cx="911674" cy="91167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0FD328-B7EC-490C-89A3-87B87B6BAA4A}">
      <dsp:nvSpPr>
        <dsp:cNvPr id="0" name=""/>
        <dsp:cNvSpPr/>
      </dsp:nvSpPr>
      <dsp:spPr>
        <a:xfrm>
          <a:off x="7657792" y="1019791"/>
          <a:ext cx="528770" cy="528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FEB0AC-E070-4633-BBD1-3E0C32BB4344}">
      <dsp:nvSpPr>
        <dsp:cNvPr id="0" name=""/>
        <dsp:cNvSpPr/>
      </dsp:nvSpPr>
      <dsp:spPr>
        <a:xfrm>
          <a:off x="8573374"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0" i="0" kern="1200" baseline="0"/>
            <a:t>If an obstacle is detected, the car stops and decides whether to turn left or right based on available space.</a:t>
          </a:r>
          <a:endParaRPr lang="en-US" sz="1400" kern="1200"/>
        </a:p>
      </dsp:txBody>
      <dsp:txXfrm>
        <a:off x="8573374" y="828340"/>
        <a:ext cx="2148945" cy="911674"/>
      </dsp:txXfrm>
    </dsp:sp>
    <dsp:sp modelId="{7CE0E5E6-CBCD-4D24-B88C-948A5CDA2B99}">
      <dsp:nvSpPr>
        <dsp:cNvPr id="0" name=""/>
        <dsp:cNvSpPr/>
      </dsp:nvSpPr>
      <dsp:spPr>
        <a:xfrm>
          <a:off x="205509" y="2452790"/>
          <a:ext cx="911674" cy="91167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C5A7B6-B3E8-48DA-ACC2-328D531140E3}">
      <dsp:nvSpPr>
        <dsp:cNvPr id="0" name=""/>
        <dsp:cNvSpPr/>
      </dsp:nvSpPr>
      <dsp:spPr>
        <a:xfrm>
          <a:off x="396960" y="2644242"/>
          <a:ext cx="528770" cy="5287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DFE7B9-1B93-4457-B84D-5E84BDF51DDC}">
      <dsp:nvSpPr>
        <dsp:cNvPr id="0" name=""/>
        <dsp:cNvSpPr/>
      </dsp:nvSpPr>
      <dsp:spPr>
        <a:xfrm>
          <a:off x="1312541"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0" i="0" kern="1200" baseline="0"/>
            <a:t>The motor driver controls the DC motors to adjust the car’s direction for obstacle-free movement.</a:t>
          </a:r>
          <a:endParaRPr lang="en-US" sz="1400" kern="1200"/>
        </a:p>
      </dsp:txBody>
      <dsp:txXfrm>
        <a:off x="1312541" y="2452790"/>
        <a:ext cx="2148945" cy="911674"/>
      </dsp:txXfrm>
    </dsp:sp>
    <dsp:sp modelId="{109BCA33-83FF-49D9-84B2-10FCCCAD1DEB}">
      <dsp:nvSpPr>
        <dsp:cNvPr id="0" name=""/>
        <dsp:cNvSpPr/>
      </dsp:nvSpPr>
      <dsp:spPr>
        <a:xfrm>
          <a:off x="3835925" y="2452790"/>
          <a:ext cx="911674" cy="91167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352102-C03D-4696-90B2-E1C96541F94F}">
      <dsp:nvSpPr>
        <dsp:cNvPr id="0" name=""/>
        <dsp:cNvSpPr/>
      </dsp:nvSpPr>
      <dsp:spPr>
        <a:xfrm>
          <a:off x="4027376" y="2644242"/>
          <a:ext cx="528770" cy="5287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A46750-3CFE-404C-AD7E-1CD856DD4A2D}">
      <dsp:nvSpPr>
        <dsp:cNvPr id="0" name=""/>
        <dsp:cNvSpPr/>
      </dsp:nvSpPr>
      <dsp:spPr>
        <a:xfrm>
          <a:off x="4942957"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0" i="0" kern="1200" baseline="0"/>
            <a:t>Enables smooth and autonomous navigation in real-time.</a:t>
          </a:r>
          <a:endParaRPr lang="en-US" sz="1400" kern="1200"/>
        </a:p>
      </dsp:txBody>
      <dsp:txXfrm>
        <a:off x="4942957" y="2452790"/>
        <a:ext cx="2148945" cy="9116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5A6A03-F135-4A89-9C40-6A0803634F1C}">
      <dsp:nvSpPr>
        <dsp:cNvPr id="0" name=""/>
        <dsp:cNvSpPr/>
      </dsp:nvSpPr>
      <dsp:spPr>
        <a:xfrm>
          <a:off x="0" y="3399"/>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74759E-FABC-47A6-9545-C4AAFF523733}">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3E1EC5-AB30-48F4-B178-D46C938A7DCC}">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b="1" i="0" kern="1200" baseline="0"/>
            <a:t>System Design:</a:t>
          </a:r>
          <a:r>
            <a:rPr lang="en-US" sz="1800" b="0" i="0" kern="1200" baseline="0"/>
            <a:t> The car uses an Arduino Uno, three ultrasonic sensors, and a motor driver to control movement.</a:t>
          </a:r>
          <a:endParaRPr lang="en-US" sz="1800" kern="1200"/>
        </a:p>
      </dsp:txBody>
      <dsp:txXfrm>
        <a:off x="836323" y="3399"/>
        <a:ext cx="9679276" cy="724089"/>
      </dsp:txXfrm>
    </dsp:sp>
    <dsp:sp modelId="{D9AA29D0-68C0-4F91-86E4-D1357E00A71D}">
      <dsp:nvSpPr>
        <dsp:cNvPr id="0" name=""/>
        <dsp:cNvSpPr/>
      </dsp:nvSpPr>
      <dsp:spPr>
        <a:xfrm>
          <a:off x="0" y="908511"/>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F00773-A53D-4ED7-8896-F491306FEE72}">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CC98B6-617C-4523-BBF3-6CFEC21C4829}">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b="1" i="0" kern="1200" baseline="0"/>
            <a:t>Sensor Integration:</a:t>
          </a:r>
          <a:r>
            <a:rPr lang="en-US" sz="1800" b="0" i="0" kern="1200" baseline="0"/>
            <a:t> Sensors measure obstacle distance via sound wave reflection.</a:t>
          </a:r>
          <a:endParaRPr lang="en-US" sz="1800" kern="1200"/>
        </a:p>
      </dsp:txBody>
      <dsp:txXfrm>
        <a:off x="836323" y="908511"/>
        <a:ext cx="9679276" cy="724089"/>
      </dsp:txXfrm>
    </dsp:sp>
    <dsp:sp modelId="{90B8B5DB-49AA-4541-A9D0-0877C9879E32}">
      <dsp:nvSpPr>
        <dsp:cNvPr id="0" name=""/>
        <dsp:cNvSpPr/>
      </dsp:nvSpPr>
      <dsp:spPr>
        <a:xfrm>
          <a:off x="0" y="1813624"/>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45E089-7622-4058-BB50-02B8BA605EBC}">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56BE35-E414-4056-8D0F-E4A305C68CD9}">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b="1" i="0" kern="1200" baseline="0"/>
            <a:t>Motor Control:</a:t>
          </a:r>
          <a:r>
            <a:rPr lang="en-US" sz="1800" b="0" i="0" kern="1200" baseline="0"/>
            <a:t> The motor driver adjusts the direction of DC motors based on sensor data.</a:t>
          </a:r>
          <a:endParaRPr lang="en-US" sz="1800" kern="1200"/>
        </a:p>
      </dsp:txBody>
      <dsp:txXfrm>
        <a:off x="836323" y="1813624"/>
        <a:ext cx="9679276" cy="724089"/>
      </dsp:txXfrm>
    </dsp:sp>
    <dsp:sp modelId="{F8AF3FEA-885A-4692-83EE-17D0AE81DB81}">
      <dsp:nvSpPr>
        <dsp:cNvPr id="0" name=""/>
        <dsp:cNvSpPr/>
      </dsp:nvSpPr>
      <dsp:spPr>
        <a:xfrm>
          <a:off x="0" y="2718736"/>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59CD1A-2FAE-41C0-A54D-C84816CBE305}">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E889CE-A6AD-49C3-8D38-7B26E8E29EAD}">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b="1" i="0" kern="1200" baseline="0"/>
            <a:t>Real-time Processing:</a:t>
          </a:r>
          <a:r>
            <a:rPr lang="en-US" sz="1800" b="0" i="0" kern="1200" baseline="0"/>
            <a:t> The Arduino processes data and adjusts movement if an obstacle is detected.</a:t>
          </a:r>
          <a:endParaRPr lang="en-US" sz="1800" kern="1200"/>
        </a:p>
      </dsp:txBody>
      <dsp:txXfrm>
        <a:off x="836323" y="2718736"/>
        <a:ext cx="9679276" cy="724089"/>
      </dsp:txXfrm>
    </dsp:sp>
    <dsp:sp modelId="{8278652F-ABE7-474E-BBD7-CEB584CA224B}">
      <dsp:nvSpPr>
        <dsp:cNvPr id="0" name=""/>
        <dsp:cNvSpPr/>
      </dsp:nvSpPr>
      <dsp:spPr>
        <a:xfrm>
          <a:off x="0" y="3623848"/>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F88FBA-8B13-41CE-AC75-BC4C3F7554DE}">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855163-A879-404C-A0DC-69EDABA103E0}">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b="1" i="0" kern="1200" baseline="0"/>
            <a:t>Testing:</a:t>
          </a:r>
          <a:r>
            <a:rPr lang="en-US" sz="1800" b="0" i="0" kern="1200" baseline="0"/>
            <a:t> The system is tested virtually and physically for optimal performance and accuracy. </a:t>
          </a:r>
          <a:endParaRPr lang="en-US" sz="1800" kern="1200"/>
        </a:p>
      </dsp:txBody>
      <dsp:txXfrm>
        <a:off x="836323" y="3623848"/>
        <a:ext cx="9679276" cy="72408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EF017-D4D6-BE4C-C134-FF7138406C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EF2090-3B14-6748-435F-595CF6F371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98F19C-B874-B025-E945-D1DA7C45FC25}"/>
              </a:ext>
            </a:extLst>
          </p:cNvPr>
          <p:cNvSpPr>
            <a:spLocks noGrp="1"/>
          </p:cNvSpPr>
          <p:nvPr>
            <p:ph type="dt" sz="half" idx="10"/>
          </p:nvPr>
        </p:nvSpPr>
        <p:spPr/>
        <p:txBody>
          <a:bodyPr/>
          <a:lstStyle/>
          <a:p>
            <a:fld id="{68C1E04A-C69B-448F-BFA7-F781B002CEB5}" type="datetimeFigureOut">
              <a:rPr lang="en-US" smtClean="0"/>
              <a:t>1/21/2025</a:t>
            </a:fld>
            <a:endParaRPr lang="en-US"/>
          </a:p>
        </p:txBody>
      </p:sp>
      <p:sp>
        <p:nvSpPr>
          <p:cNvPr id="5" name="Footer Placeholder 4">
            <a:extLst>
              <a:ext uri="{FF2B5EF4-FFF2-40B4-BE49-F238E27FC236}">
                <a16:creationId xmlns:a16="http://schemas.microsoft.com/office/drawing/2014/main" id="{1D953A82-6A86-B5DD-7B05-8A80E05079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909BE2-2719-5463-0703-54DAC8D70595}"/>
              </a:ext>
            </a:extLst>
          </p:cNvPr>
          <p:cNvSpPr>
            <a:spLocks noGrp="1"/>
          </p:cNvSpPr>
          <p:nvPr>
            <p:ph type="sldNum" sz="quarter" idx="12"/>
          </p:nvPr>
        </p:nvSpPr>
        <p:spPr/>
        <p:txBody>
          <a:bodyPr/>
          <a:lstStyle/>
          <a:p>
            <a:fld id="{D6E58785-BE2C-4E52-B78F-EA5FF915FC53}" type="slidenum">
              <a:rPr lang="en-US" smtClean="0"/>
              <a:t>‹#›</a:t>
            </a:fld>
            <a:endParaRPr lang="en-US"/>
          </a:p>
        </p:txBody>
      </p:sp>
    </p:spTree>
    <p:extLst>
      <p:ext uri="{BB962C8B-B14F-4D97-AF65-F5344CB8AC3E}">
        <p14:creationId xmlns:p14="http://schemas.microsoft.com/office/powerpoint/2010/main" val="512700564"/>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DDDEE-CE69-ECFC-D199-85B35116A1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EEEC8C-3769-F3B5-01DD-1553E43A0F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29ECAF-4D18-4A5C-6D40-A1DE220CCC71}"/>
              </a:ext>
            </a:extLst>
          </p:cNvPr>
          <p:cNvSpPr>
            <a:spLocks noGrp="1"/>
          </p:cNvSpPr>
          <p:nvPr>
            <p:ph type="dt" sz="half" idx="10"/>
          </p:nvPr>
        </p:nvSpPr>
        <p:spPr/>
        <p:txBody>
          <a:bodyPr/>
          <a:lstStyle/>
          <a:p>
            <a:fld id="{68C1E04A-C69B-448F-BFA7-F781B002CEB5}" type="datetimeFigureOut">
              <a:rPr lang="en-US" smtClean="0"/>
              <a:t>1/21/2025</a:t>
            </a:fld>
            <a:endParaRPr lang="en-US"/>
          </a:p>
        </p:txBody>
      </p:sp>
      <p:sp>
        <p:nvSpPr>
          <p:cNvPr id="5" name="Footer Placeholder 4">
            <a:extLst>
              <a:ext uri="{FF2B5EF4-FFF2-40B4-BE49-F238E27FC236}">
                <a16:creationId xmlns:a16="http://schemas.microsoft.com/office/drawing/2014/main" id="{DFCAB64C-E600-E71D-B167-26012137AA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8EA5E1-2F0D-25C2-7842-4C49223CCCBC}"/>
              </a:ext>
            </a:extLst>
          </p:cNvPr>
          <p:cNvSpPr>
            <a:spLocks noGrp="1"/>
          </p:cNvSpPr>
          <p:nvPr>
            <p:ph type="sldNum" sz="quarter" idx="12"/>
          </p:nvPr>
        </p:nvSpPr>
        <p:spPr/>
        <p:txBody>
          <a:bodyPr/>
          <a:lstStyle/>
          <a:p>
            <a:fld id="{D6E58785-BE2C-4E52-B78F-EA5FF915FC53}" type="slidenum">
              <a:rPr lang="en-US" smtClean="0"/>
              <a:t>‹#›</a:t>
            </a:fld>
            <a:endParaRPr lang="en-US"/>
          </a:p>
        </p:txBody>
      </p:sp>
    </p:spTree>
    <p:extLst>
      <p:ext uri="{BB962C8B-B14F-4D97-AF65-F5344CB8AC3E}">
        <p14:creationId xmlns:p14="http://schemas.microsoft.com/office/powerpoint/2010/main" val="2994686826"/>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0E385-E221-CAD5-93F2-4F64DDD5A6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217E7F-E008-4D95-F999-6DC5A0E57C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1A6D67-BCE4-2423-BAAE-E12F84CD7AA8}"/>
              </a:ext>
            </a:extLst>
          </p:cNvPr>
          <p:cNvSpPr>
            <a:spLocks noGrp="1"/>
          </p:cNvSpPr>
          <p:nvPr>
            <p:ph type="dt" sz="half" idx="10"/>
          </p:nvPr>
        </p:nvSpPr>
        <p:spPr/>
        <p:txBody>
          <a:bodyPr/>
          <a:lstStyle/>
          <a:p>
            <a:fld id="{68C1E04A-C69B-448F-BFA7-F781B002CEB5}" type="datetimeFigureOut">
              <a:rPr lang="en-US" smtClean="0"/>
              <a:t>1/21/2025</a:t>
            </a:fld>
            <a:endParaRPr lang="en-US"/>
          </a:p>
        </p:txBody>
      </p:sp>
      <p:sp>
        <p:nvSpPr>
          <p:cNvPr id="5" name="Footer Placeholder 4">
            <a:extLst>
              <a:ext uri="{FF2B5EF4-FFF2-40B4-BE49-F238E27FC236}">
                <a16:creationId xmlns:a16="http://schemas.microsoft.com/office/drawing/2014/main" id="{84A81845-9C87-B53D-F6BF-54E692DF85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BBB8B0-0B36-F42B-9029-2C791BBA87AD}"/>
              </a:ext>
            </a:extLst>
          </p:cNvPr>
          <p:cNvSpPr>
            <a:spLocks noGrp="1"/>
          </p:cNvSpPr>
          <p:nvPr>
            <p:ph type="sldNum" sz="quarter" idx="12"/>
          </p:nvPr>
        </p:nvSpPr>
        <p:spPr/>
        <p:txBody>
          <a:bodyPr/>
          <a:lstStyle/>
          <a:p>
            <a:fld id="{D6E58785-BE2C-4E52-B78F-EA5FF915FC53}" type="slidenum">
              <a:rPr lang="en-US" smtClean="0"/>
              <a:t>‹#›</a:t>
            </a:fld>
            <a:endParaRPr lang="en-US"/>
          </a:p>
        </p:txBody>
      </p:sp>
    </p:spTree>
    <p:extLst>
      <p:ext uri="{BB962C8B-B14F-4D97-AF65-F5344CB8AC3E}">
        <p14:creationId xmlns:p14="http://schemas.microsoft.com/office/powerpoint/2010/main" val="4113823978"/>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F58C9-6958-72E6-5D44-6917AA771E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9027AF-3D47-8B3B-1A6A-70B0FAD16A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42C810-ED02-3FC3-4247-20794B9BFAEA}"/>
              </a:ext>
            </a:extLst>
          </p:cNvPr>
          <p:cNvSpPr>
            <a:spLocks noGrp="1"/>
          </p:cNvSpPr>
          <p:nvPr>
            <p:ph type="dt" sz="half" idx="10"/>
          </p:nvPr>
        </p:nvSpPr>
        <p:spPr/>
        <p:txBody>
          <a:bodyPr/>
          <a:lstStyle/>
          <a:p>
            <a:fld id="{68C1E04A-C69B-448F-BFA7-F781B002CEB5}" type="datetimeFigureOut">
              <a:rPr lang="en-US" smtClean="0"/>
              <a:t>1/21/2025</a:t>
            </a:fld>
            <a:endParaRPr lang="en-US"/>
          </a:p>
        </p:txBody>
      </p:sp>
      <p:sp>
        <p:nvSpPr>
          <p:cNvPr id="5" name="Footer Placeholder 4">
            <a:extLst>
              <a:ext uri="{FF2B5EF4-FFF2-40B4-BE49-F238E27FC236}">
                <a16:creationId xmlns:a16="http://schemas.microsoft.com/office/drawing/2014/main" id="{2A633853-562E-8ABB-2848-A8B6EF230A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981794-245A-4C00-A78F-1A6BC01767B1}"/>
              </a:ext>
            </a:extLst>
          </p:cNvPr>
          <p:cNvSpPr>
            <a:spLocks noGrp="1"/>
          </p:cNvSpPr>
          <p:nvPr>
            <p:ph type="sldNum" sz="quarter" idx="12"/>
          </p:nvPr>
        </p:nvSpPr>
        <p:spPr/>
        <p:txBody>
          <a:bodyPr/>
          <a:lstStyle/>
          <a:p>
            <a:fld id="{D6E58785-BE2C-4E52-B78F-EA5FF915FC53}" type="slidenum">
              <a:rPr lang="en-US" smtClean="0"/>
              <a:t>‹#›</a:t>
            </a:fld>
            <a:endParaRPr lang="en-US"/>
          </a:p>
        </p:txBody>
      </p:sp>
    </p:spTree>
    <p:extLst>
      <p:ext uri="{BB962C8B-B14F-4D97-AF65-F5344CB8AC3E}">
        <p14:creationId xmlns:p14="http://schemas.microsoft.com/office/powerpoint/2010/main" val="1678118168"/>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A6C9C-2682-69E6-BD8B-E6D35BD71A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09E8A1-A1EB-BAD9-5183-57BADF900F8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DD2873-74C9-6C2F-E85B-EF415F4357CD}"/>
              </a:ext>
            </a:extLst>
          </p:cNvPr>
          <p:cNvSpPr>
            <a:spLocks noGrp="1"/>
          </p:cNvSpPr>
          <p:nvPr>
            <p:ph type="dt" sz="half" idx="10"/>
          </p:nvPr>
        </p:nvSpPr>
        <p:spPr/>
        <p:txBody>
          <a:bodyPr/>
          <a:lstStyle/>
          <a:p>
            <a:fld id="{68C1E04A-C69B-448F-BFA7-F781B002CEB5}" type="datetimeFigureOut">
              <a:rPr lang="en-US" smtClean="0"/>
              <a:t>1/21/2025</a:t>
            </a:fld>
            <a:endParaRPr lang="en-US"/>
          </a:p>
        </p:txBody>
      </p:sp>
      <p:sp>
        <p:nvSpPr>
          <p:cNvPr id="5" name="Footer Placeholder 4">
            <a:extLst>
              <a:ext uri="{FF2B5EF4-FFF2-40B4-BE49-F238E27FC236}">
                <a16:creationId xmlns:a16="http://schemas.microsoft.com/office/drawing/2014/main" id="{5A75C9FC-3DA7-C820-F6CF-FE12C00389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1921D-8CB0-94E5-90E0-9B9987AD0632}"/>
              </a:ext>
            </a:extLst>
          </p:cNvPr>
          <p:cNvSpPr>
            <a:spLocks noGrp="1"/>
          </p:cNvSpPr>
          <p:nvPr>
            <p:ph type="sldNum" sz="quarter" idx="12"/>
          </p:nvPr>
        </p:nvSpPr>
        <p:spPr/>
        <p:txBody>
          <a:bodyPr/>
          <a:lstStyle/>
          <a:p>
            <a:fld id="{D6E58785-BE2C-4E52-B78F-EA5FF915FC53}" type="slidenum">
              <a:rPr lang="en-US" smtClean="0"/>
              <a:t>‹#›</a:t>
            </a:fld>
            <a:endParaRPr lang="en-US"/>
          </a:p>
        </p:txBody>
      </p:sp>
    </p:spTree>
    <p:extLst>
      <p:ext uri="{BB962C8B-B14F-4D97-AF65-F5344CB8AC3E}">
        <p14:creationId xmlns:p14="http://schemas.microsoft.com/office/powerpoint/2010/main" val="3417933885"/>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01CB9-C870-ABEF-ABFE-C5D81AC973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FF5CA7-881E-0AD6-820E-0E8E99F1D7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97FDAE-0E43-CA61-BD97-10F4C8F94A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7604BD-AA8D-94C0-A9AE-8F3F6BD021EB}"/>
              </a:ext>
            </a:extLst>
          </p:cNvPr>
          <p:cNvSpPr>
            <a:spLocks noGrp="1"/>
          </p:cNvSpPr>
          <p:nvPr>
            <p:ph type="dt" sz="half" idx="10"/>
          </p:nvPr>
        </p:nvSpPr>
        <p:spPr/>
        <p:txBody>
          <a:bodyPr/>
          <a:lstStyle/>
          <a:p>
            <a:fld id="{68C1E04A-C69B-448F-BFA7-F781B002CEB5}" type="datetimeFigureOut">
              <a:rPr lang="en-US" smtClean="0"/>
              <a:t>1/21/2025</a:t>
            </a:fld>
            <a:endParaRPr lang="en-US"/>
          </a:p>
        </p:txBody>
      </p:sp>
      <p:sp>
        <p:nvSpPr>
          <p:cNvPr id="6" name="Footer Placeholder 5">
            <a:extLst>
              <a:ext uri="{FF2B5EF4-FFF2-40B4-BE49-F238E27FC236}">
                <a16:creationId xmlns:a16="http://schemas.microsoft.com/office/drawing/2014/main" id="{B0FA0568-74AD-1A7F-4F0E-4B647B12D0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9FEDDE-73E6-FCEC-0E23-CFF3363CC2BF}"/>
              </a:ext>
            </a:extLst>
          </p:cNvPr>
          <p:cNvSpPr>
            <a:spLocks noGrp="1"/>
          </p:cNvSpPr>
          <p:nvPr>
            <p:ph type="sldNum" sz="quarter" idx="12"/>
          </p:nvPr>
        </p:nvSpPr>
        <p:spPr/>
        <p:txBody>
          <a:bodyPr/>
          <a:lstStyle/>
          <a:p>
            <a:fld id="{D6E58785-BE2C-4E52-B78F-EA5FF915FC53}" type="slidenum">
              <a:rPr lang="en-US" smtClean="0"/>
              <a:t>‹#›</a:t>
            </a:fld>
            <a:endParaRPr lang="en-US"/>
          </a:p>
        </p:txBody>
      </p:sp>
    </p:spTree>
    <p:extLst>
      <p:ext uri="{BB962C8B-B14F-4D97-AF65-F5344CB8AC3E}">
        <p14:creationId xmlns:p14="http://schemas.microsoft.com/office/powerpoint/2010/main" val="36379529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C6C08-23B5-B39B-3307-062D014C0C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8E1960-5E66-879F-2E95-CA7BD18470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81E13F-3759-3D52-ECCF-B468814D43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5DCD18-6477-081B-960B-C88679726E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137229-D922-115A-A856-8C6A81DF28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29E66D-A660-02C9-8D8C-7B6304D90B4A}"/>
              </a:ext>
            </a:extLst>
          </p:cNvPr>
          <p:cNvSpPr>
            <a:spLocks noGrp="1"/>
          </p:cNvSpPr>
          <p:nvPr>
            <p:ph type="dt" sz="half" idx="10"/>
          </p:nvPr>
        </p:nvSpPr>
        <p:spPr/>
        <p:txBody>
          <a:bodyPr/>
          <a:lstStyle/>
          <a:p>
            <a:fld id="{68C1E04A-C69B-448F-BFA7-F781B002CEB5}" type="datetimeFigureOut">
              <a:rPr lang="en-US" smtClean="0"/>
              <a:t>1/21/2025</a:t>
            </a:fld>
            <a:endParaRPr lang="en-US"/>
          </a:p>
        </p:txBody>
      </p:sp>
      <p:sp>
        <p:nvSpPr>
          <p:cNvPr id="8" name="Footer Placeholder 7">
            <a:extLst>
              <a:ext uri="{FF2B5EF4-FFF2-40B4-BE49-F238E27FC236}">
                <a16:creationId xmlns:a16="http://schemas.microsoft.com/office/drawing/2014/main" id="{3F2AF261-2E4F-CD81-F3C5-87C91096CC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4D8832-36A1-A435-00B9-10C689C9318C}"/>
              </a:ext>
            </a:extLst>
          </p:cNvPr>
          <p:cNvSpPr>
            <a:spLocks noGrp="1"/>
          </p:cNvSpPr>
          <p:nvPr>
            <p:ph type="sldNum" sz="quarter" idx="12"/>
          </p:nvPr>
        </p:nvSpPr>
        <p:spPr/>
        <p:txBody>
          <a:bodyPr/>
          <a:lstStyle/>
          <a:p>
            <a:fld id="{D6E58785-BE2C-4E52-B78F-EA5FF915FC53}" type="slidenum">
              <a:rPr lang="en-US" smtClean="0"/>
              <a:t>‹#›</a:t>
            </a:fld>
            <a:endParaRPr lang="en-US"/>
          </a:p>
        </p:txBody>
      </p:sp>
    </p:spTree>
    <p:extLst>
      <p:ext uri="{BB962C8B-B14F-4D97-AF65-F5344CB8AC3E}">
        <p14:creationId xmlns:p14="http://schemas.microsoft.com/office/powerpoint/2010/main" val="3683294036"/>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BCB9E-788B-3B5A-9B85-50D1BD74AE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53B1B3-468A-A5EC-888A-01C40753ED2F}"/>
              </a:ext>
            </a:extLst>
          </p:cNvPr>
          <p:cNvSpPr>
            <a:spLocks noGrp="1"/>
          </p:cNvSpPr>
          <p:nvPr>
            <p:ph type="dt" sz="half" idx="10"/>
          </p:nvPr>
        </p:nvSpPr>
        <p:spPr/>
        <p:txBody>
          <a:bodyPr/>
          <a:lstStyle/>
          <a:p>
            <a:fld id="{68C1E04A-C69B-448F-BFA7-F781B002CEB5}" type="datetimeFigureOut">
              <a:rPr lang="en-US" smtClean="0"/>
              <a:t>1/21/2025</a:t>
            </a:fld>
            <a:endParaRPr lang="en-US"/>
          </a:p>
        </p:txBody>
      </p:sp>
      <p:sp>
        <p:nvSpPr>
          <p:cNvPr id="4" name="Footer Placeholder 3">
            <a:extLst>
              <a:ext uri="{FF2B5EF4-FFF2-40B4-BE49-F238E27FC236}">
                <a16:creationId xmlns:a16="http://schemas.microsoft.com/office/drawing/2014/main" id="{CC7F6EE7-C072-D2D3-A337-88C5588457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932236-5299-8854-E897-F92D4103DF42}"/>
              </a:ext>
            </a:extLst>
          </p:cNvPr>
          <p:cNvSpPr>
            <a:spLocks noGrp="1"/>
          </p:cNvSpPr>
          <p:nvPr>
            <p:ph type="sldNum" sz="quarter" idx="12"/>
          </p:nvPr>
        </p:nvSpPr>
        <p:spPr/>
        <p:txBody>
          <a:bodyPr/>
          <a:lstStyle/>
          <a:p>
            <a:fld id="{D6E58785-BE2C-4E52-B78F-EA5FF915FC53}" type="slidenum">
              <a:rPr lang="en-US" smtClean="0"/>
              <a:t>‹#›</a:t>
            </a:fld>
            <a:endParaRPr lang="en-US"/>
          </a:p>
        </p:txBody>
      </p:sp>
    </p:spTree>
    <p:extLst>
      <p:ext uri="{BB962C8B-B14F-4D97-AF65-F5344CB8AC3E}">
        <p14:creationId xmlns:p14="http://schemas.microsoft.com/office/powerpoint/2010/main" val="894610927"/>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398FB3-EE51-2CE7-1237-8C95E86AD67B}"/>
              </a:ext>
            </a:extLst>
          </p:cNvPr>
          <p:cNvSpPr>
            <a:spLocks noGrp="1"/>
          </p:cNvSpPr>
          <p:nvPr>
            <p:ph type="dt" sz="half" idx="10"/>
          </p:nvPr>
        </p:nvSpPr>
        <p:spPr/>
        <p:txBody>
          <a:bodyPr/>
          <a:lstStyle/>
          <a:p>
            <a:fld id="{68C1E04A-C69B-448F-BFA7-F781B002CEB5}" type="datetimeFigureOut">
              <a:rPr lang="en-US" smtClean="0"/>
              <a:t>1/21/2025</a:t>
            </a:fld>
            <a:endParaRPr lang="en-US"/>
          </a:p>
        </p:txBody>
      </p:sp>
      <p:sp>
        <p:nvSpPr>
          <p:cNvPr id="3" name="Footer Placeholder 2">
            <a:extLst>
              <a:ext uri="{FF2B5EF4-FFF2-40B4-BE49-F238E27FC236}">
                <a16:creationId xmlns:a16="http://schemas.microsoft.com/office/drawing/2014/main" id="{5E50891A-156F-08D1-AFA3-3A78920FC2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A4E2B2-E74C-99D9-2B89-02E91A6E3394}"/>
              </a:ext>
            </a:extLst>
          </p:cNvPr>
          <p:cNvSpPr>
            <a:spLocks noGrp="1"/>
          </p:cNvSpPr>
          <p:nvPr>
            <p:ph type="sldNum" sz="quarter" idx="12"/>
          </p:nvPr>
        </p:nvSpPr>
        <p:spPr/>
        <p:txBody>
          <a:bodyPr/>
          <a:lstStyle/>
          <a:p>
            <a:fld id="{D6E58785-BE2C-4E52-B78F-EA5FF915FC53}" type="slidenum">
              <a:rPr lang="en-US" smtClean="0"/>
              <a:t>‹#›</a:t>
            </a:fld>
            <a:endParaRPr lang="en-US"/>
          </a:p>
        </p:txBody>
      </p:sp>
    </p:spTree>
    <p:extLst>
      <p:ext uri="{BB962C8B-B14F-4D97-AF65-F5344CB8AC3E}">
        <p14:creationId xmlns:p14="http://schemas.microsoft.com/office/powerpoint/2010/main" val="3087700921"/>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D609B-D19F-1BB8-EA7B-1E9DB854C5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FBA105-CB9D-9F28-9298-4CDEBFD1BF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754876-8661-FCF7-F6A4-F97E1B5674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23651-207C-A75E-F010-91C722E1FA3C}"/>
              </a:ext>
            </a:extLst>
          </p:cNvPr>
          <p:cNvSpPr>
            <a:spLocks noGrp="1"/>
          </p:cNvSpPr>
          <p:nvPr>
            <p:ph type="dt" sz="half" idx="10"/>
          </p:nvPr>
        </p:nvSpPr>
        <p:spPr/>
        <p:txBody>
          <a:bodyPr/>
          <a:lstStyle/>
          <a:p>
            <a:fld id="{68C1E04A-C69B-448F-BFA7-F781B002CEB5}" type="datetimeFigureOut">
              <a:rPr lang="en-US" smtClean="0"/>
              <a:t>1/21/2025</a:t>
            </a:fld>
            <a:endParaRPr lang="en-US"/>
          </a:p>
        </p:txBody>
      </p:sp>
      <p:sp>
        <p:nvSpPr>
          <p:cNvPr id="6" name="Footer Placeholder 5">
            <a:extLst>
              <a:ext uri="{FF2B5EF4-FFF2-40B4-BE49-F238E27FC236}">
                <a16:creationId xmlns:a16="http://schemas.microsoft.com/office/drawing/2014/main" id="{ADD1440D-D2A2-3FFB-C9ED-D29BD1B18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196442-0B85-0221-1CDF-A7F87B5F4280}"/>
              </a:ext>
            </a:extLst>
          </p:cNvPr>
          <p:cNvSpPr>
            <a:spLocks noGrp="1"/>
          </p:cNvSpPr>
          <p:nvPr>
            <p:ph type="sldNum" sz="quarter" idx="12"/>
          </p:nvPr>
        </p:nvSpPr>
        <p:spPr/>
        <p:txBody>
          <a:bodyPr/>
          <a:lstStyle/>
          <a:p>
            <a:fld id="{D6E58785-BE2C-4E52-B78F-EA5FF915FC53}" type="slidenum">
              <a:rPr lang="en-US" smtClean="0"/>
              <a:t>‹#›</a:t>
            </a:fld>
            <a:endParaRPr lang="en-US"/>
          </a:p>
        </p:txBody>
      </p:sp>
    </p:spTree>
    <p:extLst>
      <p:ext uri="{BB962C8B-B14F-4D97-AF65-F5344CB8AC3E}">
        <p14:creationId xmlns:p14="http://schemas.microsoft.com/office/powerpoint/2010/main" val="3642638482"/>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30E4B-0D64-B064-6EA1-E2D0C1F802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95BD37-5C41-2718-B278-2EF2CC8D5B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EBAA5C-4AF8-E616-6F90-7395F806B1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DCF472-A06E-06CD-0554-B4A729D66746}"/>
              </a:ext>
            </a:extLst>
          </p:cNvPr>
          <p:cNvSpPr>
            <a:spLocks noGrp="1"/>
          </p:cNvSpPr>
          <p:nvPr>
            <p:ph type="dt" sz="half" idx="10"/>
          </p:nvPr>
        </p:nvSpPr>
        <p:spPr/>
        <p:txBody>
          <a:bodyPr/>
          <a:lstStyle/>
          <a:p>
            <a:fld id="{68C1E04A-C69B-448F-BFA7-F781B002CEB5}" type="datetimeFigureOut">
              <a:rPr lang="en-US" smtClean="0"/>
              <a:t>1/21/2025</a:t>
            </a:fld>
            <a:endParaRPr lang="en-US"/>
          </a:p>
        </p:txBody>
      </p:sp>
      <p:sp>
        <p:nvSpPr>
          <p:cNvPr id="6" name="Footer Placeholder 5">
            <a:extLst>
              <a:ext uri="{FF2B5EF4-FFF2-40B4-BE49-F238E27FC236}">
                <a16:creationId xmlns:a16="http://schemas.microsoft.com/office/drawing/2014/main" id="{8B77A0C5-51D4-A049-0F12-A47DE175F7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519ED2-478A-5885-1847-16169161FDA9}"/>
              </a:ext>
            </a:extLst>
          </p:cNvPr>
          <p:cNvSpPr>
            <a:spLocks noGrp="1"/>
          </p:cNvSpPr>
          <p:nvPr>
            <p:ph type="sldNum" sz="quarter" idx="12"/>
          </p:nvPr>
        </p:nvSpPr>
        <p:spPr/>
        <p:txBody>
          <a:bodyPr/>
          <a:lstStyle/>
          <a:p>
            <a:fld id="{D6E58785-BE2C-4E52-B78F-EA5FF915FC53}" type="slidenum">
              <a:rPr lang="en-US" smtClean="0"/>
              <a:t>‹#›</a:t>
            </a:fld>
            <a:endParaRPr lang="en-US"/>
          </a:p>
        </p:txBody>
      </p:sp>
    </p:spTree>
    <p:extLst>
      <p:ext uri="{BB962C8B-B14F-4D97-AF65-F5344CB8AC3E}">
        <p14:creationId xmlns:p14="http://schemas.microsoft.com/office/powerpoint/2010/main" val="2894574050"/>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F1D25D-4972-E5F2-84FF-92DFD3F539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EF67F6-FE3D-A0B4-F825-596B982807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4103EC-7435-7F87-7FE0-C8F28281C6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8C1E04A-C69B-448F-BFA7-F781B002CEB5}" type="datetimeFigureOut">
              <a:rPr lang="en-US" smtClean="0"/>
              <a:t>1/21/2025</a:t>
            </a:fld>
            <a:endParaRPr lang="en-US"/>
          </a:p>
        </p:txBody>
      </p:sp>
      <p:sp>
        <p:nvSpPr>
          <p:cNvPr id="5" name="Footer Placeholder 4">
            <a:extLst>
              <a:ext uri="{FF2B5EF4-FFF2-40B4-BE49-F238E27FC236}">
                <a16:creationId xmlns:a16="http://schemas.microsoft.com/office/drawing/2014/main" id="{63610BB2-68CE-5B3E-3493-9360F636DF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9AF5450-DD8A-C21C-0AD9-BE21682C56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6E58785-BE2C-4E52-B78F-EA5FF915FC53}" type="slidenum">
              <a:rPr lang="en-US" smtClean="0"/>
              <a:t>‹#›</a:t>
            </a:fld>
            <a:endParaRPr lang="en-US"/>
          </a:p>
        </p:txBody>
      </p:sp>
    </p:spTree>
    <p:extLst>
      <p:ext uri="{BB962C8B-B14F-4D97-AF65-F5344CB8AC3E}">
        <p14:creationId xmlns:p14="http://schemas.microsoft.com/office/powerpoint/2010/main" val="18564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B1C20-197C-EC41-1E78-DC8F873CFFB0}"/>
              </a:ext>
            </a:extLst>
          </p:cNvPr>
          <p:cNvSpPr>
            <a:spLocks noGrp="1"/>
          </p:cNvSpPr>
          <p:nvPr>
            <p:ph type="ctrTitle"/>
          </p:nvPr>
        </p:nvSpPr>
        <p:spPr>
          <a:xfrm>
            <a:off x="1853184" y="437721"/>
            <a:ext cx="9037320" cy="646331"/>
          </a:xfrm>
        </p:spPr>
        <p:txBody>
          <a:bodyPr>
            <a:normAutofit/>
          </a:bodyPr>
          <a:lstStyle/>
          <a:p>
            <a:r>
              <a:rPr lang="en-US" sz="2800" b="1" dirty="0"/>
              <a:t>AMERICAN INTERNATIONAL UNIVERSITY- BANGLADESH</a:t>
            </a:r>
          </a:p>
        </p:txBody>
      </p:sp>
      <p:sp>
        <p:nvSpPr>
          <p:cNvPr id="3" name="Subtitle 2">
            <a:extLst>
              <a:ext uri="{FF2B5EF4-FFF2-40B4-BE49-F238E27FC236}">
                <a16:creationId xmlns:a16="http://schemas.microsoft.com/office/drawing/2014/main" id="{DCA7261E-5E21-C5B7-9B28-F28CCB6D72BF}"/>
              </a:ext>
            </a:extLst>
          </p:cNvPr>
          <p:cNvSpPr>
            <a:spLocks noGrp="1"/>
          </p:cNvSpPr>
          <p:nvPr>
            <p:ph type="subTitle" idx="1"/>
          </p:nvPr>
        </p:nvSpPr>
        <p:spPr>
          <a:xfrm>
            <a:off x="679196" y="1089285"/>
            <a:ext cx="5416804" cy="369332"/>
          </a:xfrm>
        </p:spPr>
        <p:txBody>
          <a:bodyPr>
            <a:normAutofit/>
          </a:bodyPr>
          <a:lstStyle/>
          <a:p>
            <a:r>
              <a:rPr lang="en-US" sz="1800" dirty="0"/>
              <a:t>-Where Leaders Are Created</a:t>
            </a:r>
          </a:p>
        </p:txBody>
      </p:sp>
      <p:pic>
        <p:nvPicPr>
          <p:cNvPr id="5" name="Picture 4" descr="A blue circle with text and images&#10;&#10;Description automatically generated">
            <a:extLst>
              <a:ext uri="{FF2B5EF4-FFF2-40B4-BE49-F238E27FC236}">
                <a16:creationId xmlns:a16="http://schemas.microsoft.com/office/drawing/2014/main" id="{0DAC9643-6736-F5AC-C0F4-3BBC81DE6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124" y="426720"/>
            <a:ext cx="1173480" cy="1173480"/>
          </a:xfrm>
          <a:prstGeom prst="rect">
            <a:avLst/>
          </a:prstGeom>
        </p:spPr>
      </p:pic>
      <p:graphicFrame>
        <p:nvGraphicFramePr>
          <p:cNvPr id="7" name="Table 6">
            <a:extLst>
              <a:ext uri="{FF2B5EF4-FFF2-40B4-BE49-F238E27FC236}">
                <a16:creationId xmlns:a16="http://schemas.microsoft.com/office/drawing/2014/main" id="{1800603A-8CD9-2AF1-23F6-528BF7E49470}"/>
              </a:ext>
            </a:extLst>
          </p:cNvPr>
          <p:cNvGraphicFramePr>
            <a:graphicFrameLocks noGrp="1"/>
          </p:cNvGraphicFramePr>
          <p:nvPr>
            <p:extLst>
              <p:ext uri="{D42A27DB-BD31-4B8C-83A1-F6EECF244321}">
                <p14:modId xmlns:p14="http://schemas.microsoft.com/office/powerpoint/2010/main" val="712023089"/>
              </p:ext>
            </p:extLst>
          </p:nvPr>
        </p:nvGraphicFramePr>
        <p:xfrm>
          <a:off x="2123440" y="3971659"/>
          <a:ext cx="7809992" cy="2194560"/>
        </p:xfrm>
        <a:graphic>
          <a:graphicData uri="http://schemas.openxmlformats.org/drawingml/2006/table">
            <a:tbl>
              <a:tblPr firstRow="1" bandRow="1">
                <a:tableStyleId>{5C22544A-7EE6-4342-B048-85BDC9FD1C3A}</a:tableStyleId>
              </a:tblPr>
              <a:tblGrid>
                <a:gridCol w="3904996">
                  <a:extLst>
                    <a:ext uri="{9D8B030D-6E8A-4147-A177-3AD203B41FA5}">
                      <a16:colId xmlns:a16="http://schemas.microsoft.com/office/drawing/2014/main" val="4013358828"/>
                    </a:ext>
                  </a:extLst>
                </a:gridCol>
                <a:gridCol w="3904996">
                  <a:extLst>
                    <a:ext uri="{9D8B030D-6E8A-4147-A177-3AD203B41FA5}">
                      <a16:colId xmlns:a16="http://schemas.microsoft.com/office/drawing/2014/main" val="3480366182"/>
                    </a:ext>
                  </a:extLst>
                </a:gridCol>
              </a:tblGrid>
              <a:tr h="289616">
                <a:tc>
                  <a:txBody>
                    <a:bodyPr/>
                    <a:lstStyle/>
                    <a:p>
                      <a:r>
                        <a:rPr lang="en-US" dirty="0"/>
                        <a:t>NAME</a:t>
                      </a:r>
                    </a:p>
                  </a:txBody>
                  <a:tcPr/>
                </a:tc>
                <a:tc>
                  <a:txBody>
                    <a:bodyPr/>
                    <a:lstStyle/>
                    <a:p>
                      <a:r>
                        <a:rPr lang="en-US" dirty="0"/>
                        <a:t>ID</a:t>
                      </a:r>
                    </a:p>
                  </a:txBody>
                  <a:tcPr/>
                </a:tc>
                <a:extLst>
                  <a:ext uri="{0D108BD9-81ED-4DB2-BD59-A6C34878D82A}">
                    <a16:rowId xmlns:a16="http://schemas.microsoft.com/office/drawing/2014/main" val="724143418"/>
                  </a:ext>
                </a:extLst>
              </a:tr>
              <a:tr h="289616">
                <a:tc>
                  <a:txBody>
                    <a:bodyPr/>
                    <a:lstStyle/>
                    <a:p>
                      <a:r>
                        <a:rPr lang="en-US" dirty="0"/>
                        <a:t>MD ABU BAKOR SIDDIK SHAAD</a:t>
                      </a:r>
                    </a:p>
                  </a:txBody>
                  <a:tcPr/>
                </a:tc>
                <a:tc>
                  <a:txBody>
                    <a:bodyPr/>
                    <a:lstStyle/>
                    <a:p>
                      <a:r>
                        <a:rPr lang="en-US" dirty="0"/>
                        <a:t>22-49434-3</a:t>
                      </a:r>
                    </a:p>
                  </a:txBody>
                  <a:tcPr/>
                </a:tc>
                <a:extLst>
                  <a:ext uri="{0D108BD9-81ED-4DB2-BD59-A6C34878D82A}">
                    <a16:rowId xmlns:a16="http://schemas.microsoft.com/office/drawing/2014/main" val="3994071123"/>
                  </a:ext>
                </a:extLst>
              </a:tr>
              <a:tr h="289616">
                <a:tc>
                  <a:txBody>
                    <a:bodyPr/>
                    <a:lstStyle/>
                    <a:p>
                      <a:r>
                        <a:rPr lang="en-US" dirty="0"/>
                        <a:t>SANJOY CHANDRA KARMOKAR</a:t>
                      </a:r>
                    </a:p>
                  </a:txBody>
                  <a:tcPr/>
                </a:tc>
                <a:tc>
                  <a:txBody>
                    <a:bodyPr/>
                    <a:lstStyle/>
                    <a:p>
                      <a:r>
                        <a:rPr lang="en-US" dirty="0"/>
                        <a:t>22-47114-1</a:t>
                      </a:r>
                    </a:p>
                  </a:txBody>
                  <a:tcPr/>
                </a:tc>
                <a:extLst>
                  <a:ext uri="{0D108BD9-81ED-4DB2-BD59-A6C34878D82A}">
                    <a16:rowId xmlns:a16="http://schemas.microsoft.com/office/drawing/2014/main" val="2390186914"/>
                  </a:ext>
                </a:extLst>
              </a:tr>
              <a:tr h="289616">
                <a:tc>
                  <a:txBody>
                    <a:bodyPr/>
                    <a:lstStyle/>
                    <a:p>
                      <a:r>
                        <a:rPr lang="en-US" dirty="0"/>
                        <a:t>NAZNIN AKTER ROSHMNY</a:t>
                      </a:r>
                    </a:p>
                  </a:txBody>
                  <a:tcPr/>
                </a:tc>
                <a:tc>
                  <a:txBody>
                    <a:bodyPr/>
                    <a:lstStyle/>
                    <a:p>
                      <a:r>
                        <a:rPr lang="en-US" dirty="0"/>
                        <a:t>22-46092-1</a:t>
                      </a:r>
                    </a:p>
                  </a:txBody>
                  <a:tcPr/>
                </a:tc>
                <a:extLst>
                  <a:ext uri="{0D108BD9-81ED-4DB2-BD59-A6C34878D82A}">
                    <a16:rowId xmlns:a16="http://schemas.microsoft.com/office/drawing/2014/main" val="3875519005"/>
                  </a:ext>
                </a:extLst>
              </a:tr>
              <a:tr h="289616">
                <a:tc>
                  <a:txBody>
                    <a:bodyPr/>
                    <a:lstStyle/>
                    <a:p>
                      <a:r>
                        <a:rPr lang="en-US" dirty="0"/>
                        <a:t>SHAKIB AL HASAN</a:t>
                      </a:r>
                    </a:p>
                  </a:txBody>
                  <a:tcPr/>
                </a:tc>
                <a:tc>
                  <a:txBody>
                    <a:bodyPr/>
                    <a:lstStyle/>
                    <a:p>
                      <a:r>
                        <a:rPr lang="en-US" dirty="0"/>
                        <a:t>22-47136-1</a:t>
                      </a:r>
                    </a:p>
                  </a:txBody>
                  <a:tcPr/>
                </a:tc>
                <a:extLst>
                  <a:ext uri="{0D108BD9-81ED-4DB2-BD59-A6C34878D82A}">
                    <a16:rowId xmlns:a16="http://schemas.microsoft.com/office/drawing/2014/main" val="1986103901"/>
                  </a:ext>
                </a:extLst>
              </a:tr>
              <a:tr h="289616">
                <a:tc>
                  <a:txBody>
                    <a:bodyPr/>
                    <a:lstStyle/>
                    <a:p>
                      <a:r>
                        <a:rPr lang="en-US" dirty="0"/>
                        <a:t>M. ABDULLAH</a:t>
                      </a:r>
                    </a:p>
                  </a:txBody>
                  <a:tcPr/>
                </a:tc>
                <a:tc>
                  <a:txBody>
                    <a:bodyPr/>
                    <a:lstStyle/>
                    <a:p>
                      <a:r>
                        <a:rPr lang="en-US" dirty="0"/>
                        <a:t>22-47284-1</a:t>
                      </a:r>
                    </a:p>
                  </a:txBody>
                  <a:tcPr/>
                </a:tc>
                <a:extLst>
                  <a:ext uri="{0D108BD9-81ED-4DB2-BD59-A6C34878D82A}">
                    <a16:rowId xmlns:a16="http://schemas.microsoft.com/office/drawing/2014/main" val="341007763"/>
                  </a:ext>
                </a:extLst>
              </a:tr>
            </a:tbl>
          </a:graphicData>
        </a:graphic>
      </p:graphicFrame>
      <p:sp>
        <p:nvSpPr>
          <p:cNvPr id="9" name="TextBox 8">
            <a:extLst>
              <a:ext uri="{FF2B5EF4-FFF2-40B4-BE49-F238E27FC236}">
                <a16:creationId xmlns:a16="http://schemas.microsoft.com/office/drawing/2014/main" id="{03598334-6B2A-9467-648B-64FA76498E43}"/>
              </a:ext>
            </a:extLst>
          </p:cNvPr>
          <p:cNvSpPr txBox="1"/>
          <p:nvPr/>
        </p:nvSpPr>
        <p:spPr>
          <a:xfrm>
            <a:off x="2053844" y="3578130"/>
            <a:ext cx="3447288" cy="369332"/>
          </a:xfrm>
          <a:prstGeom prst="rect">
            <a:avLst/>
          </a:prstGeom>
          <a:noFill/>
        </p:spPr>
        <p:txBody>
          <a:bodyPr wrap="square" rtlCol="0">
            <a:spAutoFit/>
          </a:bodyPr>
          <a:lstStyle/>
          <a:p>
            <a:r>
              <a:rPr lang="en-US" b="1" dirty="0"/>
              <a:t>GROUP MEMBERS: </a:t>
            </a:r>
          </a:p>
        </p:txBody>
      </p:sp>
      <p:sp>
        <p:nvSpPr>
          <p:cNvPr id="10" name="TextBox 9">
            <a:extLst>
              <a:ext uri="{FF2B5EF4-FFF2-40B4-BE49-F238E27FC236}">
                <a16:creationId xmlns:a16="http://schemas.microsoft.com/office/drawing/2014/main" id="{3948A9C6-C83A-D5C9-06EB-D94027BDE250}"/>
              </a:ext>
            </a:extLst>
          </p:cNvPr>
          <p:cNvSpPr txBox="1"/>
          <p:nvPr/>
        </p:nvSpPr>
        <p:spPr>
          <a:xfrm>
            <a:off x="2810256" y="1944975"/>
            <a:ext cx="7123176" cy="707886"/>
          </a:xfrm>
          <a:prstGeom prst="rect">
            <a:avLst/>
          </a:prstGeom>
          <a:noFill/>
        </p:spPr>
        <p:txBody>
          <a:bodyPr wrap="square" rtlCol="0">
            <a:spAutoFit/>
          </a:bodyPr>
          <a:lstStyle/>
          <a:p>
            <a:r>
              <a:rPr lang="en-US" sz="2000" b="1" dirty="0"/>
              <a:t>PROJECT TITLE: Autonomous Navigation Car Using Arduino Uno with Triple Ultrasonic Sensors. </a:t>
            </a:r>
          </a:p>
        </p:txBody>
      </p:sp>
      <p:sp>
        <p:nvSpPr>
          <p:cNvPr id="11" name="TextBox 10">
            <a:extLst>
              <a:ext uri="{FF2B5EF4-FFF2-40B4-BE49-F238E27FC236}">
                <a16:creationId xmlns:a16="http://schemas.microsoft.com/office/drawing/2014/main" id="{54775423-5E19-5FAA-205F-3B8E26492D61}"/>
              </a:ext>
            </a:extLst>
          </p:cNvPr>
          <p:cNvSpPr txBox="1"/>
          <p:nvPr/>
        </p:nvSpPr>
        <p:spPr>
          <a:xfrm>
            <a:off x="2810256" y="2834233"/>
            <a:ext cx="6053328" cy="369332"/>
          </a:xfrm>
          <a:prstGeom prst="rect">
            <a:avLst/>
          </a:prstGeom>
          <a:noFill/>
        </p:spPr>
        <p:txBody>
          <a:bodyPr wrap="square" rtlCol="0">
            <a:spAutoFit/>
          </a:bodyPr>
          <a:lstStyle/>
          <a:p>
            <a:r>
              <a:rPr lang="en-US" b="1" dirty="0"/>
              <a:t>COURSE TEACHER: TAHSEEN ASMA MEEM</a:t>
            </a:r>
          </a:p>
        </p:txBody>
      </p:sp>
    </p:spTree>
    <p:extLst>
      <p:ext uri="{BB962C8B-B14F-4D97-AF65-F5344CB8AC3E}">
        <p14:creationId xmlns:p14="http://schemas.microsoft.com/office/powerpoint/2010/main" val="1259880980"/>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91FD9A-18C3-05D8-9CEB-91853A49FC76}"/>
              </a:ext>
            </a:extLst>
          </p:cNvPr>
          <p:cNvSpPr>
            <a:spLocks noGrp="1"/>
          </p:cNvSpPr>
          <p:nvPr>
            <p:ph type="title"/>
          </p:nvPr>
        </p:nvSpPr>
        <p:spPr>
          <a:xfrm>
            <a:off x="793662" y="386930"/>
            <a:ext cx="10066122" cy="1298448"/>
          </a:xfrm>
        </p:spPr>
        <p:txBody>
          <a:bodyPr anchor="b">
            <a:normAutofit/>
          </a:bodyPr>
          <a:lstStyle/>
          <a:p>
            <a:r>
              <a:rPr lang="en-US" sz="4800"/>
              <a:t>TESTING AND RESULT</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CFF10A-68C7-C1A6-9D49-B6E110DD0077}"/>
              </a:ext>
            </a:extLst>
          </p:cNvPr>
          <p:cNvSpPr>
            <a:spLocks noGrp="1"/>
          </p:cNvSpPr>
          <p:nvPr>
            <p:ph idx="1"/>
          </p:nvPr>
        </p:nvSpPr>
        <p:spPr>
          <a:xfrm>
            <a:off x="793661" y="2599509"/>
            <a:ext cx="4530898" cy="3639450"/>
          </a:xfrm>
        </p:spPr>
        <p:txBody>
          <a:bodyPr anchor="ctr">
            <a:normAutofit/>
          </a:bodyPr>
          <a:lstStyle/>
          <a:p>
            <a:r>
              <a:rPr lang="en-US" sz="2000" b="1"/>
              <a:t>Physical Testing:</a:t>
            </a:r>
            <a:r>
              <a:rPr lang="en-US" sz="2000"/>
              <a:t> After successful simulations, the car was built and tested in real-world conditions to assess obstacle detection, path adjustment, and movement accuracy.</a:t>
            </a:r>
          </a:p>
        </p:txBody>
      </p:sp>
      <p:pic>
        <p:nvPicPr>
          <p:cNvPr id="4" name="Image 11" descr="A small wooden vehicle with wires and wheels  Description automatically generated with medium confidence">
            <a:extLst>
              <a:ext uri="{FF2B5EF4-FFF2-40B4-BE49-F238E27FC236}">
                <a16:creationId xmlns:a16="http://schemas.microsoft.com/office/drawing/2014/main" id="{72094D98-CF52-B889-EA88-44CE16DBFA52}"/>
              </a:ext>
            </a:extLst>
          </p:cNvPr>
          <p:cNvPicPr>
            <a:picLocks/>
          </p:cNvPicPr>
          <p:nvPr/>
        </p:nvPicPr>
        <p:blipFill>
          <a:blip r:embed="rId2" cstate="print"/>
          <a:srcRect t="1153" r="2" b="2693"/>
          <a:stretch/>
        </p:blipFill>
        <p:spPr>
          <a:xfrm>
            <a:off x="5911532" y="2484255"/>
            <a:ext cx="5150277" cy="3714244"/>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455898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5DADE9-9D86-45BD-775D-543AEE16F6B2}"/>
              </a:ext>
            </a:extLst>
          </p:cNvPr>
          <p:cNvSpPr>
            <a:spLocks noGrp="1"/>
          </p:cNvSpPr>
          <p:nvPr>
            <p:ph type="title"/>
          </p:nvPr>
        </p:nvSpPr>
        <p:spPr/>
        <p:txBody>
          <a:bodyPr/>
          <a:lstStyle/>
          <a:p>
            <a:r>
              <a:rPr lang="en-US" dirty="0"/>
              <a:t>TESTING AND RESULT</a:t>
            </a:r>
          </a:p>
        </p:txBody>
      </p:sp>
      <p:sp>
        <p:nvSpPr>
          <p:cNvPr id="2" name="TextBox 1">
            <a:extLst>
              <a:ext uri="{FF2B5EF4-FFF2-40B4-BE49-F238E27FC236}">
                <a16:creationId xmlns:a16="http://schemas.microsoft.com/office/drawing/2014/main" id="{4AF44801-CDC9-ECEF-F9EF-6CC2DBF90AD9}"/>
              </a:ext>
            </a:extLst>
          </p:cNvPr>
          <p:cNvSpPr txBox="1"/>
          <p:nvPr/>
        </p:nvSpPr>
        <p:spPr>
          <a:xfrm>
            <a:off x="713064" y="1577130"/>
            <a:ext cx="11073468" cy="2400657"/>
          </a:xfrm>
          <a:prstGeom prst="rect">
            <a:avLst/>
          </a:prstGeom>
          <a:noFill/>
        </p:spPr>
        <p:txBody>
          <a:bodyPr wrap="square" rtlCol="0">
            <a:spAutoFit/>
          </a:bodyPr>
          <a:lstStyle/>
          <a:p>
            <a:r>
              <a:rPr lang="en-US" sz="2400" b="1" dirty="0"/>
              <a:t>Results:</a:t>
            </a:r>
          </a:p>
          <a:p>
            <a:r>
              <a:rPr lang="en-US" b="1" dirty="0"/>
              <a:t>Obstacle Detection:</a:t>
            </a:r>
            <a:r>
              <a:rPr lang="en-US" dirty="0"/>
              <a:t> The system accurately detected obstacles within a 15 cm range and stopped to avoid collisions. The average response time for obstacle detection and movement adjustment was approximately 0.2 seconds, demonstrating efficient real-time navigation.</a:t>
            </a:r>
          </a:p>
          <a:p>
            <a:endParaRPr lang="en-US" dirty="0"/>
          </a:p>
          <a:p>
            <a:endParaRPr lang="en-US" dirty="0"/>
          </a:p>
          <a:p>
            <a:endParaRPr lang="en-US" dirty="0"/>
          </a:p>
          <a:p>
            <a:endParaRPr lang="en-US" dirty="0"/>
          </a:p>
        </p:txBody>
      </p:sp>
      <p:graphicFrame>
        <p:nvGraphicFramePr>
          <p:cNvPr id="9" name="Table 8">
            <a:extLst>
              <a:ext uri="{FF2B5EF4-FFF2-40B4-BE49-F238E27FC236}">
                <a16:creationId xmlns:a16="http://schemas.microsoft.com/office/drawing/2014/main" id="{0D57F213-24AA-281D-CB7A-BB58233CEB46}"/>
              </a:ext>
            </a:extLst>
          </p:cNvPr>
          <p:cNvGraphicFramePr>
            <a:graphicFrameLocks noGrp="1"/>
          </p:cNvGraphicFramePr>
          <p:nvPr>
            <p:extLst>
              <p:ext uri="{D42A27DB-BD31-4B8C-83A1-F6EECF244321}">
                <p14:modId xmlns:p14="http://schemas.microsoft.com/office/powerpoint/2010/main" val="3571133436"/>
              </p:ext>
            </p:extLst>
          </p:nvPr>
        </p:nvGraphicFramePr>
        <p:xfrm>
          <a:off x="1677798" y="3090337"/>
          <a:ext cx="8892331" cy="3024730"/>
        </p:xfrm>
        <a:graphic>
          <a:graphicData uri="http://schemas.openxmlformats.org/drawingml/2006/table">
            <a:tbl>
              <a:tblPr firstRow="1" firstCol="1" bandRow="1">
                <a:tableStyleId>{1E171933-4619-4E11-9A3F-F7608DF75F80}</a:tableStyleId>
              </a:tblPr>
              <a:tblGrid>
                <a:gridCol w="1137185">
                  <a:extLst>
                    <a:ext uri="{9D8B030D-6E8A-4147-A177-3AD203B41FA5}">
                      <a16:colId xmlns:a16="http://schemas.microsoft.com/office/drawing/2014/main" val="719295042"/>
                    </a:ext>
                  </a:extLst>
                </a:gridCol>
                <a:gridCol w="1275463">
                  <a:extLst>
                    <a:ext uri="{9D8B030D-6E8A-4147-A177-3AD203B41FA5}">
                      <a16:colId xmlns:a16="http://schemas.microsoft.com/office/drawing/2014/main" val="4011086501"/>
                    </a:ext>
                  </a:extLst>
                </a:gridCol>
                <a:gridCol w="949430">
                  <a:extLst>
                    <a:ext uri="{9D8B030D-6E8A-4147-A177-3AD203B41FA5}">
                      <a16:colId xmlns:a16="http://schemas.microsoft.com/office/drawing/2014/main" val="2709144463"/>
                    </a:ext>
                  </a:extLst>
                </a:gridCol>
                <a:gridCol w="1067309">
                  <a:extLst>
                    <a:ext uri="{9D8B030D-6E8A-4147-A177-3AD203B41FA5}">
                      <a16:colId xmlns:a16="http://schemas.microsoft.com/office/drawing/2014/main" val="3331078156"/>
                    </a:ext>
                  </a:extLst>
                </a:gridCol>
                <a:gridCol w="1459685">
                  <a:extLst>
                    <a:ext uri="{9D8B030D-6E8A-4147-A177-3AD203B41FA5}">
                      <a16:colId xmlns:a16="http://schemas.microsoft.com/office/drawing/2014/main" val="3666222121"/>
                    </a:ext>
                  </a:extLst>
                </a:gridCol>
                <a:gridCol w="1728132">
                  <a:extLst>
                    <a:ext uri="{9D8B030D-6E8A-4147-A177-3AD203B41FA5}">
                      <a16:colId xmlns:a16="http://schemas.microsoft.com/office/drawing/2014/main" val="3464364867"/>
                    </a:ext>
                  </a:extLst>
                </a:gridCol>
                <a:gridCol w="1275127">
                  <a:extLst>
                    <a:ext uri="{9D8B030D-6E8A-4147-A177-3AD203B41FA5}">
                      <a16:colId xmlns:a16="http://schemas.microsoft.com/office/drawing/2014/main" val="633172746"/>
                    </a:ext>
                  </a:extLst>
                </a:gridCol>
              </a:tblGrid>
              <a:tr h="805411">
                <a:tc>
                  <a:txBody>
                    <a:bodyPr/>
                    <a:lstStyle/>
                    <a:p>
                      <a:pPr marL="457200" marR="0" algn="ctr">
                        <a:lnSpc>
                          <a:spcPct val="115000"/>
                        </a:lnSpc>
                        <a:spcAft>
                          <a:spcPts val="800"/>
                        </a:spcAft>
                      </a:pPr>
                      <a:r>
                        <a:rPr lang="en-US" sz="1200" kern="100" dirty="0">
                          <a:effectLst/>
                        </a:rPr>
                        <a:t> </a:t>
                      </a:r>
                      <a:endParaRPr lang="en-US" sz="1100" kern="100" dirty="0">
                        <a:effectLst/>
                      </a:endParaRPr>
                    </a:p>
                    <a:p>
                      <a:pPr marL="0" marR="0" algn="ctr">
                        <a:lnSpc>
                          <a:spcPct val="115000"/>
                        </a:lnSpc>
                        <a:spcAft>
                          <a:spcPts val="600"/>
                        </a:spcAft>
                      </a:pPr>
                      <a:r>
                        <a:rPr lang="en-US" sz="1200" dirty="0">
                          <a:effectLst/>
                        </a:rPr>
                        <a:t>Test Case</a:t>
                      </a:r>
                      <a:endParaRPr lang="en-US" sz="1100" dirty="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Aft>
                          <a:spcPts val="600"/>
                        </a:spcAft>
                      </a:pPr>
                      <a:r>
                        <a:rPr lang="en-US" sz="1200" dirty="0">
                          <a:effectLst/>
                        </a:rPr>
                        <a:t> </a:t>
                      </a:r>
                      <a:endParaRPr lang="en-US" sz="1100" dirty="0">
                        <a:effectLst/>
                      </a:endParaRPr>
                    </a:p>
                    <a:p>
                      <a:pPr marL="0" marR="0" algn="ctr">
                        <a:lnSpc>
                          <a:spcPct val="115000"/>
                        </a:lnSpc>
                        <a:spcAft>
                          <a:spcPts val="600"/>
                        </a:spcAft>
                      </a:pPr>
                      <a:r>
                        <a:rPr lang="en-US" sz="1200" dirty="0">
                          <a:effectLst/>
                        </a:rPr>
                        <a:t>Obstacle Distance (cm)</a:t>
                      </a:r>
                      <a:endParaRPr lang="en-US" sz="1100" dirty="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Aft>
                          <a:spcPts val="600"/>
                        </a:spcAft>
                      </a:pPr>
                      <a:r>
                        <a:rPr lang="en-US" sz="1200">
                          <a:effectLst/>
                        </a:rPr>
                        <a:t> </a:t>
                      </a:r>
                      <a:endParaRPr lang="en-US" sz="1100">
                        <a:effectLst/>
                      </a:endParaRPr>
                    </a:p>
                    <a:p>
                      <a:pPr marL="0" marR="0" algn="ctr">
                        <a:lnSpc>
                          <a:spcPct val="115000"/>
                        </a:lnSpc>
                        <a:spcAft>
                          <a:spcPts val="600"/>
                        </a:spcAft>
                      </a:pPr>
                      <a:r>
                        <a:rPr lang="en-US" sz="1200">
                          <a:effectLst/>
                        </a:rPr>
                        <a:t>Left Distance (cm)</a:t>
                      </a:r>
                      <a:endParaRPr lang="en-US" sz="110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Aft>
                          <a:spcPts val="600"/>
                        </a:spcAft>
                      </a:pPr>
                      <a:r>
                        <a:rPr lang="en-US" sz="1200">
                          <a:effectLst/>
                        </a:rPr>
                        <a:t> </a:t>
                      </a:r>
                      <a:endParaRPr lang="en-US" sz="1100">
                        <a:effectLst/>
                      </a:endParaRPr>
                    </a:p>
                    <a:p>
                      <a:pPr marL="0" marR="0" algn="ctr">
                        <a:lnSpc>
                          <a:spcPct val="115000"/>
                        </a:lnSpc>
                        <a:spcAft>
                          <a:spcPts val="600"/>
                        </a:spcAft>
                      </a:pPr>
                      <a:r>
                        <a:rPr lang="en-US" sz="1200">
                          <a:effectLst/>
                        </a:rPr>
                        <a:t>Right Distance (cm)</a:t>
                      </a:r>
                      <a:endParaRPr lang="en-US" sz="110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Aft>
                          <a:spcPts val="600"/>
                        </a:spcAft>
                      </a:pPr>
                      <a:r>
                        <a:rPr lang="en-US" sz="1200">
                          <a:effectLst/>
                        </a:rPr>
                        <a:t> </a:t>
                      </a:r>
                      <a:endParaRPr lang="en-US" sz="1100">
                        <a:effectLst/>
                      </a:endParaRPr>
                    </a:p>
                    <a:p>
                      <a:pPr marL="0" marR="0" algn="ctr">
                        <a:lnSpc>
                          <a:spcPct val="115000"/>
                        </a:lnSpc>
                        <a:spcAft>
                          <a:spcPts val="600"/>
                        </a:spcAft>
                      </a:pPr>
                      <a:r>
                        <a:rPr lang="en-US" sz="1200">
                          <a:effectLst/>
                        </a:rPr>
                        <a:t>Detected Direction</a:t>
                      </a:r>
                      <a:endParaRPr lang="en-US" sz="110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Aft>
                          <a:spcPts val="600"/>
                        </a:spcAft>
                      </a:pPr>
                      <a:r>
                        <a:rPr lang="en-US" sz="1200">
                          <a:effectLst/>
                        </a:rPr>
                        <a:t> </a:t>
                      </a:r>
                      <a:endParaRPr lang="en-US" sz="1100">
                        <a:effectLst/>
                      </a:endParaRPr>
                    </a:p>
                    <a:p>
                      <a:pPr marL="0" marR="0" algn="ctr">
                        <a:lnSpc>
                          <a:spcPct val="115000"/>
                        </a:lnSpc>
                        <a:spcAft>
                          <a:spcPts val="600"/>
                        </a:spcAft>
                      </a:pPr>
                      <a:r>
                        <a:rPr lang="en-US" sz="1200">
                          <a:effectLst/>
                        </a:rPr>
                        <a:t>Car Action</a:t>
                      </a:r>
                      <a:endParaRPr lang="en-US" sz="110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Aft>
                          <a:spcPts val="600"/>
                        </a:spcAft>
                      </a:pPr>
                      <a:r>
                        <a:rPr lang="en-US" sz="1200" dirty="0">
                          <a:effectLst/>
                        </a:rPr>
                        <a:t> </a:t>
                      </a:r>
                      <a:endParaRPr lang="en-US" sz="1100" dirty="0">
                        <a:effectLst/>
                      </a:endParaRPr>
                    </a:p>
                    <a:p>
                      <a:pPr marL="0" marR="0" algn="ctr">
                        <a:lnSpc>
                          <a:spcPct val="115000"/>
                        </a:lnSpc>
                        <a:spcAft>
                          <a:spcPts val="600"/>
                        </a:spcAft>
                      </a:pPr>
                      <a:r>
                        <a:rPr lang="en-US" sz="1200" dirty="0">
                          <a:effectLst/>
                        </a:rPr>
                        <a:t>Delay (</a:t>
                      </a:r>
                      <a:r>
                        <a:rPr lang="en-US" sz="1200" dirty="0" err="1">
                          <a:effectLst/>
                        </a:rPr>
                        <a:t>ms</a:t>
                      </a:r>
                      <a:r>
                        <a:rPr lang="en-US" sz="1200" dirty="0">
                          <a:effectLst/>
                        </a:rPr>
                        <a:t>)</a:t>
                      </a:r>
                      <a:endParaRPr lang="en-US" sz="1100" dirty="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9044018"/>
                  </a:ext>
                </a:extLst>
              </a:tr>
              <a:tr h="325297">
                <a:tc>
                  <a:txBody>
                    <a:bodyPr/>
                    <a:lstStyle/>
                    <a:p>
                      <a:pPr marL="0" marR="0" algn="ctr">
                        <a:lnSpc>
                          <a:spcPct val="115000"/>
                        </a:lnSpc>
                        <a:spcAft>
                          <a:spcPts val="600"/>
                        </a:spcAft>
                      </a:pPr>
                      <a:r>
                        <a:rPr lang="en-US" sz="1200">
                          <a:effectLst/>
                        </a:rPr>
                        <a:t>1</a:t>
                      </a:r>
                      <a:endParaRPr lang="en-US" sz="110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Aft>
                          <a:spcPts val="600"/>
                        </a:spcAft>
                      </a:pPr>
                      <a:r>
                        <a:rPr lang="en-US" sz="1200">
                          <a:effectLst/>
                        </a:rPr>
                        <a:t>20</a:t>
                      </a:r>
                      <a:endParaRPr lang="en-US" sz="110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Aft>
                          <a:spcPts val="600"/>
                        </a:spcAft>
                      </a:pPr>
                      <a:r>
                        <a:rPr lang="en-US" sz="1200">
                          <a:effectLst/>
                        </a:rPr>
                        <a:t>25</a:t>
                      </a:r>
                      <a:endParaRPr lang="en-US" sz="110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Aft>
                          <a:spcPts val="600"/>
                        </a:spcAft>
                      </a:pPr>
                      <a:r>
                        <a:rPr lang="en-US" sz="1200">
                          <a:effectLst/>
                        </a:rPr>
                        <a:t>30</a:t>
                      </a:r>
                      <a:endParaRPr lang="en-US" sz="110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Aft>
                          <a:spcPts val="600"/>
                        </a:spcAft>
                      </a:pPr>
                      <a:r>
                        <a:rPr lang="en-US" sz="1200">
                          <a:effectLst/>
                        </a:rPr>
                        <a:t>Clear Path</a:t>
                      </a:r>
                      <a:endParaRPr lang="en-US" sz="110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Aft>
                          <a:spcPts val="600"/>
                        </a:spcAft>
                      </a:pPr>
                      <a:r>
                        <a:rPr lang="en-US" sz="1200">
                          <a:effectLst/>
                        </a:rPr>
                        <a:t>Move Forward</a:t>
                      </a:r>
                      <a:endParaRPr lang="en-US" sz="110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Aft>
                          <a:spcPts val="600"/>
                        </a:spcAft>
                      </a:pPr>
                      <a:r>
                        <a:rPr lang="en-US" sz="1200">
                          <a:effectLst/>
                        </a:rPr>
                        <a:t>100</a:t>
                      </a:r>
                      <a:endParaRPr lang="en-US" sz="110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7388497"/>
                  </a:ext>
                </a:extLst>
              </a:tr>
              <a:tr h="325297">
                <a:tc>
                  <a:txBody>
                    <a:bodyPr/>
                    <a:lstStyle/>
                    <a:p>
                      <a:pPr marL="0" marR="0" algn="ctr">
                        <a:lnSpc>
                          <a:spcPct val="115000"/>
                        </a:lnSpc>
                        <a:spcAft>
                          <a:spcPts val="600"/>
                        </a:spcAft>
                      </a:pPr>
                      <a:r>
                        <a:rPr lang="en-US" sz="1200">
                          <a:effectLst/>
                        </a:rPr>
                        <a:t>2</a:t>
                      </a:r>
                      <a:endParaRPr lang="en-US" sz="110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Aft>
                          <a:spcPts val="600"/>
                        </a:spcAft>
                      </a:pPr>
                      <a:r>
                        <a:rPr lang="en-US" sz="1200">
                          <a:effectLst/>
                        </a:rPr>
                        <a:t>12</a:t>
                      </a:r>
                      <a:endParaRPr lang="en-US" sz="110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Aft>
                          <a:spcPts val="600"/>
                        </a:spcAft>
                      </a:pPr>
                      <a:r>
                        <a:rPr lang="en-US" sz="1200">
                          <a:effectLst/>
                        </a:rPr>
                        <a:t>18</a:t>
                      </a:r>
                      <a:endParaRPr lang="en-US" sz="110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Aft>
                          <a:spcPts val="600"/>
                        </a:spcAft>
                      </a:pPr>
                      <a:r>
                        <a:rPr lang="en-US" sz="1200">
                          <a:effectLst/>
                        </a:rPr>
                        <a:t>10</a:t>
                      </a:r>
                      <a:endParaRPr lang="en-US" sz="110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Aft>
                          <a:spcPts val="600"/>
                        </a:spcAft>
                      </a:pPr>
                      <a:r>
                        <a:rPr lang="en-US" sz="1200">
                          <a:effectLst/>
                        </a:rPr>
                        <a:t>Obstacle Front</a:t>
                      </a:r>
                      <a:endParaRPr lang="en-US" sz="110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Aft>
                          <a:spcPts val="600"/>
                        </a:spcAft>
                      </a:pPr>
                      <a:r>
                        <a:rPr lang="en-US" sz="1200">
                          <a:effectLst/>
                        </a:rPr>
                        <a:t>Turn Left</a:t>
                      </a:r>
                      <a:endParaRPr lang="en-US" sz="110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Aft>
                          <a:spcPts val="600"/>
                        </a:spcAft>
                      </a:pPr>
                      <a:r>
                        <a:rPr lang="en-US" sz="1200">
                          <a:effectLst/>
                        </a:rPr>
                        <a:t>500</a:t>
                      </a:r>
                      <a:endParaRPr lang="en-US" sz="110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7723174"/>
                  </a:ext>
                </a:extLst>
              </a:tr>
              <a:tr h="325297">
                <a:tc>
                  <a:txBody>
                    <a:bodyPr/>
                    <a:lstStyle/>
                    <a:p>
                      <a:pPr marL="0" marR="0" algn="ctr">
                        <a:lnSpc>
                          <a:spcPct val="115000"/>
                        </a:lnSpc>
                        <a:spcAft>
                          <a:spcPts val="600"/>
                        </a:spcAft>
                      </a:pPr>
                      <a:r>
                        <a:rPr lang="en-US" sz="1200">
                          <a:effectLst/>
                        </a:rPr>
                        <a:t>3</a:t>
                      </a:r>
                      <a:endParaRPr lang="en-US" sz="110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Aft>
                          <a:spcPts val="600"/>
                        </a:spcAft>
                      </a:pPr>
                      <a:r>
                        <a:rPr lang="en-US" sz="1200">
                          <a:effectLst/>
                        </a:rPr>
                        <a:t>14</a:t>
                      </a:r>
                      <a:endParaRPr lang="en-US" sz="110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Aft>
                          <a:spcPts val="600"/>
                        </a:spcAft>
                      </a:pPr>
                      <a:r>
                        <a:rPr lang="en-US" sz="1200">
                          <a:effectLst/>
                        </a:rPr>
                        <a:t>10</a:t>
                      </a:r>
                      <a:endParaRPr lang="en-US" sz="110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Aft>
                          <a:spcPts val="600"/>
                        </a:spcAft>
                      </a:pPr>
                      <a:r>
                        <a:rPr lang="en-US" sz="1200">
                          <a:effectLst/>
                        </a:rPr>
                        <a:t>20</a:t>
                      </a:r>
                      <a:endParaRPr lang="en-US" sz="110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Aft>
                          <a:spcPts val="600"/>
                        </a:spcAft>
                      </a:pPr>
                      <a:r>
                        <a:rPr lang="en-US" sz="1200">
                          <a:effectLst/>
                        </a:rPr>
                        <a:t>Obstacle Front</a:t>
                      </a:r>
                      <a:endParaRPr lang="en-US" sz="110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Aft>
                          <a:spcPts val="600"/>
                        </a:spcAft>
                      </a:pPr>
                      <a:r>
                        <a:rPr lang="en-US" sz="1200">
                          <a:effectLst/>
                        </a:rPr>
                        <a:t>Turn Right</a:t>
                      </a:r>
                      <a:endParaRPr lang="en-US" sz="110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Aft>
                          <a:spcPts val="600"/>
                        </a:spcAft>
                      </a:pPr>
                      <a:r>
                        <a:rPr lang="en-US" sz="1200" dirty="0">
                          <a:effectLst/>
                        </a:rPr>
                        <a:t>500</a:t>
                      </a:r>
                      <a:endParaRPr lang="en-US" sz="1100" dirty="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9522653"/>
                  </a:ext>
                </a:extLst>
              </a:tr>
              <a:tr h="325297">
                <a:tc>
                  <a:txBody>
                    <a:bodyPr/>
                    <a:lstStyle/>
                    <a:p>
                      <a:pPr marL="0" marR="0" algn="ctr">
                        <a:lnSpc>
                          <a:spcPct val="115000"/>
                        </a:lnSpc>
                        <a:spcAft>
                          <a:spcPts val="600"/>
                        </a:spcAft>
                      </a:pPr>
                      <a:r>
                        <a:rPr lang="en-US" sz="1200">
                          <a:effectLst/>
                        </a:rPr>
                        <a:t>4</a:t>
                      </a:r>
                      <a:endParaRPr lang="en-US" sz="110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Aft>
                          <a:spcPts val="600"/>
                        </a:spcAft>
                      </a:pPr>
                      <a:r>
                        <a:rPr lang="en-US" sz="1200">
                          <a:effectLst/>
                        </a:rPr>
                        <a:t>8</a:t>
                      </a:r>
                      <a:endParaRPr lang="en-US" sz="110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Aft>
                          <a:spcPts val="600"/>
                        </a:spcAft>
                      </a:pPr>
                      <a:r>
                        <a:rPr lang="en-US" sz="1200">
                          <a:effectLst/>
                        </a:rPr>
                        <a:t>5</a:t>
                      </a:r>
                      <a:endParaRPr lang="en-US" sz="110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Aft>
                          <a:spcPts val="600"/>
                        </a:spcAft>
                      </a:pPr>
                      <a:r>
                        <a:rPr lang="en-US" sz="1200">
                          <a:effectLst/>
                        </a:rPr>
                        <a:t>30</a:t>
                      </a:r>
                      <a:endParaRPr lang="en-US" sz="110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Aft>
                          <a:spcPts val="600"/>
                        </a:spcAft>
                      </a:pPr>
                      <a:r>
                        <a:rPr lang="en-US" sz="1200">
                          <a:effectLst/>
                        </a:rPr>
                        <a:t>Obstacle Front</a:t>
                      </a:r>
                      <a:endParaRPr lang="en-US" sz="110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Aft>
                          <a:spcPts val="600"/>
                        </a:spcAft>
                      </a:pPr>
                      <a:r>
                        <a:rPr lang="en-US" sz="1200">
                          <a:effectLst/>
                        </a:rPr>
                        <a:t>Turn Right</a:t>
                      </a:r>
                      <a:endParaRPr lang="en-US" sz="110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Aft>
                          <a:spcPts val="600"/>
                        </a:spcAft>
                      </a:pPr>
                      <a:r>
                        <a:rPr lang="en-US" sz="1200">
                          <a:effectLst/>
                        </a:rPr>
                        <a:t>500</a:t>
                      </a:r>
                      <a:endParaRPr lang="en-US" sz="110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2612449"/>
                  </a:ext>
                </a:extLst>
              </a:tr>
              <a:tr h="325297">
                <a:tc>
                  <a:txBody>
                    <a:bodyPr/>
                    <a:lstStyle/>
                    <a:p>
                      <a:pPr marL="0" marR="0" algn="ctr">
                        <a:lnSpc>
                          <a:spcPct val="115000"/>
                        </a:lnSpc>
                        <a:spcAft>
                          <a:spcPts val="600"/>
                        </a:spcAft>
                      </a:pPr>
                      <a:r>
                        <a:rPr lang="en-US" sz="1200">
                          <a:effectLst/>
                        </a:rPr>
                        <a:t>5</a:t>
                      </a:r>
                      <a:endParaRPr lang="en-US" sz="110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Aft>
                          <a:spcPts val="600"/>
                        </a:spcAft>
                      </a:pPr>
                      <a:r>
                        <a:rPr lang="en-US" sz="1200">
                          <a:effectLst/>
                        </a:rPr>
                        <a:t>20</a:t>
                      </a:r>
                      <a:endParaRPr lang="en-US" sz="110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Aft>
                          <a:spcPts val="600"/>
                        </a:spcAft>
                      </a:pPr>
                      <a:r>
                        <a:rPr lang="en-US" sz="1200">
                          <a:effectLst/>
                        </a:rPr>
                        <a:t>10</a:t>
                      </a:r>
                      <a:endParaRPr lang="en-US" sz="110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Aft>
                          <a:spcPts val="600"/>
                        </a:spcAft>
                      </a:pPr>
                      <a:r>
                        <a:rPr lang="en-US" sz="1200">
                          <a:effectLst/>
                        </a:rPr>
                        <a:t>12</a:t>
                      </a:r>
                      <a:endParaRPr lang="en-US" sz="110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Aft>
                          <a:spcPts val="600"/>
                        </a:spcAft>
                      </a:pPr>
                      <a:r>
                        <a:rPr lang="en-US" sz="1200">
                          <a:effectLst/>
                        </a:rPr>
                        <a:t>Clear Path</a:t>
                      </a:r>
                      <a:endParaRPr lang="en-US" sz="110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Aft>
                          <a:spcPts val="600"/>
                        </a:spcAft>
                      </a:pPr>
                      <a:r>
                        <a:rPr lang="en-US" sz="1200">
                          <a:effectLst/>
                        </a:rPr>
                        <a:t>Move Forward</a:t>
                      </a:r>
                      <a:endParaRPr lang="en-US" sz="110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Aft>
                          <a:spcPts val="600"/>
                        </a:spcAft>
                      </a:pPr>
                      <a:r>
                        <a:rPr lang="en-US" sz="1200" dirty="0">
                          <a:effectLst/>
                        </a:rPr>
                        <a:t>100</a:t>
                      </a:r>
                      <a:endParaRPr lang="en-US" sz="1100" dirty="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9614354"/>
                  </a:ext>
                </a:extLst>
              </a:tr>
              <a:tr h="492671">
                <a:tc>
                  <a:txBody>
                    <a:bodyPr/>
                    <a:lstStyle/>
                    <a:p>
                      <a:pPr marL="0" marR="0" algn="ctr">
                        <a:lnSpc>
                          <a:spcPct val="115000"/>
                        </a:lnSpc>
                        <a:spcAft>
                          <a:spcPts val="600"/>
                        </a:spcAft>
                      </a:pPr>
                      <a:r>
                        <a:rPr lang="en-US" sz="1200">
                          <a:effectLst/>
                        </a:rPr>
                        <a:t>6</a:t>
                      </a:r>
                      <a:endParaRPr lang="en-US" sz="110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Aft>
                          <a:spcPts val="600"/>
                        </a:spcAft>
                      </a:pPr>
                      <a:r>
                        <a:rPr lang="en-US" sz="1200">
                          <a:effectLst/>
                        </a:rPr>
                        <a:t>13</a:t>
                      </a:r>
                      <a:endParaRPr lang="en-US" sz="110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Aft>
                          <a:spcPts val="600"/>
                        </a:spcAft>
                      </a:pPr>
                      <a:r>
                        <a:rPr lang="en-US" sz="1200">
                          <a:effectLst/>
                        </a:rPr>
                        <a:t>15</a:t>
                      </a:r>
                      <a:endParaRPr lang="en-US" sz="110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Aft>
                          <a:spcPts val="600"/>
                        </a:spcAft>
                      </a:pPr>
                      <a:r>
                        <a:rPr lang="en-US" sz="1200">
                          <a:effectLst/>
                        </a:rPr>
                        <a:t>15</a:t>
                      </a:r>
                      <a:endParaRPr lang="en-US" sz="110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Aft>
                          <a:spcPts val="600"/>
                        </a:spcAft>
                      </a:pPr>
                      <a:r>
                        <a:rPr lang="en-US" sz="1200">
                          <a:effectLst/>
                        </a:rPr>
                        <a:t>Obstacle Front</a:t>
                      </a:r>
                      <a:endParaRPr lang="en-US" sz="110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Aft>
                          <a:spcPts val="600"/>
                        </a:spcAft>
                      </a:pPr>
                      <a:r>
                        <a:rPr lang="en-US" sz="1200">
                          <a:effectLst/>
                        </a:rPr>
                        <a:t>Stop (Decision Time)</a:t>
                      </a:r>
                      <a:endParaRPr lang="en-US" sz="110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Aft>
                          <a:spcPts val="600"/>
                        </a:spcAft>
                      </a:pPr>
                      <a:r>
                        <a:rPr lang="en-US" sz="1200" dirty="0">
                          <a:effectLst/>
                        </a:rPr>
                        <a:t>100</a:t>
                      </a:r>
                      <a:endParaRPr lang="en-US" sz="1100" dirty="0">
                        <a:effectLst/>
                        <a:latin typeface="Times New Roman" panose="02020603050405020304" pitchFamily="18" charset="0"/>
                        <a:ea typeface="Aptos" panose="020B000402020202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8497349"/>
                  </a:ext>
                </a:extLst>
              </a:tr>
            </a:tbl>
          </a:graphicData>
        </a:graphic>
      </p:graphicFrame>
    </p:spTree>
    <p:extLst>
      <p:ext uri="{BB962C8B-B14F-4D97-AF65-F5344CB8AC3E}">
        <p14:creationId xmlns:p14="http://schemas.microsoft.com/office/powerpoint/2010/main" val="31441251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6C59FA-4443-6713-9773-A9B6758C161A}"/>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COST ANALYSIS</a:t>
            </a:r>
          </a:p>
        </p:txBody>
      </p:sp>
      <p:grpSp>
        <p:nvGrpSpPr>
          <p:cNvPr id="11" name="Group 1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49DBCC6A-B13F-5301-8C4A-D792AC2B326E}"/>
              </a:ext>
            </a:extLst>
          </p:cNvPr>
          <p:cNvGraphicFramePr>
            <a:graphicFrameLocks noGrp="1"/>
          </p:cNvGraphicFramePr>
          <p:nvPr>
            <p:ph idx="1"/>
            <p:extLst>
              <p:ext uri="{D42A27DB-BD31-4B8C-83A1-F6EECF244321}">
                <p14:modId xmlns:p14="http://schemas.microsoft.com/office/powerpoint/2010/main" val="3656722695"/>
              </p:ext>
            </p:extLst>
          </p:nvPr>
        </p:nvGraphicFramePr>
        <p:xfrm>
          <a:off x="5922492" y="777402"/>
          <a:ext cx="5536002" cy="5244444"/>
        </p:xfrm>
        <a:graphic>
          <a:graphicData uri="http://schemas.openxmlformats.org/drawingml/2006/table">
            <a:tbl>
              <a:tblPr firstRow="1" bandRow="1">
                <a:noFill/>
                <a:tableStyleId>{5C22544A-7EE6-4342-B048-85BDC9FD1C3A}</a:tableStyleId>
              </a:tblPr>
              <a:tblGrid>
                <a:gridCol w="2522368">
                  <a:extLst>
                    <a:ext uri="{9D8B030D-6E8A-4147-A177-3AD203B41FA5}">
                      <a16:colId xmlns:a16="http://schemas.microsoft.com/office/drawing/2014/main" val="2942075419"/>
                    </a:ext>
                  </a:extLst>
                </a:gridCol>
                <a:gridCol w="1383417">
                  <a:extLst>
                    <a:ext uri="{9D8B030D-6E8A-4147-A177-3AD203B41FA5}">
                      <a16:colId xmlns:a16="http://schemas.microsoft.com/office/drawing/2014/main" val="2614542907"/>
                    </a:ext>
                  </a:extLst>
                </a:gridCol>
                <a:gridCol w="1630217">
                  <a:extLst>
                    <a:ext uri="{9D8B030D-6E8A-4147-A177-3AD203B41FA5}">
                      <a16:colId xmlns:a16="http://schemas.microsoft.com/office/drawing/2014/main" val="513478090"/>
                    </a:ext>
                  </a:extLst>
                </a:gridCol>
              </a:tblGrid>
              <a:tr h="582716">
                <a:tc>
                  <a:txBody>
                    <a:bodyPr/>
                    <a:lstStyle/>
                    <a:p>
                      <a:r>
                        <a:rPr lang="en-US" sz="1700" b="1">
                          <a:solidFill>
                            <a:srgbClr val="FFFFFF"/>
                          </a:solidFill>
                        </a:rPr>
                        <a:t>Component</a:t>
                      </a:r>
                    </a:p>
                  </a:txBody>
                  <a:tcPr marL="240130" marR="144078" marT="144078" marB="144078" anchor="ctr">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n-US" sz="1700" b="1">
                          <a:solidFill>
                            <a:srgbClr val="FFFFFF"/>
                          </a:solidFill>
                        </a:rPr>
                        <a:t>Quantity</a:t>
                      </a:r>
                    </a:p>
                  </a:txBody>
                  <a:tcPr marL="240130" marR="144078" marT="144078" marB="144078"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n-US" sz="1700" b="1">
                          <a:solidFill>
                            <a:srgbClr val="FFFFFF"/>
                          </a:solidFill>
                        </a:rPr>
                        <a:t>Cost (BDT)</a:t>
                      </a:r>
                    </a:p>
                  </a:txBody>
                  <a:tcPr marL="240130" marR="144078" marT="144078" marB="144078" anchor="ctr">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3309613396"/>
                  </a:ext>
                </a:extLst>
              </a:tr>
              <a:tr h="582716">
                <a:tc>
                  <a:txBody>
                    <a:bodyPr/>
                    <a:lstStyle/>
                    <a:p>
                      <a:r>
                        <a:rPr lang="en-US" sz="1700">
                          <a:solidFill>
                            <a:schemeClr val="tx1">
                              <a:lumMod val="85000"/>
                              <a:lumOff val="15000"/>
                            </a:schemeClr>
                          </a:solidFill>
                        </a:rPr>
                        <a:t>Arduino Uno</a:t>
                      </a:r>
                    </a:p>
                  </a:txBody>
                  <a:tcPr marL="240130" marR="144078" marT="144078" marB="144078"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700">
                          <a:solidFill>
                            <a:schemeClr val="tx1">
                              <a:lumMod val="85000"/>
                              <a:lumOff val="15000"/>
                            </a:schemeClr>
                          </a:solidFill>
                        </a:rPr>
                        <a:t>1</a:t>
                      </a:r>
                    </a:p>
                  </a:txBody>
                  <a:tcPr marL="240130" marR="144078" marT="144078" marB="144078"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700">
                          <a:solidFill>
                            <a:schemeClr val="tx1">
                              <a:lumMod val="85000"/>
                              <a:lumOff val="15000"/>
                            </a:schemeClr>
                          </a:solidFill>
                        </a:rPr>
                        <a:t>1500</a:t>
                      </a:r>
                    </a:p>
                  </a:txBody>
                  <a:tcPr marL="240130" marR="144078" marT="144078" marB="144078"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390160668"/>
                  </a:ext>
                </a:extLst>
              </a:tr>
              <a:tr h="582716">
                <a:tc>
                  <a:txBody>
                    <a:bodyPr/>
                    <a:lstStyle/>
                    <a:p>
                      <a:r>
                        <a:rPr lang="en-US" sz="1700">
                          <a:solidFill>
                            <a:schemeClr val="tx1">
                              <a:lumMod val="85000"/>
                              <a:lumOff val="15000"/>
                            </a:schemeClr>
                          </a:solidFill>
                        </a:rPr>
                        <a:t>Ultrasonic Sensors</a:t>
                      </a:r>
                    </a:p>
                  </a:txBody>
                  <a:tcPr marL="240130" marR="144078" marT="144078" marB="144078"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700">
                          <a:solidFill>
                            <a:schemeClr val="tx1">
                              <a:lumMod val="85000"/>
                              <a:lumOff val="15000"/>
                            </a:schemeClr>
                          </a:solidFill>
                        </a:rPr>
                        <a:t>3</a:t>
                      </a:r>
                    </a:p>
                  </a:txBody>
                  <a:tcPr marL="240130" marR="144078" marT="144078" marB="144078">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700">
                          <a:solidFill>
                            <a:schemeClr val="tx1">
                              <a:lumMod val="85000"/>
                              <a:lumOff val="15000"/>
                            </a:schemeClr>
                          </a:solidFill>
                        </a:rPr>
                        <a:t>500</a:t>
                      </a:r>
                    </a:p>
                  </a:txBody>
                  <a:tcPr marL="240130" marR="144078" marT="144078" marB="144078">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1740723"/>
                  </a:ext>
                </a:extLst>
              </a:tr>
              <a:tr h="582716">
                <a:tc>
                  <a:txBody>
                    <a:bodyPr/>
                    <a:lstStyle/>
                    <a:p>
                      <a:r>
                        <a:rPr lang="en-US" sz="1700">
                          <a:solidFill>
                            <a:schemeClr val="tx1">
                              <a:lumMod val="85000"/>
                              <a:lumOff val="15000"/>
                            </a:schemeClr>
                          </a:solidFill>
                        </a:rPr>
                        <a:t>DC Motors</a:t>
                      </a:r>
                    </a:p>
                  </a:txBody>
                  <a:tcPr marL="240130" marR="144078" marT="144078" marB="144078"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700">
                          <a:solidFill>
                            <a:schemeClr val="tx1">
                              <a:lumMod val="85000"/>
                              <a:lumOff val="15000"/>
                            </a:schemeClr>
                          </a:solidFill>
                        </a:rPr>
                        <a:t>2</a:t>
                      </a:r>
                    </a:p>
                  </a:txBody>
                  <a:tcPr marL="240130" marR="144078" marT="144078" marB="144078"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700">
                          <a:solidFill>
                            <a:schemeClr val="tx1">
                              <a:lumMod val="85000"/>
                              <a:lumOff val="15000"/>
                            </a:schemeClr>
                          </a:solidFill>
                        </a:rPr>
                        <a:t>1000</a:t>
                      </a:r>
                    </a:p>
                  </a:txBody>
                  <a:tcPr marL="240130" marR="144078" marT="144078" marB="144078"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058363291"/>
                  </a:ext>
                </a:extLst>
              </a:tr>
              <a:tr h="582716">
                <a:tc>
                  <a:txBody>
                    <a:bodyPr/>
                    <a:lstStyle/>
                    <a:p>
                      <a:r>
                        <a:rPr lang="en-US" sz="1700">
                          <a:solidFill>
                            <a:schemeClr val="tx1">
                              <a:lumMod val="85000"/>
                              <a:lumOff val="15000"/>
                            </a:schemeClr>
                          </a:solidFill>
                        </a:rPr>
                        <a:t>Motor Driver (L298N)</a:t>
                      </a:r>
                    </a:p>
                  </a:txBody>
                  <a:tcPr marL="240130" marR="144078" marT="144078" marB="144078"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700">
                          <a:solidFill>
                            <a:schemeClr val="tx1">
                              <a:lumMod val="85000"/>
                              <a:lumOff val="15000"/>
                            </a:schemeClr>
                          </a:solidFill>
                        </a:rPr>
                        <a:t>1</a:t>
                      </a:r>
                    </a:p>
                  </a:txBody>
                  <a:tcPr marL="240130" marR="144078" marT="144078" marB="144078"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700">
                          <a:solidFill>
                            <a:schemeClr val="tx1">
                              <a:lumMod val="85000"/>
                              <a:lumOff val="15000"/>
                            </a:schemeClr>
                          </a:solidFill>
                        </a:rPr>
                        <a:t>800</a:t>
                      </a:r>
                    </a:p>
                  </a:txBody>
                  <a:tcPr marL="240130" marR="144078" marT="144078" marB="144078"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168993270"/>
                  </a:ext>
                </a:extLst>
              </a:tr>
              <a:tr h="582716">
                <a:tc>
                  <a:txBody>
                    <a:bodyPr/>
                    <a:lstStyle/>
                    <a:p>
                      <a:r>
                        <a:rPr lang="en-US" sz="1700">
                          <a:solidFill>
                            <a:schemeClr val="tx1">
                              <a:lumMod val="85000"/>
                              <a:lumOff val="15000"/>
                            </a:schemeClr>
                          </a:solidFill>
                        </a:rPr>
                        <a:t>Breadboard</a:t>
                      </a:r>
                    </a:p>
                  </a:txBody>
                  <a:tcPr marL="240130" marR="144078" marT="144078" marB="144078"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700">
                          <a:solidFill>
                            <a:schemeClr val="tx1">
                              <a:lumMod val="85000"/>
                              <a:lumOff val="15000"/>
                            </a:schemeClr>
                          </a:solidFill>
                        </a:rPr>
                        <a:t>1</a:t>
                      </a:r>
                    </a:p>
                  </a:txBody>
                  <a:tcPr marL="240130" marR="144078" marT="144078" marB="144078"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700">
                          <a:solidFill>
                            <a:schemeClr val="tx1">
                              <a:lumMod val="85000"/>
                              <a:lumOff val="15000"/>
                            </a:schemeClr>
                          </a:solidFill>
                        </a:rPr>
                        <a:t>200</a:t>
                      </a:r>
                    </a:p>
                  </a:txBody>
                  <a:tcPr marL="240130" marR="144078" marT="144078" marB="144078"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802887302"/>
                  </a:ext>
                </a:extLst>
              </a:tr>
              <a:tr h="582716">
                <a:tc>
                  <a:txBody>
                    <a:bodyPr/>
                    <a:lstStyle/>
                    <a:p>
                      <a:r>
                        <a:rPr lang="en-US" sz="1700">
                          <a:solidFill>
                            <a:schemeClr val="tx1">
                              <a:lumMod val="85000"/>
                              <a:lumOff val="15000"/>
                            </a:schemeClr>
                          </a:solidFill>
                        </a:rPr>
                        <a:t>Battery</a:t>
                      </a:r>
                    </a:p>
                  </a:txBody>
                  <a:tcPr marL="240130" marR="144078" marT="144078" marB="144078"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700">
                          <a:solidFill>
                            <a:schemeClr val="tx1">
                              <a:lumMod val="85000"/>
                              <a:lumOff val="15000"/>
                            </a:schemeClr>
                          </a:solidFill>
                        </a:rPr>
                        <a:t>2</a:t>
                      </a:r>
                    </a:p>
                  </a:txBody>
                  <a:tcPr marL="240130" marR="144078" marT="144078" marB="144078"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700">
                          <a:solidFill>
                            <a:schemeClr val="tx1">
                              <a:lumMod val="85000"/>
                              <a:lumOff val="15000"/>
                            </a:schemeClr>
                          </a:solidFill>
                        </a:rPr>
                        <a:t>300</a:t>
                      </a:r>
                    </a:p>
                  </a:txBody>
                  <a:tcPr marL="240130" marR="144078" marT="144078" marB="144078"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698666884"/>
                  </a:ext>
                </a:extLst>
              </a:tr>
              <a:tr h="582716">
                <a:tc>
                  <a:txBody>
                    <a:bodyPr/>
                    <a:lstStyle/>
                    <a:p>
                      <a:r>
                        <a:rPr lang="en-US" sz="1700">
                          <a:solidFill>
                            <a:schemeClr val="tx1">
                              <a:lumMod val="85000"/>
                              <a:lumOff val="15000"/>
                            </a:schemeClr>
                          </a:solidFill>
                        </a:rPr>
                        <a:t>Wires</a:t>
                      </a:r>
                    </a:p>
                  </a:txBody>
                  <a:tcPr marL="240130" marR="144078" marT="144078" marB="144078"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700">
                          <a:solidFill>
                            <a:schemeClr val="tx1">
                              <a:lumMod val="85000"/>
                              <a:lumOff val="15000"/>
                            </a:schemeClr>
                          </a:solidFill>
                        </a:rPr>
                        <a:t>-</a:t>
                      </a:r>
                    </a:p>
                  </a:txBody>
                  <a:tcPr marL="240130" marR="144078" marT="144078" marB="144078"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700">
                          <a:solidFill>
                            <a:schemeClr val="tx1">
                              <a:lumMod val="85000"/>
                              <a:lumOff val="15000"/>
                            </a:schemeClr>
                          </a:solidFill>
                        </a:rPr>
                        <a:t>100</a:t>
                      </a:r>
                    </a:p>
                  </a:txBody>
                  <a:tcPr marL="240130" marR="144078" marT="144078" marB="144078"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598410172"/>
                  </a:ext>
                </a:extLst>
              </a:tr>
              <a:tr h="582716">
                <a:tc>
                  <a:txBody>
                    <a:bodyPr/>
                    <a:lstStyle/>
                    <a:p>
                      <a:r>
                        <a:rPr lang="en-US" sz="1700" b="1">
                          <a:solidFill>
                            <a:schemeClr val="tx1">
                              <a:lumMod val="85000"/>
                              <a:lumOff val="15000"/>
                            </a:schemeClr>
                          </a:solidFill>
                        </a:rPr>
                        <a:t>Total</a:t>
                      </a:r>
                      <a:endParaRPr lang="en-US" sz="1700">
                        <a:solidFill>
                          <a:schemeClr val="tx1">
                            <a:lumMod val="85000"/>
                            <a:lumOff val="15000"/>
                          </a:schemeClr>
                        </a:solidFill>
                      </a:endParaRPr>
                    </a:p>
                  </a:txBody>
                  <a:tcPr marL="240130" marR="144078" marT="144078" marB="144078" anchor="ctr">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endParaRPr lang="en-US" sz="1700">
                        <a:solidFill>
                          <a:schemeClr val="tx1">
                            <a:lumMod val="85000"/>
                            <a:lumOff val="15000"/>
                          </a:schemeClr>
                        </a:solidFill>
                      </a:endParaRPr>
                    </a:p>
                  </a:txBody>
                  <a:tcPr marL="240130" marR="144078" marT="144078" marB="144078">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r>
                        <a:rPr lang="en-US" sz="1700">
                          <a:solidFill>
                            <a:schemeClr val="tx1">
                              <a:lumMod val="85000"/>
                              <a:lumOff val="15000"/>
                            </a:schemeClr>
                          </a:solidFill>
                        </a:rPr>
                        <a:t>4400</a:t>
                      </a:r>
                    </a:p>
                  </a:txBody>
                  <a:tcPr marL="240130" marR="144078" marT="144078" marB="144078">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3106591175"/>
                  </a:ext>
                </a:extLst>
              </a:tr>
            </a:tbl>
          </a:graphicData>
        </a:graphic>
      </p:graphicFrame>
    </p:spTree>
    <p:extLst>
      <p:ext uri="{BB962C8B-B14F-4D97-AF65-F5344CB8AC3E}">
        <p14:creationId xmlns:p14="http://schemas.microsoft.com/office/powerpoint/2010/main" val="34705773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D3EC1F-FAEA-09C3-53D8-AF13A7B4FDA6}"/>
              </a:ext>
            </a:extLst>
          </p:cNvPr>
          <p:cNvSpPr>
            <a:spLocks noGrp="1"/>
          </p:cNvSpPr>
          <p:nvPr>
            <p:ph type="title"/>
          </p:nvPr>
        </p:nvSpPr>
        <p:spPr>
          <a:xfrm>
            <a:off x="838201" y="365125"/>
            <a:ext cx="5251316" cy="1807305"/>
          </a:xfrm>
        </p:spPr>
        <p:txBody>
          <a:bodyPr>
            <a:normAutofit/>
          </a:bodyPr>
          <a:lstStyle/>
          <a:p>
            <a:r>
              <a:rPr lang="en-US"/>
              <a:t>CONCLUSION</a:t>
            </a:r>
            <a:endParaRPr lang="en-US" dirty="0"/>
          </a:p>
        </p:txBody>
      </p:sp>
      <p:sp>
        <p:nvSpPr>
          <p:cNvPr id="3" name="Content Placeholder 2">
            <a:extLst>
              <a:ext uri="{FF2B5EF4-FFF2-40B4-BE49-F238E27FC236}">
                <a16:creationId xmlns:a16="http://schemas.microsoft.com/office/drawing/2014/main" id="{A52574D7-9C84-5844-7AF1-5E8E6A5A0FF1}"/>
              </a:ext>
            </a:extLst>
          </p:cNvPr>
          <p:cNvSpPr>
            <a:spLocks noGrp="1"/>
          </p:cNvSpPr>
          <p:nvPr>
            <p:ph idx="1"/>
          </p:nvPr>
        </p:nvSpPr>
        <p:spPr>
          <a:xfrm>
            <a:off x="838200" y="2333297"/>
            <a:ext cx="4619621" cy="3843666"/>
          </a:xfrm>
        </p:spPr>
        <p:txBody>
          <a:bodyPr>
            <a:normAutofit/>
          </a:bodyPr>
          <a:lstStyle/>
          <a:p>
            <a:pPr marL="0" indent="0">
              <a:buNone/>
            </a:pPr>
            <a:r>
              <a:rPr lang="en-US" sz="2000" dirty="0"/>
              <a:t>The obstacle-avoiding car successfully integrates Arduino Uno, ultrasonic sensors, and DC motors for autonomous navigation. It efficiently detects obstacles and adjusts its path, demonstrating a cost-effective solution for robotics and automation. The system performed well in both simulations and physical testing, with potential for further enhancements like better sensors and advanced algorithms.</a:t>
            </a:r>
          </a:p>
        </p:txBody>
      </p:sp>
      <p:pic>
        <p:nvPicPr>
          <p:cNvPr id="4" name="Image 12" descr="A machine with wires and wheels  Description automatically generated">
            <a:extLst>
              <a:ext uri="{FF2B5EF4-FFF2-40B4-BE49-F238E27FC236}">
                <a16:creationId xmlns:a16="http://schemas.microsoft.com/office/drawing/2014/main" id="{AB1861FE-F996-4DC7-54C3-588631697210}"/>
              </a:ext>
            </a:extLst>
          </p:cNvPr>
          <p:cNvPicPr>
            <a:picLocks/>
          </p:cNvPicPr>
          <p:nvPr/>
        </p:nvPicPr>
        <p:blipFill>
          <a:blip r:embed="rId2" cstate="print"/>
          <a:srcRect t="5140" b="860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4122257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7039A7-9D6F-9E7A-6320-1F7016E3B407}"/>
              </a:ext>
            </a:extLst>
          </p:cNvPr>
          <p:cNvSpPr>
            <a:spLocks noGrp="1"/>
          </p:cNvSpPr>
          <p:nvPr>
            <p:ph type="title"/>
          </p:nvPr>
        </p:nvSpPr>
        <p:spPr>
          <a:xfrm>
            <a:off x="6513788" y="365125"/>
            <a:ext cx="4840010" cy="1807305"/>
          </a:xfrm>
        </p:spPr>
        <p:txBody>
          <a:bodyPr>
            <a:normAutofit/>
          </a:bodyPr>
          <a:lstStyle/>
          <a:p>
            <a:r>
              <a:rPr lang="en-US" dirty="0"/>
              <a:t>FUTURE SCOPE</a:t>
            </a:r>
          </a:p>
        </p:txBody>
      </p:sp>
      <p:pic>
        <p:nvPicPr>
          <p:cNvPr id="7" name="Picture 6" descr="A car on the road&#10;&#10;Description automatically generated">
            <a:extLst>
              <a:ext uri="{FF2B5EF4-FFF2-40B4-BE49-F238E27FC236}">
                <a16:creationId xmlns:a16="http://schemas.microsoft.com/office/drawing/2014/main" id="{B1A7F208-014B-777C-02BD-FA5C845D5743}"/>
              </a:ext>
            </a:extLst>
          </p:cNvPr>
          <p:cNvPicPr>
            <a:picLocks noChangeAspect="1"/>
          </p:cNvPicPr>
          <p:nvPr/>
        </p:nvPicPr>
        <p:blipFill>
          <a:blip r:embed="rId2">
            <a:extLst>
              <a:ext uri="{28A0092B-C50C-407E-A947-70E740481C1C}">
                <a14:useLocalDpi xmlns:a14="http://schemas.microsoft.com/office/drawing/2010/main" val="0"/>
              </a:ext>
            </a:extLst>
          </a:blip>
          <a:srcRect l="5361" r="5450"/>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4" name="Rectangle 1">
            <a:extLst>
              <a:ext uri="{FF2B5EF4-FFF2-40B4-BE49-F238E27FC236}">
                <a16:creationId xmlns:a16="http://schemas.microsoft.com/office/drawing/2014/main" id="{4D66166D-29E0-8D85-EF77-E8AD3D7118CB}"/>
              </a:ext>
            </a:extLst>
          </p:cNvPr>
          <p:cNvSpPr>
            <a:spLocks noGrp="1" noChangeArrowheads="1"/>
          </p:cNvSpPr>
          <p:nvPr>
            <p:ph idx="1"/>
          </p:nvPr>
        </p:nvSpPr>
        <p:spPr bwMode="auto">
          <a:xfrm>
            <a:off x="6513788" y="2333297"/>
            <a:ext cx="4840010" cy="384366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kumimoji="0" lang="en-US" altLang="en-US" sz="14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a:ln>
                  <a:noFill/>
                </a:ln>
                <a:effectLst/>
                <a:latin typeface="Arial" panose="020B0604020202020204" pitchFamily="34" charset="0"/>
              </a:rPr>
              <a:t>Improved Sensor Range:</a:t>
            </a:r>
            <a:r>
              <a:rPr kumimoji="0" lang="en-US" altLang="en-US" sz="1400" b="0" i="0" u="none" strike="noStrike" cap="none" normalizeH="0" baseline="0">
                <a:ln>
                  <a:noFill/>
                </a:ln>
                <a:effectLst/>
                <a:latin typeface="Arial" panose="020B0604020202020204" pitchFamily="34" charset="0"/>
              </a:rPr>
              <a:t> Adding more sensors or using advanced models to detect obstacles at greater distances.</a:t>
            </a: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a:ln>
                  <a:noFill/>
                </a:ln>
                <a:effectLst/>
                <a:latin typeface="Arial" panose="020B0604020202020204" pitchFamily="34" charset="0"/>
              </a:rPr>
              <a:t>Path Planning Algorithms:</a:t>
            </a:r>
            <a:r>
              <a:rPr kumimoji="0" lang="en-US" altLang="en-US" sz="1400" b="0" i="0" u="none" strike="noStrike" cap="none" normalizeH="0" baseline="0">
                <a:ln>
                  <a:noFill/>
                </a:ln>
                <a:effectLst/>
                <a:latin typeface="Arial" panose="020B0604020202020204" pitchFamily="34" charset="0"/>
              </a:rPr>
              <a:t> Implementing intelligent algorithms for efficient navigation in complex environments.</a:t>
            </a: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a:ln>
                  <a:noFill/>
                </a:ln>
                <a:effectLst/>
                <a:latin typeface="Arial" panose="020B0604020202020204" pitchFamily="34" charset="0"/>
              </a:rPr>
              <a:t>Outdoor Navigation:</a:t>
            </a:r>
            <a:r>
              <a:rPr kumimoji="0" lang="en-US" altLang="en-US" sz="1400" b="0" i="0" u="none" strike="noStrike" cap="none" normalizeH="0" baseline="0">
                <a:ln>
                  <a:noFill/>
                </a:ln>
                <a:effectLst/>
                <a:latin typeface="Arial" panose="020B0604020202020204" pitchFamily="34" charset="0"/>
              </a:rPr>
              <a:t> Integrating GPS for location-based navigation in outdoor settings.</a:t>
            </a: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a:ln>
                  <a:noFill/>
                </a:ln>
                <a:effectLst/>
                <a:latin typeface="Arial" panose="020B0604020202020204" pitchFamily="34" charset="0"/>
              </a:rPr>
              <a:t>Energy Efficiency:</a:t>
            </a:r>
            <a:r>
              <a:rPr kumimoji="0" lang="en-US" altLang="en-US" sz="1400" b="0" i="0" u="none" strike="noStrike" cap="none" normalizeH="0" baseline="0">
                <a:ln>
                  <a:noFill/>
                </a:ln>
                <a:effectLst/>
                <a:latin typeface="Arial" panose="020B0604020202020204" pitchFamily="34" charset="0"/>
              </a:rPr>
              <a:t> Optimizing battery usage to extend the system’s runtime.</a:t>
            </a: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a:ln>
                  <a:noFill/>
                </a:ln>
                <a:effectLst/>
                <a:latin typeface="Arial" panose="020B0604020202020204" pitchFamily="34" charset="0"/>
              </a:rPr>
              <a:t>AI Integration:</a:t>
            </a:r>
            <a:r>
              <a:rPr kumimoji="0" lang="en-US" altLang="en-US" sz="1400" b="0" i="0" u="none" strike="noStrike" cap="none" normalizeH="0" baseline="0">
                <a:ln>
                  <a:noFill/>
                </a:ln>
                <a:effectLst/>
                <a:latin typeface="Arial" panose="020B0604020202020204" pitchFamily="34" charset="0"/>
              </a:rPr>
              <a:t> Implementing AI techniques for dynamic decision-making and adaptive learning. These improvements will enhance the system's versatility and potential applications in robotics, automation, and autonomous vehicles.</a:t>
            </a:r>
          </a:p>
          <a:p>
            <a:pPr marL="0" marR="0" lvl="0" indent="0" defTabSz="914400" rtl="0" eaLnBrk="0" fontAlgn="base" latinLnBrk="0" hangingPunct="0">
              <a:spcBef>
                <a:spcPct val="0"/>
              </a:spcBef>
              <a:spcAft>
                <a:spcPts val="600"/>
              </a:spcAft>
              <a:buClrTx/>
              <a:buSzTx/>
              <a:buFontTx/>
              <a:buNone/>
              <a:tabLst/>
            </a:pPr>
            <a:endParaRPr kumimoji="0" lang="en-US" altLang="en-US" sz="14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13561161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FB4BA6-A0A0-76DE-63CF-DDEB9C36A125}"/>
              </a:ext>
            </a:extLst>
          </p:cNvPr>
          <p:cNvSpPr>
            <a:spLocks noGrp="1"/>
          </p:cNvSpPr>
          <p:nvPr>
            <p:ph type="title"/>
          </p:nvPr>
        </p:nvSpPr>
        <p:spPr>
          <a:xfrm>
            <a:off x="827088" y="1641752"/>
            <a:ext cx="3527425" cy="4366936"/>
          </a:xfrm>
        </p:spPr>
        <p:txBody>
          <a:bodyPr anchor="t">
            <a:normAutofit/>
          </a:bodyPr>
          <a:lstStyle/>
          <a:p>
            <a:r>
              <a:rPr lang="en-US" sz="4000"/>
              <a:t>REFERENCES</a:t>
            </a:r>
          </a:p>
        </p:txBody>
      </p:sp>
      <p:sp>
        <p:nvSpPr>
          <p:cNvPr id="4" name="Rectangle 1">
            <a:extLst>
              <a:ext uri="{FF2B5EF4-FFF2-40B4-BE49-F238E27FC236}">
                <a16:creationId xmlns:a16="http://schemas.microsoft.com/office/drawing/2014/main" id="{715B9849-0C02-CE33-67DF-5A47AFE9504B}"/>
              </a:ext>
            </a:extLst>
          </p:cNvPr>
          <p:cNvSpPr>
            <a:spLocks noGrp="1" noChangeArrowheads="1"/>
          </p:cNvSpPr>
          <p:nvPr>
            <p:ph idx="1"/>
          </p:nvPr>
        </p:nvSpPr>
        <p:spPr bwMode="auto">
          <a:xfrm>
            <a:off x="5222081" y="1641752"/>
            <a:ext cx="5260975" cy="39600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kumimoji="0" lang="en-US" altLang="en-US" sz="1900" b="0" i="0" u="none" strike="noStrike" cap="none" normalizeH="0" baseline="0">
              <a:ln>
                <a:noFill/>
              </a:ln>
              <a:solidFill>
                <a:schemeClr val="tx1">
                  <a:alpha val="80000"/>
                </a:schemeClr>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900" b="0" i="0" u="none" strike="noStrike" cap="none" normalizeH="0" baseline="0">
                <a:ln>
                  <a:noFill/>
                </a:ln>
                <a:solidFill>
                  <a:schemeClr val="tx1">
                    <a:alpha val="80000"/>
                  </a:schemeClr>
                </a:solidFill>
                <a:effectLst/>
                <a:latin typeface="Arial" panose="020B0604020202020204" pitchFamily="34" charset="0"/>
              </a:rPr>
              <a:t>"Low-Cost Autonomous Vehicles Using Arduino," </a:t>
            </a:r>
            <a:r>
              <a:rPr kumimoji="0" lang="en-US" altLang="en-US" sz="1900" b="0" i="1" u="none" strike="noStrike" cap="none" normalizeH="0" baseline="0">
                <a:ln>
                  <a:noFill/>
                </a:ln>
                <a:solidFill>
                  <a:schemeClr val="tx1">
                    <a:alpha val="80000"/>
                  </a:schemeClr>
                </a:solidFill>
                <a:effectLst/>
                <a:latin typeface="Arial" panose="020B0604020202020204" pitchFamily="34" charset="0"/>
              </a:rPr>
              <a:t>Journal of Robotics</a:t>
            </a:r>
            <a:r>
              <a:rPr kumimoji="0" lang="en-US" altLang="en-US" sz="1900" b="0" i="0" u="none" strike="noStrike" cap="none" normalizeH="0" baseline="0">
                <a:ln>
                  <a:noFill/>
                </a:ln>
                <a:solidFill>
                  <a:schemeClr val="tx1">
                    <a:alpha val="80000"/>
                  </a:schemeClr>
                </a:solidFill>
                <a:effectLst/>
                <a:latin typeface="Arial" panose="020B0604020202020204" pitchFamily="34" charset="0"/>
              </a:rPr>
              <a:t>, 2021.</a:t>
            </a:r>
          </a:p>
          <a:p>
            <a:pPr marL="0" marR="0" lvl="0" indent="0" defTabSz="914400" rtl="0" eaLnBrk="0" fontAlgn="base" latinLnBrk="0" hangingPunct="0">
              <a:spcBef>
                <a:spcPct val="0"/>
              </a:spcBef>
              <a:spcAft>
                <a:spcPts val="600"/>
              </a:spcAft>
              <a:buClrTx/>
              <a:buSzTx/>
              <a:buFontTx/>
              <a:buChar char="•"/>
              <a:tabLst/>
            </a:pPr>
            <a:r>
              <a:rPr kumimoji="0" lang="en-US" altLang="en-US" sz="1900" b="0" i="0" u="none" strike="noStrike" cap="none" normalizeH="0" baseline="0">
                <a:ln>
                  <a:noFill/>
                </a:ln>
                <a:solidFill>
                  <a:schemeClr val="tx1">
                    <a:alpha val="80000"/>
                  </a:schemeClr>
                </a:solidFill>
                <a:effectLst/>
                <a:latin typeface="Arial" panose="020B0604020202020204" pitchFamily="34" charset="0"/>
              </a:rPr>
              <a:t>"Obstacle Detection Techniques in Robotics," </a:t>
            </a:r>
            <a:r>
              <a:rPr kumimoji="0" lang="en-US" altLang="en-US" sz="1900" b="0" i="1" u="none" strike="noStrike" cap="none" normalizeH="0" baseline="0">
                <a:ln>
                  <a:noFill/>
                </a:ln>
                <a:solidFill>
                  <a:schemeClr val="tx1">
                    <a:alpha val="80000"/>
                  </a:schemeClr>
                </a:solidFill>
                <a:effectLst/>
                <a:latin typeface="Arial" panose="020B0604020202020204" pitchFamily="34" charset="0"/>
              </a:rPr>
              <a:t>Robotics and Automation Review</a:t>
            </a:r>
            <a:r>
              <a:rPr kumimoji="0" lang="en-US" altLang="en-US" sz="1900" b="0" i="0" u="none" strike="noStrike" cap="none" normalizeH="0" baseline="0">
                <a:ln>
                  <a:noFill/>
                </a:ln>
                <a:solidFill>
                  <a:schemeClr val="tx1">
                    <a:alpha val="80000"/>
                  </a:schemeClr>
                </a:solidFill>
                <a:effectLst/>
                <a:latin typeface="Arial" panose="020B0604020202020204" pitchFamily="34" charset="0"/>
              </a:rPr>
              <a:t>, 2022.</a:t>
            </a:r>
          </a:p>
          <a:p>
            <a:pPr marL="0" marR="0" lvl="0" indent="0" defTabSz="914400" rtl="0" eaLnBrk="0" fontAlgn="base" latinLnBrk="0" hangingPunct="0">
              <a:spcBef>
                <a:spcPct val="0"/>
              </a:spcBef>
              <a:spcAft>
                <a:spcPts val="600"/>
              </a:spcAft>
              <a:buClrTx/>
              <a:buSzTx/>
              <a:buFontTx/>
              <a:buChar char="•"/>
              <a:tabLst/>
            </a:pPr>
            <a:r>
              <a:rPr kumimoji="0" lang="en-US" altLang="en-US" sz="1900" b="0" i="0" u="none" strike="noStrike" cap="none" normalizeH="0" baseline="0">
                <a:ln>
                  <a:noFill/>
                </a:ln>
                <a:solidFill>
                  <a:schemeClr val="tx1">
                    <a:alpha val="80000"/>
                  </a:schemeClr>
                </a:solidFill>
                <a:effectLst/>
                <a:latin typeface="Arial" panose="020B0604020202020204" pitchFamily="34" charset="0"/>
              </a:rPr>
              <a:t>"DC Motor Control in Robotic Systems," </a:t>
            </a:r>
            <a:r>
              <a:rPr kumimoji="0" lang="en-US" altLang="en-US" sz="1900" b="0" i="1" u="none" strike="noStrike" cap="none" normalizeH="0" baseline="0">
                <a:ln>
                  <a:noFill/>
                </a:ln>
                <a:solidFill>
                  <a:schemeClr val="tx1">
                    <a:alpha val="80000"/>
                  </a:schemeClr>
                </a:solidFill>
                <a:effectLst/>
                <a:latin typeface="Arial" panose="020B0604020202020204" pitchFamily="34" charset="0"/>
              </a:rPr>
              <a:t>International Journal of Mechatronics</a:t>
            </a:r>
            <a:r>
              <a:rPr kumimoji="0" lang="en-US" altLang="en-US" sz="1900" b="0" i="0" u="none" strike="noStrike" cap="none" normalizeH="0" baseline="0">
                <a:ln>
                  <a:noFill/>
                </a:ln>
                <a:solidFill>
                  <a:schemeClr val="tx1">
                    <a:alpha val="80000"/>
                  </a:schemeClr>
                </a:solidFill>
                <a:effectLst/>
                <a:latin typeface="Arial" panose="020B0604020202020204" pitchFamily="34" charset="0"/>
              </a:rPr>
              <a:t>, 2023.</a:t>
            </a:r>
          </a:p>
          <a:p>
            <a:pPr marL="0" marR="0" lvl="0" indent="0" defTabSz="914400" rtl="0" eaLnBrk="0" fontAlgn="base" latinLnBrk="0" hangingPunct="0">
              <a:spcBef>
                <a:spcPct val="0"/>
              </a:spcBef>
              <a:spcAft>
                <a:spcPts val="600"/>
              </a:spcAft>
              <a:buClrTx/>
              <a:buSzTx/>
              <a:buFontTx/>
              <a:buChar char="•"/>
              <a:tabLst/>
            </a:pPr>
            <a:r>
              <a:rPr kumimoji="0" lang="en-US" altLang="en-US" sz="1900" b="0" i="0" u="none" strike="noStrike" cap="none" normalizeH="0" baseline="0">
                <a:ln>
                  <a:noFill/>
                </a:ln>
                <a:solidFill>
                  <a:schemeClr val="tx1">
                    <a:alpha val="80000"/>
                  </a:schemeClr>
                </a:solidFill>
                <a:effectLst/>
                <a:latin typeface="Arial" panose="020B0604020202020204" pitchFamily="34" charset="0"/>
              </a:rPr>
              <a:t>"Real-Time Path Planning for Mobile Robots," </a:t>
            </a:r>
            <a:r>
              <a:rPr kumimoji="0" lang="en-US" altLang="en-US" sz="1900" b="0" i="1" u="none" strike="noStrike" cap="none" normalizeH="0" baseline="0">
                <a:ln>
                  <a:noFill/>
                </a:ln>
                <a:solidFill>
                  <a:schemeClr val="tx1">
                    <a:alpha val="80000"/>
                  </a:schemeClr>
                </a:solidFill>
                <a:effectLst/>
                <a:latin typeface="Arial" panose="020B0604020202020204" pitchFamily="34" charset="0"/>
              </a:rPr>
              <a:t>AI in Robotics</a:t>
            </a:r>
            <a:r>
              <a:rPr kumimoji="0" lang="en-US" altLang="en-US" sz="1900" b="0" i="0" u="none" strike="noStrike" cap="none" normalizeH="0" baseline="0">
                <a:ln>
                  <a:noFill/>
                </a:ln>
                <a:solidFill>
                  <a:schemeClr val="tx1">
                    <a:alpha val="80000"/>
                  </a:schemeClr>
                </a:solidFill>
                <a:effectLst/>
                <a:latin typeface="Arial" panose="020B0604020202020204" pitchFamily="34" charset="0"/>
              </a:rPr>
              <a:t>, 2020.</a:t>
            </a:r>
          </a:p>
          <a:p>
            <a:pPr marL="0" marR="0" lvl="0" indent="0" defTabSz="914400" rtl="0" eaLnBrk="0" fontAlgn="base" latinLnBrk="0" hangingPunct="0">
              <a:spcBef>
                <a:spcPct val="0"/>
              </a:spcBef>
              <a:spcAft>
                <a:spcPts val="600"/>
              </a:spcAft>
              <a:buClrTx/>
              <a:buSzTx/>
              <a:buFontTx/>
              <a:buChar char="•"/>
              <a:tabLst/>
            </a:pPr>
            <a:r>
              <a:rPr kumimoji="0" lang="en-US" altLang="en-US" sz="1900" b="0" i="0" u="none" strike="noStrike" cap="none" normalizeH="0" baseline="0">
                <a:ln>
                  <a:noFill/>
                </a:ln>
                <a:solidFill>
                  <a:schemeClr val="tx1">
                    <a:alpha val="80000"/>
                  </a:schemeClr>
                </a:solidFill>
                <a:effectLst/>
                <a:latin typeface="Arial" panose="020B0604020202020204" pitchFamily="34" charset="0"/>
              </a:rPr>
              <a:t>"Applications of Microcontrollers in Robotics," </a:t>
            </a:r>
            <a:r>
              <a:rPr kumimoji="0" lang="en-US" altLang="en-US" sz="1900" b="0" i="1" u="none" strike="noStrike" cap="none" normalizeH="0" baseline="0">
                <a:ln>
                  <a:noFill/>
                </a:ln>
                <a:solidFill>
                  <a:schemeClr val="tx1">
                    <a:alpha val="80000"/>
                  </a:schemeClr>
                </a:solidFill>
                <a:effectLst/>
                <a:latin typeface="Arial" panose="020B0604020202020204" pitchFamily="34" charset="0"/>
              </a:rPr>
              <a:t>Embedded Systems Journal</a:t>
            </a:r>
            <a:r>
              <a:rPr kumimoji="0" lang="en-US" altLang="en-US" sz="1900" b="0" i="0" u="none" strike="noStrike" cap="none" normalizeH="0" baseline="0">
                <a:ln>
                  <a:noFill/>
                </a:ln>
                <a:solidFill>
                  <a:schemeClr val="tx1">
                    <a:alpha val="80000"/>
                  </a:schemeClr>
                </a:solidFill>
                <a:effectLst/>
                <a:latin typeface="Arial" panose="020B0604020202020204" pitchFamily="34" charset="0"/>
              </a:rPr>
              <a:t>, 2024. </a:t>
            </a:r>
          </a:p>
        </p:txBody>
      </p:sp>
      <p:grpSp>
        <p:nvGrpSpPr>
          <p:cNvPr id="11" name="Group 10">
            <a:extLst>
              <a:ext uri="{FF2B5EF4-FFF2-40B4-BE49-F238E27FC236}">
                <a16:creationId xmlns:a16="http://schemas.microsoft.com/office/drawing/2014/main" id="{4728F330-19FB-4D39-BD0F-53032ABFEB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2" name="Freeform: Shape 11">
              <a:extLst>
                <a:ext uri="{FF2B5EF4-FFF2-40B4-BE49-F238E27FC236}">
                  <a16:creationId xmlns:a16="http://schemas.microsoft.com/office/drawing/2014/main" id="{30220D63-6F38-42F9-8AAD-3B1363A4F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97B054CB-4DA3-4EDD-B196-A5DDD1E4E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908661643"/>
      </p:ext>
    </p:extLst>
  </p:cSld>
  <p:clrMapOvr>
    <a:overrideClrMapping bg1="dk1" tx1="lt1" bg2="dk2" tx2="lt2" accent1="accent1" accent2="accent2" accent3="accent3" accent4="accent4" accent5="accent5" accent6="accent6" hlink="hlink" folHlink="folHlink"/>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ACF46A-A8AE-4462-07B2-99CD3786E07B}"/>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dirty="0">
                <a:solidFill>
                  <a:schemeClr val="tx1"/>
                </a:solidFill>
                <a:latin typeface="+mj-lt"/>
                <a:ea typeface="+mj-ea"/>
                <a:cs typeface="+mj-cs"/>
              </a:rPr>
              <a:t>THANK YOU EVERYONE FOR YOUR TIME</a:t>
            </a:r>
          </a:p>
        </p:txBody>
      </p:sp>
      <p:pic>
        <p:nvPicPr>
          <p:cNvPr id="6" name="Graphic 5" descr="Smiling Face with No Fill">
            <a:extLst>
              <a:ext uri="{FF2B5EF4-FFF2-40B4-BE49-F238E27FC236}">
                <a16:creationId xmlns:a16="http://schemas.microsoft.com/office/drawing/2014/main" id="{32A96D84-3AF4-15A9-3687-794F2839F9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8" name="Graphic 7" descr="Smiling Face with No Fill">
            <a:extLst>
              <a:ext uri="{FF2B5EF4-FFF2-40B4-BE49-F238E27FC236}">
                <a16:creationId xmlns:a16="http://schemas.microsoft.com/office/drawing/2014/main" id="{3DCD0858-C0B8-49D4-A72A-4E6E244634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40448463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par>
                                <p:cTn id="11" presetID="10" presetClass="entr" presetSubtype="0" fill="hold" nodeType="withEffect">
                                  <p:stCondLst>
                                    <p:cond delay="500"/>
                                  </p:stCondLst>
                                  <p:iterate>
                                    <p:tmPct val="10000"/>
                                  </p:iterate>
                                  <p:childTnLst>
                                    <p:set>
                                      <p:cBhvr>
                                        <p:cTn id="12" dur="1" fill="hold">
                                          <p:stCondLst>
                                            <p:cond delay="0"/>
                                          </p:stCondLst>
                                        </p:cTn>
                                        <p:tgtEl>
                                          <p:spTgt spid="8"/>
                                        </p:tgtEl>
                                        <p:attrNameLst>
                                          <p:attrName>style.visibility</p:attrName>
                                        </p:attrNameLst>
                                      </p:cBhvr>
                                      <p:to>
                                        <p:strVal val="visible"/>
                                      </p:to>
                                    </p:set>
                                    <p:animEffect transition="in" filter="fade">
                                      <p:cBhvr>
                                        <p:cTn id="13"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25" name="Group 24">
            <a:extLst>
              <a:ext uri="{FF2B5EF4-FFF2-40B4-BE49-F238E27FC236}">
                <a16:creationId xmlns:a16="http://schemas.microsoft.com/office/drawing/2014/main" id="{B29018A0-5DE6-4CC9-AB25-675616AF7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24400" cy="6858000"/>
            <a:chOff x="7467600" y="0"/>
            <a:chExt cx="4724400" cy="6858000"/>
          </a:xfrm>
        </p:grpSpPr>
        <p:sp>
          <p:nvSpPr>
            <p:cNvPr id="26" name="Rectangle 25">
              <a:extLst>
                <a:ext uri="{FF2B5EF4-FFF2-40B4-BE49-F238E27FC236}">
                  <a16:creationId xmlns:a16="http://schemas.microsoft.com/office/drawing/2014/main" id="{BAD5C302-E4AF-4B3F-818D-17AEA68E7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7D27820F-8F33-4F10-AFA0-72D2722D2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9" name="Freeform: Shape 28">
            <a:extLst>
              <a:ext uri="{FF2B5EF4-FFF2-40B4-BE49-F238E27FC236}">
                <a16:creationId xmlns:a16="http://schemas.microsoft.com/office/drawing/2014/main" id="{8B88B599-C539-4F18-A32A-40207EC6E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724401" cy="6858000"/>
          </a:xfrm>
          <a:custGeom>
            <a:avLst/>
            <a:gdLst>
              <a:gd name="connsiteX0" fmla="*/ 369702 w 4724401"/>
              <a:gd name="connsiteY0" fmla="*/ 6712169 h 6858000"/>
              <a:gd name="connsiteX1" fmla="*/ 366575 w 4724401"/>
              <a:gd name="connsiteY1" fmla="*/ 6715556 h 6858000"/>
              <a:gd name="connsiteX2" fmla="*/ 371637 w 4724401"/>
              <a:gd name="connsiteY2" fmla="*/ 6713954 h 6858000"/>
              <a:gd name="connsiteX3" fmla="*/ 1019354 w 4724401"/>
              <a:gd name="connsiteY3" fmla="*/ 6315006 h 6858000"/>
              <a:gd name="connsiteX4" fmla="*/ 441046 w 4724401"/>
              <a:gd name="connsiteY4" fmla="*/ 6691153 h 6858000"/>
              <a:gd name="connsiteX5" fmla="*/ 1019354 w 4724401"/>
              <a:gd name="connsiteY5" fmla="*/ 6315006 h 6858000"/>
              <a:gd name="connsiteX6" fmla="*/ 991680 w 4724401"/>
              <a:gd name="connsiteY6" fmla="*/ 6298413 h 6858000"/>
              <a:gd name="connsiteX7" fmla="*/ 409060 w 4724401"/>
              <a:gd name="connsiteY7" fmla="*/ 6671470 h 6858000"/>
              <a:gd name="connsiteX8" fmla="*/ 991680 w 4724401"/>
              <a:gd name="connsiteY8" fmla="*/ 6298413 h 6858000"/>
              <a:gd name="connsiteX9" fmla="*/ 4724401 w 4724401"/>
              <a:gd name="connsiteY9" fmla="*/ 6289099 h 6858000"/>
              <a:gd name="connsiteX10" fmla="*/ 4724401 w 4724401"/>
              <a:gd name="connsiteY10" fmla="*/ 6407899 h 6858000"/>
              <a:gd name="connsiteX11" fmla="*/ 4689678 w 4724401"/>
              <a:gd name="connsiteY11" fmla="*/ 6440241 h 6858000"/>
              <a:gd name="connsiteX12" fmla="*/ 4477543 w 4724401"/>
              <a:gd name="connsiteY12" fmla="*/ 6674836 h 6858000"/>
              <a:gd name="connsiteX13" fmla="*/ 4329957 w 4724401"/>
              <a:gd name="connsiteY13" fmla="*/ 6858000 h 6858000"/>
              <a:gd name="connsiteX14" fmla="*/ 4218595 w 4724401"/>
              <a:gd name="connsiteY14" fmla="*/ 6858000 h 6858000"/>
              <a:gd name="connsiteX15" fmla="*/ 4368888 w 4724401"/>
              <a:gd name="connsiteY15" fmla="*/ 6668412 h 6858000"/>
              <a:gd name="connsiteX16" fmla="*/ 4563091 w 4724401"/>
              <a:gd name="connsiteY16" fmla="*/ 6442508 h 6858000"/>
              <a:gd name="connsiteX17" fmla="*/ 4660205 w 4724401"/>
              <a:gd name="connsiteY17" fmla="*/ 6345369 h 6858000"/>
              <a:gd name="connsiteX18" fmla="*/ 4724401 w 4724401"/>
              <a:gd name="connsiteY18" fmla="*/ 6198577 h 6858000"/>
              <a:gd name="connsiteX19" fmla="*/ 4724401 w 4724401"/>
              <a:gd name="connsiteY19" fmla="*/ 6238480 h 6858000"/>
              <a:gd name="connsiteX20" fmla="*/ 4689789 w 4724401"/>
              <a:gd name="connsiteY20" fmla="*/ 6268382 h 6858000"/>
              <a:gd name="connsiteX21" fmla="*/ 4418722 w 4724401"/>
              <a:gd name="connsiteY21" fmla="*/ 6570886 h 6858000"/>
              <a:gd name="connsiteX22" fmla="*/ 4214944 w 4724401"/>
              <a:gd name="connsiteY22" fmla="*/ 6858000 h 6858000"/>
              <a:gd name="connsiteX23" fmla="*/ 4177898 w 4724401"/>
              <a:gd name="connsiteY23" fmla="*/ 6858000 h 6858000"/>
              <a:gd name="connsiteX24" fmla="*/ 4391597 w 4724401"/>
              <a:gd name="connsiteY24" fmla="*/ 6556370 h 6858000"/>
              <a:gd name="connsiteX25" fmla="*/ 4668889 w 4724401"/>
              <a:gd name="connsiteY25" fmla="*/ 6246399 h 6858000"/>
              <a:gd name="connsiteX26" fmla="*/ 4724401 w 4724401"/>
              <a:gd name="connsiteY26" fmla="*/ 5924240 h 6858000"/>
              <a:gd name="connsiteX27" fmla="*/ 4724401 w 4724401"/>
              <a:gd name="connsiteY27" fmla="*/ 6044002 h 6858000"/>
              <a:gd name="connsiteX28" fmla="*/ 4695216 w 4724401"/>
              <a:gd name="connsiteY28" fmla="*/ 6071545 h 6858000"/>
              <a:gd name="connsiteX29" fmla="*/ 4317146 w 4724401"/>
              <a:gd name="connsiteY29" fmla="*/ 6587716 h 6858000"/>
              <a:gd name="connsiteX30" fmla="*/ 4171627 w 4724401"/>
              <a:gd name="connsiteY30" fmla="*/ 6858000 h 6858000"/>
              <a:gd name="connsiteX31" fmla="*/ 4081585 w 4724401"/>
              <a:gd name="connsiteY31" fmla="*/ 6858000 h 6858000"/>
              <a:gd name="connsiteX32" fmla="*/ 4238603 w 4724401"/>
              <a:gd name="connsiteY32" fmla="*/ 6559341 h 6858000"/>
              <a:gd name="connsiteX33" fmla="*/ 4620848 w 4724401"/>
              <a:gd name="connsiteY33" fmla="*/ 6021419 h 6858000"/>
              <a:gd name="connsiteX34" fmla="*/ 103333 w 4724401"/>
              <a:gd name="connsiteY34" fmla="*/ 5699602 h 6858000"/>
              <a:gd name="connsiteX35" fmla="*/ 233938 w 4724401"/>
              <a:gd name="connsiteY35" fmla="*/ 5809416 h 6858000"/>
              <a:gd name="connsiteX36" fmla="*/ 883580 w 4724401"/>
              <a:gd name="connsiteY36" fmla="*/ 6180710 h 6858000"/>
              <a:gd name="connsiteX37" fmla="*/ 487337 w 4724401"/>
              <a:gd name="connsiteY37" fmla="*/ 5950182 h 6858000"/>
              <a:gd name="connsiteX38" fmla="*/ 354051 w 4724401"/>
              <a:gd name="connsiteY38" fmla="*/ 5854912 h 6858000"/>
              <a:gd name="connsiteX39" fmla="*/ 195436 w 4724401"/>
              <a:gd name="connsiteY39" fmla="*/ 5755068 h 6858000"/>
              <a:gd name="connsiteX40" fmla="*/ 51253 w 4724401"/>
              <a:gd name="connsiteY40" fmla="*/ 5631825 h 6858000"/>
              <a:gd name="connsiteX41" fmla="*/ 211622 w 4724401"/>
              <a:gd name="connsiteY41" fmla="*/ 5728803 h 6858000"/>
              <a:gd name="connsiteX42" fmla="*/ 371652 w 4724401"/>
              <a:gd name="connsiteY42" fmla="*/ 5829062 h 6858000"/>
              <a:gd name="connsiteX43" fmla="*/ 505903 w 4724401"/>
              <a:gd name="connsiteY43" fmla="*/ 5925221 h 6858000"/>
              <a:gd name="connsiteX44" fmla="*/ 899240 w 4724401"/>
              <a:gd name="connsiteY44" fmla="*/ 6153068 h 6858000"/>
              <a:gd name="connsiteX45" fmla="*/ 988114 w 4724401"/>
              <a:gd name="connsiteY45" fmla="*/ 6174204 h 6858000"/>
              <a:gd name="connsiteX46" fmla="*/ 845971 w 4724401"/>
              <a:gd name="connsiteY46" fmla="*/ 6067177 h 6858000"/>
              <a:gd name="connsiteX47" fmla="*/ 448057 w 4724401"/>
              <a:gd name="connsiteY47" fmla="*/ 5841376 h 6858000"/>
              <a:gd name="connsiteX48" fmla="*/ 51253 w 4724401"/>
              <a:gd name="connsiteY48" fmla="*/ 5631825 h 6858000"/>
              <a:gd name="connsiteX49" fmla="*/ 2606687 w 4724401"/>
              <a:gd name="connsiteY49" fmla="*/ 5630718 h 6858000"/>
              <a:gd name="connsiteX50" fmla="*/ 2645658 w 4724401"/>
              <a:gd name="connsiteY50" fmla="*/ 6640259 h 6858000"/>
              <a:gd name="connsiteX51" fmla="*/ 2606687 w 4724401"/>
              <a:gd name="connsiteY51" fmla="*/ 5630718 h 6858000"/>
              <a:gd name="connsiteX52" fmla="*/ 3642057 w 4724401"/>
              <a:gd name="connsiteY52" fmla="*/ 5573487 h 6858000"/>
              <a:gd name="connsiteX53" fmla="*/ 3632981 w 4724401"/>
              <a:gd name="connsiteY53" fmla="*/ 5579437 h 6858000"/>
              <a:gd name="connsiteX54" fmla="*/ 3382436 w 4724401"/>
              <a:gd name="connsiteY54" fmla="*/ 5952726 h 6858000"/>
              <a:gd name="connsiteX55" fmla="*/ 3191929 w 4724401"/>
              <a:gd name="connsiteY55" fmla="*/ 6662669 h 6858000"/>
              <a:gd name="connsiteX56" fmla="*/ 3369898 w 4724401"/>
              <a:gd name="connsiteY56" fmla="*/ 6081771 h 6858000"/>
              <a:gd name="connsiteX57" fmla="*/ 3642057 w 4724401"/>
              <a:gd name="connsiteY57" fmla="*/ 5573487 h 6858000"/>
              <a:gd name="connsiteX58" fmla="*/ 2650666 w 4724401"/>
              <a:gd name="connsiteY58" fmla="*/ 5530686 h 6858000"/>
              <a:gd name="connsiteX59" fmla="*/ 2650249 w 4724401"/>
              <a:gd name="connsiteY59" fmla="*/ 5532101 h 6858000"/>
              <a:gd name="connsiteX60" fmla="*/ 2663808 w 4724401"/>
              <a:gd name="connsiteY60" fmla="*/ 6535215 h 6858000"/>
              <a:gd name="connsiteX61" fmla="*/ 2665418 w 4724401"/>
              <a:gd name="connsiteY61" fmla="*/ 6132756 h 6858000"/>
              <a:gd name="connsiteX62" fmla="*/ 2650666 w 4724401"/>
              <a:gd name="connsiteY62" fmla="*/ 5530686 h 6858000"/>
              <a:gd name="connsiteX63" fmla="*/ 2680277 w 4724401"/>
              <a:gd name="connsiteY63" fmla="*/ 5479204 h 6858000"/>
              <a:gd name="connsiteX64" fmla="*/ 2678972 w 4724401"/>
              <a:gd name="connsiteY64" fmla="*/ 5481582 h 6858000"/>
              <a:gd name="connsiteX65" fmla="*/ 2696666 w 4724401"/>
              <a:gd name="connsiteY65" fmla="*/ 6133836 h 6858000"/>
              <a:gd name="connsiteX66" fmla="*/ 2695769 w 4724401"/>
              <a:gd name="connsiteY66" fmla="*/ 6390955 h 6858000"/>
              <a:gd name="connsiteX67" fmla="*/ 2739893 w 4724401"/>
              <a:gd name="connsiteY67" fmla="*/ 6108357 h 6858000"/>
              <a:gd name="connsiteX68" fmla="*/ 2680277 w 4724401"/>
              <a:gd name="connsiteY68" fmla="*/ 5479204 h 6858000"/>
              <a:gd name="connsiteX69" fmla="*/ 1132195 w 4724401"/>
              <a:gd name="connsiteY69" fmla="*/ 5467980 h 6858000"/>
              <a:gd name="connsiteX70" fmla="*/ 1679056 w 4724401"/>
              <a:gd name="connsiteY70" fmla="*/ 5516907 h 6858000"/>
              <a:gd name="connsiteX71" fmla="*/ 2128648 w 4724401"/>
              <a:gd name="connsiteY71" fmla="*/ 5474249 h 6858000"/>
              <a:gd name="connsiteX72" fmla="*/ 1825619 w 4724401"/>
              <a:gd name="connsiteY72" fmla="*/ 5478447 h 6858000"/>
              <a:gd name="connsiteX73" fmla="*/ 1737798 w 4724401"/>
              <a:gd name="connsiteY73" fmla="*/ 5483353 h 6858000"/>
              <a:gd name="connsiteX74" fmla="*/ 1132195 w 4724401"/>
              <a:gd name="connsiteY74" fmla="*/ 5467980 h 6858000"/>
              <a:gd name="connsiteX75" fmla="*/ 1456157 w 4724401"/>
              <a:gd name="connsiteY75" fmla="*/ 5371404 h 6858000"/>
              <a:gd name="connsiteX76" fmla="*/ 1244432 w 4724401"/>
              <a:gd name="connsiteY76" fmla="*/ 5385601 h 6858000"/>
              <a:gd name="connsiteX77" fmla="*/ 973990 w 4724401"/>
              <a:gd name="connsiteY77" fmla="*/ 5424940 h 6858000"/>
              <a:gd name="connsiteX78" fmla="*/ 1103809 w 4724401"/>
              <a:gd name="connsiteY78" fmla="*/ 5433720 h 6858000"/>
              <a:gd name="connsiteX79" fmla="*/ 1123454 w 4724401"/>
              <a:gd name="connsiteY79" fmla="*/ 5435727 h 6858000"/>
              <a:gd name="connsiteX80" fmla="*/ 1737017 w 4724401"/>
              <a:gd name="connsiteY80" fmla="*/ 5452183 h 6858000"/>
              <a:gd name="connsiteX81" fmla="*/ 1824397 w 4724401"/>
              <a:gd name="connsiteY81" fmla="*/ 5447757 h 6858000"/>
              <a:gd name="connsiteX82" fmla="*/ 2070059 w 4724401"/>
              <a:gd name="connsiteY82" fmla="*/ 5441660 h 6858000"/>
              <a:gd name="connsiteX83" fmla="*/ 1456157 w 4724401"/>
              <a:gd name="connsiteY83" fmla="*/ 5371404 h 6858000"/>
              <a:gd name="connsiteX84" fmla="*/ 4724401 w 4724401"/>
              <a:gd name="connsiteY84" fmla="*/ 5202141 h 6858000"/>
              <a:gd name="connsiteX85" fmla="*/ 4724401 w 4724401"/>
              <a:gd name="connsiteY85" fmla="*/ 5319690 h 6858000"/>
              <a:gd name="connsiteX86" fmla="*/ 4690088 w 4724401"/>
              <a:gd name="connsiteY86" fmla="*/ 5349711 h 6858000"/>
              <a:gd name="connsiteX87" fmla="*/ 4463413 w 4724401"/>
              <a:gd name="connsiteY87" fmla="*/ 5615162 h 6858000"/>
              <a:gd name="connsiteX88" fmla="*/ 4358134 w 4724401"/>
              <a:gd name="connsiteY88" fmla="*/ 5742791 h 6858000"/>
              <a:gd name="connsiteX89" fmla="*/ 4376219 w 4724401"/>
              <a:gd name="connsiteY89" fmla="*/ 5729027 h 6858000"/>
              <a:gd name="connsiteX90" fmla="*/ 4582340 w 4724401"/>
              <a:gd name="connsiteY90" fmla="*/ 5561037 h 6858000"/>
              <a:gd name="connsiteX91" fmla="*/ 4694684 w 4724401"/>
              <a:gd name="connsiteY91" fmla="*/ 5447098 h 6858000"/>
              <a:gd name="connsiteX92" fmla="*/ 4724401 w 4724401"/>
              <a:gd name="connsiteY92" fmla="*/ 5415874 h 6858000"/>
              <a:gd name="connsiteX93" fmla="*/ 4724401 w 4724401"/>
              <a:gd name="connsiteY93" fmla="*/ 5461678 h 6858000"/>
              <a:gd name="connsiteX94" fmla="*/ 4718341 w 4724401"/>
              <a:gd name="connsiteY94" fmla="*/ 5468043 h 6858000"/>
              <a:gd name="connsiteX95" fmla="*/ 4604655 w 4724401"/>
              <a:gd name="connsiteY95" fmla="*/ 5583434 h 6858000"/>
              <a:gd name="connsiteX96" fmla="*/ 4565074 w 4724401"/>
              <a:gd name="connsiteY96" fmla="*/ 5618550 h 6858000"/>
              <a:gd name="connsiteX97" fmla="*/ 4682209 w 4724401"/>
              <a:gd name="connsiteY97" fmla="*/ 5532923 h 6858000"/>
              <a:gd name="connsiteX98" fmla="*/ 4724401 w 4724401"/>
              <a:gd name="connsiteY98" fmla="*/ 5499248 h 6858000"/>
              <a:gd name="connsiteX99" fmla="*/ 4724401 w 4724401"/>
              <a:gd name="connsiteY99" fmla="*/ 5608295 h 6858000"/>
              <a:gd name="connsiteX100" fmla="*/ 4713577 w 4724401"/>
              <a:gd name="connsiteY100" fmla="*/ 5616803 h 6858000"/>
              <a:gd name="connsiteX101" fmla="*/ 3989559 w 4724401"/>
              <a:gd name="connsiteY101" fmla="*/ 6145945 h 6858000"/>
              <a:gd name="connsiteX102" fmla="*/ 3939824 w 4724401"/>
              <a:gd name="connsiteY102" fmla="*/ 6066900 h 6858000"/>
              <a:gd name="connsiteX103" fmla="*/ 4584537 w 4724401"/>
              <a:gd name="connsiteY103" fmla="*/ 5324826 h 6858000"/>
              <a:gd name="connsiteX104" fmla="*/ 4682005 w 4724401"/>
              <a:gd name="connsiteY104" fmla="*/ 5231398 h 6858000"/>
              <a:gd name="connsiteX105" fmla="*/ 1903353 w 4724401"/>
              <a:gd name="connsiteY105" fmla="*/ 5044827 h 6858000"/>
              <a:gd name="connsiteX106" fmla="*/ 1936931 w 4724401"/>
              <a:gd name="connsiteY106" fmla="*/ 5093954 h 6858000"/>
              <a:gd name="connsiteX107" fmla="*/ 2195868 w 4724401"/>
              <a:gd name="connsiteY107" fmla="*/ 5396574 h 6858000"/>
              <a:gd name="connsiteX108" fmla="*/ 2088852 w 4724401"/>
              <a:gd name="connsiteY108" fmla="*/ 5166123 h 6858000"/>
              <a:gd name="connsiteX109" fmla="*/ 1958241 w 4724401"/>
              <a:gd name="connsiteY109" fmla="*/ 5067955 h 6858000"/>
              <a:gd name="connsiteX110" fmla="*/ 1903353 w 4724401"/>
              <a:gd name="connsiteY110" fmla="*/ 5044827 h 6858000"/>
              <a:gd name="connsiteX111" fmla="*/ 1979378 w 4724401"/>
              <a:gd name="connsiteY111" fmla="*/ 4769504 h 6858000"/>
              <a:gd name="connsiteX112" fmla="*/ 2882120 w 4724401"/>
              <a:gd name="connsiteY112" fmla="*/ 5064547 h 6858000"/>
              <a:gd name="connsiteX113" fmla="*/ 2793103 w 4724401"/>
              <a:gd name="connsiteY113" fmla="*/ 5039699 h 6858000"/>
              <a:gd name="connsiteX114" fmla="*/ 2770041 w 4724401"/>
              <a:gd name="connsiteY114" fmla="*/ 5033634 h 6858000"/>
              <a:gd name="connsiteX115" fmla="*/ 1979378 w 4724401"/>
              <a:gd name="connsiteY115" fmla="*/ 4769504 h 6858000"/>
              <a:gd name="connsiteX116" fmla="*/ 1927410 w 4724401"/>
              <a:gd name="connsiteY116" fmla="*/ 4716164 h 6858000"/>
              <a:gd name="connsiteX117" fmla="*/ 1959587 w 4724401"/>
              <a:gd name="connsiteY117" fmla="*/ 4728849 h 6858000"/>
              <a:gd name="connsiteX118" fmla="*/ 2777707 w 4724401"/>
              <a:gd name="connsiteY118" fmla="*/ 5003991 h 6858000"/>
              <a:gd name="connsiteX119" fmla="*/ 2800768 w 4724401"/>
              <a:gd name="connsiteY119" fmla="*/ 5010056 h 6858000"/>
              <a:gd name="connsiteX120" fmla="*/ 2879408 w 4724401"/>
              <a:gd name="connsiteY120" fmla="*/ 5031590 h 6858000"/>
              <a:gd name="connsiteX121" fmla="*/ 2862295 w 4724401"/>
              <a:gd name="connsiteY121" fmla="*/ 5022958 h 6858000"/>
              <a:gd name="connsiteX122" fmla="*/ 2813343 w 4724401"/>
              <a:gd name="connsiteY122" fmla="*/ 4998369 h 6858000"/>
              <a:gd name="connsiteX123" fmla="*/ 2646245 w 4724401"/>
              <a:gd name="connsiteY123" fmla="*/ 4930999 h 6858000"/>
              <a:gd name="connsiteX124" fmla="*/ 1999243 w 4724401"/>
              <a:gd name="connsiteY124" fmla="*/ 4730524 h 6858000"/>
              <a:gd name="connsiteX125" fmla="*/ 1979527 w 4724401"/>
              <a:gd name="connsiteY125" fmla="*/ 4726651 h 6858000"/>
              <a:gd name="connsiteX126" fmla="*/ 1997014 w 4724401"/>
              <a:gd name="connsiteY126" fmla="*/ 4698007 h 6858000"/>
              <a:gd name="connsiteX127" fmla="*/ 2005458 w 4724401"/>
              <a:gd name="connsiteY127" fmla="*/ 4699540 h 6858000"/>
              <a:gd name="connsiteX128" fmla="*/ 2657186 w 4724401"/>
              <a:gd name="connsiteY128" fmla="*/ 4901687 h 6858000"/>
              <a:gd name="connsiteX129" fmla="*/ 2826662 w 4724401"/>
              <a:gd name="connsiteY129" fmla="*/ 4970362 h 6858000"/>
              <a:gd name="connsiteX130" fmla="*/ 2876100 w 4724401"/>
              <a:gd name="connsiteY130" fmla="*/ 4995397 h 6858000"/>
              <a:gd name="connsiteX131" fmla="*/ 3042600 w 4724401"/>
              <a:gd name="connsiteY131" fmla="*/ 5059532 h 6858000"/>
              <a:gd name="connsiteX132" fmla="*/ 1997014 w 4724401"/>
              <a:gd name="connsiteY132" fmla="*/ 4698007 h 6858000"/>
              <a:gd name="connsiteX133" fmla="*/ 2305292 w 4724401"/>
              <a:gd name="connsiteY133" fmla="*/ 4219492 h 6858000"/>
              <a:gd name="connsiteX134" fmla="*/ 3360922 w 4724401"/>
              <a:gd name="connsiteY134" fmla="*/ 4529373 h 6858000"/>
              <a:gd name="connsiteX135" fmla="*/ 3492420 w 4724401"/>
              <a:gd name="connsiteY135" fmla="*/ 4510145 h 6858000"/>
              <a:gd name="connsiteX136" fmla="*/ 3364086 w 4724401"/>
              <a:gd name="connsiteY136" fmla="*/ 4480340 h 6858000"/>
              <a:gd name="connsiteX137" fmla="*/ 3225818 w 4724401"/>
              <a:gd name="connsiteY137" fmla="*/ 4411822 h 6858000"/>
              <a:gd name="connsiteX138" fmla="*/ 3129696 w 4724401"/>
              <a:gd name="connsiteY138" fmla="*/ 4360704 h 6858000"/>
              <a:gd name="connsiteX139" fmla="*/ 2814545 w 4724401"/>
              <a:gd name="connsiteY139" fmla="*/ 4282955 h 6858000"/>
              <a:gd name="connsiteX140" fmla="*/ 2305292 w 4724401"/>
              <a:gd name="connsiteY140" fmla="*/ 4219492 h 6858000"/>
              <a:gd name="connsiteX141" fmla="*/ 2626982 w 4724401"/>
              <a:gd name="connsiteY141" fmla="*/ 4206450 h 6858000"/>
              <a:gd name="connsiteX142" fmla="*/ 2490617 w 4724401"/>
              <a:gd name="connsiteY142" fmla="*/ 4206951 h 6858000"/>
              <a:gd name="connsiteX143" fmla="*/ 2819869 w 4724401"/>
              <a:gd name="connsiteY143" fmla="*/ 4252936 h 6858000"/>
              <a:gd name="connsiteX144" fmla="*/ 3143018 w 4724401"/>
              <a:gd name="connsiteY144" fmla="*/ 4332698 h 6858000"/>
              <a:gd name="connsiteX145" fmla="*/ 3241520 w 4724401"/>
              <a:gd name="connsiteY145" fmla="*/ 4385112 h 6858000"/>
              <a:gd name="connsiteX146" fmla="*/ 3374575 w 4724401"/>
              <a:gd name="connsiteY146" fmla="*/ 4451517 h 6858000"/>
              <a:gd name="connsiteX147" fmla="*/ 3505221 w 4724401"/>
              <a:gd name="connsiteY147" fmla="*/ 4480757 h 6858000"/>
              <a:gd name="connsiteX148" fmla="*/ 2626982 w 4724401"/>
              <a:gd name="connsiteY148" fmla="*/ 4206450 h 6858000"/>
              <a:gd name="connsiteX149" fmla="*/ 1310106 w 4724401"/>
              <a:gd name="connsiteY149" fmla="*/ 3943217 h 6858000"/>
              <a:gd name="connsiteX150" fmla="*/ 854994 w 4724401"/>
              <a:gd name="connsiteY150" fmla="*/ 4399136 h 6858000"/>
              <a:gd name="connsiteX151" fmla="*/ 742462 w 4724401"/>
              <a:gd name="connsiteY151" fmla="*/ 4594648 h 6858000"/>
              <a:gd name="connsiteX152" fmla="*/ 820602 w 4724401"/>
              <a:gd name="connsiteY152" fmla="*/ 4485915 h 6858000"/>
              <a:gd name="connsiteX153" fmla="*/ 878295 w 4724401"/>
              <a:gd name="connsiteY153" fmla="*/ 4403594 h 6858000"/>
              <a:gd name="connsiteX154" fmla="*/ 1240607 w 4724401"/>
              <a:gd name="connsiteY154" fmla="*/ 4010401 h 6858000"/>
              <a:gd name="connsiteX155" fmla="*/ 1423113 w 4724401"/>
              <a:gd name="connsiteY155" fmla="*/ 3874565 h 6858000"/>
              <a:gd name="connsiteX156" fmla="*/ 1260565 w 4724401"/>
              <a:gd name="connsiteY156" fmla="*/ 4031982 h 6858000"/>
              <a:gd name="connsiteX157" fmla="*/ 901900 w 4724401"/>
              <a:gd name="connsiteY157" fmla="*/ 4421236 h 6858000"/>
              <a:gd name="connsiteX158" fmla="*/ 845044 w 4724401"/>
              <a:gd name="connsiteY158" fmla="*/ 4502436 h 6858000"/>
              <a:gd name="connsiteX159" fmla="*/ 685926 w 4724401"/>
              <a:gd name="connsiteY159" fmla="*/ 4703069 h 6858000"/>
              <a:gd name="connsiteX160" fmla="*/ 684248 w 4724401"/>
              <a:gd name="connsiteY160" fmla="*/ 4706721 h 6858000"/>
              <a:gd name="connsiteX161" fmla="*/ 1423113 w 4724401"/>
              <a:gd name="connsiteY161" fmla="*/ 3874565 h 6858000"/>
              <a:gd name="connsiteX162" fmla="*/ 3316479 w 4724401"/>
              <a:gd name="connsiteY162" fmla="*/ 3872136 h 6858000"/>
              <a:gd name="connsiteX163" fmla="*/ 3546806 w 4724401"/>
              <a:gd name="connsiteY163" fmla="*/ 4356139 h 6858000"/>
              <a:gd name="connsiteX164" fmla="*/ 3364433 w 4724401"/>
              <a:gd name="connsiteY164" fmla="*/ 3953121 h 6858000"/>
              <a:gd name="connsiteX165" fmla="*/ 3291335 w 4724401"/>
              <a:gd name="connsiteY165" fmla="*/ 3767420 h 6858000"/>
              <a:gd name="connsiteX166" fmla="*/ 3390805 w 4724401"/>
              <a:gd name="connsiteY166" fmla="*/ 3937163 h 6858000"/>
              <a:gd name="connsiteX167" fmla="*/ 3579062 w 4724401"/>
              <a:gd name="connsiteY167" fmla="*/ 4359040 h 6858000"/>
              <a:gd name="connsiteX168" fmla="*/ 3467355 w 4724401"/>
              <a:gd name="connsiteY168" fmla="*/ 3988130 h 6858000"/>
              <a:gd name="connsiteX169" fmla="*/ 3310753 w 4724401"/>
              <a:gd name="connsiteY169" fmla="*/ 3787140 h 6858000"/>
              <a:gd name="connsiteX170" fmla="*/ 3291335 w 4724401"/>
              <a:gd name="connsiteY170" fmla="*/ 3767420 h 6858000"/>
              <a:gd name="connsiteX171" fmla="*/ 1635889 w 4724401"/>
              <a:gd name="connsiteY171" fmla="*/ 3709494 h 6858000"/>
              <a:gd name="connsiteX172" fmla="*/ 1634800 w 4724401"/>
              <a:gd name="connsiteY172" fmla="*/ 3731111 h 6858000"/>
              <a:gd name="connsiteX173" fmla="*/ 1635889 w 4724401"/>
              <a:gd name="connsiteY173" fmla="*/ 3709494 h 6858000"/>
              <a:gd name="connsiteX174" fmla="*/ 1510397 w 4724401"/>
              <a:gd name="connsiteY174" fmla="*/ 3684705 h 6858000"/>
              <a:gd name="connsiteX175" fmla="*/ 1146550 w 4724401"/>
              <a:gd name="connsiteY175" fmla="*/ 3802012 h 6858000"/>
              <a:gd name="connsiteX176" fmla="*/ 698834 w 4724401"/>
              <a:gd name="connsiteY176" fmla="*/ 3952272 h 6858000"/>
              <a:gd name="connsiteX177" fmla="*/ 34256 w 4724401"/>
              <a:gd name="connsiteY177" fmla="*/ 4347603 h 6858000"/>
              <a:gd name="connsiteX178" fmla="*/ 527241 w 4724401"/>
              <a:gd name="connsiteY178" fmla="*/ 4065078 h 6858000"/>
              <a:gd name="connsiteX179" fmla="*/ 1510397 w 4724401"/>
              <a:gd name="connsiteY179" fmla="*/ 3684705 h 6858000"/>
              <a:gd name="connsiteX180" fmla="*/ 1313114 w 4724401"/>
              <a:gd name="connsiteY180" fmla="*/ 3655216 h 6858000"/>
              <a:gd name="connsiteX181" fmla="*/ 1109304 w 4724401"/>
              <a:gd name="connsiteY181" fmla="*/ 3669030 h 6858000"/>
              <a:gd name="connsiteX182" fmla="*/ 8129 w 4724401"/>
              <a:gd name="connsiteY182" fmla="*/ 4330519 h 6858000"/>
              <a:gd name="connsiteX183" fmla="*/ 687572 w 4724401"/>
              <a:gd name="connsiteY183" fmla="*/ 3925629 h 6858000"/>
              <a:gd name="connsiteX184" fmla="*/ 1138365 w 4724401"/>
              <a:gd name="connsiteY184" fmla="*/ 3774515 h 6858000"/>
              <a:gd name="connsiteX185" fmla="*/ 1505579 w 4724401"/>
              <a:gd name="connsiteY185" fmla="*/ 3655526 h 6858000"/>
              <a:gd name="connsiteX186" fmla="*/ 1313114 w 4724401"/>
              <a:gd name="connsiteY186" fmla="*/ 3655216 h 6858000"/>
              <a:gd name="connsiteX187" fmla="*/ 3655073 w 4724401"/>
              <a:gd name="connsiteY187" fmla="*/ 3650884 h 6858000"/>
              <a:gd name="connsiteX188" fmla="*/ 3989938 w 4724401"/>
              <a:gd name="connsiteY188" fmla="*/ 3991685 h 6858000"/>
              <a:gd name="connsiteX189" fmla="*/ 4393907 w 4724401"/>
              <a:gd name="connsiteY189" fmla="*/ 4261258 h 6858000"/>
              <a:gd name="connsiteX190" fmla="*/ 4648051 w 4724401"/>
              <a:gd name="connsiteY190" fmla="*/ 4374051 h 6858000"/>
              <a:gd name="connsiteX191" fmla="*/ 4383389 w 4724401"/>
              <a:gd name="connsiteY191" fmla="*/ 4184369 h 6858000"/>
              <a:gd name="connsiteX192" fmla="*/ 4165508 w 4724401"/>
              <a:gd name="connsiteY192" fmla="*/ 4035196 h 6858000"/>
              <a:gd name="connsiteX193" fmla="*/ 4068162 w 4724401"/>
              <a:gd name="connsiteY193" fmla="*/ 3953394 h 6858000"/>
              <a:gd name="connsiteX194" fmla="*/ 3981416 w 4724401"/>
              <a:gd name="connsiteY194" fmla="*/ 3880482 h 6858000"/>
              <a:gd name="connsiteX195" fmla="*/ 3800147 w 4724401"/>
              <a:gd name="connsiteY195" fmla="*/ 3749872 h 6858000"/>
              <a:gd name="connsiteX196" fmla="*/ 3670252 w 4724401"/>
              <a:gd name="connsiteY196" fmla="*/ 3622798 h 6858000"/>
              <a:gd name="connsiteX197" fmla="*/ 3817258 w 4724401"/>
              <a:gd name="connsiteY197" fmla="*/ 3723577 h 6858000"/>
              <a:gd name="connsiteX198" fmla="*/ 4000461 w 4724401"/>
              <a:gd name="connsiteY198" fmla="*/ 3855966 h 6858000"/>
              <a:gd name="connsiteX199" fmla="*/ 4088180 w 4724401"/>
              <a:gd name="connsiteY199" fmla="*/ 3929774 h 6858000"/>
              <a:gd name="connsiteX200" fmla="*/ 4184555 w 4724401"/>
              <a:gd name="connsiteY200" fmla="*/ 4010683 h 6858000"/>
              <a:gd name="connsiteX201" fmla="*/ 4399563 w 4724401"/>
              <a:gd name="connsiteY201" fmla="*/ 4158106 h 6858000"/>
              <a:gd name="connsiteX202" fmla="*/ 4684469 w 4724401"/>
              <a:gd name="connsiteY202" fmla="*/ 4364680 h 6858000"/>
              <a:gd name="connsiteX203" fmla="*/ 4690271 w 4724401"/>
              <a:gd name="connsiteY203" fmla="*/ 4370034 h 6858000"/>
              <a:gd name="connsiteX204" fmla="*/ 4136093 w 4724401"/>
              <a:gd name="connsiteY204" fmla="*/ 3858466 h 6858000"/>
              <a:gd name="connsiteX205" fmla="*/ 3670252 w 4724401"/>
              <a:gd name="connsiteY205" fmla="*/ 3622798 h 6858000"/>
              <a:gd name="connsiteX206" fmla="*/ 3174829 w 4724401"/>
              <a:gd name="connsiteY206" fmla="*/ 3620110 h 6858000"/>
              <a:gd name="connsiteX207" fmla="*/ 3189263 w 4724401"/>
              <a:gd name="connsiteY207" fmla="*/ 3625726 h 6858000"/>
              <a:gd name="connsiteX208" fmla="*/ 3560912 w 4724401"/>
              <a:gd name="connsiteY208" fmla="*/ 4079863 h 6858000"/>
              <a:gd name="connsiteX209" fmla="*/ 3626636 w 4724401"/>
              <a:gd name="connsiteY209" fmla="*/ 4512230 h 6858000"/>
              <a:gd name="connsiteX210" fmla="*/ 3653088 w 4724401"/>
              <a:gd name="connsiteY210" fmla="*/ 4521417 h 6858000"/>
              <a:gd name="connsiteX211" fmla="*/ 3988128 w 4724401"/>
              <a:gd name="connsiteY211" fmla="*/ 4817267 h 6858000"/>
              <a:gd name="connsiteX212" fmla="*/ 4618309 w 4724401"/>
              <a:gd name="connsiteY212" fmla="*/ 4699202 h 6858000"/>
              <a:gd name="connsiteX213" fmla="*/ 4724401 w 4724401"/>
              <a:gd name="connsiteY213" fmla="*/ 4687606 h 6858000"/>
              <a:gd name="connsiteX214" fmla="*/ 4724401 w 4724401"/>
              <a:gd name="connsiteY214" fmla="*/ 4773345 h 6858000"/>
              <a:gd name="connsiteX215" fmla="*/ 4671155 w 4724401"/>
              <a:gd name="connsiteY215" fmla="*/ 4778608 h 6858000"/>
              <a:gd name="connsiteX216" fmla="*/ 4086300 w 4724401"/>
              <a:gd name="connsiteY216" fmla="*/ 4884599 h 6858000"/>
              <a:gd name="connsiteX217" fmla="*/ 4085485 w 4724401"/>
              <a:gd name="connsiteY217" fmla="*/ 4899070 h 6858000"/>
              <a:gd name="connsiteX218" fmla="*/ 3871915 w 4724401"/>
              <a:gd name="connsiteY218" fmla="*/ 5253645 h 6858000"/>
              <a:gd name="connsiteX219" fmla="*/ 3799374 w 4724401"/>
              <a:gd name="connsiteY219" fmla="*/ 5466127 h 6858000"/>
              <a:gd name="connsiteX220" fmla="*/ 3498850 w 4724401"/>
              <a:gd name="connsiteY220" fmla="*/ 6661888 h 6858000"/>
              <a:gd name="connsiteX221" fmla="*/ 3399216 w 4724401"/>
              <a:gd name="connsiteY221" fmla="*/ 6858000 h 6858000"/>
              <a:gd name="connsiteX222" fmla="*/ 3303688 w 4724401"/>
              <a:gd name="connsiteY222" fmla="*/ 6858000 h 6858000"/>
              <a:gd name="connsiteX223" fmla="*/ 3391774 w 4724401"/>
              <a:gd name="connsiteY223" fmla="*/ 6697181 h 6858000"/>
              <a:gd name="connsiteX224" fmla="*/ 3735540 w 4724401"/>
              <a:gd name="connsiteY224" fmla="*/ 5546923 h 6858000"/>
              <a:gd name="connsiteX225" fmla="*/ 3729438 w 4724401"/>
              <a:gd name="connsiteY225" fmla="*/ 5569058 h 6858000"/>
              <a:gd name="connsiteX226" fmla="*/ 3707782 w 4724401"/>
              <a:gd name="connsiteY226" fmla="*/ 5644908 h 6858000"/>
              <a:gd name="connsiteX227" fmla="*/ 3583827 w 4724401"/>
              <a:gd name="connsiteY227" fmla="*/ 6039215 h 6858000"/>
              <a:gd name="connsiteX228" fmla="*/ 3547861 w 4724401"/>
              <a:gd name="connsiteY228" fmla="*/ 6129609 h 6858000"/>
              <a:gd name="connsiteX229" fmla="*/ 3490905 w 4724401"/>
              <a:gd name="connsiteY229" fmla="*/ 6277660 h 6858000"/>
              <a:gd name="connsiteX230" fmla="*/ 3455859 w 4724401"/>
              <a:gd name="connsiteY230" fmla="*/ 6391301 h 6858000"/>
              <a:gd name="connsiteX231" fmla="*/ 3429112 w 4724401"/>
              <a:gd name="connsiteY231" fmla="*/ 6479469 h 6858000"/>
              <a:gd name="connsiteX232" fmla="*/ 3304862 w 4724401"/>
              <a:gd name="connsiteY232" fmla="*/ 6796476 h 6858000"/>
              <a:gd name="connsiteX233" fmla="*/ 3276071 w 4724401"/>
              <a:gd name="connsiteY233" fmla="*/ 6858000 h 6858000"/>
              <a:gd name="connsiteX234" fmla="*/ 3240805 w 4724401"/>
              <a:gd name="connsiteY234" fmla="*/ 6858000 h 6858000"/>
              <a:gd name="connsiteX235" fmla="*/ 3275917 w 4724401"/>
              <a:gd name="connsiteY235" fmla="*/ 6783192 h 6858000"/>
              <a:gd name="connsiteX236" fmla="*/ 3399358 w 4724401"/>
              <a:gd name="connsiteY236" fmla="*/ 6469011 h 6858000"/>
              <a:gd name="connsiteX237" fmla="*/ 3425650 w 4724401"/>
              <a:gd name="connsiteY237" fmla="*/ 6381333 h 6858000"/>
              <a:gd name="connsiteX238" fmla="*/ 3460661 w 4724401"/>
              <a:gd name="connsiteY238" fmla="*/ 6266763 h 6858000"/>
              <a:gd name="connsiteX239" fmla="*/ 3518021 w 4724401"/>
              <a:gd name="connsiteY239" fmla="*/ 6117298 h 6858000"/>
              <a:gd name="connsiteX240" fmla="*/ 3554035 w 4724401"/>
              <a:gd name="connsiteY240" fmla="*/ 6027832 h 6858000"/>
              <a:gd name="connsiteX241" fmla="*/ 3677174 w 4724401"/>
              <a:gd name="connsiteY241" fmla="*/ 5636351 h 6858000"/>
              <a:gd name="connsiteX242" fmla="*/ 3698819 w 4724401"/>
              <a:gd name="connsiteY242" fmla="*/ 5560503 h 6858000"/>
              <a:gd name="connsiteX243" fmla="*/ 3702094 w 4724401"/>
              <a:gd name="connsiteY243" fmla="*/ 5549194 h 6858000"/>
              <a:gd name="connsiteX244" fmla="*/ 3398355 w 4724401"/>
              <a:gd name="connsiteY244" fmla="*/ 6094603 h 6858000"/>
              <a:gd name="connsiteX245" fmla="*/ 3193941 w 4724401"/>
              <a:gd name="connsiteY245" fmla="*/ 6798775 h 6858000"/>
              <a:gd name="connsiteX246" fmla="*/ 3184140 w 4724401"/>
              <a:gd name="connsiteY246" fmla="*/ 6858000 h 6858000"/>
              <a:gd name="connsiteX247" fmla="*/ 3099978 w 4724401"/>
              <a:gd name="connsiteY247" fmla="*/ 6858000 h 6858000"/>
              <a:gd name="connsiteX248" fmla="*/ 3101556 w 4724401"/>
              <a:gd name="connsiteY248" fmla="*/ 6843337 h 6858000"/>
              <a:gd name="connsiteX249" fmla="*/ 3370162 w 4724401"/>
              <a:gd name="connsiteY249" fmla="*/ 5785550 h 6858000"/>
              <a:gd name="connsiteX250" fmla="*/ 3746477 w 4724401"/>
              <a:gd name="connsiteY250" fmla="*/ 5377889 h 6858000"/>
              <a:gd name="connsiteX251" fmla="*/ 3863399 w 4724401"/>
              <a:gd name="connsiteY251" fmla="*/ 5087257 h 6858000"/>
              <a:gd name="connsiteX252" fmla="*/ 3968712 w 4724401"/>
              <a:gd name="connsiteY252" fmla="*/ 4913989 h 6858000"/>
              <a:gd name="connsiteX253" fmla="*/ 2792390 w 4724401"/>
              <a:gd name="connsiteY253" fmla="*/ 5382974 h 6858000"/>
              <a:gd name="connsiteX254" fmla="*/ 2714982 w 4724401"/>
              <a:gd name="connsiteY254" fmla="*/ 5427051 h 6858000"/>
              <a:gd name="connsiteX255" fmla="*/ 2813361 w 4724401"/>
              <a:gd name="connsiteY255" fmla="*/ 6023912 h 6858000"/>
              <a:gd name="connsiteX256" fmla="*/ 2688430 w 4724401"/>
              <a:gd name="connsiteY256" fmla="*/ 6801564 h 6858000"/>
              <a:gd name="connsiteX257" fmla="*/ 2629626 w 4724401"/>
              <a:gd name="connsiteY257" fmla="*/ 6763394 h 6858000"/>
              <a:gd name="connsiteX258" fmla="*/ 2565328 w 4724401"/>
              <a:gd name="connsiteY258" fmla="*/ 5516399 h 6858000"/>
              <a:gd name="connsiteX259" fmla="*/ 1922999 w 4724401"/>
              <a:gd name="connsiteY259" fmla="*/ 5980343 h 6858000"/>
              <a:gd name="connsiteX260" fmla="*/ 1950261 w 4724401"/>
              <a:gd name="connsiteY260" fmla="*/ 6405858 h 6858000"/>
              <a:gd name="connsiteX261" fmla="*/ 2365554 w 4724401"/>
              <a:gd name="connsiteY261" fmla="*/ 6759107 h 6858000"/>
              <a:gd name="connsiteX262" fmla="*/ 2424142 w 4724401"/>
              <a:gd name="connsiteY262" fmla="*/ 6858000 h 6858000"/>
              <a:gd name="connsiteX263" fmla="*/ 2395994 w 4724401"/>
              <a:gd name="connsiteY263" fmla="*/ 6858000 h 6858000"/>
              <a:gd name="connsiteX264" fmla="*/ 2392863 w 4724401"/>
              <a:gd name="connsiteY264" fmla="*/ 6852964 h 6858000"/>
              <a:gd name="connsiteX265" fmla="*/ 2017589 w 4724401"/>
              <a:gd name="connsiteY265" fmla="*/ 6493982 h 6858000"/>
              <a:gd name="connsiteX266" fmla="*/ 2147336 w 4724401"/>
              <a:gd name="connsiteY266" fmla="*/ 6594052 h 6858000"/>
              <a:gd name="connsiteX267" fmla="*/ 2207047 w 4724401"/>
              <a:gd name="connsiteY267" fmla="*/ 6654540 h 6858000"/>
              <a:gd name="connsiteX268" fmla="*/ 2299106 w 4724401"/>
              <a:gd name="connsiteY268" fmla="*/ 6778931 h 6858000"/>
              <a:gd name="connsiteX269" fmla="*/ 2314430 w 4724401"/>
              <a:gd name="connsiteY269" fmla="*/ 6801144 h 6858000"/>
              <a:gd name="connsiteX270" fmla="*/ 2352406 w 4724401"/>
              <a:gd name="connsiteY270" fmla="*/ 6858000 h 6858000"/>
              <a:gd name="connsiteX271" fmla="*/ 2314492 w 4724401"/>
              <a:gd name="connsiteY271" fmla="*/ 6858000 h 6858000"/>
              <a:gd name="connsiteX272" fmla="*/ 2288095 w 4724401"/>
              <a:gd name="connsiteY272" fmla="*/ 6818030 h 6858000"/>
              <a:gd name="connsiteX273" fmla="*/ 2272768 w 4724401"/>
              <a:gd name="connsiteY273" fmla="*/ 6795822 h 6858000"/>
              <a:gd name="connsiteX274" fmla="*/ 2182715 w 4724401"/>
              <a:gd name="connsiteY274" fmla="*/ 6675071 h 6858000"/>
              <a:gd name="connsiteX275" fmla="*/ 2032061 w 4724401"/>
              <a:gd name="connsiteY275" fmla="*/ 6541380 h 6858000"/>
              <a:gd name="connsiteX276" fmla="*/ 2257220 w 4724401"/>
              <a:gd name="connsiteY276" fmla="*/ 6826257 h 6858000"/>
              <a:gd name="connsiteX277" fmla="*/ 2281324 w 4724401"/>
              <a:gd name="connsiteY277" fmla="*/ 6858000 h 6858000"/>
              <a:gd name="connsiteX278" fmla="*/ 2242860 w 4724401"/>
              <a:gd name="connsiteY278" fmla="*/ 6858000 h 6858000"/>
              <a:gd name="connsiteX279" fmla="*/ 2232818 w 4724401"/>
              <a:gd name="connsiteY279" fmla="*/ 6844926 h 6858000"/>
              <a:gd name="connsiteX280" fmla="*/ 1990172 w 4724401"/>
              <a:gd name="connsiteY280" fmla="*/ 6542121 h 6858000"/>
              <a:gd name="connsiteX281" fmla="*/ 2124090 w 4724401"/>
              <a:gd name="connsiteY281" fmla="*/ 6761017 h 6858000"/>
              <a:gd name="connsiteX282" fmla="*/ 2200380 w 4724401"/>
              <a:gd name="connsiteY282" fmla="*/ 6858000 h 6858000"/>
              <a:gd name="connsiteX283" fmla="*/ 2147507 w 4724401"/>
              <a:gd name="connsiteY283" fmla="*/ 6858000 h 6858000"/>
              <a:gd name="connsiteX284" fmla="*/ 2070668 w 4724401"/>
              <a:gd name="connsiteY284" fmla="*/ 6761520 h 6858000"/>
              <a:gd name="connsiteX285" fmla="*/ 1975142 w 4724401"/>
              <a:gd name="connsiteY285" fmla="*/ 6585570 h 6858000"/>
              <a:gd name="connsiteX286" fmla="*/ 2050035 w 4724401"/>
              <a:gd name="connsiteY286" fmla="*/ 6813345 h 6858000"/>
              <a:gd name="connsiteX287" fmla="*/ 2063025 w 4724401"/>
              <a:gd name="connsiteY287" fmla="*/ 6858000 h 6858000"/>
              <a:gd name="connsiteX288" fmla="*/ 2021675 w 4724401"/>
              <a:gd name="connsiteY288" fmla="*/ 6858000 h 6858000"/>
              <a:gd name="connsiteX289" fmla="*/ 2019308 w 4724401"/>
              <a:gd name="connsiteY289" fmla="*/ 6847118 h 6858000"/>
              <a:gd name="connsiteX290" fmla="*/ 1938835 w 4724401"/>
              <a:gd name="connsiteY290" fmla="*/ 6551160 h 6858000"/>
              <a:gd name="connsiteX291" fmla="*/ 1953230 w 4724401"/>
              <a:gd name="connsiteY291" fmla="*/ 6759699 h 6858000"/>
              <a:gd name="connsiteX292" fmla="*/ 1956763 w 4724401"/>
              <a:gd name="connsiteY292" fmla="*/ 6778191 h 6858000"/>
              <a:gd name="connsiteX293" fmla="*/ 1967925 w 4724401"/>
              <a:gd name="connsiteY293" fmla="*/ 6858000 h 6858000"/>
              <a:gd name="connsiteX294" fmla="*/ 1936622 w 4724401"/>
              <a:gd name="connsiteY294" fmla="*/ 6858000 h 6858000"/>
              <a:gd name="connsiteX295" fmla="*/ 1926261 w 4724401"/>
              <a:gd name="connsiteY295" fmla="*/ 6784064 h 6858000"/>
              <a:gd name="connsiteX296" fmla="*/ 1922724 w 4724401"/>
              <a:gd name="connsiteY296" fmla="*/ 6765577 h 6858000"/>
              <a:gd name="connsiteX297" fmla="*/ 1904650 w 4724401"/>
              <a:gd name="connsiteY297" fmla="*/ 6639616 h 6858000"/>
              <a:gd name="connsiteX298" fmla="*/ 1885273 w 4724401"/>
              <a:gd name="connsiteY298" fmla="*/ 6858000 h 6858000"/>
              <a:gd name="connsiteX299" fmla="*/ 1854363 w 4724401"/>
              <a:gd name="connsiteY299" fmla="*/ 6858000 h 6858000"/>
              <a:gd name="connsiteX300" fmla="*/ 1880391 w 4724401"/>
              <a:gd name="connsiteY300" fmla="*/ 6603796 h 6858000"/>
              <a:gd name="connsiteX301" fmla="*/ 1818273 w 4724401"/>
              <a:gd name="connsiteY301" fmla="*/ 6715729 h 6858000"/>
              <a:gd name="connsiteX302" fmla="*/ 1794691 w 4724401"/>
              <a:gd name="connsiteY302" fmla="*/ 6843239 h 6858000"/>
              <a:gd name="connsiteX303" fmla="*/ 1794914 w 4724401"/>
              <a:gd name="connsiteY303" fmla="*/ 6858000 h 6858000"/>
              <a:gd name="connsiteX304" fmla="*/ 1746128 w 4724401"/>
              <a:gd name="connsiteY304" fmla="*/ 6858000 h 6858000"/>
              <a:gd name="connsiteX305" fmla="*/ 1753934 w 4724401"/>
              <a:gd name="connsiteY305" fmla="*/ 6724796 h 6858000"/>
              <a:gd name="connsiteX306" fmla="*/ 1792053 w 4724401"/>
              <a:gd name="connsiteY306" fmla="*/ 6572396 h 6858000"/>
              <a:gd name="connsiteX307" fmla="*/ 1862248 w 4724401"/>
              <a:gd name="connsiteY307" fmla="*/ 6266397 h 6858000"/>
              <a:gd name="connsiteX308" fmla="*/ 1862250 w 4724401"/>
              <a:gd name="connsiteY308" fmla="*/ 6033531 h 6858000"/>
              <a:gd name="connsiteX309" fmla="*/ 1211999 w 4724401"/>
              <a:gd name="connsiteY309" fmla="*/ 6683610 h 6858000"/>
              <a:gd name="connsiteX310" fmla="*/ 1213266 w 4724401"/>
              <a:gd name="connsiteY310" fmla="*/ 6691947 h 6858000"/>
              <a:gd name="connsiteX311" fmla="*/ 1203370 w 4724401"/>
              <a:gd name="connsiteY311" fmla="*/ 6850676 h 6858000"/>
              <a:gd name="connsiteX312" fmla="*/ 1203671 w 4724401"/>
              <a:gd name="connsiteY312" fmla="*/ 6858000 h 6858000"/>
              <a:gd name="connsiteX313" fmla="*/ 1143180 w 4724401"/>
              <a:gd name="connsiteY313" fmla="*/ 6858000 h 6858000"/>
              <a:gd name="connsiteX314" fmla="*/ 1142176 w 4724401"/>
              <a:gd name="connsiteY314" fmla="*/ 6766045 h 6858000"/>
              <a:gd name="connsiteX315" fmla="*/ 1067484 w 4724401"/>
              <a:gd name="connsiteY315" fmla="*/ 6858000 h 6858000"/>
              <a:gd name="connsiteX316" fmla="*/ 953928 w 4724401"/>
              <a:gd name="connsiteY316" fmla="*/ 6858000 h 6858000"/>
              <a:gd name="connsiteX317" fmla="*/ 959715 w 4724401"/>
              <a:gd name="connsiteY317" fmla="*/ 6850185 h 6858000"/>
              <a:gd name="connsiteX318" fmla="*/ 1483788 w 4724401"/>
              <a:gd name="connsiteY318" fmla="*/ 6259174 h 6858000"/>
              <a:gd name="connsiteX319" fmla="*/ 1100671 w 4724401"/>
              <a:gd name="connsiteY319" fmla="*/ 6252137 h 6858000"/>
              <a:gd name="connsiteX320" fmla="*/ 1090144 w 4724401"/>
              <a:gd name="connsiteY320" fmla="*/ 6256748 h 6858000"/>
              <a:gd name="connsiteX321" fmla="*/ 1095872 w 4724401"/>
              <a:gd name="connsiteY321" fmla="*/ 6271892 h 6858000"/>
              <a:gd name="connsiteX322" fmla="*/ 262785 w 4724401"/>
              <a:gd name="connsiteY322" fmla="*/ 6845450 h 6858000"/>
              <a:gd name="connsiteX323" fmla="*/ 209968 w 4724401"/>
              <a:gd name="connsiteY323" fmla="*/ 6770713 h 6858000"/>
              <a:gd name="connsiteX324" fmla="*/ 873460 w 4724401"/>
              <a:gd name="connsiteY324" fmla="*/ 6253768 h 6858000"/>
              <a:gd name="connsiteX325" fmla="*/ 192686 w 4724401"/>
              <a:gd name="connsiteY325" fmla="*/ 5849257 h 6858000"/>
              <a:gd name="connsiteX326" fmla="*/ 4696 w 4724401"/>
              <a:gd name="connsiteY326" fmla="*/ 5697668 h 6858000"/>
              <a:gd name="connsiteX327" fmla="*/ 0 w 4724401"/>
              <a:gd name="connsiteY327" fmla="*/ 5689984 h 6858000"/>
              <a:gd name="connsiteX328" fmla="*/ 0 w 4724401"/>
              <a:gd name="connsiteY328" fmla="*/ 5513472 h 6858000"/>
              <a:gd name="connsiteX329" fmla="*/ 174101 w 4724401"/>
              <a:gd name="connsiteY329" fmla="*/ 5620277 h 6858000"/>
              <a:gd name="connsiteX330" fmla="*/ 891800 w 4724401"/>
              <a:gd name="connsiteY330" fmla="*/ 6036935 h 6858000"/>
              <a:gd name="connsiteX331" fmla="*/ 1072219 w 4724401"/>
              <a:gd name="connsiteY331" fmla="*/ 6169443 h 6858000"/>
              <a:gd name="connsiteX332" fmla="*/ 1074117 w 4724401"/>
              <a:gd name="connsiteY332" fmla="*/ 6170301 h 6858000"/>
              <a:gd name="connsiteX333" fmla="*/ 1083114 w 4724401"/>
              <a:gd name="connsiteY333" fmla="*/ 6174131 h 6858000"/>
              <a:gd name="connsiteX334" fmla="*/ 1543010 w 4724401"/>
              <a:gd name="connsiteY334" fmla="*/ 6191140 h 6858000"/>
              <a:gd name="connsiteX335" fmla="*/ 1551080 w 4724401"/>
              <a:gd name="connsiteY335" fmla="*/ 6195006 h 6858000"/>
              <a:gd name="connsiteX336" fmla="*/ 2345443 w 4724401"/>
              <a:gd name="connsiteY336" fmla="*/ 5549882 h 6858000"/>
              <a:gd name="connsiteX337" fmla="*/ 1721499 w 4724401"/>
              <a:gd name="connsiteY337" fmla="*/ 5599969 h 6858000"/>
              <a:gd name="connsiteX338" fmla="*/ 767716 w 4724401"/>
              <a:gd name="connsiteY338" fmla="*/ 5472768 h 6858000"/>
              <a:gd name="connsiteX339" fmla="*/ 722147 w 4724401"/>
              <a:gd name="connsiteY339" fmla="*/ 5393091 h 6858000"/>
              <a:gd name="connsiteX340" fmla="*/ 1485552 w 4724401"/>
              <a:gd name="connsiteY340" fmla="*/ 5313202 h 6858000"/>
              <a:gd name="connsiteX341" fmla="*/ 2143004 w 4724401"/>
              <a:gd name="connsiteY341" fmla="*/ 5402420 h 6858000"/>
              <a:gd name="connsiteX342" fmla="*/ 1933391 w 4724401"/>
              <a:gd name="connsiteY342" fmla="*/ 5156971 h 6858000"/>
              <a:gd name="connsiteX343" fmla="*/ 1827118 w 4724401"/>
              <a:gd name="connsiteY343" fmla="*/ 4968410 h 6858000"/>
              <a:gd name="connsiteX344" fmla="*/ 1837349 w 4724401"/>
              <a:gd name="connsiteY344" fmla="*/ 4956357 h 6858000"/>
              <a:gd name="connsiteX345" fmla="*/ 2162835 w 4724401"/>
              <a:gd name="connsiteY345" fmla="*/ 5187853 h 6858000"/>
              <a:gd name="connsiteX346" fmla="*/ 2257167 w 4724401"/>
              <a:gd name="connsiteY346" fmla="*/ 5462123 h 6858000"/>
              <a:gd name="connsiteX347" fmla="*/ 2261598 w 4724401"/>
              <a:gd name="connsiteY347" fmla="*/ 5467998 h 6858000"/>
              <a:gd name="connsiteX348" fmla="*/ 2437177 w 4724401"/>
              <a:gd name="connsiteY348" fmla="*/ 5479608 h 6858000"/>
              <a:gd name="connsiteX349" fmla="*/ 2445247 w 4724401"/>
              <a:gd name="connsiteY349" fmla="*/ 5483476 h 6858000"/>
              <a:gd name="connsiteX350" fmla="*/ 2743626 w 4724401"/>
              <a:gd name="connsiteY350" fmla="*/ 5304819 h 6858000"/>
              <a:gd name="connsiteX351" fmla="*/ 3048102 w 4724401"/>
              <a:gd name="connsiteY351" fmla="*/ 5150595 h 6858000"/>
              <a:gd name="connsiteX352" fmla="*/ 1799414 w 4724401"/>
              <a:gd name="connsiteY352" fmla="*/ 4694732 h 6858000"/>
              <a:gd name="connsiteX353" fmla="*/ 1771735 w 4724401"/>
              <a:gd name="connsiteY353" fmla="*/ 4619929 h 6858000"/>
              <a:gd name="connsiteX354" fmla="*/ 3104273 w 4724401"/>
              <a:gd name="connsiteY354" fmla="*/ 5076159 h 6858000"/>
              <a:gd name="connsiteX355" fmla="*/ 3113245 w 4724401"/>
              <a:gd name="connsiteY355" fmla="*/ 5090705 h 6858000"/>
              <a:gd name="connsiteX356" fmla="*/ 3126294 w 4724401"/>
              <a:gd name="connsiteY356" fmla="*/ 5114400 h 6858000"/>
              <a:gd name="connsiteX357" fmla="*/ 3937433 w 4724401"/>
              <a:gd name="connsiteY357" fmla="*/ 4830473 h 6858000"/>
              <a:gd name="connsiteX358" fmla="*/ 3590475 w 4724401"/>
              <a:gd name="connsiteY358" fmla="*/ 4597974 h 6858000"/>
              <a:gd name="connsiteX359" fmla="*/ 3100264 w 4724401"/>
              <a:gd name="connsiteY359" fmla="*/ 4579845 h 6858000"/>
              <a:gd name="connsiteX360" fmla="*/ 2183576 w 4724401"/>
              <a:gd name="connsiteY360" fmla="*/ 4227150 h 6858000"/>
              <a:gd name="connsiteX361" fmla="*/ 2151029 w 4724401"/>
              <a:gd name="connsiteY361" fmla="*/ 4146947 h 6858000"/>
              <a:gd name="connsiteX362" fmla="*/ 3563434 w 4724401"/>
              <a:gd name="connsiteY362" fmla="*/ 4469115 h 6858000"/>
              <a:gd name="connsiteX363" fmla="*/ 3177952 w 4724401"/>
              <a:gd name="connsiteY363" fmla="*/ 3657386 h 6858000"/>
              <a:gd name="connsiteX364" fmla="*/ 3174829 w 4724401"/>
              <a:gd name="connsiteY364" fmla="*/ 3620110 h 6858000"/>
              <a:gd name="connsiteX365" fmla="*/ 3429186 w 4724401"/>
              <a:gd name="connsiteY365" fmla="*/ 3458784 h 6858000"/>
              <a:gd name="connsiteX366" fmla="*/ 3446761 w 4724401"/>
              <a:gd name="connsiteY366" fmla="*/ 3461278 h 6858000"/>
              <a:gd name="connsiteX367" fmla="*/ 4419733 w 4724401"/>
              <a:gd name="connsiteY367" fmla="*/ 3963555 h 6858000"/>
              <a:gd name="connsiteX368" fmla="*/ 4659448 w 4724401"/>
              <a:gd name="connsiteY368" fmla="*/ 4172746 h 6858000"/>
              <a:gd name="connsiteX369" fmla="*/ 4724401 w 4724401"/>
              <a:gd name="connsiteY369" fmla="*/ 4275524 h 6858000"/>
              <a:gd name="connsiteX370" fmla="*/ 4724401 w 4724401"/>
              <a:gd name="connsiteY370" fmla="*/ 4519331 h 6858000"/>
              <a:gd name="connsiteX371" fmla="*/ 4695727 w 4724401"/>
              <a:gd name="connsiteY371" fmla="*/ 4489837 h 6858000"/>
              <a:gd name="connsiteX372" fmla="*/ 4036318 w 4724401"/>
              <a:gd name="connsiteY372" fmla="*/ 4147013 h 6858000"/>
              <a:gd name="connsiteX373" fmla="*/ 3432098 w 4724401"/>
              <a:gd name="connsiteY373" fmla="*/ 3537312 h 6858000"/>
              <a:gd name="connsiteX374" fmla="*/ 3429186 w 4724401"/>
              <a:gd name="connsiteY374" fmla="*/ 3458784 h 6858000"/>
              <a:gd name="connsiteX375" fmla="*/ 4287835 w 4724401"/>
              <a:gd name="connsiteY375" fmla="*/ 3252276 h 6858000"/>
              <a:gd name="connsiteX376" fmla="*/ 4305321 w 4724401"/>
              <a:gd name="connsiteY376" fmla="*/ 3256953 h 6858000"/>
              <a:gd name="connsiteX377" fmla="*/ 4633631 w 4724401"/>
              <a:gd name="connsiteY377" fmla="*/ 3503706 h 6858000"/>
              <a:gd name="connsiteX378" fmla="*/ 4724401 w 4724401"/>
              <a:gd name="connsiteY378" fmla="*/ 3579225 h 6858000"/>
              <a:gd name="connsiteX379" fmla="*/ 4724401 w 4724401"/>
              <a:gd name="connsiteY379" fmla="*/ 3637622 h 6858000"/>
              <a:gd name="connsiteX380" fmla="*/ 4594837 w 4724401"/>
              <a:gd name="connsiteY380" fmla="*/ 3532274 h 6858000"/>
              <a:gd name="connsiteX381" fmla="*/ 4441737 w 4724401"/>
              <a:gd name="connsiteY381" fmla="*/ 3399734 h 6858000"/>
              <a:gd name="connsiteX382" fmla="*/ 4431236 w 4724401"/>
              <a:gd name="connsiteY382" fmla="*/ 3400954 h 6858000"/>
              <a:gd name="connsiteX383" fmla="*/ 4557150 w 4724401"/>
              <a:gd name="connsiteY383" fmla="*/ 3510023 h 6858000"/>
              <a:gd name="connsiteX384" fmla="*/ 4709959 w 4724401"/>
              <a:gd name="connsiteY384" fmla="*/ 3658245 h 6858000"/>
              <a:gd name="connsiteX385" fmla="*/ 4724401 w 4724401"/>
              <a:gd name="connsiteY385" fmla="*/ 3673072 h 6858000"/>
              <a:gd name="connsiteX386" fmla="*/ 4724401 w 4724401"/>
              <a:gd name="connsiteY386" fmla="*/ 3718516 h 6858000"/>
              <a:gd name="connsiteX387" fmla="*/ 4642986 w 4724401"/>
              <a:gd name="connsiteY387" fmla="*/ 3635718 h 6858000"/>
              <a:gd name="connsiteX388" fmla="*/ 4440129 w 4724401"/>
              <a:gd name="connsiteY388" fmla="*/ 3448571 h 6858000"/>
              <a:gd name="connsiteX389" fmla="*/ 4700658 w 4724401"/>
              <a:gd name="connsiteY389" fmla="*/ 3767518 h 6858000"/>
              <a:gd name="connsiteX390" fmla="*/ 4724401 w 4724401"/>
              <a:gd name="connsiteY390" fmla="*/ 3790032 h 6858000"/>
              <a:gd name="connsiteX391" fmla="*/ 4724401 w 4724401"/>
              <a:gd name="connsiteY391" fmla="*/ 3871856 h 6858000"/>
              <a:gd name="connsiteX392" fmla="*/ 4649232 w 4724401"/>
              <a:gd name="connsiteY392" fmla="*/ 3785028 h 6858000"/>
              <a:gd name="connsiteX393" fmla="*/ 4294126 w 4724401"/>
              <a:gd name="connsiteY393" fmla="*/ 3303048 h 6858000"/>
              <a:gd name="connsiteX394" fmla="*/ 4287835 w 4724401"/>
              <a:gd name="connsiteY394" fmla="*/ 3252276 h 6858000"/>
              <a:gd name="connsiteX395" fmla="*/ 1318687 w 4724401"/>
              <a:gd name="connsiteY395" fmla="*/ 3113840 h 6858000"/>
              <a:gd name="connsiteX396" fmla="*/ 1066793 w 4724401"/>
              <a:gd name="connsiteY396" fmla="*/ 3212171 h 6858000"/>
              <a:gd name="connsiteX397" fmla="*/ 993319 w 4724401"/>
              <a:gd name="connsiteY397" fmla="*/ 3247648 h 6858000"/>
              <a:gd name="connsiteX398" fmla="*/ 853081 w 4724401"/>
              <a:gd name="connsiteY398" fmla="*/ 3312410 h 6858000"/>
              <a:gd name="connsiteX399" fmla="*/ 805957 w 4724401"/>
              <a:gd name="connsiteY399" fmla="*/ 3330443 h 6858000"/>
              <a:gd name="connsiteX400" fmla="*/ 1318687 w 4724401"/>
              <a:gd name="connsiteY400" fmla="*/ 3113840 h 6858000"/>
              <a:gd name="connsiteX401" fmla="*/ 1238695 w 4724401"/>
              <a:gd name="connsiteY401" fmla="*/ 3076820 h 6858000"/>
              <a:gd name="connsiteX402" fmla="*/ 716371 w 4724401"/>
              <a:gd name="connsiteY402" fmla="*/ 3293249 h 6858000"/>
              <a:gd name="connsiteX403" fmla="*/ 579522 w 4724401"/>
              <a:gd name="connsiteY403" fmla="*/ 3371759 h 6858000"/>
              <a:gd name="connsiteX404" fmla="*/ 600288 w 4724401"/>
              <a:gd name="connsiteY404" fmla="*/ 3365555 h 6858000"/>
              <a:gd name="connsiteX405" fmla="*/ 840692 w 4724401"/>
              <a:gd name="connsiteY405" fmla="*/ 3284921 h 6858000"/>
              <a:gd name="connsiteX406" fmla="*/ 979248 w 4724401"/>
              <a:gd name="connsiteY406" fmla="*/ 3221003 h 6858000"/>
              <a:gd name="connsiteX407" fmla="*/ 1053282 w 4724401"/>
              <a:gd name="connsiteY407" fmla="*/ 3185247 h 6858000"/>
              <a:gd name="connsiteX408" fmla="*/ 1320603 w 4724401"/>
              <a:gd name="connsiteY408" fmla="*/ 3081281 h 6858000"/>
              <a:gd name="connsiteX409" fmla="*/ 1238695 w 4724401"/>
              <a:gd name="connsiteY409" fmla="*/ 3076820 h 6858000"/>
              <a:gd name="connsiteX410" fmla="*/ 2399523 w 4724401"/>
              <a:gd name="connsiteY410" fmla="*/ 1428234 h 6858000"/>
              <a:gd name="connsiteX411" fmla="*/ 2224982 w 4724401"/>
              <a:gd name="connsiteY411" fmla="*/ 1826201 h 6858000"/>
              <a:gd name="connsiteX412" fmla="*/ 2096099 w 4724401"/>
              <a:gd name="connsiteY412" fmla="*/ 2345900 h 6858000"/>
              <a:gd name="connsiteX413" fmla="*/ 2283317 w 4724401"/>
              <a:gd name="connsiteY413" fmla="*/ 1796925 h 6858000"/>
              <a:gd name="connsiteX414" fmla="*/ 2448558 w 4724401"/>
              <a:gd name="connsiteY414" fmla="*/ 1373435 h 6858000"/>
              <a:gd name="connsiteX415" fmla="*/ 2312521 w 4724401"/>
              <a:gd name="connsiteY415" fmla="*/ 1806140 h 6858000"/>
              <a:gd name="connsiteX416" fmla="*/ 2127533 w 4724401"/>
              <a:gd name="connsiteY416" fmla="*/ 2348380 h 6858000"/>
              <a:gd name="connsiteX417" fmla="*/ 2358080 w 4724401"/>
              <a:gd name="connsiteY417" fmla="*/ 1866134 h 6858000"/>
              <a:gd name="connsiteX418" fmla="*/ 2407436 w 4724401"/>
              <a:gd name="connsiteY418" fmla="*/ 1651070 h 6858000"/>
              <a:gd name="connsiteX419" fmla="*/ 2448558 w 4724401"/>
              <a:gd name="connsiteY419" fmla="*/ 1373435 h 6858000"/>
              <a:gd name="connsiteX420" fmla="*/ 278707 w 4724401"/>
              <a:gd name="connsiteY420" fmla="*/ 1352270 h 6858000"/>
              <a:gd name="connsiteX421" fmla="*/ 321570 w 4724401"/>
              <a:gd name="connsiteY421" fmla="*/ 1861610 h 6858000"/>
              <a:gd name="connsiteX422" fmla="*/ 294281 w 4724401"/>
              <a:gd name="connsiteY422" fmla="*/ 1440658 h 6858000"/>
              <a:gd name="connsiteX423" fmla="*/ 1423821 w 4724401"/>
              <a:gd name="connsiteY423" fmla="*/ 1351958 h 6858000"/>
              <a:gd name="connsiteX424" fmla="*/ 1638521 w 4724401"/>
              <a:gd name="connsiteY424" fmla="*/ 1908470 h 6858000"/>
              <a:gd name="connsiteX425" fmla="*/ 1754199 w 4724401"/>
              <a:gd name="connsiteY425" fmla="*/ 2149284 h 6858000"/>
              <a:gd name="connsiteX426" fmla="*/ 1908359 w 4724401"/>
              <a:gd name="connsiteY426" fmla="*/ 2364988 h 6858000"/>
              <a:gd name="connsiteX427" fmla="*/ 1647661 w 4724401"/>
              <a:gd name="connsiteY427" fmla="*/ 1825945 h 6858000"/>
              <a:gd name="connsiteX428" fmla="*/ 1423821 w 4724401"/>
              <a:gd name="connsiteY428" fmla="*/ 1351958 h 6858000"/>
              <a:gd name="connsiteX429" fmla="*/ 1431890 w 4724401"/>
              <a:gd name="connsiteY429" fmla="*/ 1306475 h 6858000"/>
              <a:gd name="connsiteX430" fmla="*/ 1507597 w 4724401"/>
              <a:gd name="connsiteY430" fmla="*/ 1446132 h 6858000"/>
              <a:gd name="connsiteX431" fmla="*/ 1674586 w 4724401"/>
              <a:gd name="connsiteY431" fmla="*/ 1813832 h 6858000"/>
              <a:gd name="connsiteX432" fmla="*/ 1815950 w 4724401"/>
              <a:gd name="connsiteY432" fmla="*/ 2128564 h 6858000"/>
              <a:gd name="connsiteX433" fmla="*/ 1984242 w 4724401"/>
              <a:gd name="connsiteY433" fmla="*/ 2430829 h 6858000"/>
              <a:gd name="connsiteX434" fmla="*/ 2014023 w 4724401"/>
              <a:gd name="connsiteY434" fmla="*/ 2450995 h 6858000"/>
              <a:gd name="connsiteX435" fmla="*/ 1747337 w 4724401"/>
              <a:gd name="connsiteY435" fmla="*/ 1855264 h 6858000"/>
              <a:gd name="connsiteX436" fmla="*/ 1533749 w 4724401"/>
              <a:gd name="connsiteY436" fmla="*/ 1478656 h 6858000"/>
              <a:gd name="connsiteX437" fmla="*/ 1431890 w 4724401"/>
              <a:gd name="connsiteY437" fmla="*/ 1306475 h 6858000"/>
              <a:gd name="connsiteX438" fmla="*/ 655236 w 4724401"/>
              <a:gd name="connsiteY438" fmla="*/ 1268632 h 6858000"/>
              <a:gd name="connsiteX439" fmla="*/ 839521 w 4724401"/>
              <a:gd name="connsiteY439" fmla="*/ 1685315 h 6858000"/>
              <a:gd name="connsiteX440" fmla="*/ 1109416 w 4724401"/>
              <a:gd name="connsiteY440" fmla="*/ 2061663 h 6858000"/>
              <a:gd name="connsiteX441" fmla="*/ 1298300 w 4724401"/>
              <a:gd name="connsiteY441" fmla="*/ 2247742 h 6858000"/>
              <a:gd name="connsiteX442" fmla="*/ 1125871 w 4724401"/>
              <a:gd name="connsiteY442" fmla="*/ 1989513 h 6858000"/>
              <a:gd name="connsiteX443" fmla="*/ 981574 w 4724401"/>
              <a:gd name="connsiteY443" fmla="*/ 1783157 h 6858000"/>
              <a:gd name="connsiteX444" fmla="*/ 922198 w 4724401"/>
              <a:gd name="connsiteY444" fmla="*/ 1677437 h 6858000"/>
              <a:gd name="connsiteX445" fmla="*/ 869293 w 4724401"/>
              <a:gd name="connsiteY445" fmla="*/ 1583214 h 6858000"/>
              <a:gd name="connsiteX446" fmla="*/ 751431 w 4724401"/>
              <a:gd name="connsiteY446" fmla="*/ 1405731 h 6858000"/>
              <a:gd name="connsiteX447" fmla="*/ 291466 w 4724401"/>
              <a:gd name="connsiteY447" fmla="*/ 1250369 h 6858000"/>
              <a:gd name="connsiteX448" fmla="*/ 323180 w 4724401"/>
              <a:gd name="connsiteY448" fmla="*/ 1435283 h 6858000"/>
              <a:gd name="connsiteX449" fmla="*/ 349381 w 4724401"/>
              <a:gd name="connsiteY449" fmla="*/ 1875041 h 6858000"/>
              <a:gd name="connsiteX450" fmla="*/ 374363 w 4724401"/>
              <a:gd name="connsiteY450" fmla="*/ 1506494 h 6858000"/>
              <a:gd name="connsiteX451" fmla="*/ 302168 w 4724401"/>
              <a:gd name="connsiteY451" fmla="*/ 1274495 h 6858000"/>
              <a:gd name="connsiteX452" fmla="*/ 291466 w 4724401"/>
              <a:gd name="connsiteY452" fmla="*/ 1250369 h 6858000"/>
              <a:gd name="connsiteX453" fmla="*/ 678222 w 4724401"/>
              <a:gd name="connsiteY453" fmla="*/ 1248670 h 6858000"/>
              <a:gd name="connsiteX454" fmla="*/ 775536 w 4724401"/>
              <a:gd name="connsiteY454" fmla="*/ 1388015 h 6858000"/>
              <a:gd name="connsiteX455" fmla="*/ 894529 w 4724401"/>
              <a:gd name="connsiteY455" fmla="*/ 1567739 h 6858000"/>
              <a:gd name="connsiteX456" fmla="*/ 948000 w 4724401"/>
              <a:gd name="connsiteY456" fmla="*/ 1663088 h 6858000"/>
              <a:gd name="connsiteX457" fmla="*/ 1006812 w 4724401"/>
              <a:gd name="connsiteY457" fmla="*/ 1767683 h 6858000"/>
              <a:gd name="connsiteX458" fmla="*/ 1149133 w 4724401"/>
              <a:gd name="connsiteY458" fmla="*/ 1971513 h 6858000"/>
              <a:gd name="connsiteX459" fmla="*/ 1333952 w 4724401"/>
              <a:gd name="connsiteY459" fmla="*/ 2251620 h 6858000"/>
              <a:gd name="connsiteX460" fmla="*/ 1337329 w 4724401"/>
              <a:gd name="connsiteY460" fmla="*/ 2258350 h 6858000"/>
              <a:gd name="connsiteX461" fmla="*/ 1014726 w 4724401"/>
              <a:gd name="connsiteY461" fmla="*/ 1615556 h 6858000"/>
              <a:gd name="connsiteX462" fmla="*/ 678222 w 4724401"/>
              <a:gd name="connsiteY462" fmla="*/ 1248670 h 6858000"/>
              <a:gd name="connsiteX463" fmla="*/ 4002475 w 4724401"/>
              <a:gd name="connsiteY463" fmla="*/ 1037802 h 6858000"/>
              <a:gd name="connsiteX464" fmla="*/ 4000324 w 4724401"/>
              <a:gd name="connsiteY464" fmla="*/ 1039362 h 6858000"/>
              <a:gd name="connsiteX465" fmla="*/ 4002862 w 4724401"/>
              <a:gd name="connsiteY465" fmla="*/ 1042866 h 6858000"/>
              <a:gd name="connsiteX466" fmla="*/ 4002475 w 4724401"/>
              <a:gd name="connsiteY466" fmla="*/ 1037802 h 6858000"/>
              <a:gd name="connsiteX467" fmla="*/ 506322 w 4724401"/>
              <a:gd name="connsiteY467" fmla="*/ 1020997 h 6858000"/>
              <a:gd name="connsiteX468" fmla="*/ 533068 w 4724401"/>
              <a:gd name="connsiteY468" fmla="*/ 1029409 h 6858000"/>
              <a:gd name="connsiteX469" fmla="*/ 1232525 w 4724401"/>
              <a:gd name="connsiteY469" fmla="*/ 1804675 h 6858000"/>
              <a:gd name="connsiteX470" fmla="*/ 1388858 w 4724401"/>
              <a:gd name="connsiteY470" fmla="*/ 2368011 h 6858000"/>
              <a:gd name="connsiteX471" fmla="*/ 1384098 w 4724401"/>
              <a:gd name="connsiteY471" fmla="*/ 2378125 h 6858000"/>
              <a:gd name="connsiteX472" fmla="*/ 1425393 w 4724401"/>
              <a:gd name="connsiteY472" fmla="*/ 2589124 h 6858000"/>
              <a:gd name="connsiteX473" fmla="*/ 1424001 w 4724401"/>
              <a:gd name="connsiteY473" fmla="*/ 2597541 h 6858000"/>
              <a:gd name="connsiteX474" fmla="*/ 2152729 w 4724401"/>
              <a:gd name="connsiteY474" fmla="*/ 2864487 h 6858000"/>
              <a:gd name="connsiteX475" fmla="*/ 2020609 w 4724401"/>
              <a:gd name="connsiteY475" fmla="*/ 2539671 h 6858000"/>
              <a:gd name="connsiteX476" fmla="*/ 2018920 w 4724401"/>
              <a:gd name="connsiteY476" fmla="*/ 2536309 h 6858000"/>
              <a:gd name="connsiteX477" fmla="*/ 1342441 w 4724401"/>
              <a:gd name="connsiteY477" fmla="*/ 1173017 h 6858000"/>
              <a:gd name="connsiteX478" fmla="*/ 1367925 w 4724401"/>
              <a:gd name="connsiteY478" fmla="*/ 1135648 h 6858000"/>
              <a:gd name="connsiteX479" fmla="*/ 1771401 w 4724401"/>
              <a:gd name="connsiteY479" fmla="*/ 1806673 h 6858000"/>
              <a:gd name="connsiteX480" fmla="*/ 1972385 w 4724401"/>
              <a:gd name="connsiteY480" fmla="*/ 2198735 h 6858000"/>
              <a:gd name="connsiteX481" fmla="*/ 2040892 w 4724401"/>
              <a:gd name="connsiteY481" fmla="*/ 2405205 h 6858000"/>
              <a:gd name="connsiteX482" fmla="*/ 2131689 w 4724401"/>
              <a:gd name="connsiteY482" fmla="*/ 1936926 h 6858000"/>
              <a:gd name="connsiteX483" fmla="*/ 2454820 w 4724401"/>
              <a:gd name="connsiteY483" fmla="*/ 1248808 h 6858000"/>
              <a:gd name="connsiteX484" fmla="*/ 2492512 w 4724401"/>
              <a:gd name="connsiteY484" fmla="*/ 1302920 h 6858000"/>
              <a:gd name="connsiteX485" fmla="*/ 2081216 w 4724401"/>
              <a:gd name="connsiteY485" fmla="*/ 2527513 h 6858000"/>
              <a:gd name="connsiteX486" fmla="*/ 2081211 w 4724401"/>
              <a:gd name="connsiteY486" fmla="*/ 2528916 h 6858000"/>
              <a:gd name="connsiteX487" fmla="*/ 2199067 w 4724401"/>
              <a:gd name="connsiteY487" fmla="*/ 2884061 h 6858000"/>
              <a:gd name="connsiteX488" fmla="*/ 3192586 w 4724401"/>
              <a:gd name="connsiteY488" fmla="*/ 3411496 h 6858000"/>
              <a:gd name="connsiteX489" fmla="*/ 3182620 w 4724401"/>
              <a:gd name="connsiteY489" fmla="*/ 3483279 h 6858000"/>
              <a:gd name="connsiteX490" fmla="*/ 2435119 w 4724401"/>
              <a:gd name="connsiteY490" fmla="*/ 3080173 h 6858000"/>
              <a:gd name="connsiteX491" fmla="*/ 2410152 w 4724401"/>
              <a:gd name="connsiteY491" fmla="*/ 3063751 h 6858000"/>
              <a:gd name="connsiteX492" fmla="*/ 2408099 w 4724401"/>
              <a:gd name="connsiteY492" fmla="*/ 3064403 h 6858000"/>
              <a:gd name="connsiteX493" fmla="*/ 2407218 w 4724401"/>
              <a:gd name="connsiteY493" fmla="*/ 3070324 h 6858000"/>
              <a:gd name="connsiteX494" fmla="*/ 2380138 w 4724401"/>
              <a:gd name="connsiteY494" fmla="*/ 3099341 h 6858000"/>
              <a:gd name="connsiteX495" fmla="*/ 1765923 w 4724401"/>
              <a:gd name="connsiteY495" fmla="*/ 3581043 h 6858000"/>
              <a:gd name="connsiteX496" fmla="*/ 1702258 w 4724401"/>
              <a:gd name="connsiteY496" fmla="*/ 3612286 h 6858000"/>
              <a:gd name="connsiteX497" fmla="*/ 1538370 w 4724401"/>
              <a:gd name="connsiteY497" fmla="*/ 3811804 h 6858000"/>
              <a:gd name="connsiteX498" fmla="*/ 542867 w 4724401"/>
              <a:gd name="connsiteY498" fmla="*/ 4944092 h 6858000"/>
              <a:gd name="connsiteX499" fmla="*/ 515800 w 4724401"/>
              <a:gd name="connsiteY499" fmla="*/ 4862180 h 6858000"/>
              <a:gd name="connsiteX500" fmla="*/ 909145 w 4724401"/>
              <a:gd name="connsiteY500" fmla="*/ 4199225 h 6858000"/>
              <a:gd name="connsiteX501" fmla="*/ 1214067 w 4724401"/>
              <a:gd name="connsiteY501" fmla="*/ 3908561 h 6858000"/>
              <a:gd name="connsiteX502" fmla="*/ 640967 w 4724401"/>
              <a:gd name="connsiteY502" fmla="*/ 4105601 h 6858000"/>
              <a:gd name="connsiteX503" fmla="*/ 112563 w 4724401"/>
              <a:gd name="connsiteY503" fmla="*/ 4396952 h 6858000"/>
              <a:gd name="connsiteX504" fmla="*/ 0 w 4724401"/>
              <a:gd name="connsiteY504" fmla="*/ 4466006 h 6858000"/>
              <a:gd name="connsiteX505" fmla="*/ 0 w 4724401"/>
              <a:gd name="connsiteY505" fmla="*/ 4233763 h 6858000"/>
              <a:gd name="connsiteX506" fmla="*/ 36881 w 4724401"/>
              <a:gd name="connsiteY506" fmla="*/ 4200118 h 6858000"/>
              <a:gd name="connsiteX507" fmla="*/ 910534 w 4724401"/>
              <a:gd name="connsiteY507" fmla="*/ 3629753 h 6858000"/>
              <a:gd name="connsiteX508" fmla="*/ 1578717 w 4724401"/>
              <a:gd name="connsiteY508" fmla="*/ 3575982 h 6858000"/>
              <a:gd name="connsiteX509" fmla="*/ 2338780 w 4724401"/>
              <a:gd name="connsiteY509" fmla="*/ 3033725 h 6858000"/>
              <a:gd name="connsiteX510" fmla="*/ 1807991 w 4724401"/>
              <a:gd name="connsiteY510" fmla="*/ 2807184 h 6858000"/>
              <a:gd name="connsiteX511" fmla="*/ 1416358 w 4724401"/>
              <a:gd name="connsiteY511" fmla="*/ 3112571 h 6858000"/>
              <a:gd name="connsiteX512" fmla="*/ 939066 w 4724401"/>
              <a:gd name="connsiteY512" fmla="*/ 3378798 h 6858000"/>
              <a:gd name="connsiteX513" fmla="*/ 115099 w 4724401"/>
              <a:gd name="connsiteY513" fmla="*/ 3607650 h 6858000"/>
              <a:gd name="connsiteX514" fmla="*/ 97284 w 4724401"/>
              <a:gd name="connsiteY514" fmla="*/ 3520393 h 6858000"/>
              <a:gd name="connsiteX515" fmla="*/ 922050 w 4724401"/>
              <a:gd name="connsiteY515" fmla="*/ 3074867 h 6858000"/>
              <a:gd name="connsiteX516" fmla="*/ 1405265 w 4724401"/>
              <a:gd name="connsiteY516" fmla="*/ 3016319 h 6858000"/>
              <a:gd name="connsiteX517" fmla="*/ 1407512 w 4724401"/>
              <a:gd name="connsiteY517" fmla="*/ 3018001 h 6858000"/>
              <a:gd name="connsiteX518" fmla="*/ 1726266 w 4724401"/>
              <a:gd name="connsiteY518" fmla="*/ 2777274 h 6858000"/>
              <a:gd name="connsiteX519" fmla="*/ 625390 w 4724401"/>
              <a:gd name="connsiteY519" fmla="*/ 2514541 h 6858000"/>
              <a:gd name="connsiteX520" fmla="*/ 619799 w 4724401"/>
              <a:gd name="connsiteY520" fmla="*/ 2527180 h 6858000"/>
              <a:gd name="connsiteX521" fmla="*/ 310030 w 4724401"/>
              <a:gd name="connsiteY521" fmla="*/ 2771818 h 6858000"/>
              <a:gd name="connsiteX522" fmla="*/ 173877 w 4724401"/>
              <a:gd name="connsiteY522" fmla="*/ 2937056 h 6858000"/>
              <a:gd name="connsiteX523" fmla="*/ 77889 w 4724401"/>
              <a:gd name="connsiteY523" fmla="*/ 3138440 h 6858000"/>
              <a:gd name="connsiteX524" fmla="*/ 0 w 4724401"/>
              <a:gd name="connsiteY524" fmla="*/ 3271395 h 6858000"/>
              <a:gd name="connsiteX525" fmla="*/ 0 w 4724401"/>
              <a:gd name="connsiteY525" fmla="*/ 3153002 h 6858000"/>
              <a:gd name="connsiteX526" fmla="*/ 2386 w 4724401"/>
              <a:gd name="connsiteY526" fmla="*/ 3149203 h 6858000"/>
              <a:gd name="connsiteX527" fmla="*/ 89753 w 4724401"/>
              <a:gd name="connsiteY527" fmla="*/ 2987702 h 6858000"/>
              <a:gd name="connsiteX528" fmla="*/ 76869 w 4724401"/>
              <a:gd name="connsiteY528" fmla="*/ 3005404 h 6858000"/>
              <a:gd name="connsiteX529" fmla="*/ 32049 w 4724401"/>
              <a:gd name="connsiteY529" fmla="*/ 3065814 h 6858000"/>
              <a:gd name="connsiteX530" fmla="*/ 0 w 4724401"/>
              <a:gd name="connsiteY530" fmla="*/ 3108744 h 6858000"/>
              <a:gd name="connsiteX531" fmla="*/ 0 w 4724401"/>
              <a:gd name="connsiteY531" fmla="*/ 3058059 h 6858000"/>
              <a:gd name="connsiteX532" fmla="*/ 7610 w 4724401"/>
              <a:gd name="connsiteY532" fmla="*/ 3047889 h 6858000"/>
              <a:gd name="connsiteX533" fmla="*/ 52419 w 4724401"/>
              <a:gd name="connsiteY533" fmla="*/ 2987479 h 6858000"/>
              <a:gd name="connsiteX534" fmla="*/ 59142 w 4724401"/>
              <a:gd name="connsiteY534" fmla="*/ 2978488 h 6858000"/>
              <a:gd name="connsiteX535" fmla="*/ 0 w 4724401"/>
              <a:gd name="connsiteY535" fmla="*/ 3015334 h 6858000"/>
              <a:gd name="connsiteX536" fmla="*/ 0 w 4724401"/>
              <a:gd name="connsiteY536" fmla="*/ 2914286 h 6858000"/>
              <a:gd name="connsiteX537" fmla="*/ 36383 w 4724401"/>
              <a:gd name="connsiteY537" fmla="*/ 2901128 h 6858000"/>
              <a:gd name="connsiteX538" fmla="*/ 156329 w 4724401"/>
              <a:gd name="connsiteY538" fmla="*/ 2840533 h 6858000"/>
              <a:gd name="connsiteX539" fmla="*/ 358355 w 4724401"/>
              <a:gd name="connsiteY539" fmla="*/ 2620471 h 6858000"/>
              <a:gd name="connsiteX540" fmla="*/ 510577 w 4724401"/>
              <a:gd name="connsiteY540" fmla="*/ 2501244 h 6858000"/>
              <a:gd name="connsiteX541" fmla="*/ 211967 w 4724401"/>
              <a:gd name="connsiteY541" fmla="*/ 2479171 h 6858000"/>
              <a:gd name="connsiteX542" fmla="*/ 0 w 4724401"/>
              <a:gd name="connsiteY542" fmla="*/ 2476398 h 6858000"/>
              <a:gd name="connsiteX543" fmla="*/ 0 w 4724401"/>
              <a:gd name="connsiteY543" fmla="*/ 2389189 h 6858000"/>
              <a:gd name="connsiteX544" fmla="*/ 103062 w 4724401"/>
              <a:gd name="connsiteY544" fmla="*/ 2389518 h 6858000"/>
              <a:gd name="connsiteX545" fmla="*/ 510734 w 4724401"/>
              <a:gd name="connsiteY545" fmla="*/ 2416201 h 6858000"/>
              <a:gd name="connsiteX546" fmla="*/ 279257 w 4724401"/>
              <a:gd name="connsiteY546" fmla="*/ 2092102 h 6858000"/>
              <a:gd name="connsiteX547" fmla="*/ 65265 w 4724401"/>
              <a:gd name="connsiteY547" fmla="*/ 2006049 h 6858000"/>
              <a:gd name="connsiteX548" fmla="*/ 0 w 4724401"/>
              <a:gd name="connsiteY548" fmla="*/ 1982532 h 6858000"/>
              <a:gd name="connsiteX549" fmla="*/ 0 w 4724401"/>
              <a:gd name="connsiteY549" fmla="*/ 1912789 h 6858000"/>
              <a:gd name="connsiteX550" fmla="*/ 97460 w 4724401"/>
              <a:gd name="connsiteY550" fmla="*/ 1953725 h 6858000"/>
              <a:gd name="connsiteX551" fmla="*/ 221272 w 4724401"/>
              <a:gd name="connsiteY551" fmla="*/ 1980766 h 6858000"/>
              <a:gd name="connsiteX552" fmla="*/ 116765 w 4724401"/>
              <a:gd name="connsiteY552" fmla="*/ 1911033 h 6858000"/>
              <a:gd name="connsiteX553" fmla="*/ 16405 w 4724401"/>
              <a:gd name="connsiteY553" fmla="*/ 1803412 h 6858000"/>
              <a:gd name="connsiteX554" fmla="*/ 0 w 4724401"/>
              <a:gd name="connsiteY554" fmla="*/ 1784777 h 6858000"/>
              <a:gd name="connsiteX555" fmla="*/ 0 w 4724401"/>
              <a:gd name="connsiteY555" fmla="*/ 1740082 h 6858000"/>
              <a:gd name="connsiteX556" fmla="*/ 39394 w 4724401"/>
              <a:gd name="connsiteY556" fmla="*/ 1784856 h 6858000"/>
              <a:gd name="connsiteX557" fmla="*/ 135813 w 4724401"/>
              <a:gd name="connsiteY557" fmla="*/ 1888838 h 6858000"/>
              <a:gd name="connsiteX558" fmla="*/ 242575 w 4724401"/>
              <a:gd name="connsiteY558" fmla="*/ 1958841 h 6858000"/>
              <a:gd name="connsiteX559" fmla="*/ 82197 w 4724401"/>
              <a:gd name="connsiteY559" fmla="*/ 1754826 h 6858000"/>
              <a:gd name="connsiteX560" fmla="*/ 0 w 4724401"/>
              <a:gd name="connsiteY560" fmla="*/ 1679650 h 6858000"/>
              <a:gd name="connsiteX561" fmla="*/ 0 w 4724401"/>
              <a:gd name="connsiteY561" fmla="*/ 1602463 h 6858000"/>
              <a:gd name="connsiteX562" fmla="*/ 84689 w 4724401"/>
              <a:gd name="connsiteY562" fmla="*/ 1677442 h 6858000"/>
              <a:gd name="connsiteX563" fmla="*/ 298437 w 4724401"/>
              <a:gd name="connsiteY563" fmla="*/ 1968019 h 6858000"/>
              <a:gd name="connsiteX564" fmla="*/ 227269 w 4724401"/>
              <a:gd name="connsiteY564" fmla="*/ 1114064 h 6858000"/>
              <a:gd name="connsiteX565" fmla="*/ 248003 w 4724401"/>
              <a:gd name="connsiteY565" fmla="*/ 1089613 h 6858000"/>
              <a:gd name="connsiteX566" fmla="*/ 427020 w 4724401"/>
              <a:gd name="connsiteY566" fmla="*/ 1619803 h 6858000"/>
              <a:gd name="connsiteX567" fmla="*/ 340345 w 4724401"/>
              <a:gd name="connsiteY567" fmla="*/ 2027739 h 6858000"/>
              <a:gd name="connsiteX568" fmla="*/ 360865 w 4724401"/>
              <a:gd name="connsiteY568" fmla="*/ 2044827 h 6858000"/>
              <a:gd name="connsiteX569" fmla="*/ 560414 w 4724401"/>
              <a:gd name="connsiteY569" fmla="*/ 2421457 h 6858000"/>
              <a:gd name="connsiteX570" fmla="*/ 1359703 w 4724401"/>
              <a:gd name="connsiteY570" fmla="*/ 2578554 h 6858000"/>
              <a:gd name="connsiteX571" fmla="*/ 1359422 w 4724401"/>
              <a:gd name="connsiteY571" fmla="*/ 2577994 h 6858000"/>
              <a:gd name="connsiteX572" fmla="*/ 828701 w 4724401"/>
              <a:gd name="connsiteY572" fmla="*/ 1839520 h 6858000"/>
              <a:gd name="connsiteX573" fmla="*/ 494427 w 4724401"/>
              <a:gd name="connsiteY573" fmla="*/ 1092333 h 6858000"/>
              <a:gd name="connsiteX574" fmla="*/ 506322 w 4724401"/>
              <a:gd name="connsiteY574" fmla="*/ 1020997 h 6858000"/>
              <a:gd name="connsiteX575" fmla="*/ 4570198 w 4724401"/>
              <a:gd name="connsiteY575" fmla="*/ 978081 h 6858000"/>
              <a:gd name="connsiteX576" fmla="*/ 4523691 w 4724401"/>
              <a:gd name="connsiteY576" fmla="*/ 1127776 h 6858000"/>
              <a:gd name="connsiteX577" fmla="*/ 4509875 w 4724401"/>
              <a:gd name="connsiteY577" fmla="*/ 1167552 h 6858000"/>
              <a:gd name="connsiteX578" fmla="*/ 4478168 w 4724401"/>
              <a:gd name="connsiteY578" fmla="*/ 1260735 h 6858000"/>
              <a:gd name="connsiteX579" fmla="*/ 4409309 w 4724401"/>
              <a:gd name="connsiteY579" fmla="*/ 1666996 h 6858000"/>
              <a:gd name="connsiteX580" fmla="*/ 4370031 w 4724401"/>
              <a:gd name="connsiteY580" fmla="*/ 1955666 h 6858000"/>
              <a:gd name="connsiteX581" fmla="*/ 4570198 w 4724401"/>
              <a:gd name="connsiteY581" fmla="*/ 978081 h 6858000"/>
              <a:gd name="connsiteX582" fmla="*/ 4557898 w 4724401"/>
              <a:gd name="connsiteY582" fmla="*/ 900011 h 6858000"/>
              <a:gd name="connsiteX583" fmla="*/ 4344840 w 4724401"/>
              <a:gd name="connsiteY583" fmla="*/ 1922038 h 6858000"/>
              <a:gd name="connsiteX584" fmla="*/ 4378710 w 4724401"/>
              <a:gd name="connsiteY584" fmla="*/ 1665516 h 6858000"/>
              <a:gd name="connsiteX585" fmla="*/ 4448798 w 4724401"/>
              <a:gd name="connsiteY585" fmla="*/ 1253024 h 6858000"/>
              <a:gd name="connsiteX586" fmla="*/ 4480315 w 4724401"/>
              <a:gd name="connsiteY586" fmla="*/ 1158454 h 6858000"/>
              <a:gd name="connsiteX587" fmla="*/ 4494133 w 4724401"/>
              <a:gd name="connsiteY587" fmla="*/ 1118676 h 6858000"/>
              <a:gd name="connsiteX588" fmla="*/ 4557898 w 4724401"/>
              <a:gd name="connsiteY588" fmla="*/ 900011 h 6858000"/>
              <a:gd name="connsiteX589" fmla="*/ 3607114 w 4724401"/>
              <a:gd name="connsiteY589" fmla="*/ 467441 h 6858000"/>
              <a:gd name="connsiteX590" fmla="*/ 3296242 w 4724401"/>
              <a:gd name="connsiteY590" fmla="*/ 807991 h 6858000"/>
              <a:gd name="connsiteX591" fmla="*/ 3174674 w 4724401"/>
              <a:gd name="connsiteY591" fmla="*/ 919759 h 6858000"/>
              <a:gd name="connsiteX592" fmla="*/ 3042978 w 4724401"/>
              <a:gd name="connsiteY592" fmla="*/ 1054894 h 6858000"/>
              <a:gd name="connsiteX593" fmla="*/ 2968914 w 4724401"/>
              <a:gd name="connsiteY593" fmla="*/ 1133756 h 6858000"/>
              <a:gd name="connsiteX594" fmla="*/ 3103823 w 4724401"/>
              <a:gd name="connsiteY594" fmla="*/ 1026814 h 6858000"/>
              <a:gd name="connsiteX595" fmla="*/ 3607114 w 4724401"/>
              <a:gd name="connsiteY595" fmla="*/ 467441 h 6858000"/>
              <a:gd name="connsiteX596" fmla="*/ 3744487 w 4724401"/>
              <a:gd name="connsiteY596" fmla="*/ 383136 h 6858000"/>
              <a:gd name="connsiteX597" fmla="*/ 3970213 w 4724401"/>
              <a:gd name="connsiteY597" fmla="*/ 995559 h 6858000"/>
              <a:gd name="connsiteX598" fmla="*/ 3744487 w 4724401"/>
              <a:gd name="connsiteY598" fmla="*/ 383136 h 6858000"/>
              <a:gd name="connsiteX599" fmla="*/ 3624562 w 4724401"/>
              <a:gd name="connsiteY599" fmla="*/ 367041 h 6858000"/>
              <a:gd name="connsiteX600" fmla="*/ 3489712 w 4724401"/>
              <a:gd name="connsiteY600" fmla="*/ 485386 h 6858000"/>
              <a:gd name="connsiteX601" fmla="*/ 3182994 w 4724401"/>
              <a:gd name="connsiteY601" fmla="*/ 828265 h 6858000"/>
              <a:gd name="connsiteX602" fmla="*/ 2892114 w 4724401"/>
              <a:gd name="connsiteY602" fmla="*/ 1172635 h 6858000"/>
              <a:gd name="connsiteX603" fmla="*/ 3021459 w 4724401"/>
              <a:gd name="connsiteY603" fmla="*/ 1035385 h 6858000"/>
              <a:gd name="connsiteX604" fmla="*/ 3153873 w 4724401"/>
              <a:gd name="connsiteY604" fmla="*/ 898971 h 6858000"/>
              <a:gd name="connsiteX605" fmla="*/ 3276511 w 4724401"/>
              <a:gd name="connsiteY605" fmla="*/ 786423 h 6858000"/>
              <a:gd name="connsiteX606" fmla="*/ 3584154 w 4724401"/>
              <a:gd name="connsiteY606" fmla="*/ 448218 h 6858000"/>
              <a:gd name="connsiteX607" fmla="*/ 3624562 w 4724401"/>
              <a:gd name="connsiteY607" fmla="*/ 367041 h 6858000"/>
              <a:gd name="connsiteX608" fmla="*/ 3766672 w 4724401"/>
              <a:gd name="connsiteY608" fmla="*/ 359429 h 6858000"/>
              <a:gd name="connsiteX609" fmla="*/ 3996338 w 4724401"/>
              <a:gd name="connsiteY609" fmla="*/ 968237 h 6858000"/>
              <a:gd name="connsiteX610" fmla="*/ 3766672 w 4724401"/>
              <a:gd name="connsiteY610" fmla="*/ 359429 h 6858000"/>
              <a:gd name="connsiteX611" fmla="*/ 3882765 w 4724401"/>
              <a:gd name="connsiteY611" fmla="*/ 0 h 6858000"/>
              <a:gd name="connsiteX612" fmla="*/ 3995099 w 4724401"/>
              <a:gd name="connsiteY612" fmla="*/ 0 h 6858000"/>
              <a:gd name="connsiteX613" fmla="*/ 4163818 w 4724401"/>
              <a:gd name="connsiteY613" fmla="*/ 234104 h 6858000"/>
              <a:gd name="connsiteX614" fmla="*/ 4172099 w 4724401"/>
              <a:gd name="connsiteY614" fmla="*/ 234207 h 6858000"/>
              <a:gd name="connsiteX615" fmla="*/ 4628589 w 4724401"/>
              <a:gd name="connsiteY615" fmla="*/ 289746 h 6858000"/>
              <a:gd name="connsiteX616" fmla="*/ 4724401 w 4724401"/>
              <a:gd name="connsiteY616" fmla="*/ 281632 h 6858000"/>
              <a:gd name="connsiteX617" fmla="*/ 4724401 w 4724401"/>
              <a:gd name="connsiteY617" fmla="*/ 330664 h 6858000"/>
              <a:gd name="connsiteX618" fmla="*/ 4657975 w 4724401"/>
              <a:gd name="connsiteY618" fmla="*/ 338772 h 6858000"/>
              <a:gd name="connsiteX619" fmla="*/ 4227047 w 4724401"/>
              <a:gd name="connsiteY619" fmla="*/ 313415 h 6858000"/>
              <a:gd name="connsiteX620" fmla="*/ 4346041 w 4724401"/>
              <a:gd name="connsiteY620" fmla="*/ 456086 h 6858000"/>
              <a:gd name="connsiteX621" fmla="*/ 4599604 w 4724401"/>
              <a:gd name="connsiteY621" fmla="*/ 723178 h 6858000"/>
              <a:gd name="connsiteX622" fmla="*/ 4724401 w 4724401"/>
              <a:gd name="connsiteY622" fmla="*/ 833497 h 6858000"/>
              <a:gd name="connsiteX623" fmla="*/ 4724401 w 4724401"/>
              <a:gd name="connsiteY623" fmla="*/ 950118 h 6858000"/>
              <a:gd name="connsiteX624" fmla="*/ 4655015 w 4724401"/>
              <a:gd name="connsiteY624" fmla="*/ 891426 h 6858000"/>
              <a:gd name="connsiteX625" fmla="*/ 4348002 w 4724401"/>
              <a:gd name="connsiteY625" fmla="*/ 2205895 h 6858000"/>
              <a:gd name="connsiteX626" fmla="*/ 4262250 w 4724401"/>
              <a:gd name="connsiteY626" fmla="*/ 2219972 h 6858000"/>
              <a:gd name="connsiteX627" fmla="*/ 4550611 w 4724401"/>
              <a:gd name="connsiteY627" fmla="*/ 817540 h 6858000"/>
              <a:gd name="connsiteX628" fmla="*/ 4564418 w 4724401"/>
              <a:gd name="connsiteY628" fmla="*/ 808293 h 6858000"/>
              <a:gd name="connsiteX629" fmla="*/ 4266388 w 4724401"/>
              <a:gd name="connsiteY629" fmla="*/ 500083 h 6858000"/>
              <a:gd name="connsiteX630" fmla="*/ 4032842 w 4724401"/>
              <a:gd name="connsiteY630" fmla="*/ 211809 h 6858000"/>
              <a:gd name="connsiteX631" fmla="*/ 3721337 w 4724401"/>
              <a:gd name="connsiteY631" fmla="*/ 0 h 6858000"/>
              <a:gd name="connsiteX632" fmla="*/ 3797544 w 4724401"/>
              <a:gd name="connsiteY632" fmla="*/ 0 h 6858000"/>
              <a:gd name="connsiteX633" fmla="*/ 3775734 w 4724401"/>
              <a:gd name="connsiteY633" fmla="*/ 95131 h 6858000"/>
              <a:gd name="connsiteX634" fmla="*/ 3724807 w 4724401"/>
              <a:gd name="connsiteY634" fmla="*/ 272257 h 6858000"/>
              <a:gd name="connsiteX635" fmla="*/ 3726844 w 4724401"/>
              <a:gd name="connsiteY635" fmla="*/ 282988 h 6858000"/>
              <a:gd name="connsiteX636" fmla="*/ 3742664 w 4724401"/>
              <a:gd name="connsiteY636" fmla="*/ 279918 h 6858000"/>
              <a:gd name="connsiteX637" fmla="*/ 4103910 w 4724401"/>
              <a:gd name="connsiteY637" fmla="*/ 1161917 h 6858000"/>
              <a:gd name="connsiteX638" fmla="*/ 4020269 w 4724401"/>
              <a:gd name="connsiteY638" fmla="*/ 1200406 h 6858000"/>
              <a:gd name="connsiteX639" fmla="*/ 3674882 w 4724401"/>
              <a:gd name="connsiteY639" fmla="*/ 488524 h 6858000"/>
              <a:gd name="connsiteX640" fmla="*/ 3132682 w 4724401"/>
              <a:gd name="connsiteY640" fmla="*/ 1072284 h 6858000"/>
              <a:gd name="connsiteX641" fmla="*/ 2716346 w 4724401"/>
              <a:gd name="connsiteY641" fmla="*/ 1276376 h 6858000"/>
              <a:gd name="connsiteX642" fmla="*/ 2716772 w 4724401"/>
              <a:gd name="connsiteY642" fmla="*/ 1255462 h 6858000"/>
              <a:gd name="connsiteX643" fmla="*/ 3471096 w 4724401"/>
              <a:gd name="connsiteY643" fmla="*/ 437072 h 6858000"/>
              <a:gd name="connsiteX644" fmla="*/ 3639057 w 4724401"/>
              <a:gd name="connsiteY644" fmla="*/ 286334 h 6858000"/>
              <a:gd name="connsiteX645" fmla="*/ 3640309 w 4724401"/>
              <a:gd name="connsiteY645" fmla="*/ 284664 h 6858000"/>
              <a:gd name="connsiteX646" fmla="*/ 3646022 w 4724401"/>
              <a:gd name="connsiteY646" fmla="*/ 276711 h 6858000"/>
              <a:gd name="connsiteX647" fmla="*/ 3707943 w 4724401"/>
              <a:gd name="connsiteY647" fmla="*/ 65958 h 6858000"/>
              <a:gd name="connsiteX648" fmla="*/ 2867960 w 4724401"/>
              <a:gd name="connsiteY648" fmla="*/ 0 h 6858000"/>
              <a:gd name="connsiteX649" fmla="*/ 2926351 w 4724401"/>
              <a:gd name="connsiteY649" fmla="*/ 0 h 6858000"/>
              <a:gd name="connsiteX650" fmla="*/ 2902823 w 4724401"/>
              <a:gd name="connsiteY650" fmla="*/ 262929 h 6858000"/>
              <a:gd name="connsiteX651" fmla="*/ 2940663 w 4724401"/>
              <a:gd name="connsiteY651" fmla="*/ 140884 h 6858000"/>
              <a:gd name="connsiteX652" fmla="*/ 2947039 w 4724401"/>
              <a:gd name="connsiteY652" fmla="*/ 122524 h 6858000"/>
              <a:gd name="connsiteX653" fmla="*/ 2984316 w 4724401"/>
              <a:gd name="connsiteY653" fmla="*/ 0 h 6858000"/>
              <a:gd name="connsiteX654" fmla="*/ 3016114 w 4724401"/>
              <a:gd name="connsiteY654" fmla="*/ 0 h 6858000"/>
              <a:gd name="connsiteX655" fmla="*/ 2979949 w 4724401"/>
              <a:gd name="connsiteY655" fmla="*/ 119274 h 6858000"/>
              <a:gd name="connsiteX656" fmla="*/ 3023879 w 4724401"/>
              <a:gd name="connsiteY656" fmla="*/ 0 h 6858000"/>
              <a:gd name="connsiteX657" fmla="*/ 3105400 w 4724401"/>
              <a:gd name="connsiteY657" fmla="*/ 0 h 6858000"/>
              <a:gd name="connsiteX658" fmla="*/ 3094669 w 4724401"/>
              <a:gd name="connsiteY658" fmla="*/ 30308 h 6858000"/>
              <a:gd name="connsiteX659" fmla="*/ 2901945 w 4724401"/>
              <a:gd name="connsiteY659" fmla="*/ 466538 h 6858000"/>
              <a:gd name="connsiteX660" fmla="*/ 2815209 w 4724401"/>
              <a:gd name="connsiteY660" fmla="*/ 497361 h 6858000"/>
              <a:gd name="connsiteX661" fmla="*/ 2844845 w 4724401"/>
              <a:gd name="connsiteY661" fmla="*/ 127638 h 6858000"/>
              <a:gd name="connsiteX662" fmla="*/ 1057230 w 4724401"/>
              <a:gd name="connsiteY662" fmla="*/ 0 h 6858000"/>
              <a:gd name="connsiteX663" fmla="*/ 1111003 w 4724401"/>
              <a:gd name="connsiteY663" fmla="*/ 0 h 6858000"/>
              <a:gd name="connsiteX664" fmla="*/ 1125553 w 4724401"/>
              <a:gd name="connsiteY664" fmla="*/ 52588 h 6858000"/>
              <a:gd name="connsiteX665" fmla="*/ 1304276 w 4724401"/>
              <a:gd name="connsiteY665" fmla="*/ 476275 h 6858000"/>
              <a:gd name="connsiteX666" fmla="*/ 1492066 w 4724401"/>
              <a:gd name="connsiteY666" fmla="*/ 886333 h 6858000"/>
              <a:gd name="connsiteX667" fmla="*/ 1423698 w 4724401"/>
              <a:gd name="connsiteY667" fmla="*/ 710817 h 6858000"/>
              <a:gd name="connsiteX668" fmla="*/ 1357609 w 4724401"/>
              <a:gd name="connsiteY668" fmla="*/ 532892 h 6858000"/>
              <a:gd name="connsiteX669" fmla="*/ 1309550 w 4724401"/>
              <a:gd name="connsiteY669" fmla="*/ 374031 h 6858000"/>
              <a:gd name="connsiteX670" fmla="*/ 1193673 w 4724401"/>
              <a:gd name="connsiteY670" fmla="*/ 49533 h 6858000"/>
              <a:gd name="connsiteX671" fmla="*/ 1164391 w 4724401"/>
              <a:gd name="connsiteY671" fmla="*/ 0 h 6858000"/>
              <a:gd name="connsiteX672" fmla="*/ 1200666 w 4724401"/>
              <a:gd name="connsiteY672" fmla="*/ 0 h 6858000"/>
              <a:gd name="connsiteX673" fmla="*/ 1223408 w 4724401"/>
              <a:gd name="connsiteY673" fmla="*/ 38996 h 6858000"/>
              <a:gd name="connsiteX674" fmla="*/ 1339635 w 4724401"/>
              <a:gd name="connsiteY674" fmla="*/ 365517 h 6858000"/>
              <a:gd name="connsiteX675" fmla="*/ 1387469 w 4724401"/>
              <a:gd name="connsiteY675" fmla="*/ 523079 h 6858000"/>
              <a:gd name="connsiteX676" fmla="*/ 1452685 w 4724401"/>
              <a:gd name="connsiteY676" fmla="*/ 699806 h 6858000"/>
              <a:gd name="connsiteX677" fmla="*/ 1492092 w 4724401"/>
              <a:gd name="connsiteY677" fmla="*/ 800424 h 6858000"/>
              <a:gd name="connsiteX678" fmla="*/ 1455302 w 4724401"/>
              <a:gd name="connsiteY678" fmla="*/ 632913 h 6858000"/>
              <a:gd name="connsiteX679" fmla="*/ 1222336 w 4724401"/>
              <a:gd name="connsiteY679" fmla="*/ 9480 h 6858000"/>
              <a:gd name="connsiteX680" fmla="*/ 1214634 w 4724401"/>
              <a:gd name="connsiteY680" fmla="*/ 0 h 6858000"/>
              <a:gd name="connsiteX681" fmla="*/ 1289827 w 4724401"/>
              <a:gd name="connsiteY681" fmla="*/ 0 h 6858000"/>
              <a:gd name="connsiteX682" fmla="*/ 1321076 w 4724401"/>
              <a:gd name="connsiteY682" fmla="*/ 59722 h 6858000"/>
              <a:gd name="connsiteX683" fmla="*/ 1512579 w 4724401"/>
              <a:gd name="connsiteY683" fmla="*/ 626441 h 6858000"/>
              <a:gd name="connsiteX684" fmla="*/ 1506076 w 4724401"/>
              <a:gd name="connsiteY684" fmla="*/ 1089289 h 6858000"/>
              <a:gd name="connsiteX685" fmla="*/ 1486346 w 4724401"/>
              <a:gd name="connsiteY685" fmla="*/ 1079919 h 6858000"/>
              <a:gd name="connsiteX686" fmla="*/ 1070511 w 4724401"/>
              <a:gd name="connsiteY686" fmla="*/ 48609 h 6858000"/>
              <a:gd name="connsiteX687" fmla="*/ 43151 w 4724401"/>
              <a:gd name="connsiteY687" fmla="*/ 0 h 6858000"/>
              <a:gd name="connsiteX688" fmla="*/ 95283 w 4724401"/>
              <a:gd name="connsiteY688" fmla="*/ 0 h 6858000"/>
              <a:gd name="connsiteX689" fmla="*/ 300708 w 4724401"/>
              <a:gd name="connsiteY689" fmla="*/ 154571 h 6858000"/>
              <a:gd name="connsiteX690" fmla="*/ 530414 w 4724401"/>
              <a:gd name="connsiteY690" fmla="*/ 354673 h 6858000"/>
              <a:gd name="connsiteX691" fmla="*/ 333785 w 4724401"/>
              <a:gd name="connsiteY691" fmla="*/ 161564 h 6858000"/>
              <a:gd name="connsiteX692" fmla="*/ 147005 w 4724401"/>
              <a:gd name="connsiteY692" fmla="*/ 0 h 6858000"/>
              <a:gd name="connsiteX693" fmla="*/ 272509 w 4724401"/>
              <a:gd name="connsiteY693" fmla="*/ 0 h 6858000"/>
              <a:gd name="connsiteX694" fmla="*/ 326276 w 4724401"/>
              <a:gd name="connsiteY694" fmla="*/ 45847 h 6858000"/>
              <a:gd name="connsiteX695" fmla="*/ 823759 w 4724401"/>
              <a:gd name="connsiteY695" fmla="*/ 574145 h 6858000"/>
              <a:gd name="connsiteX696" fmla="*/ 811254 w 4724401"/>
              <a:gd name="connsiteY696" fmla="*/ 665546 h 6858000"/>
              <a:gd name="connsiteX697" fmla="*/ 154042 w 4724401"/>
              <a:gd name="connsiteY697" fmla="*/ 261522 h 6858000"/>
              <a:gd name="connsiteX698" fmla="*/ 13550 w 4724401"/>
              <a:gd name="connsiteY698" fmla="*/ 158423 h 6858000"/>
              <a:gd name="connsiteX699" fmla="*/ 0 w 4724401"/>
              <a:gd name="connsiteY699" fmla="*/ 146618 h 6858000"/>
              <a:gd name="connsiteX700" fmla="*/ 0 w 4724401"/>
              <a:gd name="connsiteY700" fmla="*/ 59161 h 6858000"/>
              <a:gd name="connsiteX701" fmla="*/ 45427 w 4724401"/>
              <a:gd name="connsiteY701" fmla="*/ 101078 h 6858000"/>
              <a:gd name="connsiteX702" fmla="*/ 630103 w 4724401"/>
              <a:gd name="connsiteY702" fmla="*/ 485885 h 6858000"/>
              <a:gd name="connsiteX703" fmla="*/ 532040 w 4724401"/>
              <a:gd name="connsiteY703" fmla="*/ 399359 h 6858000"/>
              <a:gd name="connsiteX704" fmla="*/ 517618 w 4724401"/>
              <a:gd name="connsiteY704" fmla="*/ 385726 h 6858000"/>
              <a:gd name="connsiteX705" fmla="*/ 285074 w 4724401"/>
              <a:gd name="connsiteY705" fmla="*/ 18275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Lst>
            <a:rect l="l" t="t" r="r" b="b"/>
            <a:pathLst>
              <a:path w="4724401" h="6858000">
                <a:moveTo>
                  <a:pt x="369702" y="6712169"/>
                </a:moveTo>
                <a:lnTo>
                  <a:pt x="366575" y="6715556"/>
                </a:lnTo>
                <a:cubicBezTo>
                  <a:pt x="367954" y="6715031"/>
                  <a:pt x="369326" y="6714512"/>
                  <a:pt x="371637" y="6713954"/>
                </a:cubicBez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4724401" y="6289099"/>
                </a:moveTo>
                <a:lnTo>
                  <a:pt x="4724401" y="6407899"/>
                </a:lnTo>
                <a:lnTo>
                  <a:pt x="4689678" y="6440241"/>
                </a:ln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593999" y="6408904"/>
                  <a:pt x="4626518" y="6376648"/>
                  <a:pt x="4660205" y="6345369"/>
                </a:cubicBezTo>
                <a:close/>
                <a:moveTo>
                  <a:pt x="4724401" y="6198577"/>
                </a:moveTo>
                <a:lnTo>
                  <a:pt x="4724401" y="6238480"/>
                </a:lnTo>
                <a:lnTo>
                  <a:pt x="4689789" y="6268382"/>
                </a:ln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lose/>
                <a:moveTo>
                  <a:pt x="4724401" y="5924240"/>
                </a:moveTo>
                <a:lnTo>
                  <a:pt x="4724401" y="6044002"/>
                </a:lnTo>
                <a:lnTo>
                  <a:pt x="4695216" y="6071545"/>
                </a:lnTo>
                <a:cubicBezTo>
                  <a:pt x="4548599" y="6220767"/>
                  <a:pt x="4426366" y="6399245"/>
                  <a:pt x="4317146" y="6587716"/>
                </a:cubicBezTo>
                <a:lnTo>
                  <a:pt x="4171627" y="6858000"/>
                </a:lnTo>
                <a:lnTo>
                  <a:pt x="4081585" y="6858000"/>
                </a:lnTo>
                <a:lnTo>
                  <a:pt x="4238603" y="6559341"/>
                </a:lnTo>
                <a:cubicBezTo>
                  <a:pt x="4349147" y="6364728"/>
                  <a:pt x="4472301" y="6179172"/>
                  <a:pt x="4620848" y="6021419"/>
                </a:cubicBez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2650666" y="5530686"/>
                </a:moveTo>
                <a:cubicBezTo>
                  <a:pt x="2650695" y="5531619"/>
                  <a:pt x="2650695" y="5531619"/>
                  <a:pt x="2650249" y="5532101"/>
                </a:cubicBezTo>
                <a:cubicBezTo>
                  <a:pt x="2594633" y="5864991"/>
                  <a:pt x="2624834" y="6212617"/>
                  <a:pt x="2663808" y="6535215"/>
                </a:cubicBezTo>
                <a:lnTo>
                  <a:pt x="2665418" y="6132756"/>
                </a:lnTo>
                <a:cubicBezTo>
                  <a:pt x="2666315" y="5945493"/>
                  <a:pt x="2661038" y="5743579"/>
                  <a:pt x="2650666" y="5530686"/>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cubicBezTo>
                  <a:pt x="1766288" y="5450544"/>
                  <a:pt x="1795121" y="5449390"/>
                  <a:pt x="1824397" y="5447757"/>
                </a:cubicBezTo>
                <a:cubicBezTo>
                  <a:pt x="1905266" y="5443590"/>
                  <a:pt x="1987993" y="5439352"/>
                  <a:pt x="2070059" y="5441660"/>
                </a:cubicBezTo>
                <a:cubicBezTo>
                  <a:pt x="1883310" y="5383634"/>
                  <a:pt x="1669251" y="5365013"/>
                  <a:pt x="1456157" y="5371404"/>
                </a:cubicBezTo>
                <a:close/>
                <a:moveTo>
                  <a:pt x="4724401" y="5202141"/>
                </a:moveTo>
                <a:lnTo>
                  <a:pt x="4724401" y="5319690"/>
                </a:lnTo>
                <a:lnTo>
                  <a:pt x="4690088" y="5349711"/>
                </a:lnTo>
                <a:cubicBezTo>
                  <a:pt x="4608685" y="5427949"/>
                  <a:pt x="4537495" y="5522778"/>
                  <a:pt x="4463413" y="5615162"/>
                </a:cubicBezTo>
                <a:cubicBezTo>
                  <a:pt x="4428815" y="5658459"/>
                  <a:pt x="4393697" y="5700384"/>
                  <a:pt x="4358134" y="5742791"/>
                </a:cubicBezTo>
                <a:cubicBezTo>
                  <a:pt x="4364015" y="5738366"/>
                  <a:pt x="4369890" y="5733933"/>
                  <a:pt x="4376219" y="5729027"/>
                </a:cubicBezTo>
                <a:cubicBezTo>
                  <a:pt x="4445817" y="5675939"/>
                  <a:pt x="4517680" y="5621374"/>
                  <a:pt x="4582340" y="5561037"/>
                </a:cubicBezTo>
                <a:cubicBezTo>
                  <a:pt x="4621394" y="5524545"/>
                  <a:pt x="4658482" y="5485345"/>
                  <a:pt x="4694684" y="5447098"/>
                </a:cubicBezTo>
                <a:lnTo>
                  <a:pt x="4724401" y="5415874"/>
                </a:lnTo>
                <a:lnTo>
                  <a:pt x="4724401" y="5461678"/>
                </a:lnTo>
                <a:lnTo>
                  <a:pt x="4718341" y="5468043"/>
                </a:lnTo>
                <a:cubicBezTo>
                  <a:pt x="4681696" y="5506771"/>
                  <a:pt x="4644162" y="5546455"/>
                  <a:pt x="4604655" y="5583434"/>
                </a:cubicBezTo>
                <a:cubicBezTo>
                  <a:pt x="4591636" y="5595592"/>
                  <a:pt x="4578581" y="5606832"/>
                  <a:pt x="4565074" y="5618550"/>
                </a:cubicBezTo>
                <a:cubicBezTo>
                  <a:pt x="4601957" y="5591693"/>
                  <a:pt x="4641858" y="5563143"/>
                  <a:pt x="4682209" y="5532923"/>
                </a:cubicBezTo>
                <a:lnTo>
                  <a:pt x="4724401" y="5499248"/>
                </a:lnTo>
                <a:lnTo>
                  <a:pt x="4724401" y="5608295"/>
                </a:lnTo>
                <a:lnTo>
                  <a:pt x="4713577" y="5616803"/>
                </a:ln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616120" y="5290612"/>
                  <a:pt x="4648400" y="5259282"/>
                  <a:pt x="4682005" y="5231398"/>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cubicBezTo>
                  <a:pt x="2826662" y="5016937"/>
                  <a:pt x="2852553" y="5023818"/>
                  <a:pt x="2879408" y="5031590"/>
                </a:cubicBez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3174829" y="3620110"/>
                </a:moveTo>
                <a:cubicBezTo>
                  <a:pt x="3177710" y="3619202"/>
                  <a:pt x="3182308" y="3620648"/>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195984" y="4765295"/>
                  <a:pt x="4406452" y="4726316"/>
                  <a:pt x="4618309" y="4699202"/>
                </a:cubicBezTo>
                <a:lnTo>
                  <a:pt x="4724401" y="4687606"/>
                </a:lnTo>
                <a:lnTo>
                  <a:pt x="4724401" y="4773345"/>
                </a:lnTo>
                <a:lnTo>
                  <a:pt x="4671155" y="4778608"/>
                </a:lnTo>
                <a:cubicBezTo>
                  <a:pt x="4474613" y="4803290"/>
                  <a:pt x="4279364" y="4838457"/>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cubicBezTo>
                  <a:pt x="2766432" y="5397515"/>
                  <a:pt x="2740950" y="5412509"/>
                  <a:pt x="2714982" y="5427051"/>
                </a:cubicBez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lnTo>
                  <a:pt x="1794914" y="6858000"/>
                </a:ln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lnTo>
                  <a:pt x="1203671" y="6858000"/>
                </a:lnTo>
                <a:lnTo>
                  <a:pt x="1143180" y="6858000"/>
                </a:lnTo>
                <a:lnTo>
                  <a:pt x="1142176" y="6766045"/>
                </a:ln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2991" y="3646754"/>
                  <a:pt x="3166185" y="3622836"/>
                  <a:pt x="3174829" y="3620110"/>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24401" y="4275524"/>
                </a:lnTo>
                <a:lnTo>
                  <a:pt x="4724401" y="4519331"/>
                </a:lnTo>
                <a:lnTo>
                  <a:pt x="4695727" y="4489837"/>
                </a:lnTo>
                <a:cubicBezTo>
                  <a:pt x="4513213" y="4341718"/>
                  <a:pt x="4213060" y="4286653"/>
                  <a:pt x="4036318" y="4147013"/>
                </a:cubicBezTo>
                <a:cubicBezTo>
                  <a:pt x="3810777" y="3969273"/>
                  <a:pt x="3654591" y="3720297"/>
                  <a:pt x="3432098" y="3537312"/>
                </a:cubicBezTo>
                <a:cubicBezTo>
                  <a:pt x="3408505" y="3517876"/>
                  <a:pt x="3395188" y="3461306"/>
                  <a:pt x="3429186" y="3458784"/>
                </a:cubicBezTo>
                <a:close/>
                <a:moveTo>
                  <a:pt x="4287835" y="3252276"/>
                </a:moveTo>
                <a:cubicBezTo>
                  <a:pt x="4291252" y="3250181"/>
                  <a:pt x="4296821" y="3251122"/>
                  <a:pt x="4305321" y="3256953"/>
                </a:cubicBezTo>
                <a:cubicBezTo>
                  <a:pt x="4417921" y="3335817"/>
                  <a:pt x="4526830" y="3418438"/>
                  <a:pt x="4633631" y="3503706"/>
                </a:cubicBezTo>
                <a:lnTo>
                  <a:pt x="4724401" y="3579225"/>
                </a:lnTo>
                <a:lnTo>
                  <a:pt x="4724401" y="3637622"/>
                </a:lnTo>
                <a:lnTo>
                  <a:pt x="4594837" y="3532274"/>
                </a:ln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09378" y="3558235"/>
                  <a:pt x="4660155" y="3608017"/>
                  <a:pt x="4709959" y="3658245"/>
                </a:cubicBezTo>
                <a:lnTo>
                  <a:pt x="4724401" y="3673072"/>
                </a:lnTo>
                <a:lnTo>
                  <a:pt x="4724401" y="3718516"/>
                </a:lnTo>
                <a:lnTo>
                  <a:pt x="4642986" y="3635718"/>
                </a:lnTo>
                <a:cubicBezTo>
                  <a:pt x="4577419" y="3571274"/>
                  <a:pt x="4510044" y="3508184"/>
                  <a:pt x="4440129" y="3448571"/>
                </a:cubicBezTo>
                <a:cubicBezTo>
                  <a:pt x="4477976" y="3543407"/>
                  <a:pt x="4595539" y="3666345"/>
                  <a:pt x="4700658" y="3767518"/>
                </a:cubicBezTo>
                <a:lnTo>
                  <a:pt x="4724401" y="3790032"/>
                </a:lnTo>
                <a:lnTo>
                  <a:pt x="4724401" y="3871856"/>
                </a:lnTo>
                <a:lnTo>
                  <a:pt x="4649232" y="3785028"/>
                </a:lnTo>
                <a:cubicBezTo>
                  <a:pt x="4512119" y="3616669"/>
                  <a:pt x="4392441" y="3442504"/>
                  <a:pt x="4294126" y="3303048"/>
                </a:cubicBezTo>
                <a:cubicBezTo>
                  <a:pt x="4286701" y="3292165"/>
                  <a:pt x="4277584" y="3258559"/>
                  <a:pt x="4287835" y="3252276"/>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3882765" y="0"/>
                </a:moveTo>
                <a:lnTo>
                  <a:pt x="3995099" y="0"/>
                </a:lnTo>
                <a:lnTo>
                  <a:pt x="4163818" y="234104"/>
                </a:lnTo>
                <a:cubicBezTo>
                  <a:pt x="4167056" y="234046"/>
                  <a:pt x="4169933" y="233486"/>
                  <a:pt x="4172099" y="234207"/>
                </a:cubicBezTo>
                <a:cubicBezTo>
                  <a:pt x="4320772" y="276387"/>
                  <a:pt x="4473568" y="294979"/>
                  <a:pt x="4628589" y="289746"/>
                </a:cubicBezTo>
                <a:lnTo>
                  <a:pt x="4724401" y="281632"/>
                </a:lnTo>
                <a:lnTo>
                  <a:pt x="4724401" y="330664"/>
                </a:lnTo>
                <a:lnTo>
                  <a:pt x="4657975" y="338772"/>
                </a:lnTo>
                <a:cubicBezTo>
                  <a:pt x="4512264" y="350060"/>
                  <a:pt x="4368090" y="341672"/>
                  <a:pt x="4227047" y="313415"/>
                </a:cubicBezTo>
                <a:cubicBezTo>
                  <a:pt x="4265992" y="361495"/>
                  <a:pt x="4305481" y="409180"/>
                  <a:pt x="4346041" y="456086"/>
                </a:cubicBezTo>
                <a:cubicBezTo>
                  <a:pt x="4427343" y="550152"/>
                  <a:pt x="4511990" y="638932"/>
                  <a:pt x="4599604" y="723178"/>
                </a:cubicBezTo>
                <a:lnTo>
                  <a:pt x="4724401" y="833497"/>
                </a:lnTo>
                <a:lnTo>
                  <a:pt x="4724401" y="950118"/>
                </a:lnTo>
                <a:lnTo>
                  <a:pt x="4655015" y="891426"/>
                </a:ln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31" name="Rectangle 30">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7" y="990600"/>
            <a:ext cx="6096003" cy="4876800"/>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extBox 1">
            <a:extLst>
              <a:ext uri="{FF2B5EF4-FFF2-40B4-BE49-F238E27FC236}">
                <a16:creationId xmlns:a16="http://schemas.microsoft.com/office/drawing/2014/main" id="{6EBF0A63-C4AB-EC28-C1EA-B2B462312A19}"/>
              </a:ext>
            </a:extLst>
          </p:cNvPr>
          <p:cNvSpPr txBox="1"/>
          <p:nvPr/>
        </p:nvSpPr>
        <p:spPr>
          <a:xfrm>
            <a:off x="6781798" y="1676400"/>
            <a:ext cx="4953000" cy="121615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400" b="1">
                <a:latin typeface="+mj-lt"/>
                <a:ea typeface="+mj-ea"/>
                <a:cs typeface="+mj-cs"/>
              </a:rPr>
              <a:t>Smart Pathways: Building an Obstacle-Avoiding Car</a:t>
            </a:r>
          </a:p>
        </p:txBody>
      </p:sp>
      <p:sp>
        <p:nvSpPr>
          <p:cNvPr id="3" name="TextBox 2">
            <a:extLst>
              <a:ext uri="{FF2B5EF4-FFF2-40B4-BE49-F238E27FC236}">
                <a16:creationId xmlns:a16="http://schemas.microsoft.com/office/drawing/2014/main" id="{C7BD6914-1242-F34C-F00A-878E0121FDB2}"/>
              </a:ext>
            </a:extLst>
          </p:cNvPr>
          <p:cNvSpPr txBox="1"/>
          <p:nvPr/>
        </p:nvSpPr>
        <p:spPr>
          <a:xfrm>
            <a:off x="6781798" y="3429000"/>
            <a:ext cx="4953000" cy="175259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b="1">
                <a:solidFill>
                  <a:schemeClr val="tx1">
                    <a:alpha val="55000"/>
                  </a:schemeClr>
                </a:solidFill>
              </a:rPr>
              <a:t>A Journey into Autonomous Navigation Using Arduino, Ultrasonic Sensors, and Real-Time Obstacle Avoidance</a:t>
            </a:r>
            <a:endParaRPr lang="en-US">
              <a:solidFill>
                <a:schemeClr val="tx1">
                  <a:alpha val="55000"/>
                </a:schemeClr>
              </a:solidFill>
            </a:endParaRPr>
          </a:p>
        </p:txBody>
      </p:sp>
      <p:sp useBgFill="1">
        <p:nvSpPr>
          <p:cNvPr id="33" name="Rectangle 32">
            <a:extLst>
              <a:ext uri="{FF2B5EF4-FFF2-40B4-BE49-F238E27FC236}">
                <a16:creationId xmlns:a16="http://schemas.microsoft.com/office/drawing/2014/main" id="{A17BF396-6023-48D8-9C0C-893820872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197" y="457199"/>
            <a:ext cx="5638800" cy="5943599"/>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descr="A blue electronic board with wires and wires&#10;&#10;Description automatically generated">
            <a:extLst>
              <a:ext uri="{FF2B5EF4-FFF2-40B4-BE49-F238E27FC236}">
                <a16:creationId xmlns:a16="http://schemas.microsoft.com/office/drawing/2014/main" id="{59857344-5D50-ACA5-C42D-4603FF24957B}"/>
              </a:ext>
            </a:extLst>
          </p:cNvPr>
          <p:cNvPicPr>
            <a:picLocks noChangeAspect="1"/>
          </p:cNvPicPr>
          <p:nvPr/>
        </p:nvPicPr>
        <p:blipFill>
          <a:blip r:embed="rId2">
            <a:extLst>
              <a:ext uri="{28A0092B-C50C-407E-A947-70E740481C1C}">
                <a14:useLocalDpi xmlns:a14="http://schemas.microsoft.com/office/drawing/2010/main" val="0"/>
              </a:ext>
            </a:extLst>
          </a:blip>
          <a:srcRect l="1352" r="1773"/>
          <a:stretch/>
        </p:blipFill>
        <p:spPr>
          <a:xfrm>
            <a:off x="914399" y="990597"/>
            <a:ext cx="4724400" cy="4876799"/>
          </a:xfrm>
          <a:prstGeom prst="rect">
            <a:avLst/>
          </a:prstGeom>
        </p:spPr>
      </p:pic>
    </p:spTree>
    <p:extLst>
      <p:ext uri="{BB962C8B-B14F-4D97-AF65-F5344CB8AC3E}">
        <p14:creationId xmlns:p14="http://schemas.microsoft.com/office/powerpoint/2010/main" val="1110243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97A7F4-9B34-A3E1-1FDA-648EE41F30D1}"/>
              </a:ext>
            </a:extLst>
          </p:cNvPr>
          <p:cNvSpPr>
            <a:spLocks noGrp="1"/>
          </p:cNvSpPr>
          <p:nvPr>
            <p:ph type="title"/>
          </p:nvPr>
        </p:nvSpPr>
        <p:spPr>
          <a:xfrm>
            <a:off x="838201" y="365125"/>
            <a:ext cx="5251316" cy="1807305"/>
          </a:xfrm>
        </p:spPr>
        <p:txBody>
          <a:bodyPr>
            <a:normAutofit/>
          </a:bodyPr>
          <a:lstStyle/>
          <a:p>
            <a:r>
              <a:rPr lang="en-US"/>
              <a:t>INTRODUCTION</a:t>
            </a:r>
          </a:p>
        </p:txBody>
      </p:sp>
      <p:sp>
        <p:nvSpPr>
          <p:cNvPr id="5" name="Rectangle 1">
            <a:extLst>
              <a:ext uri="{FF2B5EF4-FFF2-40B4-BE49-F238E27FC236}">
                <a16:creationId xmlns:a16="http://schemas.microsoft.com/office/drawing/2014/main" id="{5777AE0C-F34D-0561-F721-DB180A1F4EA8}"/>
              </a:ext>
            </a:extLst>
          </p:cNvPr>
          <p:cNvSpPr>
            <a:spLocks noGrp="1" noChangeArrowheads="1"/>
          </p:cNvSpPr>
          <p:nvPr>
            <p:ph idx="1"/>
          </p:nvPr>
        </p:nvSpPr>
        <p:spPr bwMode="auto">
          <a:xfrm>
            <a:off x="838200" y="2333297"/>
            <a:ext cx="4619621" cy="384366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lang="en-GB" sz="2000" b="0" i="0">
                <a:effectLst/>
                <a:latin typeface="Segoe UI Historic" panose="020B0502040204020203" pitchFamily="34" charset="0"/>
              </a:rPr>
              <a:t>This project focuses on creating an obstacle-avoiding car using the Arduino Uno microcontroller. Equipped with ultrasonic sensors and DC motors, the car detects obstacles in real time and adjusts its path to navigate efficiently without collisions. It showcases a cost-effective and practical approach to autonomous vehicle technology, with applications in automation, logistics, and exploration.</a:t>
            </a:r>
            <a:endParaRPr kumimoji="0" lang="en-US" altLang="en-US" sz="2000" b="0" i="0" u="none" strike="noStrike" cap="none" normalizeH="0" baseline="0">
              <a:ln>
                <a:noFill/>
              </a:ln>
              <a:effectLst/>
              <a:latin typeface="Arial" panose="020B0604020202020204" pitchFamily="34" charset="0"/>
            </a:endParaRPr>
          </a:p>
        </p:txBody>
      </p:sp>
      <p:pic>
        <p:nvPicPr>
          <p:cNvPr id="6" name="Picture 5" descr="A machine with wires and wheels&#10;&#10;Description automatically generated">
            <a:extLst>
              <a:ext uri="{FF2B5EF4-FFF2-40B4-BE49-F238E27FC236}">
                <a16:creationId xmlns:a16="http://schemas.microsoft.com/office/drawing/2014/main" id="{C3C4C2DF-7DCC-A83D-DC16-84062431FCD7}"/>
              </a:ext>
            </a:extLst>
          </p:cNvPr>
          <p:cNvPicPr>
            <a:picLocks noChangeAspect="1"/>
          </p:cNvPicPr>
          <p:nvPr/>
        </p:nvPicPr>
        <p:blipFill>
          <a:blip r:embed="rId2">
            <a:extLst>
              <a:ext uri="{28A0092B-C50C-407E-A947-70E740481C1C}">
                <a14:useLocalDpi xmlns:a14="http://schemas.microsoft.com/office/drawing/2010/main" val="0"/>
              </a:ext>
            </a:extLst>
          </a:blip>
          <a:srcRect t="5061" b="868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58762398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C0207B-2A75-A947-5082-CDEF39C5DF18}"/>
              </a:ext>
            </a:extLst>
          </p:cNvPr>
          <p:cNvSpPr>
            <a:spLocks noGrp="1"/>
          </p:cNvSpPr>
          <p:nvPr>
            <p:ph type="title"/>
          </p:nvPr>
        </p:nvSpPr>
        <p:spPr>
          <a:xfrm>
            <a:off x="630936" y="640080"/>
            <a:ext cx="4818888" cy="1481328"/>
          </a:xfrm>
        </p:spPr>
        <p:txBody>
          <a:bodyPr anchor="b">
            <a:normAutofit/>
          </a:bodyPr>
          <a:lstStyle/>
          <a:p>
            <a:r>
              <a:rPr lang="en-US" sz="5400"/>
              <a:t>OBJECTIVE</a:t>
            </a:r>
          </a:p>
        </p:txBody>
      </p:sp>
      <p:sp>
        <p:nvSpPr>
          <p:cNvPr id="3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FF46CB75-9C62-2BDA-0B97-CEB2E8AEB2B1}"/>
              </a:ext>
            </a:extLst>
          </p:cNvPr>
          <p:cNvSpPr>
            <a:spLocks noGrp="1" noChangeArrowheads="1"/>
          </p:cNvSpPr>
          <p:nvPr>
            <p:ph idx="1"/>
          </p:nvPr>
        </p:nvSpPr>
        <p:spPr bwMode="auto">
          <a:xfrm>
            <a:off x="630936" y="2660904"/>
            <a:ext cx="4818888" cy="354787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kumimoji="0" lang="en-US" altLang="en-US" sz="17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a:ln>
                  <a:noFill/>
                </a:ln>
                <a:effectLst/>
                <a:latin typeface="Arial" panose="020B0604020202020204" pitchFamily="34" charset="0"/>
              </a:rPr>
              <a:t>Design and develop an obstacle-avoiding car using Arduino Uno.</a:t>
            </a:r>
          </a:p>
          <a:p>
            <a:pPr marL="0" marR="0" lvl="0"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a:ln>
                  <a:noFill/>
                </a:ln>
                <a:effectLst/>
                <a:latin typeface="Arial" panose="020B0604020202020204" pitchFamily="34" charset="0"/>
              </a:rPr>
              <a:t>Utilize ultrasonic sensors for real-time obstacle detection.</a:t>
            </a:r>
          </a:p>
          <a:p>
            <a:pPr marL="0" marR="0" lvl="0"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a:ln>
                  <a:noFill/>
                </a:ln>
                <a:effectLst/>
                <a:latin typeface="Arial" panose="020B0604020202020204" pitchFamily="34" charset="0"/>
              </a:rPr>
              <a:t>Implement a motor control system for precise and responsive navigation.</a:t>
            </a:r>
          </a:p>
          <a:p>
            <a:pPr marL="0" marR="0" lvl="0"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a:ln>
                  <a:noFill/>
                </a:ln>
                <a:effectLst/>
                <a:latin typeface="Arial" panose="020B0604020202020204" pitchFamily="34" charset="0"/>
              </a:rPr>
              <a:t>Demonstrate a cost-effective and scalable solution for autonomous vehicle technology.</a:t>
            </a:r>
          </a:p>
          <a:p>
            <a:pPr marL="0" marR="0" lvl="0"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a:ln>
                  <a:noFill/>
                </a:ln>
                <a:effectLst/>
                <a:latin typeface="Arial" panose="020B0604020202020204" pitchFamily="34" charset="0"/>
              </a:rPr>
              <a:t>Explore applications in robotics, automation, and practical real-world scenarios. </a:t>
            </a:r>
          </a:p>
        </p:txBody>
      </p:sp>
      <p:pic>
        <p:nvPicPr>
          <p:cNvPr id="3" name="Image 2" descr="A circuit board with several round holes  Description automatically generated">
            <a:extLst>
              <a:ext uri="{FF2B5EF4-FFF2-40B4-BE49-F238E27FC236}">
                <a16:creationId xmlns:a16="http://schemas.microsoft.com/office/drawing/2014/main" id="{C25FB6F9-AD3F-AE05-F2CF-1BA691E61CD3}"/>
              </a:ext>
            </a:extLst>
          </p:cNvPr>
          <p:cNvPicPr>
            <a:picLocks/>
          </p:cNvPicPr>
          <p:nvPr/>
        </p:nvPicPr>
        <p:blipFill>
          <a:blip r:embed="rId2" cstate="print"/>
          <a:stretch>
            <a:fillRect/>
          </a:stretch>
        </p:blipFill>
        <p:spPr>
          <a:xfrm>
            <a:off x="6099048" y="938346"/>
            <a:ext cx="5458968" cy="4981308"/>
          </a:xfrm>
          <a:prstGeom prst="rect">
            <a:avLst/>
          </a:prstGeom>
        </p:spPr>
      </p:pic>
    </p:spTree>
    <p:extLst>
      <p:ext uri="{BB962C8B-B14F-4D97-AF65-F5344CB8AC3E}">
        <p14:creationId xmlns:p14="http://schemas.microsoft.com/office/powerpoint/2010/main" val="7864392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FB839-69AB-BE6D-5FC4-B92875F076C9}"/>
              </a:ext>
            </a:extLst>
          </p:cNvPr>
          <p:cNvSpPr>
            <a:spLocks noGrp="1"/>
          </p:cNvSpPr>
          <p:nvPr>
            <p:ph type="title"/>
          </p:nvPr>
        </p:nvSpPr>
        <p:spPr>
          <a:xfrm>
            <a:off x="704209" y="635069"/>
            <a:ext cx="4509236" cy="1139139"/>
          </a:xfrm>
        </p:spPr>
        <p:txBody>
          <a:bodyPr>
            <a:normAutofit/>
          </a:bodyPr>
          <a:lstStyle/>
          <a:p>
            <a:r>
              <a:rPr lang="en-US" sz="3600"/>
              <a:t>COMPONENTS</a:t>
            </a:r>
          </a:p>
        </p:txBody>
      </p:sp>
      <p:sp>
        <p:nvSpPr>
          <p:cNvPr id="4" name="Rectangle 1">
            <a:extLst>
              <a:ext uri="{FF2B5EF4-FFF2-40B4-BE49-F238E27FC236}">
                <a16:creationId xmlns:a16="http://schemas.microsoft.com/office/drawing/2014/main" id="{402D5C28-4AB7-2E04-32CB-77F86E10B1C5}"/>
              </a:ext>
            </a:extLst>
          </p:cNvPr>
          <p:cNvSpPr>
            <a:spLocks noGrp="1" noChangeArrowheads="1"/>
          </p:cNvSpPr>
          <p:nvPr>
            <p:ph idx="1"/>
          </p:nvPr>
        </p:nvSpPr>
        <p:spPr bwMode="auto">
          <a:xfrm>
            <a:off x="720992" y="1941362"/>
            <a:ext cx="4492454" cy="241909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a:buFont typeface="Arial" panose="020B0604020202020204" pitchFamily="34" charset="0"/>
              <a:buChar char="•"/>
            </a:pPr>
            <a:r>
              <a:rPr lang="en-US" sz="1800" b="1"/>
              <a:t>Main Components:</a:t>
            </a:r>
          </a:p>
          <a:p>
            <a:pPr>
              <a:buFont typeface="Arial" panose="020B0604020202020204" pitchFamily="34" charset="0"/>
              <a:buChar char="•"/>
            </a:pPr>
            <a:r>
              <a:rPr lang="en-US" sz="1800"/>
              <a:t>Arduino Uno</a:t>
            </a:r>
          </a:p>
          <a:p>
            <a:pPr>
              <a:buFont typeface="Arial" panose="020B0604020202020204" pitchFamily="34" charset="0"/>
              <a:buChar char="•"/>
            </a:pPr>
            <a:r>
              <a:rPr lang="en-US" sz="1800"/>
              <a:t>Ultrasonic Sensors (3)</a:t>
            </a:r>
          </a:p>
          <a:p>
            <a:pPr>
              <a:buFont typeface="Arial" panose="020B0604020202020204" pitchFamily="34" charset="0"/>
              <a:buChar char="•"/>
            </a:pPr>
            <a:r>
              <a:rPr lang="en-US" sz="1800"/>
              <a:t>DC Motors</a:t>
            </a:r>
          </a:p>
          <a:p>
            <a:pPr>
              <a:buFont typeface="Arial" panose="020B0604020202020204" pitchFamily="34" charset="0"/>
              <a:buChar char="•"/>
            </a:pPr>
            <a:r>
              <a:rPr lang="en-US" sz="1800"/>
              <a:t>Motor Driver (L298N)</a:t>
            </a:r>
          </a:p>
          <a:p>
            <a:pPr>
              <a:buFont typeface="Arial" panose="020B0604020202020204" pitchFamily="34" charset="0"/>
              <a:buChar char="•"/>
            </a:pPr>
            <a:r>
              <a:rPr lang="en-US" sz="1800"/>
              <a:t>Power source and connecting hardware.</a:t>
            </a:r>
          </a:p>
          <a:p>
            <a:pPr marL="0" marR="0" lvl="0" indent="0" defTabSz="914400" rtl="0" eaLnBrk="0" fontAlgn="base" latinLnBrk="0" hangingPunct="0">
              <a:spcBef>
                <a:spcPct val="0"/>
              </a:spcBef>
              <a:spcAft>
                <a:spcPct val="0"/>
              </a:spcAft>
              <a:buClrTx/>
              <a:buSzTx/>
              <a:buFontTx/>
              <a:buNone/>
              <a:tabLst/>
            </a:pPr>
            <a:endParaRPr kumimoji="0" lang="en-US" altLang="en-US" sz="1800" b="0" i="0" u="none" strike="noStrike" cap="none" normalizeH="0" baseline="0">
              <a:ln>
                <a:noFill/>
              </a:ln>
              <a:effectLst/>
              <a:latin typeface="Arial" panose="020B0604020202020204" pitchFamily="34" charset="0"/>
            </a:endParaRPr>
          </a:p>
        </p:txBody>
      </p:sp>
      <p:sp>
        <p:nvSpPr>
          <p:cNvPr id="20" name="Freeform: Shape 19">
            <a:extLst>
              <a:ext uri="{FF2B5EF4-FFF2-40B4-BE49-F238E27FC236}">
                <a16:creationId xmlns:a16="http://schemas.microsoft.com/office/drawing/2014/main" id="{3A45B268-BBDB-4EC6-A664-CED7BF60D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4207" y="361702"/>
            <a:ext cx="1691640" cy="1691640"/>
          </a:xfrm>
          <a:custGeom>
            <a:avLst/>
            <a:gdLst>
              <a:gd name="connsiteX0" fmla="*/ 845820 w 1691640"/>
              <a:gd name="connsiteY0" fmla="*/ 0 h 1691640"/>
              <a:gd name="connsiteX1" fmla="*/ 1691640 w 1691640"/>
              <a:gd name="connsiteY1" fmla="*/ 845820 h 1691640"/>
              <a:gd name="connsiteX2" fmla="*/ 845820 w 1691640"/>
              <a:gd name="connsiteY2" fmla="*/ 1691640 h 1691640"/>
              <a:gd name="connsiteX3" fmla="*/ 0 w 1691640"/>
              <a:gd name="connsiteY3" fmla="*/ 845820 h 1691640"/>
              <a:gd name="connsiteX4" fmla="*/ 845820 w 1691640"/>
              <a:gd name="connsiteY4" fmla="*/ 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640" h="1691640">
                <a:moveTo>
                  <a:pt x="845820" y="0"/>
                </a:moveTo>
                <a:cubicBezTo>
                  <a:pt x="1312954" y="0"/>
                  <a:pt x="1691640" y="378686"/>
                  <a:pt x="1691640" y="845820"/>
                </a:cubicBezTo>
                <a:cubicBezTo>
                  <a:pt x="1691640" y="1312954"/>
                  <a:pt x="1312954" y="1691640"/>
                  <a:pt x="845820" y="1691640"/>
                </a:cubicBezTo>
                <a:cubicBezTo>
                  <a:pt x="378687" y="1691640"/>
                  <a:pt x="0" y="1312954"/>
                  <a:pt x="0" y="845820"/>
                </a:cubicBezTo>
                <a:cubicBezTo>
                  <a:pt x="0" y="378686"/>
                  <a:pt x="378687" y="0"/>
                  <a:pt x="84582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Oval 21">
            <a:extLst>
              <a:ext uri="{FF2B5EF4-FFF2-40B4-BE49-F238E27FC236}">
                <a16:creationId xmlns:a16="http://schemas.microsoft.com/office/drawing/2014/main" id="{07977D39-626F-40D7-B00F-16E02602D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9615" y="197110"/>
            <a:ext cx="2020824" cy="2020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Image 4" descr="A red circuit board with black and grey objects  Description automatically generated">
            <a:extLst>
              <a:ext uri="{FF2B5EF4-FFF2-40B4-BE49-F238E27FC236}">
                <a16:creationId xmlns:a16="http://schemas.microsoft.com/office/drawing/2014/main" id="{68338CF7-A8A3-C49B-0995-1C123CFAE69A}"/>
              </a:ext>
            </a:extLst>
          </p:cNvPr>
          <p:cNvPicPr>
            <a:picLocks/>
          </p:cNvPicPr>
          <p:nvPr/>
        </p:nvPicPr>
        <p:blipFill>
          <a:blip r:embed="rId2" cstate="print"/>
          <a:stretch>
            <a:fillRect/>
          </a:stretch>
        </p:blipFill>
        <p:spPr>
          <a:xfrm>
            <a:off x="6062550" y="696037"/>
            <a:ext cx="992594" cy="1017204"/>
          </a:xfrm>
          <a:prstGeom prst="rect">
            <a:avLst/>
          </a:prstGeom>
        </p:spPr>
      </p:pic>
      <p:sp>
        <p:nvSpPr>
          <p:cNvPr id="24" name="Freeform: Shape 23">
            <a:extLst>
              <a:ext uri="{FF2B5EF4-FFF2-40B4-BE49-F238E27FC236}">
                <a16:creationId xmlns:a16="http://schemas.microsoft.com/office/drawing/2014/main" id="{B78B55DD-3C55-4B94-9031-4F3723BD4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8624" y="2"/>
            <a:ext cx="3913376" cy="3281569"/>
          </a:xfrm>
          <a:custGeom>
            <a:avLst/>
            <a:gdLst>
              <a:gd name="connsiteX0" fmla="*/ 267865 w 3913376"/>
              <a:gd name="connsiteY0" fmla="*/ 0 h 3281569"/>
              <a:gd name="connsiteX1" fmla="*/ 3913376 w 3913376"/>
              <a:gd name="connsiteY1" fmla="*/ 0 h 3281569"/>
              <a:gd name="connsiteX2" fmla="*/ 3913376 w 3913376"/>
              <a:gd name="connsiteY2" fmla="*/ 2499938 h 3281569"/>
              <a:gd name="connsiteX3" fmla="*/ 3794714 w 3913376"/>
              <a:gd name="connsiteY3" fmla="*/ 2630499 h 3281569"/>
              <a:gd name="connsiteX4" fmla="*/ 2222892 w 3913376"/>
              <a:gd name="connsiteY4" fmla="*/ 3281569 h 3281569"/>
              <a:gd name="connsiteX5" fmla="*/ 0 w 3913376"/>
              <a:gd name="connsiteY5" fmla="*/ 1058677 h 3281569"/>
              <a:gd name="connsiteX6" fmla="*/ 174686 w 3913376"/>
              <a:gd name="connsiteY6" fmla="*/ 193427 h 3281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376" h="3281569">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B905CDE4-B751-4B3E-B625-6E59F8903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4932" y="1"/>
            <a:ext cx="4077068" cy="3445261"/>
          </a:xfrm>
          <a:custGeom>
            <a:avLst/>
            <a:gdLst>
              <a:gd name="connsiteX0" fmla="*/ 250035 w 4077068"/>
              <a:gd name="connsiteY0" fmla="*/ 0 h 3445261"/>
              <a:gd name="connsiteX1" fmla="*/ 4077068 w 4077068"/>
              <a:gd name="connsiteY1" fmla="*/ 0 h 3445261"/>
              <a:gd name="connsiteX2" fmla="*/ 4077068 w 4077068"/>
              <a:gd name="connsiteY2" fmla="*/ 2743040 h 3445261"/>
              <a:gd name="connsiteX3" fmla="*/ 4074154 w 4077068"/>
              <a:gd name="connsiteY3" fmla="*/ 2746247 h 3445261"/>
              <a:gd name="connsiteX4" fmla="*/ 2386584 w 4077068"/>
              <a:gd name="connsiteY4" fmla="*/ 3445261 h 3445261"/>
              <a:gd name="connsiteX5" fmla="*/ 0 w 4077068"/>
              <a:gd name="connsiteY5" fmla="*/ 1058677 h 3445261"/>
              <a:gd name="connsiteX6" fmla="*/ 187550 w 4077068"/>
              <a:gd name="connsiteY6" fmla="*/ 129711 h 344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7068" h="3445261">
                <a:moveTo>
                  <a:pt x="250035" y="0"/>
                </a:moveTo>
                <a:lnTo>
                  <a:pt x="4077068" y="0"/>
                </a:lnTo>
                <a:lnTo>
                  <a:pt x="4077068" y="2743040"/>
                </a:lnTo>
                <a:lnTo>
                  <a:pt x="4074154" y="2746247"/>
                </a:lnTo>
                <a:cubicBezTo>
                  <a:pt x="3642267" y="3178134"/>
                  <a:pt x="3045621" y="3445261"/>
                  <a:pt x="2386584" y="3445261"/>
                </a:cubicBezTo>
                <a:cubicBezTo>
                  <a:pt x="1068510" y="3445261"/>
                  <a:pt x="0" y="2376751"/>
                  <a:pt x="0" y="1058677"/>
                </a:cubicBezTo>
                <a:cubicBezTo>
                  <a:pt x="0" y="729159"/>
                  <a:pt x="66782" y="415238"/>
                  <a:pt x="187550" y="129711"/>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Image 6" descr="A close up of a device  Description automatically generated">
            <a:extLst>
              <a:ext uri="{FF2B5EF4-FFF2-40B4-BE49-F238E27FC236}">
                <a16:creationId xmlns:a16="http://schemas.microsoft.com/office/drawing/2014/main" id="{62FD018F-BC0B-4B75-0832-A2E288E0A5BD}"/>
              </a:ext>
            </a:extLst>
          </p:cNvPr>
          <p:cNvPicPr>
            <a:picLocks/>
          </p:cNvPicPr>
          <p:nvPr/>
        </p:nvPicPr>
        <p:blipFill>
          <a:blip r:embed="rId3" cstate="print"/>
          <a:stretch>
            <a:fillRect/>
          </a:stretch>
        </p:blipFill>
        <p:spPr>
          <a:xfrm>
            <a:off x="9089409" y="724597"/>
            <a:ext cx="2754569" cy="1439262"/>
          </a:xfrm>
          <a:prstGeom prst="rect">
            <a:avLst/>
          </a:prstGeom>
        </p:spPr>
      </p:pic>
      <p:sp>
        <p:nvSpPr>
          <p:cNvPr id="28" name="Freeform: Shape 27">
            <a:extLst>
              <a:ext uri="{FF2B5EF4-FFF2-40B4-BE49-F238E27FC236}">
                <a16:creationId xmlns:a16="http://schemas.microsoft.com/office/drawing/2014/main" id="{42D9BB05-ED63-4148-87AB-82720ACC3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8614" y="4769536"/>
            <a:ext cx="3950208" cy="2088462"/>
          </a:xfrm>
          <a:custGeom>
            <a:avLst/>
            <a:gdLst>
              <a:gd name="connsiteX0" fmla="*/ 1975104 w 3950208"/>
              <a:gd name="connsiteY0" fmla="*/ 0 h 2088462"/>
              <a:gd name="connsiteX1" fmla="*/ 3950208 w 3950208"/>
              <a:gd name="connsiteY1" fmla="*/ 1975104 h 2088462"/>
              <a:gd name="connsiteX2" fmla="*/ 3944484 w 3950208"/>
              <a:gd name="connsiteY2" fmla="*/ 2088462 h 2088462"/>
              <a:gd name="connsiteX3" fmla="*/ 5724 w 3950208"/>
              <a:gd name="connsiteY3" fmla="*/ 2088462 h 2088462"/>
              <a:gd name="connsiteX4" fmla="*/ 0 w 3950208"/>
              <a:gd name="connsiteY4" fmla="*/ 1975104 h 2088462"/>
              <a:gd name="connsiteX5" fmla="*/ 1975104 w 3950208"/>
              <a:gd name="connsiteY5" fmla="*/ 0 h 208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50208" h="2088462">
                <a:moveTo>
                  <a:pt x="1975104" y="0"/>
                </a:moveTo>
                <a:cubicBezTo>
                  <a:pt x="3065924" y="0"/>
                  <a:pt x="3950208" y="884284"/>
                  <a:pt x="3950208" y="1975104"/>
                </a:cubicBezTo>
                <a:lnTo>
                  <a:pt x="3944484" y="2088462"/>
                </a:lnTo>
                <a:lnTo>
                  <a:pt x="5724" y="2088462"/>
                </a:lnTo>
                <a:lnTo>
                  <a:pt x="0" y="1975104"/>
                </a:lnTo>
                <a:cubicBezTo>
                  <a:pt x="0" y="884284"/>
                  <a:pt x="884284" y="0"/>
                  <a:pt x="197510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CDC29AC1-2821-4FCC-B597-88DAF39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3162" y="4604085"/>
            <a:ext cx="4281112" cy="2253913"/>
          </a:xfrm>
          <a:custGeom>
            <a:avLst/>
            <a:gdLst>
              <a:gd name="connsiteX0" fmla="*/ 2140556 w 4281112"/>
              <a:gd name="connsiteY0" fmla="*/ 0 h 2253913"/>
              <a:gd name="connsiteX1" fmla="*/ 4281112 w 4281112"/>
              <a:gd name="connsiteY1" fmla="*/ 2140556 h 2253913"/>
              <a:gd name="connsiteX2" fmla="*/ 4275388 w 4281112"/>
              <a:gd name="connsiteY2" fmla="*/ 2253913 h 2253913"/>
              <a:gd name="connsiteX3" fmla="*/ 5724 w 4281112"/>
              <a:gd name="connsiteY3" fmla="*/ 2253913 h 2253913"/>
              <a:gd name="connsiteX4" fmla="*/ 0 w 4281112"/>
              <a:gd name="connsiteY4" fmla="*/ 2140556 h 2253913"/>
              <a:gd name="connsiteX5" fmla="*/ 2140556 w 4281112"/>
              <a:gd name="connsiteY5" fmla="*/ 0 h 225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1112" h="2253913">
                <a:moveTo>
                  <a:pt x="2140556" y="0"/>
                </a:moveTo>
                <a:cubicBezTo>
                  <a:pt x="3322752" y="0"/>
                  <a:pt x="4281112" y="958360"/>
                  <a:pt x="4281112" y="2140556"/>
                </a:cubicBezTo>
                <a:lnTo>
                  <a:pt x="4275388" y="2253913"/>
                </a:lnTo>
                <a:lnTo>
                  <a:pt x="5724" y="2253913"/>
                </a:lnTo>
                <a:lnTo>
                  <a:pt x="0" y="2140556"/>
                </a:lnTo>
                <a:cubicBezTo>
                  <a:pt x="0" y="958360"/>
                  <a:pt x="958360" y="0"/>
                  <a:pt x="214055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5B00B48C-8AA7-4128-AD60-76349F0C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6020" y="2715337"/>
            <a:ext cx="2743200" cy="2743200"/>
          </a:xfrm>
          <a:custGeom>
            <a:avLst/>
            <a:gdLst>
              <a:gd name="connsiteX0" fmla="*/ 1371600 w 2743200"/>
              <a:gd name="connsiteY0" fmla="*/ 0 h 2743200"/>
              <a:gd name="connsiteX1" fmla="*/ 2743200 w 2743200"/>
              <a:gd name="connsiteY1" fmla="*/ 1371600 h 2743200"/>
              <a:gd name="connsiteX2" fmla="*/ 1371600 w 2743200"/>
              <a:gd name="connsiteY2" fmla="*/ 2743200 h 2743200"/>
              <a:gd name="connsiteX3" fmla="*/ 0 w 2743200"/>
              <a:gd name="connsiteY3" fmla="*/ 1371600 h 2743200"/>
              <a:gd name="connsiteX4" fmla="*/ 1371600 w 2743200"/>
              <a:gd name="connsiteY4" fmla="*/ 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00" h="2743200">
                <a:moveTo>
                  <a:pt x="1371600" y="0"/>
                </a:moveTo>
                <a:cubicBezTo>
                  <a:pt x="2129114" y="0"/>
                  <a:pt x="2743200" y="614087"/>
                  <a:pt x="2743200" y="1371600"/>
                </a:cubicBezTo>
                <a:cubicBezTo>
                  <a:pt x="2743200" y="2129114"/>
                  <a:pt x="2129114" y="2743200"/>
                  <a:pt x="1371600" y="2743200"/>
                </a:cubicBezTo>
                <a:cubicBezTo>
                  <a:pt x="614087" y="2743200"/>
                  <a:pt x="0" y="2129114"/>
                  <a:pt x="0" y="1371600"/>
                </a:cubicBezTo>
                <a:cubicBezTo>
                  <a:pt x="0" y="614087"/>
                  <a:pt x="614087" y="0"/>
                  <a:pt x="13716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Oval 33">
            <a:extLst>
              <a:ext uri="{FF2B5EF4-FFF2-40B4-BE49-F238E27FC236}">
                <a16:creationId xmlns:a16="http://schemas.microsoft.com/office/drawing/2014/main" id="{08108C16-F4C0-44AA-999D-17BD39219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1428" y="2550745"/>
            <a:ext cx="3072384" cy="30723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Image 5" descr="A white rectangular object with holes  Description automatically generated">
            <a:extLst>
              <a:ext uri="{FF2B5EF4-FFF2-40B4-BE49-F238E27FC236}">
                <a16:creationId xmlns:a16="http://schemas.microsoft.com/office/drawing/2014/main" id="{9407D207-2681-5FF5-123F-3B5DF04BAB4E}"/>
              </a:ext>
            </a:extLst>
          </p:cNvPr>
          <p:cNvPicPr>
            <a:picLocks/>
          </p:cNvPicPr>
          <p:nvPr/>
        </p:nvPicPr>
        <p:blipFill>
          <a:blip r:embed="rId4" cstate="print"/>
          <a:stretch>
            <a:fillRect/>
          </a:stretch>
        </p:blipFill>
        <p:spPr>
          <a:xfrm>
            <a:off x="6326476" y="3261826"/>
            <a:ext cx="1854182" cy="1650222"/>
          </a:xfrm>
          <a:prstGeom prst="rect">
            <a:avLst/>
          </a:prstGeom>
        </p:spPr>
      </p:pic>
      <p:sp>
        <p:nvSpPr>
          <p:cNvPr id="36" name="Freeform: Shape 35">
            <a:extLst>
              <a:ext uri="{FF2B5EF4-FFF2-40B4-BE49-F238E27FC236}">
                <a16:creationId xmlns:a16="http://schemas.microsoft.com/office/drawing/2014/main" id="{0760511E-86BF-4340-9949-CECB774FAC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09416" y="4131546"/>
            <a:ext cx="3178912" cy="2726454"/>
          </a:xfrm>
          <a:custGeom>
            <a:avLst/>
            <a:gdLst>
              <a:gd name="connsiteX0" fmla="*/ 1837818 w 3178912"/>
              <a:gd name="connsiteY0" fmla="*/ 0 h 2726454"/>
              <a:gd name="connsiteX1" fmla="*/ 3137352 w 3178912"/>
              <a:gd name="connsiteY1" fmla="*/ 538285 h 2726454"/>
              <a:gd name="connsiteX2" fmla="*/ 3178912 w 3178912"/>
              <a:gd name="connsiteY2" fmla="*/ 584013 h 2726454"/>
              <a:gd name="connsiteX3" fmla="*/ 3178912 w 3178912"/>
              <a:gd name="connsiteY3" fmla="*/ 2726454 h 2726454"/>
              <a:gd name="connsiteX4" fmla="*/ 229483 w 3178912"/>
              <a:gd name="connsiteY4" fmla="*/ 2726454 h 2726454"/>
              <a:gd name="connsiteX5" fmla="*/ 221815 w 3178912"/>
              <a:gd name="connsiteY5" fmla="*/ 2713832 h 2726454"/>
              <a:gd name="connsiteX6" fmla="*/ 0 w 3178912"/>
              <a:gd name="connsiteY6" fmla="*/ 1837818 h 2726454"/>
              <a:gd name="connsiteX7" fmla="*/ 1837818 w 3178912"/>
              <a:gd name="connsiteY7" fmla="*/ 0 h 272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8912" h="2726454">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C8F10CB3-3B5E-4C7A-98CF-B87454DD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8370" y="3966828"/>
            <a:ext cx="3339958" cy="2891173"/>
          </a:xfrm>
          <a:custGeom>
            <a:avLst/>
            <a:gdLst>
              <a:gd name="connsiteX0" fmla="*/ 2002536 w 3339958"/>
              <a:gd name="connsiteY0" fmla="*/ 0 h 2891173"/>
              <a:gd name="connsiteX1" fmla="*/ 3276335 w 3339958"/>
              <a:gd name="connsiteY1" fmla="*/ 457282 h 2891173"/>
              <a:gd name="connsiteX2" fmla="*/ 3339958 w 3339958"/>
              <a:gd name="connsiteY2" fmla="*/ 515107 h 2891173"/>
              <a:gd name="connsiteX3" fmla="*/ 3339958 w 3339958"/>
              <a:gd name="connsiteY3" fmla="*/ 2891173 h 2891173"/>
              <a:gd name="connsiteX4" fmla="*/ 209954 w 3339958"/>
              <a:gd name="connsiteY4" fmla="*/ 2891173 h 2891173"/>
              <a:gd name="connsiteX5" fmla="*/ 157369 w 3339958"/>
              <a:gd name="connsiteY5" fmla="*/ 2782014 h 2891173"/>
              <a:gd name="connsiteX6" fmla="*/ 0 w 3339958"/>
              <a:gd name="connsiteY6" fmla="*/ 2002536 h 2891173"/>
              <a:gd name="connsiteX7" fmla="*/ 2002536 w 3339958"/>
              <a:gd name="connsiteY7" fmla="*/ 0 h 28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9958" h="2891173">
                <a:moveTo>
                  <a:pt x="2002536" y="0"/>
                </a:moveTo>
                <a:cubicBezTo>
                  <a:pt x="2486398" y="0"/>
                  <a:pt x="2930179" y="171609"/>
                  <a:pt x="3276335" y="457282"/>
                </a:cubicBezTo>
                <a:lnTo>
                  <a:pt x="3339958" y="515107"/>
                </a:lnTo>
                <a:lnTo>
                  <a:pt x="3339958" y="2891173"/>
                </a:lnTo>
                <a:lnTo>
                  <a:pt x="209954" y="2891173"/>
                </a:lnTo>
                <a:lnTo>
                  <a:pt x="157369" y="2782014"/>
                </a:lnTo>
                <a:cubicBezTo>
                  <a:pt x="56036" y="2542434"/>
                  <a:pt x="0" y="2279029"/>
                  <a:pt x="0" y="2002536"/>
                </a:cubicBezTo>
                <a:cubicBezTo>
                  <a:pt x="0" y="896566"/>
                  <a:pt x="896566" y="0"/>
                  <a:pt x="200253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Image 3" descr="A close-up of a blue circuit board  Description automatically generated">
            <a:extLst>
              <a:ext uri="{FF2B5EF4-FFF2-40B4-BE49-F238E27FC236}">
                <a16:creationId xmlns:a16="http://schemas.microsoft.com/office/drawing/2014/main" id="{B86F1CFC-45D4-B39E-849E-AEAAE09933C9}"/>
              </a:ext>
            </a:extLst>
          </p:cNvPr>
          <p:cNvPicPr>
            <a:picLocks/>
          </p:cNvPicPr>
          <p:nvPr/>
        </p:nvPicPr>
        <p:blipFill>
          <a:blip r:embed="rId5" cstate="print"/>
          <a:stretch>
            <a:fillRect/>
          </a:stretch>
        </p:blipFill>
        <p:spPr>
          <a:xfrm>
            <a:off x="9689910" y="4901893"/>
            <a:ext cx="2110556" cy="1490348"/>
          </a:xfrm>
          <a:prstGeom prst="rect">
            <a:avLst/>
          </a:prstGeom>
        </p:spPr>
      </p:pic>
      <p:grpSp>
        <p:nvGrpSpPr>
          <p:cNvPr id="12" name="Group 11">
            <a:extLst>
              <a:ext uri="{FF2B5EF4-FFF2-40B4-BE49-F238E27FC236}">
                <a16:creationId xmlns:a16="http://schemas.microsoft.com/office/drawing/2014/main" id="{9D69776C-887C-27FE-0D03-8505E490AA6F}"/>
              </a:ext>
            </a:extLst>
          </p:cNvPr>
          <p:cNvGrpSpPr>
            <a:grpSpLocks/>
          </p:cNvGrpSpPr>
          <p:nvPr/>
        </p:nvGrpSpPr>
        <p:grpSpPr>
          <a:xfrm>
            <a:off x="2640841" y="5489877"/>
            <a:ext cx="2210937" cy="1033824"/>
            <a:chOff x="0" y="0"/>
            <a:chExt cx="4090577" cy="1912734"/>
          </a:xfrm>
        </p:grpSpPr>
        <p:pic>
          <p:nvPicPr>
            <p:cNvPr id="13" name="Image 8" descr="A close-up of a cable  Description automatically generated">
              <a:extLst>
                <a:ext uri="{FF2B5EF4-FFF2-40B4-BE49-F238E27FC236}">
                  <a16:creationId xmlns:a16="http://schemas.microsoft.com/office/drawing/2014/main" id="{4EF57024-31D5-4E43-4C1E-749036486FCA}"/>
                </a:ext>
              </a:extLst>
            </p:cNvPr>
            <p:cNvPicPr/>
            <p:nvPr/>
          </p:nvPicPr>
          <p:blipFill>
            <a:blip r:embed="rId6" cstate="print"/>
            <a:stretch>
              <a:fillRect/>
            </a:stretch>
          </p:blipFill>
          <p:spPr>
            <a:xfrm>
              <a:off x="2586556" y="298210"/>
              <a:ext cx="1504021" cy="1537083"/>
            </a:xfrm>
            <a:prstGeom prst="rect">
              <a:avLst/>
            </a:prstGeom>
          </p:spPr>
        </p:pic>
        <p:pic>
          <p:nvPicPr>
            <p:cNvPr id="14" name="Image 9" descr="A yellow and black electric motor  Description automatically generated">
              <a:extLst>
                <a:ext uri="{FF2B5EF4-FFF2-40B4-BE49-F238E27FC236}">
                  <a16:creationId xmlns:a16="http://schemas.microsoft.com/office/drawing/2014/main" id="{19D92E97-32A5-F3D7-3E12-E34896996B53}"/>
                </a:ext>
              </a:extLst>
            </p:cNvPr>
            <p:cNvPicPr/>
            <p:nvPr/>
          </p:nvPicPr>
          <p:blipFill>
            <a:blip r:embed="rId7" cstate="print"/>
            <a:stretch>
              <a:fillRect/>
            </a:stretch>
          </p:blipFill>
          <p:spPr>
            <a:xfrm>
              <a:off x="903224" y="0"/>
              <a:ext cx="1774316" cy="1912734"/>
            </a:xfrm>
            <a:prstGeom prst="rect">
              <a:avLst/>
            </a:prstGeom>
          </p:spPr>
        </p:pic>
        <p:pic>
          <p:nvPicPr>
            <p:cNvPr id="15" name="Image 10" descr="9V Battery">
              <a:extLst>
                <a:ext uri="{FF2B5EF4-FFF2-40B4-BE49-F238E27FC236}">
                  <a16:creationId xmlns:a16="http://schemas.microsoft.com/office/drawing/2014/main" id="{EA7ED4E9-2054-29D9-7CF8-32E609C1334C}"/>
                </a:ext>
              </a:extLst>
            </p:cNvPr>
            <p:cNvPicPr/>
            <p:nvPr/>
          </p:nvPicPr>
          <p:blipFill>
            <a:blip r:embed="rId8" cstate="print"/>
            <a:stretch>
              <a:fillRect/>
            </a:stretch>
          </p:blipFill>
          <p:spPr>
            <a:xfrm>
              <a:off x="0" y="119126"/>
              <a:ext cx="1005839" cy="1685289"/>
            </a:xfrm>
            <a:prstGeom prst="rect">
              <a:avLst/>
            </a:prstGeom>
          </p:spPr>
        </p:pic>
      </p:grpSp>
    </p:spTree>
    <p:extLst>
      <p:ext uri="{BB962C8B-B14F-4D97-AF65-F5344CB8AC3E}">
        <p14:creationId xmlns:p14="http://schemas.microsoft.com/office/powerpoint/2010/main" val="3666761849"/>
      </p:ext>
    </p:extLst>
  </p:cSld>
  <p:clrMapOvr>
    <a:overrideClrMapping bg1="dk1" tx1="lt1" bg2="dk2" tx2="lt2" accent1="accent1" accent2="accent2" accent3="accent3" accent4="accent4" accent5="accent5" accent6="accent6" hlink="hlink" folHlink="folHlink"/>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6C07CB-88E1-D76A-3750-7D12196557C4}"/>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WORKING PRINCIPLE</a:t>
            </a:r>
          </a:p>
        </p:txBody>
      </p:sp>
      <p:graphicFrame>
        <p:nvGraphicFramePr>
          <p:cNvPr id="6" name="Rectangle 1">
            <a:extLst>
              <a:ext uri="{FF2B5EF4-FFF2-40B4-BE49-F238E27FC236}">
                <a16:creationId xmlns:a16="http://schemas.microsoft.com/office/drawing/2014/main" id="{15EF656B-1ABD-3ABD-A404-980ED2651CC2}"/>
              </a:ext>
            </a:extLst>
          </p:cNvPr>
          <p:cNvGraphicFramePr>
            <a:graphicFrameLocks noGrp="1"/>
          </p:cNvGraphicFramePr>
          <p:nvPr>
            <p:ph idx="1"/>
            <p:extLst>
              <p:ext uri="{D42A27DB-BD31-4B8C-83A1-F6EECF244321}">
                <p14:modId xmlns:p14="http://schemas.microsoft.com/office/powerpoint/2010/main" val="363137052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590279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40657-93CA-6C8A-1904-487F0DD97A72}"/>
              </a:ext>
            </a:extLst>
          </p:cNvPr>
          <p:cNvSpPr>
            <a:spLocks noGrp="1"/>
          </p:cNvSpPr>
          <p:nvPr>
            <p:ph type="title"/>
          </p:nvPr>
        </p:nvSpPr>
        <p:spPr/>
        <p:txBody>
          <a:bodyPr/>
          <a:lstStyle/>
          <a:p>
            <a:r>
              <a:rPr lang="en-US"/>
              <a:t>METHODOLOGY</a:t>
            </a:r>
            <a:endParaRPr lang="en-US" dirty="0"/>
          </a:p>
        </p:txBody>
      </p:sp>
      <p:graphicFrame>
        <p:nvGraphicFramePr>
          <p:cNvPr id="18" name="Rectangle 1">
            <a:extLst>
              <a:ext uri="{FF2B5EF4-FFF2-40B4-BE49-F238E27FC236}">
                <a16:creationId xmlns:a16="http://schemas.microsoft.com/office/drawing/2014/main" id="{271140E3-F061-00C2-D190-D98D3812BB7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53425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C883CC6-E090-7DB4-6B81-B44C03BA07D3}"/>
              </a:ext>
            </a:extLst>
          </p:cNvPr>
          <p:cNvSpPr>
            <a:spLocks noGrp="1"/>
          </p:cNvSpPr>
          <p:nvPr>
            <p:ph type="title"/>
          </p:nvPr>
        </p:nvSpPr>
        <p:spPr>
          <a:xfrm>
            <a:off x="1137034" y="609600"/>
            <a:ext cx="4784796" cy="1330840"/>
          </a:xfrm>
        </p:spPr>
        <p:txBody>
          <a:bodyPr>
            <a:normAutofit/>
          </a:bodyPr>
          <a:lstStyle/>
          <a:p>
            <a:r>
              <a:rPr lang="en-US"/>
              <a:t>KEY FEATURES</a:t>
            </a:r>
          </a:p>
        </p:txBody>
      </p:sp>
      <p:sp>
        <p:nvSpPr>
          <p:cNvPr id="4" name="Rectangle 1">
            <a:extLst>
              <a:ext uri="{FF2B5EF4-FFF2-40B4-BE49-F238E27FC236}">
                <a16:creationId xmlns:a16="http://schemas.microsoft.com/office/drawing/2014/main" id="{F929EBB8-3950-07C4-D955-DD60DB341930}"/>
              </a:ext>
            </a:extLst>
          </p:cNvPr>
          <p:cNvSpPr>
            <a:spLocks noGrp="1" noChangeArrowheads="1"/>
          </p:cNvSpPr>
          <p:nvPr>
            <p:ph idx="1"/>
          </p:nvPr>
        </p:nvSpPr>
        <p:spPr bwMode="auto">
          <a:xfrm>
            <a:off x="1137034" y="2194102"/>
            <a:ext cx="4438036" cy="390858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a:ln>
                  <a:noFill/>
                </a:ln>
                <a:effectLst/>
                <a:latin typeface="Arial" panose="020B0604020202020204" pitchFamily="34" charset="0"/>
              </a:rPr>
              <a:t>Autonomous Navigation:</a:t>
            </a:r>
            <a:r>
              <a:rPr kumimoji="0" lang="en-US" altLang="en-US" sz="1400" b="0" i="0" u="none" strike="noStrike" cap="none" normalizeH="0" baseline="0">
                <a:ln>
                  <a:noFill/>
                </a:ln>
                <a:effectLst/>
                <a:latin typeface="Arial" panose="020B0604020202020204" pitchFamily="34" charset="0"/>
              </a:rPr>
              <a:t> The car can detect and avoid obstacles in real-time without human intervention.</a:t>
            </a: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a:ln>
                  <a:noFill/>
                </a:ln>
                <a:effectLst/>
                <a:latin typeface="Arial" panose="020B0604020202020204" pitchFamily="34" charset="0"/>
              </a:rPr>
              <a:t>Ultrasonic Sensors:</a:t>
            </a:r>
            <a:r>
              <a:rPr kumimoji="0" lang="en-US" altLang="en-US" sz="1400" b="0" i="0" u="none" strike="noStrike" cap="none" normalizeH="0" baseline="0">
                <a:ln>
                  <a:noFill/>
                </a:ln>
                <a:effectLst/>
                <a:latin typeface="Arial" panose="020B0604020202020204" pitchFamily="34" charset="0"/>
              </a:rPr>
              <a:t> Three sensors (front, left, and right) for precise obstacle detection.</a:t>
            </a: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a:ln>
                  <a:noFill/>
                </a:ln>
                <a:effectLst/>
                <a:latin typeface="Arial" panose="020B0604020202020204" pitchFamily="34" charset="0"/>
              </a:rPr>
              <a:t>Motor Control:</a:t>
            </a:r>
            <a:r>
              <a:rPr kumimoji="0" lang="en-US" altLang="en-US" sz="1400" b="0" i="0" u="none" strike="noStrike" cap="none" normalizeH="0" baseline="0">
                <a:ln>
                  <a:noFill/>
                </a:ln>
                <a:effectLst/>
                <a:latin typeface="Arial" panose="020B0604020202020204" pitchFamily="34" charset="0"/>
              </a:rPr>
              <a:t> Uses a motor driver to control the speed and direction of the DC motors for smooth movement.</a:t>
            </a: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a:ln>
                  <a:noFill/>
                </a:ln>
                <a:effectLst/>
                <a:latin typeface="Arial" panose="020B0604020202020204" pitchFamily="34" charset="0"/>
              </a:rPr>
              <a:t>Cost-effective:</a:t>
            </a:r>
            <a:r>
              <a:rPr kumimoji="0" lang="en-US" altLang="en-US" sz="1400" b="0" i="0" u="none" strike="noStrike" cap="none" normalizeH="0" baseline="0">
                <a:ln>
                  <a:noFill/>
                </a:ln>
                <a:effectLst/>
                <a:latin typeface="Arial" panose="020B0604020202020204" pitchFamily="34" charset="0"/>
              </a:rPr>
              <a:t> Utilizes Arduino Uno for an affordable and practical solution.</a:t>
            </a: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a:ln>
                  <a:noFill/>
                </a:ln>
                <a:effectLst/>
                <a:latin typeface="Arial" panose="020B0604020202020204" pitchFamily="34" charset="0"/>
              </a:rPr>
              <a:t>Real-Time Response:</a:t>
            </a:r>
            <a:r>
              <a:rPr kumimoji="0" lang="en-US" altLang="en-US" sz="1400" b="0" i="0" u="none" strike="noStrike" cap="none" normalizeH="0" baseline="0">
                <a:ln>
                  <a:noFill/>
                </a:ln>
                <a:effectLst/>
                <a:latin typeface="Arial" panose="020B0604020202020204" pitchFamily="34" charset="0"/>
              </a:rPr>
              <a:t> Quickly adjusts its path based on sensor input to ensure continuous navigation.</a:t>
            </a: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a:ln>
                  <a:noFill/>
                </a:ln>
                <a:effectLst/>
                <a:latin typeface="Arial" panose="020B0604020202020204" pitchFamily="34" charset="0"/>
              </a:rPr>
              <a:t>Flexible Design:</a:t>
            </a:r>
            <a:r>
              <a:rPr kumimoji="0" lang="en-US" altLang="en-US" sz="1400" b="0" i="0" u="none" strike="noStrike" cap="none" normalizeH="0" baseline="0">
                <a:ln>
                  <a:noFill/>
                </a:ln>
                <a:effectLst/>
                <a:latin typeface="Arial" panose="020B0604020202020204" pitchFamily="34" charset="0"/>
              </a:rPr>
              <a:t> Can be adapted to different environments or expanded with more sensors for improved functionality. </a:t>
            </a:r>
          </a:p>
        </p:txBody>
      </p:sp>
      <p:pic>
        <p:nvPicPr>
          <p:cNvPr id="5" name="Image 13" descr="A computer circuit board with many circles and wires  Description automatically generated with medium confidence">
            <a:extLst>
              <a:ext uri="{FF2B5EF4-FFF2-40B4-BE49-F238E27FC236}">
                <a16:creationId xmlns:a16="http://schemas.microsoft.com/office/drawing/2014/main" id="{06CAA065-D6E8-3974-5341-7A0DD2D0F5BC}"/>
              </a:ext>
            </a:extLst>
          </p:cNvPr>
          <p:cNvPicPr>
            <a:picLocks/>
          </p:cNvPicPr>
          <p:nvPr/>
        </p:nvPicPr>
        <p:blipFill>
          <a:blip r:embed="rId2" cstate="print"/>
          <a:stretch>
            <a:fillRect/>
          </a:stretch>
        </p:blipFill>
        <p:spPr>
          <a:xfrm>
            <a:off x="6880610" y="1781930"/>
            <a:ext cx="4737650" cy="3316354"/>
          </a:xfrm>
          <a:prstGeom prst="rect">
            <a:avLst/>
          </a:prstGeom>
        </p:spPr>
      </p:pic>
    </p:spTree>
    <p:extLst>
      <p:ext uri="{BB962C8B-B14F-4D97-AF65-F5344CB8AC3E}">
        <p14:creationId xmlns:p14="http://schemas.microsoft.com/office/powerpoint/2010/main" val="290189299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900C5B-85BA-8F7E-1012-A42F661E9222}"/>
              </a:ext>
            </a:extLst>
          </p:cNvPr>
          <p:cNvSpPr>
            <a:spLocks noGrp="1"/>
          </p:cNvSpPr>
          <p:nvPr>
            <p:ph type="title"/>
          </p:nvPr>
        </p:nvSpPr>
        <p:spPr>
          <a:xfrm>
            <a:off x="645064" y="525982"/>
            <a:ext cx="4282983" cy="1200361"/>
          </a:xfrm>
        </p:spPr>
        <p:txBody>
          <a:bodyPr anchor="b">
            <a:normAutofit/>
          </a:bodyPr>
          <a:lstStyle/>
          <a:p>
            <a:r>
              <a:rPr lang="en-US" sz="3600"/>
              <a:t>TESTING AND RESULT</a:t>
            </a:r>
          </a:p>
        </p:txBody>
      </p:sp>
      <p:sp>
        <p:nvSpPr>
          <p:cNvPr id="11" name="Rectangle 1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6A653CB-C941-FFD0-E044-2CFD1E8FB98C}"/>
              </a:ext>
            </a:extLst>
          </p:cNvPr>
          <p:cNvSpPr>
            <a:spLocks noGrp="1"/>
          </p:cNvSpPr>
          <p:nvPr>
            <p:ph idx="1"/>
          </p:nvPr>
        </p:nvSpPr>
        <p:spPr>
          <a:xfrm>
            <a:off x="645066" y="2031101"/>
            <a:ext cx="4282984" cy="3511943"/>
          </a:xfrm>
        </p:spPr>
        <p:txBody>
          <a:bodyPr anchor="ctr">
            <a:normAutofit/>
          </a:bodyPr>
          <a:lstStyle/>
          <a:p>
            <a:r>
              <a:rPr lang="en-US" sz="1800" b="1"/>
              <a:t>Simulation Testing:</a:t>
            </a:r>
            <a:r>
              <a:rPr lang="en-US" sz="1800"/>
              <a:t> The system was first tested using Proteus software to validate the logic and sensor readings in a controlled environment.</a:t>
            </a:r>
          </a:p>
        </p:txBody>
      </p:sp>
      <p:sp>
        <p:nvSpPr>
          <p:cNvPr id="13" name="Rectangle 1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14" descr="A computer circuit board with many different components  Description automatically generated with medium confidence">
            <a:extLst>
              <a:ext uri="{FF2B5EF4-FFF2-40B4-BE49-F238E27FC236}">
                <a16:creationId xmlns:a16="http://schemas.microsoft.com/office/drawing/2014/main" id="{323B8047-70B0-7C72-1F77-B4B4D759752F}"/>
              </a:ext>
            </a:extLst>
          </p:cNvPr>
          <p:cNvPicPr>
            <a:picLocks/>
          </p:cNvPicPr>
          <p:nvPr/>
        </p:nvPicPr>
        <p:blipFill>
          <a:blip r:embed="rId2" cstate="print"/>
          <a:stretch>
            <a:fillRect/>
          </a:stretch>
        </p:blipFill>
        <p:spPr>
          <a:xfrm>
            <a:off x="5987738" y="1729685"/>
            <a:ext cx="5628018" cy="3165759"/>
          </a:xfrm>
          <a:prstGeom prst="rect">
            <a:avLst/>
          </a:prstGeom>
        </p:spPr>
      </p:pic>
    </p:spTree>
    <p:extLst>
      <p:ext uri="{BB962C8B-B14F-4D97-AF65-F5344CB8AC3E}">
        <p14:creationId xmlns:p14="http://schemas.microsoft.com/office/powerpoint/2010/main" val="2190690952"/>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140</TotalTime>
  <Words>929</Words>
  <Application>Microsoft Office PowerPoint</Application>
  <PresentationFormat>Widescreen</PresentationFormat>
  <Paragraphs>163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Segoe UI Historic</vt:lpstr>
      <vt:lpstr>Times New Roman</vt:lpstr>
      <vt:lpstr>Office Theme</vt:lpstr>
      <vt:lpstr>AMERICAN INTERNATIONAL UNIVERSITY- BANGLADESH</vt:lpstr>
      <vt:lpstr>PowerPoint Presentation</vt:lpstr>
      <vt:lpstr>INTRODUCTION</vt:lpstr>
      <vt:lpstr>OBJECTIVE</vt:lpstr>
      <vt:lpstr>COMPONENTS</vt:lpstr>
      <vt:lpstr>WORKING PRINCIPLE</vt:lpstr>
      <vt:lpstr>METHODOLOGY</vt:lpstr>
      <vt:lpstr>KEY FEATURES</vt:lpstr>
      <vt:lpstr>TESTING AND RESULT</vt:lpstr>
      <vt:lpstr>TESTING AND RESULT</vt:lpstr>
      <vt:lpstr>TESTING AND RESULT</vt:lpstr>
      <vt:lpstr>COST ANALYSIS</vt:lpstr>
      <vt:lpstr>CONCLUSION</vt:lpstr>
      <vt:lpstr>FUTURE SCOPE</vt:lpstr>
      <vt:lpstr>REFERENCES</vt:lpstr>
      <vt:lpstr>THANK YOU EVERYONE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MD ABU BAKOR SIDDIK SHAAD</dc:creator>
  <cp:lastModifiedBy>NAZNIN AKTER ROSHMNY</cp:lastModifiedBy>
  <cp:revision>4</cp:revision>
  <dcterms:created xsi:type="dcterms:W3CDTF">2025-01-20T15:15:23Z</dcterms:created>
  <dcterms:modified xsi:type="dcterms:W3CDTF">2025-01-21T06:33:50Z</dcterms:modified>
</cp:coreProperties>
</file>