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6CE2A-8F80-4F40-9637-AA5310A3329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90267-E543-478B-A306-A4645BD09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Behind the scenes, the app relies on the </a:t>
          </a:r>
          <a:r>
            <a:rPr lang="en-US" dirty="0" err="1"/>
            <a:t>MarianMT</a:t>
          </a:r>
          <a:r>
            <a:rPr lang="en-US" dirty="0"/>
            <a:t> model and tokenizer.</a:t>
          </a:r>
        </a:p>
      </dgm:t>
    </dgm:pt>
    <dgm:pt modelId="{0F6F168E-0AE9-422E-B306-609419373897}" type="parTrans" cxnId="{4C396643-6FC7-48E9-8719-965DCD306C77}">
      <dgm:prSet/>
      <dgm:spPr/>
      <dgm:t>
        <a:bodyPr/>
        <a:lstStyle/>
        <a:p>
          <a:endParaRPr lang="en-US"/>
        </a:p>
      </dgm:t>
    </dgm:pt>
    <dgm:pt modelId="{1EAB3732-E2E2-49AA-B57A-0D43FA4B42EF}" type="sibTrans" cxnId="{4C396643-6FC7-48E9-8719-965DCD306C77}">
      <dgm:prSet/>
      <dgm:spPr/>
      <dgm:t>
        <a:bodyPr/>
        <a:lstStyle/>
        <a:p>
          <a:endParaRPr lang="en-US"/>
        </a:p>
      </dgm:t>
    </dgm:pt>
    <dgm:pt modelId="{5C0C36C8-1C89-48AA-855A-2925B79EA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model's dynamic loading ensures optimal translations for each language pair.</a:t>
          </a:r>
        </a:p>
      </dgm:t>
    </dgm:pt>
    <dgm:pt modelId="{11F4E022-DED1-4525-B694-19DCC75B79D4}" type="parTrans" cxnId="{5093FD54-ADD6-4050-BCFF-BF55EB971385}">
      <dgm:prSet/>
      <dgm:spPr/>
      <dgm:t>
        <a:bodyPr/>
        <a:lstStyle/>
        <a:p>
          <a:endParaRPr lang="en-US"/>
        </a:p>
      </dgm:t>
    </dgm:pt>
    <dgm:pt modelId="{4AB35E49-A997-4DE6-8286-6FA8A54F0874}" type="sibTrans" cxnId="{5093FD54-ADD6-4050-BCFF-BF55EB971385}">
      <dgm:prSet/>
      <dgm:spPr/>
      <dgm:t>
        <a:bodyPr/>
        <a:lstStyle/>
        <a:p>
          <a:endParaRPr lang="en-US"/>
        </a:p>
      </dgm:t>
    </dgm:pt>
    <dgm:pt modelId="{DB54FF53-741F-4C96-9650-8602B07207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 translations owe their success to the intricacies of tokenization.</a:t>
          </a:r>
        </a:p>
      </dgm:t>
    </dgm:pt>
    <dgm:pt modelId="{AFFBF86E-8474-4EAD-861A-3E5DBD49708D}" type="parTrans" cxnId="{74C241F0-2DA3-4473-B6BC-563B8AEC1445}">
      <dgm:prSet/>
      <dgm:spPr/>
      <dgm:t>
        <a:bodyPr/>
        <a:lstStyle/>
        <a:p>
          <a:endParaRPr lang="en-US"/>
        </a:p>
      </dgm:t>
    </dgm:pt>
    <dgm:pt modelId="{9AF75FB4-AA77-47C3-A6A4-182BD4659273}" type="sibTrans" cxnId="{74C241F0-2DA3-4473-B6BC-563B8AEC1445}">
      <dgm:prSet/>
      <dgm:spPr/>
      <dgm:t>
        <a:bodyPr/>
        <a:lstStyle/>
        <a:p>
          <a:endParaRPr lang="en-US"/>
        </a:p>
      </dgm:t>
    </dgm:pt>
    <dgm:pt modelId="{5AB8D1F5-594F-46C7-A931-12D7A3BDAEFB}" type="pres">
      <dgm:prSet presAssocID="{0C66CE2A-8F80-4F40-9637-AA5310A33296}" presName="root" presStyleCnt="0">
        <dgm:presLayoutVars>
          <dgm:dir/>
          <dgm:resizeHandles val="exact"/>
        </dgm:presLayoutVars>
      </dgm:prSet>
      <dgm:spPr/>
    </dgm:pt>
    <dgm:pt modelId="{CE3E24F1-B171-46C8-944C-773940970CD3}" type="pres">
      <dgm:prSet presAssocID="{8F290267-E543-478B-A306-A4645BD09465}" presName="compNode" presStyleCnt="0"/>
      <dgm:spPr/>
    </dgm:pt>
    <dgm:pt modelId="{3629E220-487B-47CD-98C1-26DB0122478F}" type="pres">
      <dgm:prSet presAssocID="{8F290267-E543-478B-A306-A4645BD094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93832F5-3172-4951-9031-D682ACCD3A99}" type="pres">
      <dgm:prSet presAssocID="{8F290267-E543-478B-A306-A4645BD09465}" presName="spaceRect" presStyleCnt="0"/>
      <dgm:spPr/>
    </dgm:pt>
    <dgm:pt modelId="{362C5605-E04C-4F8C-8D20-8FE89D3E23FB}" type="pres">
      <dgm:prSet presAssocID="{8F290267-E543-478B-A306-A4645BD09465}" presName="textRect" presStyleLbl="revTx" presStyleIdx="0" presStyleCnt="3">
        <dgm:presLayoutVars>
          <dgm:chMax val="1"/>
          <dgm:chPref val="1"/>
        </dgm:presLayoutVars>
      </dgm:prSet>
      <dgm:spPr/>
    </dgm:pt>
    <dgm:pt modelId="{733B4B10-33DE-4CE3-A221-8EAFF4D2E6EF}" type="pres">
      <dgm:prSet presAssocID="{1EAB3732-E2E2-49AA-B57A-0D43FA4B42EF}" presName="sibTrans" presStyleCnt="0"/>
      <dgm:spPr/>
    </dgm:pt>
    <dgm:pt modelId="{1E40BD98-5125-4BB4-82A1-2CBA1BA062B3}" type="pres">
      <dgm:prSet presAssocID="{5C0C36C8-1C89-48AA-855A-2925B79EAEEC}" presName="compNode" presStyleCnt="0"/>
      <dgm:spPr/>
    </dgm:pt>
    <dgm:pt modelId="{3CE6A1B6-09F0-44C0-949D-EF6670250489}" type="pres">
      <dgm:prSet presAssocID="{5C0C36C8-1C89-48AA-855A-2925B79EAE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A4F6AB5-380D-4CF2-B043-12B131053949}" type="pres">
      <dgm:prSet presAssocID="{5C0C36C8-1C89-48AA-855A-2925B79EAEEC}" presName="spaceRect" presStyleCnt="0"/>
      <dgm:spPr/>
    </dgm:pt>
    <dgm:pt modelId="{348DBBE2-1525-40C8-9218-0B00C157907F}" type="pres">
      <dgm:prSet presAssocID="{5C0C36C8-1C89-48AA-855A-2925B79EAEEC}" presName="textRect" presStyleLbl="revTx" presStyleIdx="1" presStyleCnt="3">
        <dgm:presLayoutVars>
          <dgm:chMax val="1"/>
          <dgm:chPref val="1"/>
        </dgm:presLayoutVars>
      </dgm:prSet>
      <dgm:spPr/>
    </dgm:pt>
    <dgm:pt modelId="{2D67984C-8501-439E-91C0-BE50646A4F92}" type="pres">
      <dgm:prSet presAssocID="{4AB35E49-A997-4DE6-8286-6FA8A54F0874}" presName="sibTrans" presStyleCnt="0"/>
      <dgm:spPr/>
    </dgm:pt>
    <dgm:pt modelId="{E64B4442-1538-49FA-B0E0-15EEAD50745B}" type="pres">
      <dgm:prSet presAssocID="{DB54FF53-741F-4C96-9650-8602B0720774}" presName="compNode" presStyleCnt="0"/>
      <dgm:spPr/>
    </dgm:pt>
    <dgm:pt modelId="{A3DBA0C0-4BDA-4C3F-A8D4-B9128FBD3949}" type="pres">
      <dgm:prSet presAssocID="{DB54FF53-741F-4C96-9650-8602B07207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D86A13F-B1FE-4F3E-B6C0-51A1126CEDF9}" type="pres">
      <dgm:prSet presAssocID="{DB54FF53-741F-4C96-9650-8602B0720774}" presName="spaceRect" presStyleCnt="0"/>
      <dgm:spPr/>
    </dgm:pt>
    <dgm:pt modelId="{99915A37-FFBA-4D36-A436-4E48F18551D4}" type="pres">
      <dgm:prSet presAssocID="{DB54FF53-741F-4C96-9650-8602B07207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D51710-E1A2-4E83-B167-2B232D49D03A}" type="presOf" srcId="{8F290267-E543-478B-A306-A4645BD09465}" destId="{362C5605-E04C-4F8C-8D20-8FE89D3E23FB}" srcOrd="0" destOrd="0" presId="urn:microsoft.com/office/officeart/2018/2/layout/IconLabelList"/>
    <dgm:cxn modelId="{CE906540-743B-405A-AF47-5F90AF30065A}" type="presOf" srcId="{DB54FF53-741F-4C96-9650-8602B0720774}" destId="{99915A37-FFBA-4D36-A436-4E48F18551D4}" srcOrd="0" destOrd="0" presId="urn:microsoft.com/office/officeart/2018/2/layout/IconLabelList"/>
    <dgm:cxn modelId="{4C396643-6FC7-48E9-8719-965DCD306C77}" srcId="{0C66CE2A-8F80-4F40-9637-AA5310A33296}" destId="{8F290267-E543-478B-A306-A4645BD09465}" srcOrd="0" destOrd="0" parTransId="{0F6F168E-0AE9-422E-B306-609419373897}" sibTransId="{1EAB3732-E2E2-49AA-B57A-0D43FA4B42EF}"/>
    <dgm:cxn modelId="{5093FD54-ADD6-4050-BCFF-BF55EB971385}" srcId="{0C66CE2A-8F80-4F40-9637-AA5310A33296}" destId="{5C0C36C8-1C89-48AA-855A-2925B79EAEEC}" srcOrd="1" destOrd="0" parTransId="{11F4E022-DED1-4525-B694-19DCC75B79D4}" sibTransId="{4AB35E49-A997-4DE6-8286-6FA8A54F0874}"/>
    <dgm:cxn modelId="{4B833A9D-4FC1-4661-B2D0-224E9ABD0FF4}" type="presOf" srcId="{0C66CE2A-8F80-4F40-9637-AA5310A33296}" destId="{5AB8D1F5-594F-46C7-A931-12D7A3BDAEFB}" srcOrd="0" destOrd="0" presId="urn:microsoft.com/office/officeart/2018/2/layout/IconLabelList"/>
    <dgm:cxn modelId="{69A91FCE-D36C-4F07-A38B-749CA5D96994}" type="presOf" srcId="{5C0C36C8-1C89-48AA-855A-2925B79EAEEC}" destId="{348DBBE2-1525-40C8-9218-0B00C157907F}" srcOrd="0" destOrd="0" presId="urn:microsoft.com/office/officeart/2018/2/layout/IconLabelList"/>
    <dgm:cxn modelId="{74C241F0-2DA3-4473-B6BC-563B8AEC1445}" srcId="{0C66CE2A-8F80-4F40-9637-AA5310A33296}" destId="{DB54FF53-741F-4C96-9650-8602B0720774}" srcOrd="2" destOrd="0" parTransId="{AFFBF86E-8474-4EAD-861A-3E5DBD49708D}" sibTransId="{9AF75FB4-AA77-47C3-A6A4-182BD4659273}"/>
    <dgm:cxn modelId="{BF195B8C-2E08-4199-A1E3-B1746BDB112F}" type="presParOf" srcId="{5AB8D1F5-594F-46C7-A931-12D7A3BDAEFB}" destId="{CE3E24F1-B171-46C8-944C-773940970CD3}" srcOrd="0" destOrd="0" presId="urn:microsoft.com/office/officeart/2018/2/layout/IconLabelList"/>
    <dgm:cxn modelId="{7BF22C22-9955-40A7-846A-AFDADDB23AE4}" type="presParOf" srcId="{CE3E24F1-B171-46C8-944C-773940970CD3}" destId="{3629E220-487B-47CD-98C1-26DB0122478F}" srcOrd="0" destOrd="0" presId="urn:microsoft.com/office/officeart/2018/2/layout/IconLabelList"/>
    <dgm:cxn modelId="{0BD131B0-146A-4D1B-A3DF-99E7EF52C9BE}" type="presParOf" srcId="{CE3E24F1-B171-46C8-944C-773940970CD3}" destId="{A93832F5-3172-4951-9031-D682ACCD3A99}" srcOrd="1" destOrd="0" presId="urn:microsoft.com/office/officeart/2018/2/layout/IconLabelList"/>
    <dgm:cxn modelId="{D7C8D982-A2C8-432F-B60F-3C2324160463}" type="presParOf" srcId="{CE3E24F1-B171-46C8-944C-773940970CD3}" destId="{362C5605-E04C-4F8C-8D20-8FE89D3E23FB}" srcOrd="2" destOrd="0" presId="urn:microsoft.com/office/officeart/2018/2/layout/IconLabelList"/>
    <dgm:cxn modelId="{05FE911A-7F3C-4D85-958A-CD0E34D01B09}" type="presParOf" srcId="{5AB8D1F5-594F-46C7-A931-12D7A3BDAEFB}" destId="{733B4B10-33DE-4CE3-A221-8EAFF4D2E6EF}" srcOrd="1" destOrd="0" presId="urn:microsoft.com/office/officeart/2018/2/layout/IconLabelList"/>
    <dgm:cxn modelId="{6EB29FEE-C5D7-40F9-9504-958C189468E3}" type="presParOf" srcId="{5AB8D1F5-594F-46C7-A931-12D7A3BDAEFB}" destId="{1E40BD98-5125-4BB4-82A1-2CBA1BA062B3}" srcOrd="2" destOrd="0" presId="urn:microsoft.com/office/officeart/2018/2/layout/IconLabelList"/>
    <dgm:cxn modelId="{9CE60CF8-662D-4C6F-8C3C-BE259215D8F9}" type="presParOf" srcId="{1E40BD98-5125-4BB4-82A1-2CBA1BA062B3}" destId="{3CE6A1B6-09F0-44C0-949D-EF6670250489}" srcOrd="0" destOrd="0" presId="urn:microsoft.com/office/officeart/2018/2/layout/IconLabelList"/>
    <dgm:cxn modelId="{BAB8D573-DC16-4383-8BB1-C0AE875329CF}" type="presParOf" srcId="{1E40BD98-5125-4BB4-82A1-2CBA1BA062B3}" destId="{7A4F6AB5-380D-4CF2-B043-12B131053949}" srcOrd="1" destOrd="0" presId="urn:microsoft.com/office/officeart/2018/2/layout/IconLabelList"/>
    <dgm:cxn modelId="{46C8E9D5-9362-4BF3-8B68-596428A11E3F}" type="presParOf" srcId="{1E40BD98-5125-4BB4-82A1-2CBA1BA062B3}" destId="{348DBBE2-1525-40C8-9218-0B00C157907F}" srcOrd="2" destOrd="0" presId="urn:microsoft.com/office/officeart/2018/2/layout/IconLabelList"/>
    <dgm:cxn modelId="{91A19287-4B66-4F0D-9207-90A30E97114A}" type="presParOf" srcId="{5AB8D1F5-594F-46C7-A931-12D7A3BDAEFB}" destId="{2D67984C-8501-439E-91C0-BE50646A4F92}" srcOrd="3" destOrd="0" presId="urn:microsoft.com/office/officeart/2018/2/layout/IconLabelList"/>
    <dgm:cxn modelId="{87FCFF51-D312-4765-9EFD-9257C4B33DAD}" type="presParOf" srcId="{5AB8D1F5-594F-46C7-A931-12D7A3BDAEFB}" destId="{E64B4442-1538-49FA-B0E0-15EEAD50745B}" srcOrd="4" destOrd="0" presId="urn:microsoft.com/office/officeart/2018/2/layout/IconLabelList"/>
    <dgm:cxn modelId="{A77CCD98-B9EF-49A3-A0BA-82E498AA0C0C}" type="presParOf" srcId="{E64B4442-1538-49FA-B0E0-15EEAD50745B}" destId="{A3DBA0C0-4BDA-4C3F-A8D4-B9128FBD3949}" srcOrd="0" destOrd="0" presId="urn:microsoft.com/office/officeart/2018/2/layout/IconLabelList"/>
    <dgm:cxn modelId="{5437EF6A-EFAB-4349-9EF0-AEF144A77082}" type="presParOf" srcId="{E64B4442-1538-49FA-B0E0-15EEAD50745B}" destId="{7D86A13F-B1FE-4F3E-B6C0-51A1126CEDF9}" srcOrd="1" destOrd="0" presId="urn:microsoft.com/office/officeart/2018/2/layout/IconLabelList"/>
    <dgm:cxn modelId="{5A460A0E-F20E-4B94-9BB0-18579E798EB6}" type="presParOf" srcId="{E64B4442-1538-49FA-B0E0-15EEAD50745B}" destId="{99915A37-FFBA-4D36-A436-4E48F18551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A1E9B-9C2D-4A3C-BB55-2C2A84125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B3B1E-46F0-4B2F-8D29-F83270C0F464}">
      <dgm:prSet/>
      <dgm:spPr/>
      <dgm:t>
        <a:bodyPr/>
        <a:lstStyle/>
        <a:p>
          <a:r>
            <a:rPr lang="en-US"/>
            <a:t>Choose between English (en), French (fr), Spanish (es), or German (de).</a:t>
          </a:r>
        </a:p>
      </dgm:t>
    </dgm:pt>
    <dgm:pt modelId="{26C5CA4A-B28C-4244-82F6-8A4C08103989}" type="parTrans" cxnId="{3B626EC4-39E9-45DA-A6C5-27713BD9F846}">
      <dgm:prSet/>
      <dgm:spPr/>
      <dgm:t>
        <a:bodyPr/>
        <a:lstStyle/>
        <a:p>
          <a:endParaRPr lang="en-US"/>
        </a:p>
      </dgm:t>
    </dgm:pt>
    <dgm:pt modelId="{2D5D5350-023F-416E-9C00-02D0AFC4931C}" type="sibTrans" cxnId="{3B626EC4-39E9-45DA-A6C5-27713BD9F846}">
      <dgm:prSet/>
      <dgm:spPr/>
      <dgm:t>
        <a:bodyPr/>
        <a:lstStyle/>
        <a:p>
          <a:endParaRPr lang="en-US"/>
        </a:p>
      </dgm:t>
    </dgm:pt>
    <dgm:pt modelId="{69FC7BFF-ECD3-48D8-9E97-ACBC1EC9CEAD}">
      <dgm:prSet/>
      <dgm:spPr/>
      <dgm:t>
        <a:bodyPr/>
        <a:lstStyle/>
        <a:p>
          <a:r>
            <a:rPr lang="en-US" dirty="0"/>
            <a:t>Enter you’re the text to be translated in the source language</a:t>
          </a:r>
        </a:p>
      </dgm:t>
    </dgm:pt>
    <dgm:pt modelId="{1A12CD87-BFEA-4DF7-AA7E-80E476FFDA0E}" type="parTrans" cxnId="{6F47E1FF-AA5B-499C-AC5C-6C081B3798D0}">
      <dgm:prSet/>
      <dgm:spPr/>
      <dgm:t>
        <a:bodyPr/>
        <a:lstStyle/>
        <a:p>
          <a:endParaRPr lang="en-US"/>
        </a:p>
      </dgm:t>
    </dgm:pt>
    <dgm:pt modelId="{E4BAEFB6-76D3-4355-AE14-6C3D6C2675AE}" type="sibTrans" cxnId="{6F47E1FF-AA5B-499C-AC5C-6C081B3798D0}">
      <dgm:prSet/>
      <dgm:spPr/>
      <dgm:t>
        <a:bodyPr/>
        <a:lstStyle/>
        <a:p>
          <a:endParaRPr lang="en-US"/>
        </a:p>
      </dgm:t>
    </dgm:pt>
    <dgm:pt modelId="{833DD591-9802-4E12-95CA-F1BB19AF9D12}" type="pres">
      <dgm:prSet presAssocID="{DAEA1E9B-9C2D-4A3C-BB55-2C2A84125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A37D8D-EE84-4E72-98DF-25303A932965}" type="pres">
      <dgm:prSet presAssocID="{42DB3B1E-46F0-4B2F-8D29-F83270C0F464}" presName="hierRoot1" presStyleCnt="0"/>
      <dgm:spPr/>
    </dgm:pt>
    <dgm:pt modelId="{8A234BF5-0EC3-45FF-9F25-E86FCE388158}" type="pres">
      <dgm:prSet presAssocID="{42DB3B1E-46F0-4B2F-8D29-F83270C0F464}" presName="composite" presStyleCnt="0"/>
      <dgm:spPr/>
    </dgm:pt>
    <dgm:pt modelId="{F3244F89-A403-4A08-814F-847EEC75AB56}" type="pres">
      <dgm:prSet presAssocID="{42DB3B1E-46F0-4B2F-8D29-F83270C0F464}" presName="background" presStyleLbl="node0" presStyleIdx="0" presStyleCnt="2"/>
      <dgm:spPr/>
    </dgm:pt>
    <dgm:pt modelId="{56799E48-B8EE-45C5-B624-05267BE9A05E}" type="pres">
      <dgm:prSet presAssocID="{42DB3B1E-46F0-4B2F-8D29-F83270C0F464}" presName="text" presStyleLbl="fgAcc0" presStyleIdx="0" presStyleCnt="2">
        <dgm:presLayoutVars>
          <dgm:chPref val="3"/>
        </dgm:presLayoutVars>
      </dgm:prSet>
      <dgm:spPr/>
    </dgm:pt>
    <dgm:pt modelId="{FDE9A452-6A32-4FF0-8AA2-DF1E6DE2FC3E}" type="pres">
      <dgm:prSet presAssocID="{42DB3B1E-46F0-4B2F-8D29-F83270C0F464}" presName="hierChild2" presStyleCnt="0"/>
      <dgm:spPr/>
    </dgm:pt>
    <dgm:pt modelId="{A2D35D0D-F325-4837-AA62-7D0CF89DCD22}" type="pres">
      <dgm:prSet presAssocID="{69FC7BFF-ECD3-48D8-9E97-ACBC1EC9CEAD}" presName="hierRoot1" presStyleCnt="0"/>
      <dgm:spPr/>
    </dgm:pt>
    <dgm:pt modelId="{95BD8504-5249-41A9-8E5C-834F0C8FAF32}" type="pres">
      <dgm:prSet presAssocID="{69FC7BFF-ECD3-48D8-9E97-ACBC1EC9CEAD}" presName="composite" presStyleCnt="0"/>
      <dgm:spPr/>
    </dgm:pt>
    <dgm:pt modelId="{01131C3A-DFA9-44C3-8842-5F565B6A85F4}" type="pres">
      <dgm:prSet presAssocID="{69FC7BFF-ECD3-48D8-9E97-ACBC1EC9CEAD}" presName="background" presStyleLbl="node0" presStyleIdx="1" presStyleCnt="2"/>
      <dgm:spPr/>
    </dgm:pt>
    <dgm:pt modelId="{C0CD8EE6-FE62-4E0E-BE42-F1D7BD736B22}" type="pres">
      <dgm:prSet presAssocID="{69FC7BFF-ECD3-48D8-9E97-ACBC1EC9CEAD}" presName="text" presStyleLbl="fgAcc0" presStyleIdx="1" presStyleCnt="2">
        <dgm:presLayoutVars>
          <dgm:chPref val="3"/>
        </dgm:presLayoutVars>
      </dgm:prSet>
      <dgm:spPr/>
    </dgm:pt>
    <dgm:pt modelId="{073ECA70-E9F6-4703-A7BF-42C280839434}" type="pres">
      <dgm:prSet presAssocID="{69FC7BFF-ECD3-48D8-9E97-ACBC1EC9CEAD}" presName="hierChild2" presStyleCnt="0"/>
      <dgm:spPr/>
    </dgm:pt>
  </dgm:ptLst>
  <dgm:cxnLst>
    <dgm:cxn modelId="{BC55AA37-580A-46F6-97D1-D2548E7520C5}" type="presOf" srcId="{42DB3B1E-46F0-4B2F-8D29-F83270C0F464}" destId="{56799E48-B8EE-45C5-B624-05267BE9A05E}" srcOrd="0" destOrd="0" presId="urn:microsoft.com/office/officeart/2005/8/layout/hierarchy1"/>
    <dgm:cxn modelId="{49C7967D-285D-483C-B55B-A6CEAFEDE4A5}" type="presOf" srcId="{DAEA1E9B-9C2D-4A3C-BB55-2C2A8412571B}" destId="{833DD591-9802-4E12-95CA-F1BB19AF9D12}" srcOrd="0" destOrd="0" presId="urn:microsoft.com/office/officeart/2005/8/layout/hierarchy1"/>
    <dgm:cxn modelId="{E33F9CBF-9FA7-49FC-BA26-B2D1F4AD8978}" type="presOf" srcId="{69FC7BFF-ECD3-48D8-9E97-ACBC1EC9CEAD}" destId="{C0CD8EE6-FE62-4E0E-BE42-F1D7BD736B22}" srcOrd="0" destOrd="0" presId="urn:microsoft.com/office/officeart/2005/8/layout/hierarchy1"/>
    <dgm:cxn modelId="{3B626EC4-39E9-45DA-A6C5-27713BD9F846}" srcId="{DAEA1E9B-9C2D-4A3C-BB55-2C2A8412571B}" destId="{42DB3B1E-46F0-4B2F-8D29-F83270C0F464}" srcOrd="0" destOrd="0" parTransId="{26C5CA4A-B28C-4244-82F6-8A4C08103989}" sibTransId="{2D5D5350-023F-416E-9C00-02D0AFC4931C}"/>
    <dgm:cxn modelId="{6F47E1FF-AA5B-499C-AC5C-6C081B3798D0}" srcId="{DAEA1E9B-9C2D-4A3C-BB55-2C2A8412571B}" destId="{69FC7BFF-ECD3-48D8-9E97-ACBC1EC9CEAD}" srcOrd="1" destOrd="0" parTransId="{1A12CD87-BFEA-4DF7-AA7E-80E476FFDA0E}" sibTransId="{E4BAEFB6-76D3-4355-AE14-6C3D6C2675AE}"/>
    <dgm:cxn modelId="{D95E4BCD-4211-4825-8B5B-0F92DF76E3FC}" type="presParOf" srcId="{833DD591-9802-4E12-95CA-F1BB19AF9D12}" destId="{19A37D8D-EE84-4E72-98DF-25303A932965}" srcOrd="0" destOrd="0" presId="urn:microsoft.com/office/officeart/2005/8/layout/hierarchy1"/>
    <dgm:cxn modelId="{73D46B96-D039-438B-9FD3-4077749D4B8C}" type="presParOf" srcId="{19A37D8D-EE84-4E72-98DF-25303A932965}" destId="{8A234BF5-0EC3-45FF-9F25-E86FCE388158}" srcOrd="0" destOrd="0" presId="urn:microsoft.com/office/officeart/2005/8/layout/hierarchy1"/>
    <dgm:cxn modelId="{D4AD347E-322A-4559-A13C-4A064239611D}" type="presParOf" srcId="{8A234BF5-0EC3-45FF-9F25-E86FCE388158}" destId="{F3244F89-A403-4A08-814F-847EEC75AB56}" srcOrd="0" destOrd="0" presId="urn:microsoft.com/office/officeart/2005/8/layout/hierarchy1"/>
    <dgm:cxn modelId="{7D3B8F2A-E3E4-4FAC-974B-D26362F635C8}" type="presParOf" srcId="{8A234BF5-0EC3-45FF-9F25-E86FCE388158}" destId="{56799E48-B8EE-45C5-B624-05267BE9A05E}" srcOrd="1" destOrd="0" presId="urn:microsoft.com/office/officeart/2005/8/layout/hierarchy1"/>
    <dgm:cxn modelId="{C216EEBE-B19A-4632-A067-89454FEBC430}" type="presParOf" srcId="{19A37D8D-EE84-4E72-98DF-25303A932965}" destId="{FDE9A452-6A32-4FF0-8AA2-DF1E6DE2FC3E}" srcOrd="1" destOrd="0" presId="urn:microsoft.com/office/officeart/2005/8/layout/hierarchy1"/>
    <dgm:cxn modelId="{8D91BC18-FFC7-4366-876F-126A50BCFD43}" type="presParOf" srcId="{833DD591-9802-4E12-95CA-F1BB19AF9D12}" destId="{A2D35D0D-F325-4837-AA62-7D0CF89DCD22}" srcOrd="1" destOrd="0" presId="urn:microsoft.com/office/officeart/2005/8/layout/hierarchy1"/>
    <dgm:cxn modelId="{B2A3A47D-E916-4C86-9E0B-38D56BBA4673}" type="presParOf" srcId="{A2D35D0D-F325-4837-AA62-7D0CF89DCD22}" destId="{95BD8504-5249-41A9-8E5C-834F0C8FAF32}" srcOrd="0" destOrd="0" presId="urn:microsoft.com/office/officeart/2005/8/layout/hierarchy1"/>
    <dgm:cxn modelId="{D4B0A57D-35C7-4741-B4D7-DB5DEDDAFEB1}" type="presParOf" srcId="{95BD8504-5249-41A9-8E5C-834F0C8FAF32}" destId="{01131C3A-DFA9-44C3-8842-5F565B6A85F4}" srcOrd="0" destOrd="0" presId="urn:microsoft.com/office/officeart/2005/8/layout/hierarchy1"/>
    <dgm:cxn modelId="{CB310CD4-98CF-4736-AE3E-385805627EBA}" type="presParOf" srcId="{95BD8504-5249-41A9-8E5C-834F0C8FAF32}" destId="{C0CD8EE6-FE62-4E0E-BE42-F1D7BD736B22}" srcOrd="1" destOrd="0" presId="urn:microsoft.com/office/officeart/2005/8/layout/hierarchy1"/>
    <dgm:cxn modelId="{AAC36B62-02D8-46ED-AF69-E1A355B5FDDF}" type="presParOf" srcId="{A2D35D0D-F325-4837-AA62-7D0CF89DCD22}" destId="{073ECA70-E9F6-4703-A7BF-42C280839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A1E9B-9C2D-4A3C-BB55-2C2A84125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B3B1E-46F0-4B2F-8D29-F83270C0F464}">
      <dgm:prSet/>
      <dgm:spPr/>
      <dgm:t>
        <a:bodyPr/>
        <a:lstStyle/>
        <a:p>
          <a:r>
            <a:rPr lang="en-US" dirty="0" err="1"/>
            <a:t>Opt</a:t>
          </a:r>
          <a:r>
            <a:rPr lang="en-US" dirty="0"/>
            <a:t> for English (</a:t>
          </a:r>
          <a:r>
            <a:rPr lang="en-US" dirty="0" err="1"/>
            <a:t>en</a:t>
          </a:r>
          <a:r>
            <a:rPr lang="en-US" dirty="0"/>
            <a:t>), French (</a:t>
          </a:r>
          <a:r>
            <a:rPr lang="en-US" dirty="0" err="1"/>
            <a:t>fr</a:t>
          </a:r>
          <a:r>
            <a:rPr lang="en-US" dirty="0"/>
            <a:t>), Spanish (es), or German (de).</a:t>
          </a:r>
        </a:p>
      </dgm:t>
    </dgm:pt>
    <dgm:pt modelId="{26C5CA4A-B28C-4244-82F6-8A4C08103989}" type="parTrans" cxnId="{3B626EC4-39E9-45DA-A6C5-27713BD9F846}">
      <dgm:prSet/>
      <dgm:spPr/>
      <dgm:t>
        <a:bodyPr/>
        <a:lstStyle/>
        <a:p>
          <a:endParaRPr lang="en-US"/>
        </a:p>
      </dgm:t>
    </dgm:pt>
    <dgm:pt modelId="{2D5D5350-023F-416E-9C00-02D0AFC4931C}" type="sibTrans" cxnId="{3B626EC4-39E9-45DA-A6C5-27713BD9F846}">
      <dgm:prSet/>
      <dgm:spPr/>
      <dgm:t>
        <a:bodyPr/>
        <a:lstStyle/>
        <a:p>
          <a:endParaRPr lang="en-US"/>
        </a:p>
      </dgm:t>
    </dgm:pt>
    <dgm:pt modelId="{B9CEDBAC-77CB-41A3-A5A0-FCD373538117}">
      <dgm:prSet/>
      <dgm:spPr/>
      <dgm:t>
        <a:bodyPr/>
        <a:lstStyle/>
        <a:p>
          <a:r>
            <a:rPr lang="en-US" dirty="0"/>
            <a:t>Witness the app convert languages seamlessly.</a:t>
          </a:r>
          <a:endParaRPr lang="en-CA" dirty="0"/>
        </a:p>
      </dgm:t>
    </dgm:pt>
    <dgm:pt modelId="{1FA3A005-CEC2-4564-A3C4-28F760A5EBB9}" type="parTrans" cxnId="{382BBA57-2397-4846-8F0C-FAD9E9599F24}">
      <dgm:prSet/>
      <dgm:spPr/>
      <dgm:t>
        <a:bodyPr/>
        <a:lstStyle/>
        <a:p>
          <a:endParaRPr lang="en-CA"/>
        </a:p>
      </dgm:t>
    </dgm:pt>
    <dgm:pt modelId="{C2F45DAA-F385-4619-A724-9930B2B0221B}" type="sibTrans" cxnId="{382BBA57-2397-4846-8F0C-FAD9E9599F24}">
      <dgm:prSet/>
      <dgm:spPr/>
      <dgm:t>
        <a:bodyPr/>
        <a:lstStyle/>
        <a:p>
          <a:endParaRPr lang="en-CA"/>
        </a:p>
      </dgm:t>
    </dgm:pt>
    <dgm:pt modelId="{833DD591-9802-4E12-95CA-F1BB19AF9D12}" type="pres">
      <dgm:prSet presAssocID="{DAEA1E9B-9C2D-4A3C-BB55-2C2A84125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A37D8D-EE84-4E72-98DF-25303A932965}" type="pres">
      <dgm:prSet presAssocID="{42DB3B1E-46F0-4B2F-8D29-F83270C0F464}" presName="hierRoot1" presStyleCnt="0"/>
      <dgm:spPr/>
    </dgm:pt>
    <dgm:pt modelId="{8A234BF5-0EC3-45FF-9F25-E86FCE388158}" type="pres">
      <dgm:prSet presAssocID="{42DB3B1E-46F0-4B2F-8D29-F83270C0F464}" presName="composite" presStyleCnt="0"/>
      <dgm:spPr/>
    </dgm:pt>
    <dgm:pt modelId="{F3244F89-A403-4A08-814F-847EEC75AB56}" type="pres">
      <dgm:prSet presAssocID="{42DB3B1E-46F0-4B2F-8D29-F83270C0F464}" presName="background" presStyleLbl="node0" presStyleIdx="0" presStyleCnt="2"/>
      <dgm:spPr/>
    </dgm:pt>
    <dgm:pt modelId="{56799E48-B8EE-45C5-B624-05267BE9A05E}" type="pres">
      <dgm:prSet presAssocID="{42DB3B1E-46F0-4B2F-8D29-F83270C0F464}" presName="text" presStyleLbl="fgAcc0" presStyleIdx="0" presStyleCnt="2">
        <dgm:presLayoutVars>
          <dgm:chPref val="3"/>
        </dgm:presLayoutVars>
      </dgm:prSet>
      <dgm:spPr/>
    </dgm:pt>
    <dgm:pt modelId="{FDE9A452-6A32-4FF0-8AA2-DF1E6DE2FC3E}" type="pres">
      <dgm:prSet presAssocID="{42DB3B1E-46F0-4B2F-8D29-F83270C0F464}" presName="hierChild2" presStyleCnt="0"/>
      <dgm:spPr/>
    </dgm:pt>
    <dgm:pt modelId="{14FF122A-B7C6-49E8-BF5F-CA7C6F9CA64A}" type="pres">
      <dgm:prSet presAssocID="{B9CEDBAC-77CB-41A3-A5A0-FCD373538117}" presName="hierRoot1" presStyleCnt="0"/>
      <dgm:spPr/>
    </dgm:pt>
    <dgm:pt modelId="{AB6CAD89-D376-416F-8EFC-B9134760BEA7}" type="pres">
      <dgm:prSet presAssocID="{B9CEDBAC-77CB-41A3-A5A0-FCD373538117}" presName="composite" presStyleCnt="0"/>
      <dgm:spPr/>
    </dgm:pt>
    <dgm:pt modelId="{2574370D-BA34-45EC-80B0-F175A0D878CC}" type="pres">
      <dgm:prSet presAssocID="{B9CEDBAC-77CB-41A3-A5A0-FCD373538117}" presName="background" presStyleLbl="node0" presStyleIdx="1" presStyleCnt="2"/>
      <dgm:spPr/>
    </dgm:pt>
    <dgm:pt modelId="{9764A79B-5716-41A1-9F2A-CB9A29CA0BF6}" type="pres">
      <dgm:prSet presAssocID="{B9CEDBAC-77CB-41A3-A5A0-FCD373538117}" presName="text" presStyleLbl="fgAcc0" presStyleIdx="1" presStyleCnt="2">
        <dgm:presLayoutVars>
          <dgm:chPref val="3"/>
        </dgm:presLayoutVars>
      </dgm:prSet>
      <dgm:spPr/>
    </dgm:pt>
    <dgm:pt modelId="{BD27E43D-CA68-4763-8A93-3A65363F381C}" type="pres">
      <dgm:prSet presAssocID="{B9CEDBAC-77CB-41A3-A5A0-FCD373538117}" presName="hierChild2" presStyleCnt="0"/>
      <dgm:spPr/>
    </dgm:pt>
  </dgm:ptLst>
  <dgm:cxnLst>
    <dgm:cxn modelId="{0BF4B101-6041-4E32-BF56-0089D362A4FF}" type="presOf" srcId="{B9CEDBAC-77CB-41A3-A5A0-FCD373538117}" destId="{9764A79B-5716-41A1-9F2A-CB9A29CA0BF6}" srcOrd="0" destOrd="0" presId="urn:microsoft.com/office/officeart/2005/8/layout/hierarchy1"/>
    <dgm:cxn modelId="{BC55AA37-580A-46F6-97D1-D2548E7520C5}" type="presOf" srcId="{42DB3B1E-46F0-4B2F-8D29-F83270C0F464}" destId="{56799E48-B8EE-45C5-B624-05267BE9A05E}" srcOrd="0" destOrd="0" presId="urn:microsoft.com/office/officeart/2005/8/layout/hierarchy1"/>
    <dgm:cxn modelId="{382BBA57-2397-4846-8F0C-FAD9E9599F24}" srcId="{DAEA1E9B-9C2D-4A3C-BB55-2C2A8412571B}" destId="{B9CEDBAC-77CB-41A3-A5A0-FCD373538117}" srcOrd="1" destOrd="0" parTransId="{1FA3A005-CEC2-4564-A3C4-28F760A5EBB9}" sibTransId="{C2F45DAA-F385-4619-A724-9930B2B0221B}"/>
    <dgm:cxn modelId="{49C7967D-285D-483C-B55B-A6CEAFEDE4A5}" type="presOf" srcId="{DAEA1E9B-9C2D-4A3C-BB55-2C2A8412571B}" destId="{833DD591-9802-4E12-95CA-F1BB19AF9D12}" srcOrd="0" destOrd="0" presId="urn:microsoft.com/office/officeart/2005/8/layout/hierarchy1"/>
    <dgm:cxn modelId="{3B626EC4-39E9-45DA-A6C5-27713BD9F846}" srcId="{DAEA1E9B-9C2D-4A3C-BB55-2C2A8412571B}" destId="{42DB3B1E-46F0-4B2F-8D29-F83270C0F464}" srcOrd="0" destOrd="0" parTransId="{26C5CA4A-B28C-4244-82F6-8A4C08103989}" sibTransId="{2D5D5350-023F-416E-9C00-02D0AFC4931C}"/>
    <dgm:cxn modelId="{D95E4BCD-4211-4825-8B5B-0F92DF76E3FC}" type="presParOf" srcId="{833DD591-9802-4E12-95CA-F1BB19AF9D12}" destId="{19A37D8D-EE84-4E72-98DF-25303A932965}" srcOrd="0" destOrd="0" presId="urn:microsoft.com/office/officeart/2005/8/layout/hierarchy1"/>
    <dgm:cxn modelId="{73D46B96-D039-438B-9FD3-4077749D4B8C}" type="presParOf" srcId="{19A37D8D-EE84-4E72-98DF-25303A932965}" destId="{8A234BF5-0EC3-45FF-9F25-E86FCE388158}" srcOrd="0" destOrd="0" presId="urn:microsoft.com/office/officeart/2005/8/layout/hierarchy1"/>
    <dgm:cxn modelId="{D4AD347E-322A-4559-A13C-4A064239611D}" type="presParOf" srcId="{8A234BF5-0EC3-45FF-9F25-E86FCE388158}" destId="{F3244F89-A403-4A08-814F-847EEC75AB56}" srcOrd="0" destOrd="0" presId="urn:microsoft.com/office/officeart/2005/8/layout/hierarchy1"/>
    <dgm:cxn modelId="{7D3B8F2A-E3E4-4FAC-974B-D26362F635C8}" type="presParOf" srcId="{8A234BF5-0EC3-45FF-9F25-E86FCE388158}" destId="{56799E48-B8EE-45C5-B624-05267BE9A05E}" srcOrd="1" destOrd="0" presId="urn:microsoft.com/office/officeart/2005/8/layout/hierarchy1"/>
    <dgm:cxn modelId="{C216EEBE-B19A-4632-A067-89454FEBC430}" type="presParOf" srcId="{19A37D8D-EE84-4E72-98DF-25303A932965}" destId="{FDE9A452-6A32-4FF0-8AA2-DF1E6DE2FC3E}" srcOrd="1" destOrd="0" presId="urn:microsoft.com/office/officeart/2005/8/layout/hierarchy1"/>
    <dgm:cxn modelId="{CB6DE727-DE42-4FA5-BD1B-B9A5C3403C98}" type="presParOf" srcId="{833DD591-9802-4E12-95CA-F1BB19AF9D12}" destId="{14FF122A-B7C6-49E8-BF5F-CA7C6F9CA64A}" srcOrd="1" destOrd="0" presId="urn:microsoft.com/office/officeart/2005/8/layout/hierarchy1"/>
    <dgm:cxn modelId="{E805742E-E8A4-47F7-B800-6E3D590E71C4}" type="presParOf" srcId="{14FF122A-B7C6-49E8-BF5F-CA7C6F9CA64A}" destId="{AB6CAD89-D376-416F-8EFC-B9134760BEA7}" srcOrd="0" destOrd="0" presId="urn:microsoft.com/office/officeart/2005/8/layout/hierarchy1"/>
    <dgm:cxn modelId="{457DDAD6-768D-4ADF-9AFC-510DEDFE9D5A}" type="presParOf" srcId="{AB6CAD89-D376-416F-8EFC-B9134760BEA7}" destId="{2574370D-BA34-45EC-80B0-F175A0D878CC}" srcOrd="0" destOrd="0" presId="urn:microsoft.com/office/officeart/2005/8/layout/hierarchy1"/>
    <dgm:cxn modelId="{B32AEA4C-B7B9-4B56-BEA6-F7AA693E392B}" type="presParOf" srcId="{AB6CAD89-D376-416F-8EFC-B9134760BEA7}" destId="{9764A79B-5716-41A1-9F2A-CB9A29CA0BF6}" srcOrd="1" destOrd="0" presId="urn:microsoft.com/office/officeart/2005/8/layout/hierarchy1"/>
    <dgm:cxn modelId="{1038051B-9561-4C9F-9FFD-D1878A777C8F}" type="presParOf" srcId="{14FF122A-B7C6-49E8-BF5F-CA7C6F9CA64A}" destId="{BD27E43D-CA68-4763-8A93-3A65363F38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508A0-5553-489E-9DF7-E540CDEF3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E5228-50D6-4B09-8BCE-9864CDDA5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Uncover a world of possibilities with the app</a:t>
          </a:r>
        </a:p>
      </dgm:t>
    </dgm:pt>
    <dgm:pt modelId="{B83CA227-4E68-4DEE-90FF-F3CCE7B3C8B8}" type="parTrans" cxnId="{2A4A6EF7-DF38-41DE-AF38-85E5B839A795}">
      <dgm:prSet/>
      <dgm:spPr/>
      <dgm:t>
        <a:bodyPr/>
        <a:lstStyle/>
        <a:p>
          <a:endParaRPr lang="en-US"/>
        </a:p>
      </dgm:t>
    </dgm:pt>
    <dgm:pt modelId="{FE33E849-368A-4B57-ACF2-CD3AC571DE71}" type="sibTrans" cxnId="{2A4A6EF7-DF38-41DE-AF38-85E5B839A795}">
      <dgm:prSet/>
      <dgm:spPr/>
      <dgm:t>
        <a:bodyPr/>
        <a:lstStyle/>
        <a:p>
          <a:endParaRPr lang="en-US"/>
        </a:p>
      </dgm:t>
    </dgm:pt>
    <dgm:pt modelId="{753B792C-277A-4FE5-B9D4-2CDEC8FBB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 learning made engaging and interactive.</a:t>
          </a:r>
        </a:p>
      </dgm:t>
    </dgm:pt>
    <dgm:pt modelId="{3C37E563-8ADB-4345-A108-88B8EF10AB2D}" type="parTrans" cxnId="{044D238D-CE98-412D-9644-126B2850C3FA}">
      <dgm:prSet/>
      <dgm:spPr/>
      <dgm:t>
        <a:bodyPr/>
        <a:lstStyle/>
        <a:p>
          <a:endParaRPr lang="en-US"/>
        </a:p>
      </dgm:t>
    </dgm:pt>
    <dgm:pt modelId="{F2BD4437-2969-488F-8CFE-D70DC26D1CE4}" type="sibTrans" cxnId="{044D238D-CE98-412D-9644-126B2850C3FA}">
      <dgm:prSet/>
      <dgm:spPr/>
      <dgm:t>
        <a:bodyPr/>
        <a:lstStyle/>
        <a:p>
          <a:endParaRPr lang="en-US"/>
        </a:p>
      </dgm:t>
    </dgm:pt>
    <dgm:pt modelId="{E441E519-EDBE-49B4-BF25-A003E7375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Effortless communication with non-native speakers.</a:t>
          </a:r>
        </a:p>
      </dgm:t>
    </dgm:pt>
    <dgm:pt modelId="{31024DB4-BADE-4781-A37E-26C7DA714C29}" type="parTrans" cxnId="{1536762E-C36B-4862-8ECB-ED9C00052436}">
      <dgm:prSet/>
      <dgm:spPr/>
      <dgm:t>
        <a:bodyPr/>
        <a:lstStyle/>
        <a:p>
          <a:endParaRPr lang="en-US"/>
        </a:p>
      </dgm:t>
    </dgm:pt>
    <dgm:pt modelId="{74BAAF2D-9ED1-4C92-B621-1A1FC5695A67}" type="sibTrans" cxnId="{1536762E-C36B-4862-8ECB-ED9C00052436}">
      <dgm:prSet/>
      <dgm:spPr/>
      <dgm:t>
        <a:bodyPr/>
        <a:lstStyle/>
        <a:p>
          <a:endParaRPr lang="en-US"/>
        </a:p>
      </dgm:t>
    </dgm:pt>
    <dgm:pt modelId="{91FCAEF0-2CEA-479D-A7EE-169DBE259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Simplified translation for research, work, or personal needs.</a:t>
          </a:r>
        </a:p>
      </dgm:t>
    </dgm:pt>
    <dgm:pt modelId="{F3468B47-E908-4267-8F43-458BFD2EAE73}" type="parTrans" cxnId="{E3E60A52-4361-40B3-B463-B1CDE8D5F9E4}">
      <dgm:prSet/>
      <dgm:spPr/>
      <dgm:t>
        <a:bodyPr/>
        <a:lstStyle/>
        <a:p>
          <a:endParaRPr lang="en-US"/>
        </a:p>
      </dgm:t>
    </dgm:pt>
    <dgm:pt modelId="{A477757C-DE08-40EA-A266-BD960765CA89}" type="sibTrans" cxnId="{E3E60A52-4361-40B3-B463-B1CDE8D5F9E4}">
      <dgm:prSet/>
      <dgm:spPr/>
      <dgm:t>
        <a:bodyPr/>
        <a:lstStyle/>
        <a:p>
          <a:endParaRPr lang="en-US"/>
        </a:p>
      </dgm:t>
    </dgm:pt>
    <dgm:pt modelId="{65E59200-8EFD-448F-A539-0D692F811C63}" type="pres">
      <dgm:prSet presAssocID="{431508A0-5553-489E-9DF7-E540CDEF3305}" presName="root" presStyleCnt="0">
        <dgm:presLayoutVars>
          <dgm:dir/>
          <dgm:resizeHandles val="exact"/>
        </dgm:presLayoutVars>
      </dgm:prSet>
      <dgm:spPr/>
    </dgm:pt>
    <dgm:pt modelId="{73854370-D5BE-4B49-B378-0F76BDDF5450}" type="pres">
      <dgm:prSet presAssocID="{4BDE5228-50D6-4B09-8BCE-9864CDDA5B70}" presName="compNode" presStyleCnt="0"/>
      <dgm:spPr/>
    </dgm:pt>
    <dgm:pt modelId="{62809D1D-8799-45B5-A637-39C4A5EB95F1}" type="pres">
      <dgm:prSet presAssocID="{4BDE5228-50D6-4B09-8BCE-9864CDDA5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0ED3FE-41E4-4473-85EC-858A7FC24592}" type="pres">
      <dgm:prSet presAssocID="{4BDE5228-50D6-4B09-8BCE-9864CDDA5B70}" presName="spaceRect" presStyleCnt="0"/>
      <dgm:spPr/>
    </dgm:pt>
    <dgm:pt modelId="{9134BD6A-0D02-4B4C-B0F3-1846D3B5456B}" type="pres">
      <dgm:prSet presAssocID="{4BDE5228-50D6-4B09-8BCE-9864CDDA5B70}" presName="textRect" presStyleLbl="revTx" presStyleIdx="0" presStyleCnt="4">
        <dgm:presLayoutVars>
          <dgm:chMax val="1"/>
          <dgm:chPref val="1"/>
        </dgm:presLayoutVars>
      </dgm:prSet>
      <dgm:spPr/>
    </dgm:pt>
    <dgm:pt modelId="{3E4B4C58-B527-4C09-8F9B-4F0ABC94AA15}" type="pres">
      <dgm:prSet presAssocID="{FE33E849-368A-4B57-ACF2-CD3AC571DE71}" presName="sibTrans" presStyleCnt="0"/>
      <dgm:spPr/>
    </dgm:pt>
    <dgm:pt modelId="{BBA75885-165D-4C98-88EA-94299BB91EB1}" type="pres">
      <dgm:prSet presAssocID="{753B792C-277A-4FE5-B9D4-2CDEC8FBBF5D}" presName="compNode" presStyleCnt="0"/>
      <dgm:spPr/>
    </dgm:pt>
    <dgm:pt modelId="{1131B6A0-832E-445E-BCBF-A624A39A4F9A}" type="pres">
      <dgm:prSet presAssocID="{753B792C-277A-4FE5-B9D4-2CDEC8FBB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9F532A6-9176-414F-A31A-AB8DA4E19899}" type="pres">
      <dgm:prSet presAssocID="{753B792C-277A-4FE5-B9D4-2CDEC8FBBF5D}" presName="spaceRect" presStyleCnt="0"/>
      <dgm:spPr/>
    </dgm:pt>
    <dgm:pt modelId="{815574C1-742C-4D20-A4A8-CC7CB86F6616}" type="pres">
      <dgm:prSet presAssocID="{753B792C-277A-4FE5-B9D4-2CDEC8FBBF5D}" presName="textRect" presStyleLbl="revTx" presStyleIdx="1" presStyleCnt="4">
        <dgm:presLayoutVars>
          <dgm:chMax val="1"/>
          <dgm:chPref val="1"/>
        </dgm:presLayoutVars>
      </dgm:prSet>
      <dgm:spPr/>
    </dgm:pt>
    <dgm:pt modelId="{E31635B1-D56F-42CC-B89E-0424C00887FD}" type="pres">
      <dgm:prSet presAssocID="{F2BD4437-2969-488F-8CFE-D70DC26D1CE4}" presName="sibTrans" presStyleCnt="0"/>
      <dgm:spPr/>
    </dgm:pt>
    <dgm:pt modelId="{E88BEEAB-0D88-4A1B-8336-69125C2AE7C8}" type="pres">
      <dgm:prSet presAssocID="{E441E519-EDBE-49B4-BF25-A003E7375F6D}" presName="compNode" presStyleCnt="0"/>
      <dgm:spPr/>
    </dgm:pt>
    <dgm:pt modelId="{E17B8AEA-CC12-4B5C-B1A9-E8DEB33263F7}" type="pres">
      <dgm:prSet presAssocID="{E441E519-EDBE-49B4-BF25-A003E7375F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CA12C3CD-CFF9-4508-8BEF-533A61E1068E}" type="pres">
      <dgm:prSet presAssocID="{E441E519-EDBE-49B4-BF25-A003E7375F6D}" presName="spaceRect" presStyleCnt="0"/>
      <dgm:spPr/>
    </dgm:pt>
    <dgm:pt modelId="{762539CA-EB40-4FA7-85C4-1FAEF02431E1}" type="pres">
      <dgm:prSet presAssocID="{E441E519-EDBE-49B4-BF25-A003E7375F6D}" presName="textRect" presStyleLbl="revTx" presStyleIdx="2" presStyleCnt="4">
        <dgm:presLayoutVars>
          <dgm:chMax val="1"/>
          <dgm:chPref val="1"/>
        </dgm:presLayoutVars>
      </dgm:prSet>
      <dgm:spPr/>
    </dgm:pt>
    <dgm:pt modelId="{574E13D5-F552-4DFF-BBAF-47CD2E13A770}" type="pres">
      <dgm:prSet presAssocID="{74BAAF2D-9ED1-4C92-B621-1A1FC5695A67}" presName="sibTrans" presStyleCnt="0"/>
      <dgm:spPr/>
    </dgm:pt>
    <dgm:pt modelId="{26013508-94AE-4226-A403-C7AC47651A32}" type="pres">
      <dgm:prSet presAssocID="{91FCAEF0-2CEA-479D-A7EE-169DBE25946A}" presName="compNode" presStyleCnt="0"/>
      <dgm:spPr/>
    </dgm:pt>
    <dgm:pt modelId="{81D90A39-A284-41CE-8FD9-D5E53ED60892}" type="pres">
      <dgm:prSet presAssocID="{91FCAEF0-2CEA-479D-A7EE-169DBE2594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FAEB3E9-21B9-4F0A-A1BD-F6671E8FC183}" type="pres">
      <dgm:prSet presAssocID="{91FCAEF0-2CEA-479D-A7EE-169DBE25946A}" presName="spaceRect" presStyleCnt="0"/>
      <dgm:spPr/>
    </dgm:pt>
    <dgm:pt modelId="{C4FD7484-2D06-406B-BF9F-781A99A8CC81}" type="pres">
      <dgm:prSet presAssocID="{91FCAEF0-2CEA-479D-A7EE-169DBE2594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8D6D06-1B63-488C-A09D-4DAD384EF55C}" type="presOf" srcId="{91FCAEF0-2CEA-479D-A7EE-169DBE25946A}" destId="{C4FD7484-2D06-406B-BF9F-781A99A8CC81}" srcOrd="0" destOrd="0" presId="urn:microsoft.com/office/officeart/2018/2/layout/IconLabelList"/>
    <dgm:cxn modelId="{BCA2121F-7447-4A68-947F-F086EAC56244}" type="presOf" srcId="{E441E519-EDBE-49B4-BF25-A003E7375F6D}" destId="{762539CA-EB40-4FA7-85C4-1FAEF02431E1}" srcOrd="0" destOrd="0" presId="urn:microsoft.com/office/officeart/2018/2/layout/IconLabelList"/>
    <dgm:cxn modelId="{F941D323-639F-4AB1-8520-D0B3D4FF4978}" type="presOf" srcId="{753B792C-277A-4FE5-B9D4-2CDEC8FBBF5D}" destId="{815574C1-742C-4D20-A4A8-CC7CB86F6616}" srcOrd="0" destOrd="0" presId="urn:microsoft.com/office/officeart/2018/2/layout/IconLabelList"/>
    <dgm:cxn modelId="{1536762E-C36B-4862-8ECB-ED9C00052436}" srcId="{431508A0-5553-489E-9DF7-E540CDEF3305}" destId="{E441E519-EDBE-49B4-BF25-A003E7375F6D}" srcOrd="2" destOrd="0" parTransId="{31024DB4-BADE-4781-A37E-26C7DA714C29}" sibTransId="{74BAAF2D-9ED1-4C92-B621-1A1FC5695A67}"/>
    <dgm:cxn modelId="{842B9644-A8F6-432F-BEFA-CC1839D6085C}" type="presOf" srcId="{4BDE5228-50D6-4B09-8BCE-9864CDDA5B70}" destId="{9134BD6A-0D02-4B4C-B0F3-1846D3B5456B}" srcOrd="0" destOrd="0" presId="urn:microsoft.com/office/officeart/2018/2/layout/IconLabelList"/>
    <dgm:cxn modelId="{E3E60A52-4361-40B3-B463-B1CDE8D5F9E4}" srcId="{431508A0-5553-489E-9DF7-E540CDEF3305}" destId="{91FCAEF0-2CEA-479D-A7EE-169DBE25946A}" srcOrd="3" destOrd="0" parTransId="{F3468B47-E908-4267-8F43-458BFD2EAE73}" sibTransId="{A477757C-DE08-40EA-A266-BD960765CA89}"/>
    <dgm:cxn modelId="{044D238D-CE98-412D-9644-126B2850C3FA}" srcId="{431508A0-5553-489E-9DF7-E540CDEF3305}" destId="{753B792C-277A-4FE5-B9D4-2CDEC8FBBF5D}" srcOrd="1" destOrd="0" parTransId="{3C37E563-8ADB-4345-A108-88B8EF10AB2D}" sibTransId="{F2BD4437-2969-488F-8CFE-D70DC26D1CE4}"/>
    <dgm:cxn modelId="{6EBC9CD5-256E-47F0-A57F-6FEAE657F2C4}" type="presOf" srcId="{431508A0-5553-489E-9DF7-E540CDEF3305}" destId="{65E59200-8EFD-448F-A539-0D692F811C63}" srcOrd="0" destOrd="0" presId="urn:microsoft.com/office/officeart/2018/2/layout/IconLabelList"/>
    <dgm:cxn modelId="{2A4A6EF7-DF38-41DE-AF38-85E5B839A795}" srcId="{431508A0-5553-489E-9DF7-E540CDEF3305}" destId="{4BDE5228-50D6-4B09-8BCE-9864CDDA5B70}" srcOrd="0" destOrd="0" parTransId="{B83CA227-4E68-4DEE-90FF-F3CCE7B3C8B8}" sibTransId="{FE33E849-368A-4B57-ACF2-CD3AC571DE71}"/>
    <dgm:cxn modelId="{C7CF9050-FDB6-43C2-8BA3-2053CAC49873}" type="presParOf" srcId="{65E59200-8EFD-448F-A539-0D692F811C63}" destId="{73854370-D5BE-4B49-B378-0F76BDDF5450}" srcOrd="0" destOrd="0" presId="urn:microsoft.com/office/officeart/2018/2/layout/IconLabelList"/>
    <dgm:cxn modelId="{72476C2C-A2AA-440B-9AE5-591DE3B197A7}" type="presParOf" srcId="{73854370-D5BE-4B49-B378-0F76BDDF5450}" destId="{62809D1D-8799-45B5-A637-39C4A5EB95F1}" srcOrd="0" destOrd="0" presId="urn:microsoft.com/office/officeart/2018/2/layout/IconLabelList"/>
    <dgm:cxn modelId="{254D17EC-0EB8-486B-A789-768E0327BDF2}" type="presParOf" srcId="{73854370-D5BE-4B49-B378-0F76BDDF5450}" destId="{220ED3FE-41E4-4473-85EC-858A7FC24592}" srcOrd="1" destOrd="0" presId="urn:microsoft.com/office/officeart/2018/2/layout/IconLabelList"/>
    <dgm:cxn modelId="{97EF87E1-E4B8-4ABA-8BD8-E55CF3F510D5}" type="presParOf" srcId="{73854370-D5BE-4B49-B378-0F76BDDF5450}" destId="{9134BD6A-0D02-4B4C-B0F3-1846D3B5456B}" srcOrd="2" destOrd="0" presId="urn:microsoft.com/office/officeart/2018/2/layout/IconLabelList"/>
    <dgm:cxn modelId="{3C61E73D-EC29-42E3-B51D-08E6E06930EB}" type="presParOf" srcId="{65E59200-8EFD-448F-A539-0D692F811C63}" destId="{3E4B4C58-B527-4C09-8F9B-4F0ABC94AA15}" srcOrd="1" destOrd="0" presId="urn:microsoft.com/office/officeart/2018/2/layout/IconLabelList"/>
    <dgm:cxn modelId="{70CF6B19-F0F9-4A26-BDBC-3EF4A44F4F01}" type="presParOf" srcId="{65E59200-8EFD-448F-A539-0D692F811C63}" destId="{BBA75885-165D-4C98-88EA-94299BB91EB1}" srcOrd="2" destOrd="0" presId="urn:microsoft.com/office/officeart/2018/2/layout/IconLabelList"/>
    <dgm:cxn modelId="{D806D049-3B64-478B-A017-7F85E6240B8B}" type="presParOf" srcId="{BBA75885-165D-4C98-88EA-94299BB91EB1}" destId="{1131B6A0-832E-445E-BCBF-A624A39A4F9A}" srcOrd="0" destOrd="0" presId="urn:microsoft.com/office/officeart/2018/2/layout/IconLabelList"/>
    <dgm:cxn modelId="{2F7F757A-6D67-4FD0-A37F-9A3E6CFF3A1F}" type="presParOf" srcId="{BBA75885-165D-4C98-88EA-94299BB91EB1}" destId="{69F532A6-9176-414F-A31A-AB8DA4E19899}" srcOrd="1" destOrd="0" presId="urn:microsoft.com/office/officeart/2018/2/layout/IconLabelList"/>
    <dgm:cxn modelId="{8982A946-EF7B-456A-A630-A9789AB931E8}" type="presParOf" srcId="{BBA75885-165D-4C98-88EA-94299BB91EB1}" destId="{815574C1-742C-4D20-A4A8-CC7CB86F6616}" srcOrd="2" destOrd="0" presId="urn:microsoft.com/office/officeart/2018/2/layout/IconLabelList"/>
    <dgm:cxn modelId="{3ABD3A79-A98B-4B3B-93A6-33604CBB545F}" type="presParOf" srcId="{65E59200-8EFD-448F-A539-0D692F811C63}" destId="{E31635B1-D56F-42CC-B89E-0424C00887FD}" srcOrd="3" destOrd="0" presId="urn:microsoft.com/office/officeart/2018/2/layout/IconLabelList"/>
    <dgm:cxn modelId="{93104F42-837D-4FE4-9826-6D948F3C4148}" type="presParOf" srcId="{65E59200-8EFD-448F-A539-0D692F811C63}" destId="{E88BEEAB-0D88-4A1B-8336-69125C2AE7C8}" srcOrd="4" destOrd="0" presId="urn:microsoft.com/office/officeart/2018/2/layout/IconLabelList"/>
    <dgm:cxn modelId="{50BD402C-7E61-4732-A04B-330AD2CADB74}" type="presParOf" srcId="{E88BEEAB-0D88-4A1B-8336-69125C2AE7C8}" destId="{E17B8AEA-CC12-4B5C-B1A9-E8DEB33263F7}" srcOrd="0" destOrd="0" presId="urn:microsoft.com/office/officeart/2018/2/layout/IconLabelList"/>
    <dgm:cxn modelId="{48FA3051-6690-4FD9-939C-36FF11A5F25B}" type="presParOf" srcId="{E88BEEAB-0D88-4A1B-8336-69125C2AE7C8}" destId="{CA12C3CD-CFF9-4508-8BEF-533A61E1068E}" srcOrd="1" destOrd="0" presId="urn:microsoft.com/office/officeart/2018/2/layout/IconLabelList"/>
    <dgm:cxn modelId="{1548CB26-2D5A-47F8-8022-692C5FB27603}" type="presParOf" srcId="{E88BEEAB-0D88-4A1B-8336-69125C2AE7C8}" destId="{762539CA-EB40-4FA7-85C4-1FAEF02431E1}" srcOrd="2" destOrd="0" presId="urn:microsoft.com/office/officeart/2018/2/layout/IconLabelList"/>
    <dgm:cxn modelId="{654E8224-2DCF-4D1E-A7BB-A7814553014A}" type="presParOf" srcId="{65E59200-8EFD-448F-A539-0D692F811C63}" destId="{574E13D5-F552-4DFF-BBAF-47CD2E13A770}" srcOrd="5" destOrd="0" presId="urn:microsoft.com/office/officeart/2018/2/layout/IconLabelList"/>
    <dgm:cxn modelId="{3213D333-83B7-4EEB-960B-7227FD02253A}" type="presParOf" srcId="{65E59200-8EFD-448F-A539-0D692F811C63}" destId="{26013508-94AE-4226-A403-C7AC47651A32}" srcOrd="6" destOrd="0" presId="urn:microsoft.com/office/officeart/2018/2/layout/IconLabelList"/>
    <dgm:cxn modelId="{D07B731B-6ACE-4AF1-801F-DA816F20FAE7}" type="presParOf" srcId="{26013508-94AE-4226-A403-C7AC47651A32}" destId="{81D90A39-A284-41CE-8FD9-D5E53ED60892}" srcOrd="0" destOrd="0" presId="urn:microsoft.com/office/officeart/2018/2/layout/IconLabelList"/>
    <dgm:cxn modelId="{6864A96D-95E7-45D6-B984-4701432CA566}" type="presParOf" srcId="{26013508-94AE-4226-A403-C7AC47651A32}" destId="{FFAEB3E9-21B9-4F0A-A1BD-F6671E8FC183}" srcOrd="1" destOrd="0" presId="urn:microsoft.com/office/officeart/2018/2/layout/IconLabelList"/>
    <dgm:cxn modelId="{E30F4608-8308-4C0B-ABD9-59C134909ACA}" type="presParOf" srcId="{26013508-94AE-4226-A403-C7AC47651A32}" destId="{C4FD7484-2D06-406B-BF9F-781A99A8CC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9E220-487B-47CD-98C1-26DB0122478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5605-E04C-4F8C-8D20-8FE89D3E23F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Behind the scenes, the app relies on the </a:t>
          </a:r>
          <a:r>
            <a:rPr lang="en-US" sz="1500" kern="1200" dirty="0" err="1"/>
            <a:t>MarianMT</a:t>
          </a:r>
          <a:r>
            <a:rPr lang="en-US" sz="1500" kern="1200" dirty="0"/>
            <a:t> model and tokenizer.</a:t>
          </a:r>
        </a:p>
      </dsp:txBody>
      <dsp:txXfrm>
        <a:off x="417971" y="2644140"/>
        <a:ext cx="2889450" cy="720000"/>
      </dsp:txXfrm>
    </dsp:sp>
    <dsp:sp modelId="{3CE6A1B6-09F0-44C0-949D-EF667025048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DBBE2-1525-40C8-9218-0B00C157907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model's dynamic loading ensures optimal translations for each language pair.</a:t>
          </a:r>
        </a:p>
      </dsp:txBody>
      <dsp:txXfrm>
        <a:off x="3813075" y="2644140"/>
        <a:ext cx="2889450" cy="720000"/>
      </dsp:txXfrm>
    </dsp:sp>
    <dsp:sp modelId="{A3DBA0C0-4BDA-4C3F-A8D4-B9128FBD394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15A37-FFBA-4D36-A436-4E48F18551D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Accurate translations owe their success to the intricacies of tokenization.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44F89-A403-4A08-814F-847EEC75AB56}">
      <dsp:nvSpPr>
        <dsp:cNvPr id="0" name=""/>
        <dsp:cNvSpPr/>
      </dsp:nvSpPr>
      <dsp:spPr>
        <a:xfrm>
          <a:off x="629" y="1024002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9E48-B8EE-45C5-B624-05267BE9A05E}">
      <dsp:nvSpPr>
        <dsp:cNvPr id="0" name=""/>
        <dsp:cNvSpPr/>
      </dsp:nvSpPr>
      <dsp:spPr>
        <a:xfrm>
          <a:off x="246178" y="1257273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Choose between English (en), French (fr), Spanish (es), or German (de).</a:t>
          </a:r>
        </a:p>
      </dsp:txBody>
      <dsp:txXfrm>
        <a:off x="287280" y="1298375"/>
        <a:ext cx="2127736" cy="1321108"/>
      </dsp:txXfrm>
    </dsp:sp>
    <dsp:sp modelId="{01131C3A-DFA9-44C3-8842-5F565B6A85F4}">
      <dsp:nvSpPr>
        <dsp:cNvPr id="0" name=""/>
        <dsp:cNvSpPr/>
      </dsp:nvSpPr>
      <dsp:spPr>
        <a:xfrm>
          <a:off x="2701667" y="1024002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D8EE6-FE62-4E0E-BE42-F1D7BD736B22}">
      <dsp:nvSpPr>
        <dsp:cNvPr id="0" name=""/>
        <dsp:cNvSpPr/>
      </dsp:nvSpPr>
      <dsp:spPr>
        <a:xfrm>
          <a:off x="2947216" y="1257273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Enter you’re the text to be translated in the source language</a:t>
          </a:r>
        </a:p>
      </dsp:txBody>
      <dsp:txXfrm>
        <a:off x="2988318" y="1298375"/>
        <a:ext cx="2127736" cy="1321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44F89-A403-4A08-814F-847EEC75AB56}">
      <dsp:nvSpPr>
        <dsp:cNvPr id="0" name=""/>
        <dsp:cNvSpPr/>
      </dsp:nvSpPr>
      <dsp:spPr>
        <a:xfrm>
          <a:off x="629" y="1024002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9E48-B8EE-45C5-B624-05267BE9A05E}">
      <dsp:nvSpPr>
        <dsp:cNvPr id="0" name=""/>
        <dsp:cNvSpPr/>
      </dsp:nvSpPr>
      <dsp:spPr>
        <a:xfrm>
          <a:off x="246178" y="1257273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Opt</a:t>
          </a:r>
          <a:r>
            <a:rPr lang="en-US" sz="2000" kern="1200" dirty="0"/>
            <a:t> for English (</a:t>
          </a:r>
          <a:r>
            <a:rPr lang="en-US" sz="2000" kern="1200" dirty="0" err="1"/>
            <a:t>en</a:t>
          </a:r>
          <a:r>
            <a:rPr lang="en-US" sz="2000" kern="1200" dirty="0"/>
            <a:t>), French (</a:t>
          </a:r>
          <a:r>
            <a:rPr lang="en-US" sz="2000" kern="1200" dirty="0" err="1"/>
            <a:t>fr</a:t>
          </a:r>
          <a:r>
            <a:rPr lang="en-US" sz="2000" kern="1200" dirty="0"/>
            <a:t>), Spanish (es), or German (de).</a:t>
          </a:r>
        </a:p>
      </dsp:txBody>
      <dsp:txXfrm>
        <a:off x="287280" y="1298375"/>
        <a:ext cx="2127736" cy="1321108"/>
      </dsp:txXfrm>
    </dsp:sp>
    <dsp:sp modelId="{2574370D-BA34-45EC-80B0-F175A0D878CC}">
      <dsp:nvSpPr>
        <dsp:cNvPr id="0" name=""/>
        <dsp:cNvSpPr/>
      </dsp:nvSpPr>
      <dsp:spPr>
        <a:xfrm>
          <a:off x="2701667" y="1024002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4A79B-5716-41A1-9F2A-CB9A29CA0BF6}">
      <dsp:nvSpPr>
        <dsp:cNvPr id="0" name=""/>
        <dsp:cNvSpPr/>
      </dsp:nvSpPr>
      <dsp:spPr>
        <a:xfrm>
          <a:off x="2947216" y="1257273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Witness the app convert languages seamlessly.</a:t>
          </a:r>
          <a:endParaRPr lang="en-CA" sz="2000" kern="1200" dirty="0"/>
        </a:p>
      </dsp:txBody>
      <dsp:txXfrm>
        <a:off x="2988318" y="1298375"/>
        <a:ext cx="2127736" cy="1321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09D1D-8799-45B5-A637-39C4A5EB95F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BD6A-0D02-4B4C-B0F3-1846D3B5456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Uncover a world of possibilities with the app</a:t>
          </a:r>
        </a:p>
      </dsp:txBody>
      <dsp:txXfrm>
        <a:off x="569079" y="2427788"/>
        <a:ext cx="2072362" cy="720000"/>
      </dsp:txXfrm>
    </dsp:sp>
    <dsp:sp modelId="{1131B6A0-832E-445E-BCBF-A624A39A4F9A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574C1-742C-4D20-A4A8-CC7CB86F661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Language learning made engaging and interactive.</a:t>
          </a:r>
        </a:p>
      </dsp:txBody>
      <dsp:txXfrm>
        <a:off x="3004105" y="2427788"/>
        <a:ext cx="2072362" cy="720000"/>
      </dsp:txXfrm>
    </dsp:sp>
    <dsp:sp modelId="{E17B8AEA-CC12-4B5C-B1A9-E8DEB33263F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539CA-EB40-4FA7-85C4-1FAEF02431E1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Effortless communication with non-native speakers.</a:t>
          </a:r>
        </a:p>
      </dsp:txBody>
      <dsp:txXfrm>
        <a:off x="5439131" y="2427788"/>
        <a:ext cx="2072362" cy="720000"/>
      </dsp:txXfrm>
    </dsp:sp>
    <dsp:sp modelId="{81D90A39-A284-41CE-8FD9-D5E53ED60892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7484-2D06-406B-BF9F-781A99A8CC8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Simplified translation for research, work, or personal needs.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751F-D8FF-7849-E1D9-C73E5752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93C6-27F3-DFBF-E9CE-88D1DC75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27DF-A275-0D63-5A7C-C9ECB02F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9DCA-42E5-502D-4E7E-C834460E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C4E9-729F-4A23-9E20-170C1E5D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55F-69CA-37BD-1108-00DD5CF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D121-86C2-2D21-45F0-6355F940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C9B5-6653-84A5-190D-2AFD01E7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B192-8BB0-4A99-CFB1-4BA46A96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B208-274C-004B-ACA9-5CBECDF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00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E050-EBD3-92ED-F652-6245A70AA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D14A8-7BD9-9767-A093-348827A1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4D15-C565-FBA0-01D2-512FEB49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DE3A-AC82-C5FD-B05D-537B097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B60F-ACA2-83E7-2995-9D5F47D4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124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82D7-897E-117A-5EE8-CB0B67B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9581-1450-073C-2EEB-C7AF34F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A97B-563E-40CC-A5D7-CC2CA9C0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501D-F59C-CB0C-0F25-3B09718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B013-B766-A330-186E-6D942035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219B-6843-6E1F-CE12-DDED8F70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E69B-6835-51D9-639A-3453D987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694B-ECD8-ACA9-1877-1CBFE10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0DDD-7D4F-4B26-9DF8-CE69B66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3A98-5EBC-9058-1D62-0F4EEF5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3AE-C179-901A-E0C8-989B3C59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2ACC-2408-F01A-41EE-4AF87D4E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B788-6599-A1E0-30BB-C7BCEB25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9FAF-B663-4B4A-A357-D7F5ABF4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9FD7-EA89-F0B3-3B28-5BB6862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C356-F913-73DB-419C-1E48A67E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3ACB-A737-17CA-BEFA-58A4D603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4C46-3B09-5136-06CB-7C2019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76ED-BA53-57B9-0E1E-808FD188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BE2B-C4E6-8F5B-0A3C-76F648E83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43C32-8061-B94A-74A2-902F2B23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FE4A6-CBAC-3994-DFDC-AF19849C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665BB-6ED2-66FC-2CF4-14C37EF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30C7C-E776-1AF3-6852-1841CBB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11C9-F62B-300C-8DF1-670715C9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5076A-6CE2-2347-9E7A-6E124503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00249-781A-A5D6-D8A8-03905DFD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B54A0-350D-53C3-17E3-5EFA8CDF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C4C3-BB84-5622-F96B-DF9E6126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2E276-E3F9-D2AC-F5AE-2E0639B0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F370-7F3E-E9A7-D0FB-7832A8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FB8D-9716-CE65-4B2D-254759E3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5FC5-B919-FB25-75A3-6D6C9523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80DE5-EA4E-DB3B-09E3-AFE65BBB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B6A7-C66E-DA33-FAC3-FE29A63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77220-497C-C0C3-FDB2-48463315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7A0C3-CB4B-4FF0-3ACF-F424718D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F850-F22F-54C8-E0BE-12B3C3D3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8F2B2-40CC-D4B2-B9CB-D1A25568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7B2F-08FE-506C-DDE7-190F03EB8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8743-5DC6-6896-ACD2-2553A58C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A519-708C-FB29-7876-CF0714A4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D2D8-7E36-BDB2-DFB4-BD09B443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F7610-DFC9-AE26-D1C7-2E69D6F8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9170-7567-319F-9690-C3B59864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8C81-C0A4-D469-C5D9-47FF6755C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45EE-FCD3-9C93-183E-61D71210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EFF1-1B79-444F-86A1-1A768D14A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2486850"/>
            <a:ext cx="4813072" cy="1723433"/>
          </a:xfrm>
        </p:spPr>
        <p:txBody>
          <a:bodyPr>
            <a:normAutofit/>
          </a:bodyPr>
          <a:lstStyle/>
          <a:p>
            <a:r>
              <a:rPr lang="en-US" sz="5000" dirty="0"/>
              <a:t>MULTILINGUAL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8237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Name: Roshni RAVEENDRAN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ID: 100896105</a:t>
            </a:r>
          </a:p>
        </p:txBody>
      </p:sp>
      <p:pic>
        <p:nvPicPr>
          <p:cNvPr id="4" name="Picture 3" descr="A person and person talking to a foreign language translator&#10;&#10;Description automatically generated">
            <a:extLst>
              <a:ext uri="{FF2B5EF4-FFF2-40B4-BE49-F238E27FC236}">
                <a16:creationId xmlns:a16="http://schemas.microsoft.com/office/drawing/2014/main" id="{85A34AD9-32F2-76F3-5FA1-91414BAB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16924" r="13930" b="-2"/>
          <a:stretch/>
        </p:blipFill>
        <p:spPr bwMode="auto">
          <a:xfrm>
            <a:off x="633999" y="1495425"/>
            <a:ext cx="5462001" cy="41988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2F822-BAB2-7436-2F87-A27909BFCD04}"/>
              </a:ext>
            </a:extLst>
          </p:cNvPr>
          <p:cNvSpPr txBox="1"/>
          <p:nvPr/>
        </p:nvSpPr>
        <p:spPr>
          <a:xfrm>
            <a:off x="6858549" y="676275"/>
            <a:ext cx="429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AIDI 2003- CONSULTING AND PROFESSIONAL COMMUNICATION</a:t>
            </a:r>
          </a:p>
          <a:p>
            <a:pPr algn="ctr"/>
            <a:endParaRPr lang="en-CA" b="1" dirty="0"/>
          </a:p>
          <a:p>
            <a:pPr algn="ctr"/>
            <a:r>
              <a:rPr lang="en-CA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hite paper ships being led by a yellow ship">
            <a:extLst>
              <a:ext uri="{FF2B5EF4-FFF2-40B4-BE49-F238E27FC236}">
                <a16:creationId xmlns:a16="http://schemas.microsoft.com/office/drawing/2014/main" id="{B6F39F1B-D6A2-40E6-9795-354347264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0" r="1258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A4D1A-CB77-76DA-5B7C-CE7CCAB6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B71D-A861-4DEB-23ED-8C5A5ADB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The Multilingual Translator app revolutionizes language translation.</a:t>
            </a:r>
          </a:p>
          <a:p>
            <a:r>
              <a:rPr lang="en-US" dirty="0"/>
              <a:t>It is an effective means of breaking down language barriers and promoting intercultural communication</a:t>
            </a:r>
          </a:p>
          <a:p>
            <a:r>
              <a:rPr lang="en-US" dirty="0"/>
              <a:t>It helps to elevate communication and expand horizons.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5D08B-9417-3062-413C-53A4515AC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CA" sz="52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17FAC7B-D12C-1EED-763E-E0B7A6AA8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DD3901DA-EDEB-4D2E-B182-A5A359D2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2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255729-6BD0-E394-667A-5C73AAD8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Subtitles">
            <a:extLst>
              <a:ext uri="{FF2B5EF4-FFF2-40B4-BE49-F238E27FC236}">
                <a16:creationId xmlns:a16="http://schemas.microsoft.com/office/drawing/2014/main" id="{6B60C043-7B74-0AC2-DE5E-E3D03DB3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13C921-2BBE-5C9E-E9CB-46204B82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In this presentation, we'll explore a powerful tool for seamless language translation.</a:t>
            </a:r>
          </a:p>
          <a:p>
            <a:r>
              <a:rPr lang="en-US" dirty="0"/>
              <a:t>Discover how the app leverages state-of-the-art machine translation to break down language barriers.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789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7284F-BEFD-8B63-21B1-900324C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How It 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7AFE-3308-1901-8673-5651B3C6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 Multilingual Translator app simplifies translation:</a:t>
            </a:r>
          </a:p>
          <a:p>
            <a:r>
              <a:rPr lang="en-US" b="0" i="0" dirty="0">
                <a:effectLst/>
                <a:latin typeface="Söhne"/>
              </a:rPr>
              <a:t>Input your text in the source language.</a:t>
            </a:r>
          </a:p>
          <a:p>
            <a:r>
              <a:rPr lang="en-US" b="0" i="0" dirty="0">
                <a:effectLst/>
                <a:latin typeface="Söhne"/>
              </a:rPr>
              <a:t>Select the source and target languages.</a:t>
            </a:r>
          </a:p>
          <a:p>
            <a:r>
              <a:rPr lang="en-US" b="0" i="0" dirty="0">
                <a:effectLst/>
                <a:latin typeface="Söhne"/>
              </a:rPr>
              <a:t>The app handles the rest, delivering accurate translations</a:t>
            </a:r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anslate">
            <a:extLst>
              <a:ext uri="{FF2B5EF4-FFF2-40B4-BE49-F238E27FC236}">
                <a16:creationId xmlns:a16="http://schemas.microsoft.com/office/drawing/2014/main" id="{DBAF2F63-D5E3-D8CF-CF5B-BE1B78AC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65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DFDC-3AE5-E7BC-C66D-631B8AD9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Tokenizer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C6E2E-EF9C-6CEA-AE10-4C3F039A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81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1987-29F6-A4B0-FDFA-1A169661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Preview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3D16-B385-AA51-002C-26E15EDF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/>
              <a:t>The intuitive interface streamlines the translation process.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/>
              <a:t>Each element, from input to output, is designed with user-friendliness in mind.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B8E673C-0863-9BC6-FFFF-50EB0A46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61" y="2405149"/>
            <a:ext cx="10398381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5B9958-D0DA-AE4F-10F2-3C24C0DA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A4DA7-90B6-BEF0-687A-0EAC79B86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</a:rPr>
              <a:t>Source Language Selection</a:t>
            </a:r>
            <a:endParaRPr lang="en-CA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B29DAEE3-CDB4-F707-4F12-B57E59B7F3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937991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85B7B1-7878-3342-4BEF-319CCFB98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81163"/>
            <a:ext cx="5183188" cy="823912"/>
          </a:xfrm>
        </p:spPr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</a:rPr>
              <a:t>Target Language Selection</a:t>
            </a:r>
            <a:endParaRPr lang="en-CA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A568E91F-113C-5320-FF0D-AE7E3E644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724361"/>
              </p:ext>
            </p:extLst>
          </p:nvPr>
        </p:nvGraphicFramePr>
        <p:xfrm>
          <a:off x="6609216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5AEBDD3-B56F-481F-B681-E422663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FE60A-E7A0-9DF5-02AB-9CF4E525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/>
              <a:t> Translation Output</a:t>
            </a: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36837031-392D-36BA-920E-EA226FE96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404" y="2297417"/>
            <a:ext cx="3274548" cy="3274548"/>
          </a:xfrm>
          <a:prstGeom prst="rect">
            <a:avLst/>
          </a:prstGeom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341F-FC53-A1D8-D5A5-14C18544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900" y="2265416"/>
            <a:ext cx="5954298" cy="38372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Witness translations come to life:</a:t>
            </a:r>
          </a:p>
          <a:p>
            <a:r>
              <a:rPr lang="en-US" sz="2000"/>
              <a:t>The translated output appears in the output text box.</a:t>
            </a:r>
          </a:p>
          <a:p>
            <a:r>
              <a:rPr lang="en-US" sz="2000"/>
              <a:t>Enjoy translations with a maximum length of 100 characters.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2521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519E-F707-1A3E-2C52-56F77FB0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C85B6-D61A-3F9D-6880-70E1F244D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67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13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434F9-DA73-71B2-4FD6-6813D3CE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  <a:endParaRPr lang="en-C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61441ED-1095-64EE-53ED-46F6585A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25CA-E396-BECA-FB2C-85B7A8D8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Instantaneous translations ensure efficient communication.</a:t>
            </a:r>
          </a:p>
          <a:p>
            <a:r>
              <a:rPr lang="en-US" dirty="0"/>
              <a:t>Leverage cutting-edge machine translation models.</a:t>
            </a:r>
          </a:p>
          <a:p>
            <a:r>
              <a:rPr lang="en-US" dirty="0"/>
              <a:t>Transform multilingual challenges into opportunities.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42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325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MULTILINGUAL TRANSLATOR</vt:lpstr>
      <vt:lpstr>INTRODUCTION</vt:lpstr>
      <vt:lpstr>How It Works</vt:lpstr>
      <vt:lpstr>Model and Tokenizer</vt:lpstr>
      <vt:lpstr>Interface Preview</vt:lpstr>
      <vt:lpstr>LANGUAGES</vt:lpstr>
      <vt:lpstr> Translation Output</vt:lpstr>
      <vt:lpstr>Use Cases</vt:lpstr>
      <vt:lpstr>Benefits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TRANSLATOR</dc:title>
  <dc:creator>roshni raveendran</dc:creator>
  <cp:lastModifiedBy>roshni raveendran</cp:lastModifiedBy>
  <cp:revision>7</cp:revision>
  <dcterms:created xsi:type="dcterms:W3CDTF">2023-08-10T19:32:37Z</dcterms:created>
  <dcterms:modified xsi:type="dcterms:W3CDTF">2023-08-13T20:37:07Z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