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34" y="-94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1A752-08AC-3B84-A248-43EF64AA74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CF0E15-0606-3191-8D73-1EFE5B59F5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1ACE7-57EC-E9A0-243F-C89629AD1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DBA8D-8D6B-4B06-9282-3F82E198324A}" type="datetimeFigureOut">
              <a:rPr lang="en-IN" smtClean="0"/>
              <a:t>18-08-2023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061255-2E57-D454-C301-E8CE492C4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C798B-7F44-975C-0B0A-2998C2ACD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F108D-74F9-409A-971A-1134BA174D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7400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F8246-A2DF-82F6-352B-1C232752A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DCAACF-C0A0-B5E7-8022-E20843B246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91A2F-F868-0D34-D631-89E8EA047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DBA8D-8D6B-4B06-9282-3F82E198324A}" type="datetimeFigureOut">
              <a:rPr lang="en-IN" smtClean="0"/>
              <a:t>18-08-2023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3D8AD-F37C-7474-DAB8-ED2460C8F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62CD-8B05-042B-9787-5B4146322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F108D-74F9-409A-971A-1134BA174D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7460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E4B116-3AC3-F809-237C-6A92B556A7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8E2E26-24F3-DA76-CD5B-41F7B97E98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B6A9F-2E77-BE6F-ADB8-70FA7979C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DBA8D-8D6B-4B06-9282-3F82E198324A}" type="datetimeFigureOut">
              <a:rPr lang="en-IN" smtClean="0"/>
              <a:t>18-08-2023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9449CE-D10A-94E4-5E3B-16714A1AA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3ED5D-A8CD-B5F7-DB8A-B63ADB47E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F108D-74F9-409A-971A-1134BA174D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333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03478-9B23-9792-D9D4-CD8ED8D87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2B00D-C8E8-FC04-4B97-F52C7DB5F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A17D9-D3E4-06A0-D58F-552E3CCE6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DBA8D-8D6B-4B06-9282-3F82E198324A}" type="datetimeFigureOut">
              <a:rPr lang="en-IN" smtClean="0"/>
              <a:t>18-08-2023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1EA22-F896-4F75-B420-58AFF0FE7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7BC8F-3DC6-B101-D79A-B60217252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F108D-74F9-409A-971A-1134BA174D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8962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20BF4-F2B5-2483-3376-7515FCC9D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E310FB-D75B-1EEA-2C05-37BFBE5B0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26B85-1FCC-7FD0-EAED-9C3525A4B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DBA8D-8D6B-4B06-9282-3F82E198324A}" type="datetimeFigureOut">
              <a:rPr lang="en-IN" smtClean="0"/>
              <a:t>18-08-2023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6513D-CCDD-6878-D03C-7F74FDBC4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B64868-D9A5-FF2B-07C5-76978B333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F108D-74F9-409A-971A-1134BA174D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3722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298F5-D0B3-7204-8082-C57043E0C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F4358-ABF9-3C58-3C3D-63132B0529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4E4FC0-D84A-9311-7D74-CE8823EB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A8C7C8-F39A-2901-492D-F19925F7E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DBA8D-8D6B-4B06-9282-3F82E198324A}" type="datetimeFigureOut">
              <a:rPr lang="en-IN" smtClean="0"/>
              <a:t>18-08-2023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AB20A7-EFE1-5233-DCBB-9B2558808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D1F800-101B-D3C7-81C9-1E758A576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F108D-74F9-409A-971A-1134BA174D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5400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8B098-B9A0-C2E3-34EC-E94B721C6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9B4EA4-F18A-2CBC-7ABB-B541F56C9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CED252-C701-E9B0-C556-3F58A8A8FC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AD5077-E92C-ABD3-C0AB-81F124D5D5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9A209C-E319-CCAA-CFCD-55811D51F1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E64FF8-6EE9-A584-769F-DE4E54366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DBA8D-8D6B-4B06-9282-3F82E198324A}" type="datetimeFigureOut">
              <a:rPr lang="en-IN" smtClean="0"/>
              <a:t>18-08-2023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F51F99-C88C-A54A-14EC-3F71D48C2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7FE61F-1A11-4DCC-F7E9-46AF2B574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F108D-74F9-409A-971A-1134BA174D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4993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32EEC-69A8-0A9E-E3AD-3FCD43892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106534-7985-BCAD-D89C-B63CD46F3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DBA8D-8D6B-4B06-9282-3F82E198324A}" type="datetimeFigureOut">
              <a:rPr lang="en-IN" smtClean="0"/>
              <a:t>18-08-2023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347853-F07B-2A22-5324-85C791A17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B59F24-10C3-EB8C-EE95-23BAB2601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F108D-74F9-409A-971A-1134BA174D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9094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31EDF7-64BC-F7C8-BA5A-E1F7A389C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DBA8D-8D6B-4B06-9282-3F82E198324A}" type="datetimeFigureOut">
              <a:rPr lang="en-IN" smtClean="0"/>
              <a:t>18-08-2023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25C23C-0BE7-DC02-18C1-ADFAD045A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1E34D1-6A89-EA10-6F8D-84A780270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F108D-74F9-409A-971A-1134BA174D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8125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ABE69-1E7C-D23E-78E2-939734A3C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49E80-7FD3-CE48-EC3A-0A3AB245E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D3C977-63FA-2666-2DCF-4A7B399D38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F098A6-4BF5-1021-A929-906B59C72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DBA8D-8D6B-4B06-9282-3F82E198324A}" type="datetimeFigureOut">
              <a:rPr lang="en-IN" smtClean="0"/>
              <a:t>18-08-2023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CFCF2F-DBF1-20E2-393E-0E0F65AB6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1478D-0C30-E638-6C9A-9089F6BEE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F108D-74F9-409A-971A-1134BA174D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2287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D309E-C63B-CCD5-DF4B-010610F03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52A938-E403-36EE-7217-0BBCEC397F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6A1566-CE7B-8782-07D6-CF5C01AEB2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59CB14-582B-3946-FA2C-02A20FBCE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DBA8D-8D6B-4B06-9282-3F82E198324A}" type="datetimeFigureOut">
              <a:rPr lang="en-IN" smtClean="0"/>
              <a:t>18-08-2023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4DBDA5-7158-3CEE-237F-615C97C59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A53695-29A5-8F8B-81F8-5FBED6568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F108D-74F9-409A-971A-1134BA174D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2158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F034ED-1EE8-66E3-DD6A-18BCDBCD1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CEF05D-9739-EB87-7BED-4DE0E1E3A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47F21D-289C-E44C-E12D-8B4A9ADEEE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FDBA8D-8D6B-4B06-9282-3F82E198324A}" type="datetimeFigureOut">
              <a:rPr lang="en-IN" smtClean="0"/>
              <a:t>18-08-2023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DCEA9-FFBD-E1B6-20D6-FBC6446371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E4D23-69E7-0F18-77C5-04BD1F5889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F108D-74F9-409A-971A-1134BA174D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4186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A7B8277-2CED-99EE-ED12-4956CD100C25}"/>
              </a:ext>
            </a:extLst>
          </p:cNvPr>
          <p:cNvSpPr txBox="1"/>
          <p:nvPr/>
        </p:nvSpPr>
        <p:spPr>
          <a:xfrm>
            <a:off x="812042" y="600502"/>
            <a:ext cx="9016914" cy="225292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/*Step 1: Set Up </a:t>
            </a:r>
            <a:r>
              <a:rPr lang="en-IN" dirty="0" err="1"/>
              <a:t>ProjectCreate</a:t>
            </a:r>
            <a:r>
              <a:rPr lang="en-IN" dirty="0"/>
              <a:t> a new Spring Boot project using the Spring </a:t>
            </a:r>
            <a:r>
              <a:rPr lang="en-IN" dirty="0" err="1"/>
              <a:t>Initializr</a:t>
            </a:r>
            <a:r>
              <a:rPr lang="en-IN" dirty="0"/>
              <a:t>: https://start.spring.io/Choose Gradle as the build </a:t>
            </a:r>
            <a:r>
              <a:rPr lang="en-IN" dirty="0" err="1"/>
              <a:t>tool.Add</a:t>
            </a:r>
            <a:r>
              <a:rPr lang="en-IN" dirty="0"/>
              <a:t> "Spring Web" and "Spring Data JPA" </a:t>
            </a:r>
            <a:r>
              <a:rPr lang="en-IN" dirty="0" err="1"/>
              <a:t>dependencies.Open</a:t>
            </a:r>
            <a:r>
              <a:rPr lang="en-IN" dirty="0"/>
              <a:t> the project in preferred IDE.*/</a:t>
            </a:r>
          </a:p>
          <a:p>
            <a:endParaRPr lang="en-IN" dirty="0"/>
          </a:p>
          <a:p>
            <a:r>
              <a:rPr lang="en-IN" dirty="0"/>
              <a:t>/*Step 2: Define Entities and </a:t>
            </a:r>
            <a:r>
              <a:rPr lang="en-IN" dirty="0" err="1"/>
              <a:t>RepositoriesCreate</a:t>
            </a:r>
            <a:r>
              <a:rPr lang="en-IN" dirty="0"/>
              <a:t> a </a:t>
            </a:r>
            <a:r>
              <a:rPr lang="en-IN" dirty="0" err="1"/>
              <a:t>UserLocation</a:t>
            </a:r>
            <a:r>
              <a:rPr lang="en-IN" dirty="0"/>
              <a:t> entity class with fields: id, name, latitude, longitude, and excluded.java*/</a:t>
            </a:r>
          </a:p>
          <a:p>
            <a:r>
              <a:rPr lang="en-IN" dirty="0"/>
              <a:t>@Entity</a:t>
            </a:r>
          </a:p>
          <a:p>
            <a:r>
              <a:rPr lang="en-IN" dirty="0"/>
              <a:t>public class </a:t>
            </a:r>
            <a:r>
              <a:rPr lang="en-IN" dirty="0" err="1"/>
              <a:t>UserLocation</a:t>
            </a:r>
            <a:r>
              <a:rPr lang="en-IN" dirty="0"/>
              <a:t> {    </a:t>
            </a:r>
          </a:p>
          <a:p>
            <a:r>
              <a:rPr lang="en-IN" dirty="0"/>
              <a:t>@Id    </a:t>
            </a:r>
          </a:p>
          <a:p>
            <a:r>
              <a:rPr lang="en-IN" dirty="0"/>
              <a:t>@GeneratedValue(strategy = </a:t>
            </a:r>
            <a:r>
              <a:rPr lang="en-IN" dirty="0" err="1"/>
              <a:t>GenerationType.IDENTITY</a:t>
            </a:r>
            <a:r>
              <a:rPr lang="en-IN" dirty="0"/>
              <a:t>)   </a:t>
            </a:r>
          </a:p>
          <a:p>
            <a:r>
              <a:rPr lang="en-IN" dirty="0"/>
              <a:t> private Long id;    </a:t>
            </a:r>
          </a:p>
          <a:p>
            <a:r>
              <a:rPr lang="en-IN" dirty="0"/>
              <a:t>private String name;  </a:t>
            </a:r>
          </a:p>
          <a:p>
            <a:r>
              <a:rPr lang="en-IN" dirty="0"/>
              <a:t>  private double latitude;    </a:t>
            </a:r>
          </a:p>
          <a:p>
            <a:r>
              <a:rPr lang="en-IN" dirty="0"/>
              <a:t>private double longitude;   </a:t>
            </a:r>
          </a:p>
          <a:p>
            <a:r>
              <a:rPr lang="en-IN" dirty="0"/>
              <a:t> private </a:t>
            </a:r>
            <a:r>
              <a:rPr lang="en-IN" dirty="0" err="1"/>
              <a:t>boolean</a:t>
            </a:r>
            <a:r>
              <a:rPr lang="en-IN" dirty="0"/>
              <a:t> excluded;   </a:t>
            </a:r>
          </a:p>
          <a:p>
            <a:r>
              <a:rPr lang="en-IN" dirty="0"/>
              <a:t> // Getters, setters, constructors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Create a </a:t>
            </a:r>
            <a:r>
              <a:rPr lang="en-IN" dirty="0" err="1"/>
              <a:t>UserLocationRepository</a:t>
            </a:r>
            <a:r>
              <a:rPr lang="en-IN" dirty="0"/>
              <a:t> interface that extends </a:t>
            </a:r>
            <a:r>
              <a:rPr lang="en-IN" dirty="0" err="1"/>
              <a:t>JpaRepository</a:t>
            </a:r>
            <a:r>
              <a:rPr lang="en-IN" dirty="0"/>
              <a:t>&lt;</a:t>
            </a:r>
            <a:r>
              <a:rPr lang="en-IN" dirty="0" err="1"/>
              <a:t>UserLocation</a:t>
            </a:r>
            <a:r>
              <a:rPr lang="en-IN" dirty="0"/>
              <a:t>, Long&gt;.</a:t>
            </a:r>
          </a:p>
          <a:p>
            <a:endParaRPr lang="en-IN" dirty="0"/>
          </a:p>
          <a:p>
            <a:r>
              <a:rPr lang="en-IN" dirty="0"/>
              <a:t>/*Step 3: Implement Controller</a:t>
            </a:r>
          </a:p>
          <a:p>
            <a:endParaRPr lang="en-IN" dirty="0"/>
          </a:p>
          <a:p>
            <a:r>
              <a:rPr lang="en-IN" dirty="0"/>
              <a:t>Create a </a:t>
            </a:r>
            <a:r>
              <a:rPr lang="en-IN" dirty="0" err="1"/>
              <a:t>UserController</a:t>
            </a:r>
            <a:r>
              <a:rPr lang="en-IN" dirty="0"/>
              <a:t> class to handle the REST API endpoints.</a:t>
            </a:r>
          </a:p>
          <a:p>
            <a:r>
              <a:rPr lang="en-IN" dirty="0"/>
              <a:t>Java*/</a:t>
            </a:r>
          </a:p>
          <a:p>
            <a:r>
              <a:rPr lang="en-IN" dirty="0"/>
              <a:t>@RestController</a:t>
            </a:r>
          </a:p>
          <a:p>
            <a:r>
              <a:rPr lang="en-IN" dirty="0"/>
              <a:t>public class </a:t>
            </a:r>
            <a:r>
              <a:rPr lang="en-IN" dirty="0" err="1"/>
              <a:t>UserController</a:t>
            </a:r>
            <a:r>
              <a:rPr lang="en-IN" dirty="0"/>
              <a:t> {  </a:t>
            </a:r>
          </a:p>
          <a:p>
            <a:r>
              <a:rPr lang="en-IN" dirty="0"/>
              <a:t>  @Autowired   </a:t>
            </a:r>
          </a:p>
          <a:p>
            <a:r>
              <a:rPr lang="en-IN" dirty="0"/>
              <a:t> private </a:t>
            </a:r>
            <a:r>
              <a:rPr lang="en-IN" dirty="0" err="1"/>
              <a:t>UserLocationRepository</a:t>
            </a:r>
            <a:r>
              <a:rPr lang="en-IN" dirty="0"/>
              <a:t> </a:t>
            </a:r>
          </a:p>
          <a:p>
            <a:r>
              <a:rPr lang="en-IN" dirty="0" err="1"/>
              <a:t>userLocationRepository</a:t>
            </a:r>
            <a:r>
              <a:rPr lang="en-IN" dirty="0"/>
              <a:t>;   </a:t>
            </a:r>
          </a:p>
          <a:p>
            <a:r>
              <a:rPr lang="en-IN" dirty="0"/>
              <a:t> @PostMapping("/create_data")    </a:t>
            </a:r>
          </a:p>
          <a:p>
            <a:r>
              <a:rPr lang="en-IN" dirty="0"/>
              <a:t>public </a:t>
            </a:r>
            <a:r>
              <a:rPr lang="en-IN" dirty="0" err="1"/>
              <a:t>ResponseEntity</a:t>
            </a:r>
            <a:r>
              <a:rPr lang="en-IN" dirty="0"/>
              <a:t>&lt;String&gt; </a:t>
            </a:r>
          </a:p>
          <a:p>
            <a:r>
              <a:rPr lang="en-IN" dirty="0" err="1"/>
              <a:t>createTable</a:t>
            </a:r>
            <a:r>
              <a:rPr lang="en-IN" dirty="0"/>
              <a:t>() {        </a:t>
            </a:r>
          </a:p>
          <a:p>
            <a:r>
              <a:rPr lang="en-IN" dirty="0" err="1"/>
              <a:t>userLocationRepository.createTable</a:t>
            </a:r>
            <a:r>
              <a:rPr lang="en-IN" dirty="0"/>
              <a:t>();   </a:t>
            </a:r>
          </a:p>
          <a:p>
            <a:r>
              <a:rPr lang="en-IN" dirty="0"/>
              <a:t>     return </a:t>
            </a:r>
            <a:r>
              <a:rPr lang="en-IN" dirty="0" err="1"/>
              <a:t>ResponseEntity.ok</a:t>
            </a:r>
            <a:r>
              <a:rPr lang="en-IN" dirty="0"/>
              <a:t>("Table created successfully.");   </a:t>
            </a:r>
          </a:p>
          <a:p>
            <a:r>
              <a:rPr lang="en-IN" dirty="0"/>
              <a:t> }    @PatchMapping("/update_data")    public </a:t>
            </a:r>
            <a:r>
              <a:rPr lang="en-IN" dirty="0" err="1"/>
              <a:t>ResponseEntity</a:t>
            </a:r>
            <a:r>
              <a:rPr lang="en-IN" dirty="0"/>
              <a:t>&lt;String&gt; </a:t>
            </a:r>
            <a:r>
              <a:rPr lang="en-IN" dirty="0" err="1"/>
              <a:t>updateTable</a:t>
            </a:r>
            <a:r>
              <a:rPr lang="en-IN" dirty="0"/>
              <a:t>(@RequestBody </a:t>
            </a:r>
            <a:r>
              <a:rPr lang="en-IN" dirty="0" err="1"/>
              <a:t>UserLocation</a:t>
            </a:r>
            <a:r>
              <a:rPr lang="en-IN" dirty="0"/>
              <a:t> </a:t>
            </a:r>
            <a:r>
              <a:rPr lang="en-IN" dirty="0" err="1"/>
              <a:t>userLocation</a:t>
            </a:r>
            <a:r>
              <a:rPr lang="en-IN" dirty="0"/>
              <a:t>)</a:t>
            </a:r>
          </a:p>
          <a:p>
            <a:r>
              <a:rPr lang="en-IN" dirty="0"/>
              <a:t> {        </a:t>
            </a:r>
            <a:r>
              <a:rPr lang="en-IN" dirty="0" err="1"/>
              <a:t>UserLocation</a:t>
            </a:r>
            <a:r>
              <a:rPr lang="en-IN" dirty="0"/>
              <a:t> </a:t>
            </a:r>
            <a:r>
              <a:rPr lang="en-IN" dirty="0" err="1"/>
              <a:t>existingUserLocation</a:t>
            </a:r>
            <a:r>
              <a:rPr lang="en-IN" dirty="0"/>
              <a:t> = </a:t>
            </a:r>
            <a:r>
              <a:rPr lang="en-IN" dirty="0" err="1"/>
              <a:t>userLocationRepository.findById</a:t>
            </a:r>
            <a:r>
              <a:rPr lang="en-IN" dirty="0"/>
              <a:t>(</a:t>
            </a:r>
            <a:r>
              <a:rPr lang="en-IN" dirty="0" err="1"/>
              <a:t>userLocation.getId</a:t>
            </a:r>
            <a:r>
              <a:rPr lang="en-IN" dirty="0"/>
              <a:t>())       </a:t>
            </a:r>
          </a:p>
          <a:p>
            <a:r>
              <a:rPr lang="en-IN" dirty="0"/>
              <a:t>     .</a:t>
            </a:r>
            <a:r>
              <a:rPr lang="en-IN" dirty="0" err="1"/>
              <a:t>orElseThrow</a:t>
            </a:r>
            <a:r>
              <a:rPr lang="en-IN" dirty="0"/>
              <a:t>(() -&gt; new </a:t>
            </a:r>
            <a:r>
              <a:rPr lang="en-IN" dirty="0" err="1"/>
              <a:t>NotFoundException</a:t>
            </a:r>
            <a:r>
              <a:rPr lang="en-IN" dirty="0"/>
              <a:t>("User location not found"));     </a:t>
            </a:r>
          </a:p>
          <a:p>
            <a:r>
              <a:rPr lang="en-IN" dirty="0"/>
              <a:t>           </a:t>
            </a:r>
            <a:r>
              <a:rPr lang="en-IN" dirty="0" err="1"/>
              <a:t>existingUserLocation.setName</a:t>
            </a:r>
            <a:r>
              <a:rPr lang="en-IN" dirty="0"/>
              <a:t>(</a:t>
            </a:r>
            <a:r>
              <a:rPr lang="en-IN" dirty="0" err="1"/>
              <a:t>userLocation.getName</a:t>
            </a:r>
            <a:r>
              <a:rPr lang="en-IN" dirty="0"/>
              <a:t>());                  </a:t>
            </a:r>
            <a:r>
              <a:rPr lang="en-IN" dirty="0" err="1"/>
              <a:t>existingUserLocation.setLatitude</a:t>
            </a:r>
            <a:r>
              <a:rPr lang="en-IN" dirty="0"/>
              <a:t>(</a:t>
            </a:r>
            <a:r>
              <a:rPr lang="en-IN" dirty="0" err="1"/>
              <a:t>userLocation.getLatitude</a:t>
            </a:r>
            <a:r>
              <a:rPr lang="en-IN" dirty="0"/>
              <a:t>());        </a:t>
            </a:r>
            <a:r>
              <a:rPr lang="en-IN" dirty="0" err="1"/>
              <a:t>existingUserLocation.setLongitude</a:t>
            </a:r>
            <a:r>
              <a:rPr lang="en-IN" dirty="0"/>
              <a:t>(</a:t>
            </a:r>
            <a:r>
              <a:rPr lang="en-IN" dirty="0" err="1"/>
              <a:t>userLocation.getLongitude</a:t>
            </a:r>
            <a:r>
              <a:rPr lang="en-IN" dirty="0"/>
              <a:t>());        </a:t>
            </a:r>
            <a:r>
              <a:rPr lang="en-IN" dirty="0" err="1"/>
              <a:t>existingUserLocation.setExcluded</a:t>
            </a:r>
            <a:r>
              <a:rPr lang="en-IN" dirty="0"/>
              <a:t>(</a:t>
            </a:r>
            <a:r>
              <a:rPr lang="en-IN" dirty="0" err="1"/>
              <a:t>userLocation.isExcluded</a:t>
            </a:r>
            <a:r>
              <a:rPr lang="en-IN" dirty="0"/>
              <a:t>());        </a:t>
            </a:r>
            <a:r>
              <a:rPr lang="en-IN" dirty="0" err="1"/>
              <a:t>userLocationRepository.save</a:t>
            </a:r>
            <a:r>
              <a:rPr lang="en-IN" dirty="0"/>
              <a:t>(</a:t>
            </a:r>
            <a:r>
              <a:rPr lang="en-IN" dirty="0" err="1"/>
              <a:t>existingUserLocation</a:t>
            </a:r>
            <a:r>
              <a:rPr lang="en-IN" dirty="0"/>
              <a:t>);     </a:t>
            </a:r>
          </a:p>
          <a:p>
            <a:r>
              <a:rPr lang="en-IN" dirty="0"/>
              <a:t>   return </a:t>
            </a:r>
            <a:r>
              <a:rPr lang="en-IN" dirty="0" err="1"/>
              <a:t>ResponseEntity.ok</a:t>
            </a:r>
            <a:r>
              <a:rPr lang="en-IN" dirty="0"/>
              <a:t>("User location updated successfully.");  </a:t>
            </a:r>
          </a:p>
          <a:p>
            <a:r>
              <a:rPr lang="en-IN" dirty="0"/>
              <a:t>  }  </a:t>
            </a:r>
          </a:p>
          <a:p>
            <a:r>
              <a:rPr lang="en-IN" dirty="0"/>
              <a:t>  @GetMapping("/get_users/{count}")    </a:t>
            </a:r>
          </a:p>
          <a:p>
            <a:r>
              <a:rPr lang="en-IN" dirty="0"/>
              <a:t>public </a:t>
            </a:r>
            <a:r>
              <a:rPr lang="en-IN" dirty="0" err="1"/>
              <a:t>ResponseEntity</a:t>
            </a:r>
            <a:r>
              <a:rPr lang="en-IN" dirty="0"/>
              <a:t>&lt;List&lt;</a:t>
            </a:r>
            <a:r>
              <a:rPr lang="en-IN" dirty="0" err="1"/>
              <a:t>UserLocation</a:t>
            </a:r>
            <a:r>
              <a:rPr lang="en-IN" dirty="0"/>
              <a:t>&gt;&gt;</a:t>
            </a:r>
          </a:p>
          <a:p>
            <a:r>
              <a:rPr lang="en-IN" dirty="0"/>
              <a:t> </a:t>
            </a:r>
            <a:r>
              <a:rPr lang="en-IN" dirty="0" err="1"/>
              <a:t>getNearestUsers</a:t>
            </a:r>
            <a:r>
              <a:rPr lang="en-IN" dirty="0"/>
              <a:t>(@PathVariable int count) </a:t>
            </a:r>
          </a:p>
          <a:p>
            <a:r>
              <a:rPr lang="en-IN" dirty="0"/>
              <a:t>{      </a:t>
            </a:r>
          </a:p>
          <a:p>
            <a:r>
              <a:rPr lang="en-IN" dirty="0"/>
              <a:t>  List&lt;</a:t>
            </a:r>
            <a:r>
              <a:rPr lang="en-IN" dirty="0" err="1"/>
              <a:t>UserLocation</a:t>
            </a:r>
            <a:r>
              <a:rPr lang="en-IN" dirty="0"/>
              <a:t>&gt; </a:t>
            </a:r>
            <a:r>
              <a:rPr lang="en-IN" dirty="0" err="1"/>
              <a:t>nearestUsers</a:t>
            </a:r>
            <a:r>
              <a:rPr lang="en-IN" dirty="0"/>
              <a:t> = </a:t>
            </a:r>
            <a:r>
              <a:rPr lang="en-IN" dirty="0" err="1"/>
              <a:t>userLocationRepository.findNearestUsers</a:t>
            </a:r>
            <a:r>
              <a:rPr lang="en-IN" dirty="0"/>
              <a:t>(count);        return </a:t>
            </a:r>
            <a:r>
              <a:rPr lang="en-IN" dirty="0" err="1"/>
              <a:t>ResponseEntity.ok</a:t>
            </a:r>
            <a:r>
              <a:rPr lang="en-IN" dirty="0"/>
              <a:t>(</a:t>
            </a:r>
            <a:r>
              <a:rPr lang="en-IN" dirty="0" err="1"/>
              <a:t>nearestUsers</a:t>
            </a:r>
            <a:r>
              <a:rPr lang="en-IN" dirty="0"/>
              <a:t>);  </a:t>
            </a:r>
          </a:p>
          <a:p>
            <a:r>
              <a:rPr lang="en-IN" dirty="0"/>
              <a:t>  }}</a:t>
            </a:r>
          </a:p>
          <a:p>
            <a:endParaRPr lang="en-IN" dirty="0"/>
          </a:p>
          <a:p>
            <a:r>
              <a:rPr lang="en-IN" dirty="0"/>
              <a:t>/*Step 4: Implement Custom Repository </a:t>
            </a:r>
            <a:r>
              <a:rPr lang="en-IN" dirty="0" err="1"/>
              <a:t>QueriesIn</a:t>
            </a:r>
            <a:r>
              <a:rPr lang="en-IN" dirty="0"/>
              <a:t> the </a:t>
            </a:r>
            <a:r>
              <a:rPr lang="en-IN" dirty="0" err="1"/>
              <a:t>UserLocationRepository</a:t>
            </a:r>
            <a:r>
              <a:rPr lang="en-IN" dirty="0"/>
              <a:t> interface, define custom query methods for finding nearest users.java*/</a:t>
            </a:r>
          </a:p>
          <a:p>
            <a:endParaRPr lang="en-IN" dirty="0"/>
          </a:p>
          <a:p>
            <a:r>
              <a:rPr lang="en-IN" dirty="0"/>
              <a:t>public interface </a:t>
            </a:r>
            <a:r>
              <a:rPr lang="en-IN" dirty="0" err="1"/>
              <a:t>UserLocationRepository</a:t>
            </a:r>
            <a:r>
              <a:rPr lang="en-IN" dirty="0"/>
              <a:t> extends </a:t>
            </a:r>
            <a:r>
              <a:rPr lang="en-IN" dirty="0" err="1"/>
              <a:t>JpaRepository</a:t>
            </a:r>
            <a:r>
              <a:rPr lang="en-IN" dirty="0"/>
              <a:t>&lt;</a:t>
            </a:r>
            <a:r>
              <a:rPr lang="en-IN" dirty="0" err="1"/>
              <a:t>UserLocation</a:t>
            </a:r>
            <a:r>
              <a:rPr lang="en-IN" dirty="0"/>
              <a:t>, Long&gt; {   </a:t>
            </a:r>
          </a:p>
          <a:p>
            <a:endParaRPr lang="en-IN" dirty="0"/>
          </a:p>
          <a:p>
            <a:r>
              <a:rPr lang="en-IN" dirty="0"/>
              <a:t> @Query(value = "SELECT * FROM </a:t>
            </a:r>
            <a:r>
              <a:rPr lang="en-IN" dirty="0" err="1"/>
              <a:t>user_location</a:t>
            </a:r>
            <a:r>
              <a:rPr lang="en-IN" dirty="0"/>
              <a:t> WHERE excluded = false ORDER BY POWER(latitude, 2) + POWER(longitude, 2) ASC LIMIT :count", </a:t>
            </a:r>
            <a:r>
              <a:rPr lang="en-IN" dirty="0" err="1"/>
              <a:t>nativeQuery</a:t>
            </a:r>
            <a:r>
              <a:rPr lang="en-IN" dirty="0"/>
              <a:t> = true)   </a:t>
            </a:r>
          </a:p>
          <a:p>
            <a:endParaRPr lang="en-IN" dirty="0"/>
          </a:p>
          <a:p>
            <a:r>
              <a:rPr lang="en-IN" dirty="0"/>
              <a:t> List&lt;</a:t>
            </a:r>
            <a:r>
              <a:rPr lang="en-IN" dirty="0" err="1"/>
              <a:t>UserLocation</a:t>
            </a:r>
            <a:r>
              <a:rPr lang="en-IN" dirty="0"/>
              <a:t>&gt;</a:t>
            </a:r>
          </a:p>
          <a:p>
            <a:r>
              <a:rPr lang="en-IN" dirty="0"/>
              <a:t> </a:t>
            </a:r>
            <a:r>
              <a:rPr lang="en-IN" dirty="0" err="1"/>
              <a:t>findNearestUsers</a:t>
            </a:r>
            <a:r>
              <a:rPr lang="en-IN" dirty="0"/>
              <a:t>(@Param("count") int count); </a:t>
            </a:r>
          </a:p>
          <a:p>
            <a:r>
              <a:rPr lang="en-IN" dirty="0"/>
              <a:t>   @Modifying  </a:t>
            </a:r>
          </a:p>
          <a:p>
            <a:r>
              <a:rPr lang="en-IN" dirty="0"/>
              <a:t>  @Query(value = "CREATE TABLE </a:t>
            </a:r>
            <a:r>
              <a:rPr lang="en-IN" dirty="0" err="1"/>
              <a:t>user_location</a:t>
            </a:r>
            <a:r>
              <a:rPr lang="en-IN" dirty="0"/>
              <a:t> (id IDENTITY PRIMARY KEY, name VARCHAR(255), latitude DOUBLE, longitude DOUBLE, excluded BOOLEAN)", </a:t>
            </a:r>
            <a:r>
              <a:rPr lang="en-IN" dirty="0" err="1"/>
              <a:t>nativeQuery</a:t>
            </a:r>
            <a:r>
              <a:rPr lang="en-IN" dirty="0"/>
              <a:t> = true)  </a:t>
            </a:r>
          </a:p>
          <a:p>
            <a:r>
              <a:rPr lang="en-IN" dirty="0"/>
              <a:t>  void </a:t>
            </a:r>
            <a:r>
              <a:rPr lang="en-IN" dirty="0" err="1"/>
              <a:t>createTable</a:t>
            </a:r>
            <a:r>
              <a:rPr lang="en-IN" dirty="0"/>
              <a:t>();</a:t>
            </a:r>
          </a:p>
          <a:p>
            <a:r>
              <a:rPr lang="en-IN" dirty="0"/>
              <a:t>}</a:t>
            </a:r>
          </a:p>
          <a:p>
            <a:endParaRPr lang="en-IN" dirty="0"/>
          </a:p>
          <a:p>
            <a:r>
              <a:rPr lang="en-IN" dirty="0"/>
              <a:t>/*Step 5: Run the Application Run </a:t>
            </a:r>
          </a:p>
          <a:p>
            <a:r>
              <a:rPr lang="en-IN" dirty="0"/>
              <a:t>Spring Boot </a:t>
            </a:r>
            <a:r>
              <a:rPr lang="en-IN" dirty="0" err="1"/>
              <a:t>application.Use</a:t>
            </a:r>
            <a:r>
              <a:rPr lang="en-IN" dirty="0"/>
              <a:t> tools  Postman or </a:t>
            </a:r>
            <a:r>
              <a:rPr lang="en-IN" dirty="0" err="1"/>
              <a:t>cURL</a:t>
            </a:r>
            <a:r>
              <a:rPr lang="en-IN" dirty="0"/>
              <a:t> to test  REST API endpoints.*/</a:t>
            </a:r>
          </a:p>
          <a:p>
            <a:endParaRPr lang="en-IN" dirty="0"/>
          </a:p>
          <a:p>
            <a:r>
              <a:rPr lang="en-IN" dirty="0"/>
              <a:t>/*Step 6: Write Unit </a:t>
            </a:r>
            <a:r>
              <a:rPr lang="en-IN" dirty="0" err="1"/>
              <a:t>TestsWrite</a:t>
            </a:r>
            <a:r>
              <a:rPr lang="en-IN" dirty="0"/>
              <a:t> unit tests for your controllers and repository methods using-&gt; frameworks , JUnit and Mockito. Ensure your tests cover various scenarios, including creating a table, updating data, and retrieving nearest users.*/</a:t>
            </a:r>
          </a:p>
          <a:p>
            <a:endParaRPr lang="en-IN" dirty="0"/>
          </a:p>
          <a:p>
            <a:r>
              <a:rPr lang="en-IN" dirty="0"/>
              <a:t>/*step7: </a:t>
            </a:r>
            <a:r>
              <a:rPr lang="en-IN" dirty="0" err="1"/>
              <a:t>Checkstyle</a:t>
            </a:r>
            <a:r>
              <a:rPr lang="en-IN" dirty="0"/>
              <a:t> and Code </a:t>
            </a:r>
            <a:r>
              <a:rPr lang="en-IN" dirty="0" err="1"/>
              <a:t>QualityConfigure</a:t>
            </a:r>
            <a:r>
              <a:rPr lang="en-IN" dirty="0"/>
              <a:t> </a:t>
            </a:r>
            <a:r>
              <a:rPr lang="en-IN" dirty="0" err="1"/>
              <a:t>Checkstyle</a:t>
            </a:r>
            <a:r>
              <a:rPr lang="en-IN" dirty="0"/>
              <a:t> in project  code</a:t>
            </a:r>
          </a:p>
          <a:p>
            <a:r>
              <a:rPr lang="en-US"/>
              <a:t>address </a:t>
            </a:r>
            <a:r>
              <a:rPr lang="en-US" dirty="0"/>
              <a:t>to coding standards.*</a:t>
            </a:r>
            <a:r>
              <a:rPr lang="en-IN" dirty="0"/>
              <a:t>/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9744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565</Words>
  <Application>Microsoft Office PowerPoint</Application>
  <PresentationFormat>Widescreen</PresentationFormat>
  <Paragraphs>63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roshni verma</dc:creator>
  <cp:lastModifiedBy>roshni verma</cp:lastModifiedBy>
  <cp:revision>2</cp:revision>
  <dcterms:created xsi:type="dcterms:W3CDTF">2023-08-18T10:08:08Z</dcterms:created>
  <dcterms:modified xsi:type="dcterms:W3CDTF">2023-08-18T11:07:26Z</dcterms:modified>
</cp:coreProperties>
</file>