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663300"/>
    <a:srgbClr val="EC1CE2"/>
    <a:srgbClr val="48D335"/>
    <a:srgbClr val="21DEE7"/>
    <a:srgbClr val="F018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F28-ADDC-4700-A126-32802D939433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72BF-7A57-4387-88D0-C931D5CD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9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F28-ADDC-4700-A126-32802D939433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72BF-7A57-4387-88D0-C931D5CD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4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F28-ADDC-4700-A126-32802D939433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72BF-7A57-4387-88D0-C931D5CD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F28-ADDC-4700-A126-32802D939433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72BF-7A57-4387-88D0-C931D5CD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5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F28-ADDC-4700-A126-32802D939433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72BF-7A57-4387-88D0-C931D5CD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F28-ADDC-4700-A126-32802D939433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72BF-7A57-4387-88D0-C931D5CD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9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F28-ADDC-4700-A126-32802D939433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72BF-7A57-4387-88D0-C931D5CD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1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F28-ADDC-4700-A126-32802D939433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72BF-7A57-4387-88D0-C931D5CD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4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F28-ADDC-4700-A126-32802D939433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72BF-7A57-4387-88D0-C931D5CD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6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F28-ADDC-4700-A126-32802D939433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72BF-7A57-4387-88D0-C931D5CD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3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F28-ADDC-4700-A126-32802D939433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72BF-7A57-4387-88D0-C931D5CD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9AF28-ADDC-4700-A126-32802D939433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272BF-7A57-4387-88D0-C931D5CD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9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04950" y="2657475"/>
            <a:ext cx="36957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5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99" y="869007"/>
            <a:ext cx="11413274" cy="482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494520" y="1918772"/>
            <a:ext cx="1019686" cy="24692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5167" y="1181100"/>
            <a:ext cx="1179273" cy="11382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278" y="4050327"/>
            <a:ext cx="4650006" cy="1681714"/>
          </a:xfrm>
          <a:prstGeom prst="rect">
            <a:avLst/>
          </a:prstGeom>
        </p:spPr>
      </p:pic>
      <p:cxnSp>
        <p:nvCxnSpPr>
          <p:cNvPr id="7" name="Straight Connector 6"/>
          <p:cNvCxnSpPr>
            <a:cxnSpLocks/>
          </p:cNvCxnSpPr>
          <p:nvPr/>
        </p:nvCxnSpPr>
        <p:spPr>
          <a:xfrm>
            <a:off x="4871549" y="3969572"/>
            <a:ext cx="12423" cy="6024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871549" y="2969111"/>
            <a:ext cx="3971237" cy="8928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 flipV="1">
            <a:off x="4572000" y="2638335"/>
            <a:ext cx="4442908" cy="12236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980329" y="2638335"/>
            <a:ext cx="4442909" cy="141199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163209" y="2506532"/>
            <a:ext cx="4399878" cy="135546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9816576" y="2805581"/>
            <a:ext cx="445244" cy="362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10K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804109" y="3162371"/>
            <a:ext cx="447927" cy="165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POT</a:t>
            </a:r>
          </a:p>
        </p:txBody>
      </p:sp>
      <p:cxnSp>
        <p:nvCxnSpPr>
          <p:cNvPr id="29" name="Straight Connector 28"/>
          <p:cNvCxnSpPr>
            <a:stCxn id="24" idx="1"/>
          </p:cNvCxnSpPr>
          <p:nvPr/>
        </p:nvCxnSpPr>
        <p:spPr>
          <a:xfrm>
            <a:off x="9804109" y="3245065"/>
            <a:ext cx="53790" cy="1848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2"/>
          </p:cNvCxnSpPr>
          <p:nvPr/>
        </p:nvCxnSpPr>
        <p:spPr>
          <a:xfrm flipH="1">
            <a:off x="10028072" y="3327759"/>
            <a:ext cx="1" cy="1021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/>
          <p:cNvCxnSpPr>
            <a:cxnSpLocks/>
            <a:stCxn id="24" idx="3"/>
          </p:cNvCxnSpPr>
          <p:nvPr/>
        </p:nvCxnSpPr>
        <p:spPr>
          <a:xfrm flipH="1">
            <a:off x="10198246" y="3245065"/>
            <a:ext cx="53790" cy="1848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/>
          <p:cNvCxnSpPr>
            <a:cxnSpLocks/>
          </p:cNvCxnSpPr>
          <p:nvPr/>
        </p:nvCxnSpPr>
        <p:spPr>
          <a:xfrm flipV="1">
            <a:off x="6769100" y="3713259"/>
            <a:ext cx="3112398" cy="1191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/>
          <p:cNvCxnSpPr>
            <a:cxnSpLocks/>
          </p:cNvCxnSpPr>
          <p:nvPr/>
        </p:nvCxnSpPr>
        <p:spPr>
          <a:xfrm flipV="1">
            <a:off x="6030260" y="3672021"/>
            <a:ext cx="736301" cy="8688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/>
          <p:cNvCxnSpPr>
            <a:cxnSpLocks/>
          </p:cNvCxnSpPr>
          <p:nvPr/>
        </p:nvCxnSpPr>
        <p:spPr>
          <a:xfrm flipV="1">
            <a:off x="10187491" y="2925649"/>
            <a:ext cx="290457" cy="10885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/>
          <p:cNvCxnSpPr>
            <a:cxnSpLocks/>
          </p:cNvCxnSpPr>
          <p:nvPr/>
        </p:nvCxnSpPr>
        <p:spPr>
          <a:xfrm>
            <a:off x="8982634" y="2506532"/>
            <a:ext cx="149531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1" name="Picture 10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071249" flipV="1">
            <a:off x="8520920" y="3077775"/>
            <a:ext cx="799301" cy="206629"/>
          </a:xfrm>
          <a:prstGeom prst="rect">
            <a:avLst/>
          </a:prstGeom>
        </p:spPr>
      </p:pic>
      <p:cxnSp>
        <p:nvCxnSpPr>
          <p:cNvPr id="1044" name="Straight Connector 1043"/>
          <p:cNvCxnSpPr>
            <a:cxnSpLocks/>
          </p:cNvCxnSpPr>
          <p:nvPr/>
        </p:nvCxnSpPr>
        <p:spPr>
          <a:xfrm flipH="1" flipV="1">
            <a:off x="6938684" y="3706393"/>
            <a:ext cx="3248807" cy="1538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/>
          <p:cNvCxnSpPr/>
          <p:nvPr/>
        </p:nvCxnSpPr>
        <p:spPr>
          <a:xfrm>
            <a:off x="7067774" y="3550024"/>
            <a:ext cx="2960298" cy="46413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/>
          <p:cNvCxnSpPr>
            <a:cxnSpLocks/>
          </p:cNvCxnSpPr>
          <p:nvPr/>
        </p:nvCxnSpPr>
        <p:spPr>
          <a:xfrm>
            <a:off x="6766561" y="3550024"/>
            <a:ext cx="605416" cy="4482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4419600" y="2506532"/>
            <a:ext cx="2781300" cy="149173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 flipH="1" flipV="1">
            <a:off x="4294909" y="2419927"/>
            <a:ext cx="3216235" cy="1578342"/>
          </a:xfrm>
          <a:prstGeom prst="line">
            <a:avLst/>
          </a:prstGeom>
          <a:ln w="38100">
            <a:solidFill>
              <a:srgbClr val="F01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/>
          <p:cNvCxnSpPr>
            <a:cxnSpLocks/>
          </p:cNvCxnSpPr>
          <p:nvPr/>
        </p:nvCxnSpPr>
        <p:spPr>
          <a:xfrm flipV="1">
            <a:off x="4126265" y="988291"/>
            <a:ext cx="36944" cy="154595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/>
          <p:cNvCxnSpPr>
            <a:cxnSpLocks/>
          </p:cNvCxnSpPr>
          <p:nvPr/>
        </p:nvCxnSpPr>
        <p:spPr>
          <a:xfrm flipV="1">
            <a:off x="3992133" y="1137563"/>
            <a:ext cx="36792" cy="1368969"/>
          </a:xfrm>
          <a:prstGeom prst="line">
            <a:avLst/>
          </a:prstGeom>
          <a:ln w="38100">
            <a:solidFill>
              <a:srgbClr val="48D3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/>
          <p:cNvCxnSpPr>
            <a:cxnSpLocks/>
          </p:cNvCxnSpPr>
          <p:nvPr/>
        </p:nvCxnSpPr>
        <p:spPr>
          <a:xfrm flipV="1">
            <a:off x="3840480" y="1311565"/>
            <a:ext cx="20320" cy="1222676"/>
          </a:xfrm>
          <a:prstGeom prst="line">
            <a:avLst/>
          </a:prstGeom>
          <a:ln w="38100">
            <a:solidFill>
              <a:srgbClr val="21DE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/>
          <p:cNvCxnSpPr/>
          <p:nvPr/>
        </p:nvCxnSpPr>
        <p:spPr>
          <a:xfrm flipV="1">
            <a:off x="3685309" y="1459345"/>
            <a:ext cx="9236" cy="1074896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/>
          <p:cNvCxnSpPr>
            <a:cxnSpLocks/>
          </p:cNvCxnSpPr>
          <p:nvPr/>
        </p:nvCxnSpPr>
        <p:spPr>
          <a:xfrm flipH="1">
            <a:off x="1265382" y="1459345"/>
            <a:ext cx="2429163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/>
          <p:cNvCxnSpPr>
            <a:cxnSpLocks/>
          </p:cNvCxnSpPr>
          <p:nvPr/>
        </p:nvCxnSpPr>
        <p:spPr>
          <a:xfrm>
            <a:off x="1256146" y="1459345"/>
            <a:ext cx="9236" cy="353752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/>
          <p:cNvCxnSpPr>
            <a:cxnSpLocks/>
          </p:cNvCxnSpPr>
          <p:nvPr/>
        </p:nvCxnSpPr>
        <p:spPr>
          <a:xfrm flipV="1">
            <a:off x="1265382" y="4967103"/>
            <a:ext cx="7445709" cy="29771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/>
          <p:cNvCxnSpPr/>
          <p:nvPr/>
        </p:nvCxnSpPr>
        <p:spPr>
          <a:xfrm flipV="1">
            <a:off x="8842786" y="4891184"/>
            <a:ext cx="0" cy="14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Connector 1074"/>
          <p:cNvCxnSpPr>
            <a:cxnSpLocks/>
          </p:cNvCxnSpPr>
          <p:nvPr/>
        </p:nvCxnSpPr>
        <p:spPr>
          <a:xfrm flipH="1" flipV="1">
            <a:off x="8686263" y="3998267"/>
            <a:ext cx="24828" cy="96166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Straight Connector 1084"/>
          <p:cNvCxnSpPr/>
          <p:nvPr/>
        </p:nvCxnSpPr>
        <p:spPr>
          <a:xfrm flipH="1">
            <a:off x="1052945" y="1311565"/>
            <a:ext cx="2807855" cy="0"/>
          </a:xfrm>
          <a:prstGeom prst="line">
            <a:avLst/>
          </a:prstGeom>
          <a:ln w="38100">
            <a:solidFill>
              <a:srgbClr val="21DE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Straight Connector 1086"/>
          <p:cNvCxnSpPr/>
          <p:nvPr/>
        </p:nvCxnSpPr>
        <p:spPr>
          <a:xfrm flipH="1">
            <a:off x="1043710" y="1311565"/>
            <a:ext cx="9237" cy="3851562"/>
          </a:xfrm>
          <a:prstGeom prst="line">
            <a:avLst/>
          </a:prstGeom>
          <a:ln w="38100">
            <a:solidFill>
              <a:srgbClr val="21DE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Connector 1088"/>
          <p:cNvCxnSpPr>
            <a:cxnSpLocks/>
          </p:cNvCxnSpPr>
          <p:nvPr/>
        </p:nvCxnSpPr>
        <p:spPr>
          <a:xfrm>
            <a:off x="1043709" y="5163127"/>
            <a:ext cx="7519378" cy="0"/>
          </a:xfrm>
          <a:prstGeom prst="line">
            <a:avLst/>
          </a:prstGeom>
          <a:ln w="38100">
            <a:solidFill>
              <a:srgbClr val="21DE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/>
          <p:cNvCxnSpPr/>
          <p:nvPr/>
        </p:nvCxnSpPr>
        <p:spPr>
          <a:xfrm flipH="1" flipV="1">
            <a:off x="8547923" y="3969572"/>
            <a:ext cx="15164" cy="1193555"/>
          </a:xfrm>
          <a:prstGeom prst="line">
            <a:avLst/>
          </a:prstGeom>
          <a:ln w="38100">
            <a:solidFill>
              <a:srgbClr val="21DE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Straight Connector 1093"/>
          <p:cNvCxnSpPr>
            <a:cxnSpLocks/>
          </p:cNvCxnSpPr>
          <p:nvPr/>
        </p:nvCxnSpPr>
        <p:spPr>
          <a:xfrm flipH="1">
            <a:off x="895927" y="1144156"/>
            <a:ext cx="3132998" cy="1158"/>
          </a:xfrm>
          <a:prstGeom prst="line">
            <a:avLst/>
          </a:prstGeom>
          <a:ln w="38100">
            <a:solidFill>
              <a:srgbClr val="48D3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8" name="Straight Connector 1097"/>
          <p:cNvCxnSpPr/>
          <p:nvPr/>
        </p:nvCxnSpPr>
        <p:spPr>
          <a:xfrm flipH="1">
            <a:off x="858982" y="1145311"/>
            <a:ext cx="36945" cy="4184069"/>
          </a:xfrm>
          <a:prstGeom prst="line">
            <a:avLst/>
          </a:prstGeom>
          <a:ln w="38100">
            <a:solidFill>
              <a:srgbClr val="48D3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Straight Connector 1099"/>
          <p:cNvCxnSpPr/>
          <p:nvPr/>
        </p:nvCxnSpPr>
        <p:spPr>
          <a:xfrm>
            <a:off x="874353" y="5320146"/>
            <a:ext cx="7525566" cy="18473"/>
          </a:xfrm>
          <a:prstGeom prst="line">
            <a:avLst/>
          </a:prstGeom>
          <a:ln w="38100">
            <a:solidFill>
              <a:srgbClr val="48D3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Straight Connector 1101"/>
          <p:cNvCxnSpPr>
            <a:cxnSpLocks/>
          </p:cNvCxnSpPr>
          <p:nvPr/>
        </p:nvCxnSpPr>
        <p:spPr>
          <a:xfrm flipH="1" flipV="1">
            <a:off x="8399919" y="3998267"/>
            <a:ext cx="23319" cy="1347906"/>
          </a:xfrm>
          <a:prstGeom prst="line">
            <a:avLst/>
          </a:prstGeom>
          <a:ln w="38100">
            <a:solidFill>
              <a:srgbClr val="48D3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Straight Connector 1103"/>
          <p:cNvCxnSpPr/>
          <p:nvPr/>
        </p:nvCxnSpPr>
        <p:spPr>
          <a:xfrm flipH="1">
            <a:off x="775855" y="988291"/>
            <a:ext cx="3387354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Straight Connector 1105"/>
          <p:cNvCxnSpPr>
            <a:cxnSpLocks/>
          </p:cNvCxnSpPr>
          <p:nvPr/>
        </p:nvCxnSpPr>
        <p:spPr>
          <a:xfrm flipH="1">
            <a:off x="736507" y="988291"/>
            <a:ext cx="57819" cy="4530436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Straight Connector 1107"/>
          <p:cNvCxnSpPr/>
          <p:nvPr/>
        </p:nvCxnSpPr>
        <p:spPr>
          <a:xfrm>
            <a:off x="728418" y="5504873"/>
            <a:ext cx="7546816" cy="27709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Straight Connector 1109"/>
          <p:cNvCxnSpPr>
            <a:cxnSpLocks/>
          </p:cNvCxnSpPr>
          <p:nvPr/>
        </p:nvCxnSpPr>
        <p:spPr>
          <a:xfrm flipV="1">
            <a:off x="8258083" y="3998267"/>
            <a:ext cx="7915" cy="1546666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Straight Connector 1114"/>
          <p:cNvCxnSpPr/>
          <p:nvPr/>
        </p:nvCxnSpPr>
        <p:spPr>
          <a:xfrm flipV="1">
            <a:off x="8982634" y="3550024"/>
            <a:ext cx="898864" cy="4641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29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629" y="2103499"/>
            <a:ext cx="1019686" cy="24692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816271" y="2135773"/>
            <a:ext cx="4645555" cy="1682642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5165900" y="4211782"/>
            <a:ext cx="286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5165900" y="2913015"/>
            <a:ext cx="9236" cy="1926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5160489" y="4839851"/>
            <a:ext cx="3106056" cy="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 flipH="1">
            <a:off x="4315329" y="4678126"/>
            <a:ext cx="3976987" cy="20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 flipV="1">
            <a:off x="4315330" y="2779412"/>
            <a:ext cx="0" cy="19218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4282703" y="3904525"/>
            <a:ext cx="1169926" cy="112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033132">
            <a:off x="6497206" y="5367405"/>
            <a:ext cx="1127261" cy="1127261"/>
          </a:xfrm>
          <a:prstGeom prst="rect">
            <a:avLst/>
          </a:prstGeom>
        </p:spPr>
      </p:pic>
      <p:cxnSp>
        <p:nvCxnSpPr>
          <p:cNvPr id="27" name="Straight Connector 26"/>
          <p:cNvCxnSpPr>
            <a:cxnSpLocks/>
          </p:cNvCxnSpPr>
          <p:nvPr/>
        </p:nvCxnSpPr>
        <p:spPr>
          <a:xfrm>
            <a:off x="7222836" y="4673600"/>
            <a:ext cx="0" cy="8405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6945745" y="4839853"/>
            <a:ext cx="13854" cy="743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079308" y="4521200"/>
            <a:ext cx="0" cy="99290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060836" y="4521200"/>
            <a:ext cx="123689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53336" y="3777673"/>
            <a:ext cx="1844391" cy="6003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8072582" y="4211782"/>
            <a:ext cx="2251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 flipV="1">
            <a:off x="8076725" y="2604655"/>
            <a:ext cx="23199" cy="22351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</p:cNvCxnSpPr>
          <p:nvPr/>
        </p:nvCxnSpPr>
        <p:spPr>
          <a:xfrm flipV="1">
            <a:off x="8081818" y="2600038"/>
            <a:ext cx="195700" cy="138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6453336" y="3639127"/>
            <a:ext cx="1844391" cy="43872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453336" y="3338110"/>
            <a:ext cx="1844391" cy="153235"/>
          </a:xfrm>
          <a:prstGeom prst="line">
            <a:avLst/>
          </a:prstGeom>
          <a:ln w="38100">
            <a:solidFill>
              <a:srgbClr val="EC1C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/>
            <a:stCxn id="2" idx="3"/>
          </p:cNvCxnSpPr>
          <p:nvPr/>
        </p:nvCxnSpPr>
        <p:spPr>
          <a:xfrm flipV="1">
            <a:off x="6472315" y="3204210"/>
            <a:ext cx="1820443" cy="13390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</p:cNvCxnSpPr>
          <p:nvPr/>
        </p:nvCxnSpPr>
        <p:spPr>
          <a:xfrm flipV="1">
            <a:off x="6472315" y="3079102"/>
            <a:ext cx="1820354" cy="10000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</p:cNvCxnSpPr>
          <p:nvPr/>
        </p:nvCxnSpPr>
        <p:spPr>
          <a:xfrm flipV="1">
            <a:off x="6453336" y="2922235"/>
            <a:ext cx="1838980" cy="122849"/>
          </a:xfrm>
          <a:prstGeom prst="line">
            <a:avLst/>
          </a:prstGeom>
          <a:ln w="381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cxnSpLocks/>
          </p:cNvCxnSpPr>
          <p:nvPr/>
        </p:nvCxnSpPr>
        <p:spPr>
          <a:xfrm flipH="1" flipV="1">
            <a:off x="6753885" y="2734147"/>
            <a:ext cx="1" cy="19394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7387628" y="2743200"/>
            <a:ext cx="904688" cy="90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753885" y="2743201"/>
            <a:ext cx="205714" cy="90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525558">
            <a:off x="7057577" y="2512013"/>
            <a:ext cx="214713" cy="494932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6940443" y="2489813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220</a:t>
            </a:r>
            <a:r>
              <a:rPr lang="el-GR" sz="1000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endParaRPr lang="en-US" sz="1000" dirty="0"/>
          </a:p>
        </p:txBody>
      </p:sp>
      <p:sp>
        <p:nvSpPr>
          <p:cNvPr id="78" name="Rectangle 77"/>
          <p:cNvSpPr/>
          <p:nvPr/>
        </p:nvSpPr>
        <p:spPr>
          <a:xfrm>
            <a:off x="7228128" y="5964974"/>
            <a:ext cx="4683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10K</a:t>
            </a:r>
            <a:r>
              <a:rPr lang="el-GR" sz="1000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endParaRPr lang="en-US" sz="10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2812004" y="2661656"/>
            <a:ext cx="1179273" cy="1138283"/>
          </a:xfrm>
          <a:prstGeom prst="rect">
            <a:avLst/>
          </a:prstGeom>
        </p:spPr>
      </p:pic>
      <p:cxnSp>
        <p:nvCxnSpPr>
          <p:cNvPr id="83" name="Straight Connector 82"/>
          <p:cNvCxnSpPr>
            <a:cxnSpLocks/>
          </p:cNvCxnSpPr>
          <p:nvPr/>
        </p:nvCxnSpPr>
        <p:spPr>
          <a:xfrm flipV="1">
            <a:off x="3970782" y="3320004"/>
            <a:ext cx="1481847" cy="65993"/>
          </a:xfrm>
          <a:prstGeom prst="line">
            <a:avLst/>
          </a:prstGeom>
          <a:ln w="381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/>
            <a:stCxn id="79" idx="2"/>
          </p:cNvCxnSpPr>
          <p:nvPr/>
        </p:nvCxnSpPr>
        <p:spPr>
          <a:xfrm>
            <a:off x="3970782" y="3230797"/>
            <a:ext cx="1481847" cy="22433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H="1">
            <a:off x="3970784" y="2770592"/>
            <a:ext cx="364756" cy="178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cxnSpLocks/>
          </p:cNvCxnSpPr>
          <p:nvPr/>
        </p:nvCxnSpPr>
        <p:spPr>
          <a:xfrm flipH="1">
            <a:off x="3970783" y="2922235"/>
            <a:ext cx="118970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030999" y="4793076"/>
            <a:ext cx="92279" cy="755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042184" y="4172423"/>
            <a:ext cx="92279" cy="755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69189" y="3865248"/>
            <a:ext cx="92279" cy="7550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32759" y="4172423"/>
            <a:ext cx="92279" cy="755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896067" y="4802101"/>
            <a:ext cx="92279" cy="755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713972" y="4642562"/>
            <a:ext cx="92279" cy="7550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184833" y="4642563"/>
            <a:ext cx="92279" cy="7550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28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Roshan</dc:creator>
  <cp:lastModifiedBy>Roshan</cp:lastModifiedBy>
  <cp:revision>21</cp:revision>
  <dcterms:created xsi:type="dcterms:W3CDTF">2017-02-19T19:16:56Z</dcterms:created>
  <dcterms:modified xsi:type="dcterms:W3CDTF">2017-02-20T02:40:38Z</dcterms:modified>
</cp:coreProperties>
</file>