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  <p:sldMasterId id="2147483685" r:id="rId3"/>
    <p:sldMasterId id="2147483717" r:id="rId4"/>
    <p:sldMasterId id="2147483749" r:id="rId5"/>
  </p:sldMasterIdLst>
  <p:notesMasterIdLst>
    <p:notesMasterId r:id="rId24"/>
  </p:notesMasterIdLst>
  <p:sldIdLst>
    <p:sldId id="479" r:id="rId6"/>
    <p:sldId id="484" r:id="rId7"/>
    <p:sldId id="511" r:id="rId8"/>
    <p:sldId id="512" r:id="rId9"/>
    <p:sldId id="513" r:id="rId10"/>
    <p:sldId id="514" r:id="rId11"/>
    <p:sldId id="515" r:id="rId12"/>
    <p:sldId id="517" r:id="rId13"/>
    <p:sldId id="500" r:id="rId14"/>
    <p:sldId id="498" r:id="rId15"/>
    <p:sldId id="499" r:id="rId16"/>
    <p:sldId id="483" r:id="rId17"/>
    <p:sldId id="488" r:id="rId18"/>
    <p:sldId id="502" r:id="rId19"/>
    <p:sldId id="503" r:id="rId20"/>
    <p:sldId id="504" r:id="rId21"/>
    <p:sldId id="505" r:id="rId22"/>
    <p:sldId id="495" r:id="rId23"/>
  </p:sldIdLst>
  <p:sldSz cx="9144000" cy="5143500" type="screen16x9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07C0612-E9A9-418A-A922-0D886DBA8E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/>
    <p:restoredTop sz="0"/>
  </p:normalViewPr>
  <p:slideViewPr>
    <p:cSldViewPr>
      <p:cViewPr varScale="1">
        <p:scale>
          <a:sx n="91" d="100"/>
          <a:sy n="91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840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6b4aa29e3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6b4aa29e3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150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6b4aa29e3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6b4aa29e3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909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423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13d0ba4bd74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13d0ba4bd74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897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13d0ba4bd74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13d0ba4bd74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851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13d0ba4bd74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13d0ba4bd74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868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13d0ba4bd74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13d0ba4bd74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334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13d0ba4bd74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13d0ba4bd74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818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29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761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e5d1ed88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e5d1ed88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246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e5d1ed88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e5d1ed88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952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e5d1ed88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e5d1ed88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585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e5d1ed88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e5d1ed88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068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e5d1ed88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e5d1ed88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358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e5d1ed88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e5d1ed88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637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21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8DDE66-1946-4777-9177-A9C5E0B88994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0224B9-308A-4FCC-AB90-5ED2EA3C5A8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110498-71F3-4543-96C8-689B5377500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 flipH="1">
            <a:off x="628500" y="1087100"/>
            <a:ext cx="7887000" cy="30111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84450" y="1817157"/>
            <a:ext cx="6774900" cy="19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43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152500" y="3885450"/>
            <a:ext cx="48390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1" name="Google Shape;41;p9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333625" y="1739700"/>
            <a:ext cx="44766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10000"/>
            </a:lvl1pPr>
            <a:lvl2pPr lvl="1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333775" y="3222000"/>
            <a:ext cx="44766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84" name="Google Shape;184;p32"/>
          <p:cNvSpPr/>
          <p:nvPr/>
        </p:nvSpPr>
        <p:spPr>
          <a:xfrm rot="10800000" flipH="1">
            <a:off x="628500" y="478125"/>
            <a:ext cx="7887000" cy="40731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 flipH="1">
            <a:off x="628500" y="1087100"/>
            <a:ext cx="7887000" cy="30111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84450" y="1817157"/>
            <a:ext cx="6774900" cy="19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43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152500" y="3885450"/>
            <a:ext cx="48390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867758-3B8F-4D37-A5FF-47BF39994AF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84" name="Google Shape;184;p32"/>
          <p:cNvSpPr/>
          <p:nvPr/>
        </p:nvSpPr>
        <p:spPr>
          <a:xfrm rot="10800000" flipH="1">
            <a:off x="628500" y="478125"/>
            <a:ext cx="7887000" cy="40731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 flipH="1">
            <a:off x="628500" y="1087100"/>
            <a:ext cx="7887000" cy="30111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84450" y="1817157"/>
            <a:ext cx="6774900" cy="19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43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152500" y="3885450"/>
            <a:ext cx="48390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14650" y="2755725"/>
            <a:ext cx="5114700" cy="5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991651" y="1519500"/>
            <a:ext cx="11607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5000" b="1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014650" y="3468601"/>
            <a:ext cx="51147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4698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10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ct val="0"/>
              </a:spcBef>
              <a:spcAft>
                <a:spcPct val="0"/>
              </a:spcAft>
              <a:buSzPts val="1800"/>
              <a:buChar char="●"/>
              <a:defRPr sz="1400"/>
            </a:lvl1pPr>
            <a:lvl2pPr marL="914400" lvl="1" indent="-317500"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000" y="4703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720000" y="1137300"/>
            <a:ext cx="38520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572000" y="1723949"/>
            <a:ext cx="3852000" cy="22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6650" y="47013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478474"/>
            <a:ext cx="75225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SzPts val="2400"/>
              <a:buNone/>
              <a:defRPr sz="2900"/>
            </a:lvl1pPr>
            <a:lvl2pPr lvl="1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19988" y="1552938"/>
            <a:ext cx="3852000" cy="25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7" name="Google Shape;37;p8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275900" y="1815775"/>
            <a:ext cx="6592200" cy="19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7500"/>
            </a:lvl1pPr>
            <a:lvl2pPr lvl="1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1" name="Google Shape;41;p9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333625" y="1739700"/>
            <a:ext cx="44766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10000"/>
            </a:lvl1pPr>
            <a:lvl2pPr lvl="1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333775" y="3222000"/>
            <a:ext cx="44766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905400" y="575229"/>
            <a:ext cx="73332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29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1BD132-205D-490D-98D4-88866D19180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8" name="Google Shape;48;p11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703963"/>
            <a:ext cx="7704000" cy="14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6600"/>
            </a:lvl1pPr>
            <a:lvl2pPr lvl="1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1875600" y="3169588"/>
            <a:ext cx="53928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ct val="0"/>
              </a:spcBef>
              <a:spcAft>
                <a:spcPct val="0"/>
              </a:spcAft>
              <a:buSzPts val="1800"/>
              <a:buChar char="●"/>
              <a:defRPr sz="1600"/>
            </a:lvl1pPr>
            <a:lvl2pPr marL="914400" lvl="1" indent="-317500" algn="ctr"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hasCustomPrompt="1"/>
          </p:nvPr>
        </p:nvSpPr>
        <p:spPr>
          <a:xfrm>
            <a:off x="1007900" y="1812080"/>
            <a:ext cx="80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914400" y="2031981"/>
            <a:ext cx="2211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 hasCustomPrompt="1"/>
          </p:nvPr>
        </p:nvSpPr>
        <p:spPr>
          <a:xfrm>
            <a:off x="5042475" y="1814475"/>
            <a:ext cx="80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>
            <a:off x="5951225" y="2053982"/>
            <a:ext cx="2211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 hasCustomPrompt="1"/>
          </p:nvPr>
        </p:nvSpPr>
        <p:spPr>
          <a:xfrm>
            <a:off x="1010120" y="3334975"/>
            <a:ext cx="80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1914275" y="3573156"/>
            <a:ext cx="2202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6" hasCustomPrompt="1"/>
          </p:nvPr>
        </p:nvSpPr>
        <p:spPr>
          <a:xfrm>
            <a:off x="5042463" y="3334988"/>
            <a:ext cx="80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5953479" y="3553552"/>
            <a:ext cx="2207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8"/>
          </p:nvPr>
        </p:nvSpPr>
        <p:spPr>
          <a:xfrm>
            <a:off x="720000" y="4958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9"/>
          </p:nvPr>
        </p:nvSpPr>
        <p:spPr>
          <a:xfrm>
            <a:off x="1914400" y="1596975"/>
            <a:ext cx="2211900" cy="43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3"/>
          </p:nvPr>
        </p:nvSpPr>
        <p:spPr>
          <a:xfrm>
            <a:off x="5951225" y="1618976"/>
            <a:ext cx="2211900" cy="43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4"/>
          </p:nvPr>
        </p:nvSpPr>
        <p:spPr>
          <a:xfrm>
            <a:off x="1918895" y="3140600"/>
            <a:ext cx="2202900" cy="43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5"/>
          </p:nvPr>
        </p:nvSpPr>
        <p:spPr>
          <a:xfrm>
            <a:off x="5948849" y="3116450"/>
            <a:ext cx="2207400" cy="43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754475" y="1845788"/>
            <a:ext cx="3952800" cy="5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2" hasCustomPrompt="1"/>
          </p:nvPr>
        </p:nvSpPr>
        <p:spPr>
          <a:xfrm>
            <a:off x="1257526" y="2103917"/>
            <a:ext cx="11607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5000" b="1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2754475" y="2558663"/>
            <a:ext cx="39528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2354700" y="1864800"/>
            <a:ext cx="3713400" cy="5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 idx="2" hasCustomPrompt="1"/>
          </p:nvPr>
        </p:nvSpPr>
        <p:spPr>
          <a:xfrm>
            <a:off x="6556851" y="2103925"/>
            <a:ext cx="11607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5000" b="1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2354700" y="2577675"/>
            <a:ext cx="37134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 rot="10800000" flipH="1">
            <a:off x="628500" y="635265"/>
            <a:ext cx="7887000" cy="35682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1948350" y="2997625"/>
            <a:ext cx="52473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3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1246950" y="1461625"/>
            <a:ext cx="6650100" cy="1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1"/>
          </p:nvPr>
        </p:nvSpPr>
        <p:spPr>
          <a:xfrm>
            <a:off x="720000" y="2852300"/>
            <a:ext cx="3852000" cy="8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720000" y="1475500"/>
            <a:ext cx="3852000" cy="13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1"/>
          </p:nvPr>
        </p:nvSpPr>
        <p:spPr>
          <a:xfrm>
            <a:off x="720000" y="2424300"/>
            <a:ext cx="38520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720000" y="17754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1"/>
          </p:nvPr>
        </p:nvSpPr>
        <p:spPr>
          <a:xfrm>
            <a:off x="4419600" y="2418763"/>
            <a:ext cx="38520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4419600" y="1769863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1"/>
          </p:nvPr>
        </p:nvSpPr>
        <p:spPr>
          <a:xfrm>
            <a:off x="720000" y="2424300"/>
            <a:ext cx="38520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720000" y="17754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3655A19-6CA5-4A97-91CF-5CDB0DEBFFCB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1"/>
          </p:nvPr>
        </p:nvSpPr>
        <p:spPr>
          <a:xfrm>
            <a:off x="2202888" y="2519013"/>
            <a:ext cx="4738200" cy="11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2202888" y="1620731"/>
            <a:ext cx="4738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2800"/>
              <a:buNone/>
              <a:defRPr sz="37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_1_1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ubTitle" idx="1"/>
          </p:nvPr>
        </p:nvSpPr>
        <p:spPr>
          <a:xfrm>
            <a:off x="2645988" y="2338113"/>
            <a:ext cx="38520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2645988" y="1567985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2800"/>
              <a:buNone/>
              <a:defRPr sz="37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ubTitle" idx="1"/>
          </p:nvPr>
        </p:nvSpPr>
        <p:spPr>
          <a:xfrm>
            <a:off x="1455888" y="2571750"/>
            <a:ext cx="27612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subTitle" idx="2"/>
          </p:nvPr>
        </p:nvSpPr>
        <p:spPr>
          <a:xfrm>
            <a:off x="4926912" y="2571750"/>
            <a:ext cx="27612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3"/>
          </p:nvPr>
        </p:nvSpPr>
        <p:spPr>
          <a:xfrm>
            <a:off x="1455888" y="3016525"/>
            <a:ext cx="2761200" cy="10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ubTitle" idx="4"/>
          </p:nvPr>
        </p:nvSpPr>
        <p:spPr>
          <a:xfrm>
            <a:off x="4926912" y="3016525"/>
            <a:ext cx="2761200" cy="10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720000" y="4959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subTitle" idx="1"/>
          </p:nvPr>
        </p:nvSpPr>
        <p:spPr>
          <a:xfrm>
            <a:off x="1731285" y="3028950"/>
            <a:ext cx="23100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ubTitle" idx="2"/>
          </p:nvPr>
        </p:nvSpPr>
        <p:spPr>
          <a:xfrm>
            <a:off x="5102712" y="3028950"/>
            <a:ext cx="23100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3"/>
          </p:nvPr>
        </p:nvSpPr>
        <p:spPr>
          <a:xfrm>
            <a:off x="1731275" y="3374350"/>
            <a:ext cx="2310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ubTitle" idx="4"/>
          </p:nvPr>
        </p:nvSpPr>
        <p:spPr>
          <a:xfrm>
            <a:off x="5102702" y="3374350"/>
            <a:ext cx="2310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720000" y="4960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title" idx="5" hasCustomPrompt="1"/>
          </p:nvPr>
        </p:nvSpPr>
        <p:spPr>
          <a:xfrm>
            <a:off x="2481888" y="1975517"/>
            <a:ext cx="80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2100"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24"/>
          <p:cNvSpPr txBox="1">
            <a:spLocks noGrp="1"/>
          </p:cNvSpPr>
          <p:nvPr>
            <p:ph type="title" idx="6" hasCustomPrompt="1"/>
          </p:nvPr>
        </p:nvSpPr>
        <p:spPr>
          <a:xfrm>
            <a:off x="5853295" y="1977475"/>
            <a:ext cx="80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2100"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1"/>
          </p:nvPr>
        </p:nvSpPr>
        <p:spPr>
          <a:xfrm>
            <a:off x="1691792" y="3356200"/>
            <a:ext cx="2203500" cy="3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2"/>
          </p:nvPr>
        </p:nvSpPr>
        <p:spPr>
          <a:xfrm>
            <a:off x="5248708" y="3356200"/>
            <a:ext cx="2203500" cy="3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3"/>
          </p:nvPr>
        </p:nvSpPr>
        <p:spPr>
          <a:xfrm>
            <a:off x="1691792" y="3701600"/>
            <a:ext cx="22035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4"/>
          </p:nvPr>
        </p:nvSpPr>
        <p:spPr>
          <a:xfrm>
            <a:off x="5248708" y="3701600"/>
            <a:ext cx="22035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720000" y="4954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2336400" cy="47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ubTitle" idx="2"/>
          </p:nvPr>
        </p:nvSpPr>
        <p:spPr>
          <a:xfrm>
            <a:off x="720000" y="3043880"/>
            <a:ext cx="23364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3"/>
          </p:nvPr>
        </p:nvSpPr>
        <p:spPr>
          <a:xfrm>
            <a:off x="3403800" y="3043880"/>
            <a:ext cx="23364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4"/>
          </p:nvPr>
        </p:nvSpPr>
        <p:spPr>
          <a:xfrm>
            <a:off x="6087600" y="3043880"/>
            <a:ext cx="23364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720000" y="4960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ubTitle" idx="5"/>
          </p:nvPr>
        </p:nvSpPr>
        <p:spPr>
          <a:xfrm>
            <a:off x="3403800" y="2571750"/>
            <a:ext cx="2336400" cy="47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ubTitle" idx="6"/>
          </p:nvPr>
        </p:nvSpPr>
        <p:spPr>
          <a:xfrm>
            <a:off x="6087600" y="2571750"/>
            <a:ext cx="2336400" cy="47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ubTitle" idx="1"/>
          </p:nvPr>
        </p:nvSpPr>
        <p:spPr>
          <a:xfrm>
            <a:off x="2031003" y="1637475"/>
            <a:ext cx="20325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ubTitle" idx="2"/>
          </p:nvPr>
        </p:nvSpPr>
        <p:spPr>
          <a:xfrm>
            <a:off x="2031004" y="1994925"/>
            <a:ext cx="2032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subTitle" idx="3"/>
          </p:nvPr>
        </p:nvSpPr>
        <p:spPr>
          <a:xfrm>
            <a:off x="5782562" y="2029325"/>
            <a:ext cx="2032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ubTitle" idx="4"/>
          </p:nvPr>
        </p:nvSpPr>
        <p:spPr>
          <a:xfrm>
            <a:off x="2031004" y="3590175"/>
            <a:ext cx="2032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subTitle" idx="5"/>
          </p:nvPr>
        </p:nvSpPr>
        <p:spPr>
          <a:xfrm>
            <a:off x="5782562" y="3590175"/>
            <a:ext cx="2032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720000" y="4960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subTitle" idx="6"/>
          </p:nvPr>
        </p:nvSpPr>
        <p:spPr>
          <a:xfrm>
            <a:off x="2031004" y="3232575"/>
            <a:ext cx="20325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ubTitle" idx="7"/>
          </p:nvPr>
        </p:nvSpPr>
        <p:spPr>
          <a:xfrm>
            <a:off x="5782562" y="1671875"/>
            <a:ext cx="20325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8"/>
          </p:nvPr>
        </p:nvSpPr>
        <p:spPr>
          <a:xfrm>
            <a:off x="5782562" y="3232575"/>
            <a:ext cx="20325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720000" y="4960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subTitle" idx="1"/>
          </p:nvPr>
        </p:nvSpPr>
        <p:spPr>
          <a:xfrm>
            <a:off x="1201272" y="2227646"/>
            <a:ext cx="190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subTitle" idx="2"/>
          </p:nvPr>
        </p:nvSpPr>
        <p:spPr>
          <a:xfrm>
            <a:off x="3619656" y="2227646"/>
            <a:ext cx="190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subTitle" idx="3"/>
          </p:nvPr>
        </p:nvSpPr>
        <p:spPr>
          <a:xfrm>
            <a:off x="6038039" y="2227646"/>
            <a:ext cx="190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ubTitle" idx="4"/>
          </p:nvPr>
        </p:nvSpPr>
        <p:spPr>
          <a:xfrm>
            <a:off x="1201272" y="3847624"/>
            <a:ext cx="190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subTitle" idx="5"/>
          </p:nvPr>
        </p:nvSpPr>
        <p:spPr>
          <a:xfrm>
            <a:off x="3619656" y="3847624"/>
            <a:ext cx="190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subTitle" idx="6"/>
          </p:nvPr>
        </p:nvSpPr>
        <p:spPr>
          <a:xfrm>
            <a:off x="6038039" y="3847624"/>
            <a:ext cx="190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subTitle" idx="7"/>
          </p:nvPr>
        </p:nvSpPr>
        <p:spPr>
          <a:xfrm>
            <a:off x="1201272" y="1911249"/>
            <a:ext cx="1904700" cy="3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subTitle" idx="8"/>
          </p:nvPr>
        </p:nvSpPr>
        <p:spPr>
          <a:xfrm>
            <a:off x="3619656" y="1911249"/>
            <a:ext cx="1904700" cy="3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9"/>
          </p:nvPr>
        </p:nvSpPr>
        <p:spPr>
          <a:xfrm>
            <a:off x="6038039" y="1911249"/>
            <a:ext cx="1904700" cy="3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ubTitle" idx="13"/>
          </p:nvPr>
        </p:nvSpPr>
        <p:spPr>
          <a:xfrm>
            <a:off x="1201272" y="3526685"/>
            <a:ext cx="1904700" cy="3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14"/>
          </p:nvPr>
        </p:nvSpPr>
        <p:spPr>
          <a:xfrm>
            <a:off x="3619656" y="3526685"/>
            <a:ext cx="1904700" cy="3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subTitle" idx="15"/>
          </p:nvPr>
        </p:nvSpPr>
        <p:spPr>
          <a:xfrm>
            <a:off x="6038039" y="3526685"/>
            <a:ext cx="1904700" cy="3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title" hasCustomPrompt="1"/>
          </p:nvPr>
        </p:nvSpPr>
        <p:spPr>
          <a:xfrm>
            <a:off x="2127900" y="440560"/>
            <a:ext cx="4888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50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9" name="Google Shape;169;p29"/>
          <p:cNvSpPr txBox="1">
            <a:spLocks noGrp="1"/>
          </p:cNvSpPr>
          <p:nvPr>
            <p:ph type="subTitle" idx="1"/>
          </p:nvPr>
        </p:nvSpPr>
        <p:spPr>
          <a:xfrm>
            <a:off x="2127900" y="1268862"/>
            <a:ext cx="48882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title" idx="2" hasCustomPrompt="1"/>
          </p:nvPr>
        </p:nvSpPr>
        <p:spPr>
          <a:xfrm>
            <a:off x="2127900" y="1775940"/>
            <a:ext cx="4888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50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1" name="Google Shape;171;p29"/>
          <p:cNvSpPr txBox="1">
            <a:spLocks noGrp="1"/>
          </p:cNvSpPr>
          <p:nvPr>
            <p:ph type="subTitle" idx="3"/>
          </p:nvPr>
        </p:nvSpPr>
        <p:spPr>
          <a:xfrm>
            <a:off x="2127900" y="2604242"/>
            <a:ext cx="48882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title" idx="4" hasCustomPrompt="1"/>
          </p:nvPr>
        </p:nvSpPr>
        <p:spPr>
          <a:xfrm>
            <a:off x="2127900" y="3111332"/>
            <a:ext cx="4888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50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3" name="Google Shape;173;p29"/>
          <p:cNvSpPr txBox="1">
            <a:spLocks noGrp="1"/>
          </p:cNvSpPr>
          <p:nvPr>
            <p:ph type="subTitle" idx="5"/>
          </p:nvPr>
        </p:nvSpPr>
        <p:spPr>
          <a:xfrm>
            <a:off x="2127900" y="3939635"/>
            <a:ext cx="48882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76" name="Google Shape;176;p30"/>
          <p:cNvSpPr/>
          <p:nvPr/>
        </p:nvSpPr>
        <p:spPr>
          <a:xfrm rot="10800000" flipH="1">
            <a:off x="628500" y="478125"/>
            <a:ext cx="7887000" cy="40731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ctrTitle"/>
          </p:nvPr>
        </p:nvSpPr>
        <p:spPr>
          <a:xfrm>
            <a:off x="2670175" y="688405"/>
            <a:ext cx="38034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63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subTitle" idx="1"/>
          </p:nvPr>
        </p:nvSpPr>
        <p:spPr>
          <a:xfrm>
            <a:off x="2670425" y="1542425"/>
            <a:ext cx="3803100" cy="9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30"/>
          <p:cNvSpPr txBox="1"/>
          <p:nvPr/>
        </p:nvSpPr>
        <p:spPr>
          <a:xfrm>
            <a:off x="2852050" y="3399586"/>
            <a:ext cx="34482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C0E066F-74EB-47FB-BB2C-4595DC42C92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84" name="Google Shape;184;p32"/>
          <p:cNvSpPr/>
          <p:nvPr/>
        </p:nvSpPr>
        <p:spPr>
          <a:xfrm rot="10800000" flipH="1">
            <a:off x="628500" y="478125"/>
            <a:ext cx="7887000" cy="40731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6650" y="47013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1"/>
          </p:nvPr>
        </p:nvSpPr>
        <p:spPr>
          <a:xfrm>
            <a:off x="720000" y="2424300"/>
            <a:ext cx="38520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720000" y="17754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2800"/>
              <a:buNone/>
              <a:defRPr sz="29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1"/>
          </p:nvPr>
        </p:nvSpPr>
        <p:spPr>
          <a:xfrm>
            <a:off x="2202888" y="2519013"/>
            <a:ext cx="4738200" cy="11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2202888" y="1620731"/>
            <a:ext cx="4738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2800"/>
              <a:buNone/>
              <a:defRPr sz="3700"/>
            </a:lvl1pPr>
            <a:lvl2pPr lvl="1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84" name="Google Shape;184;p32"/>
          <p:cNvSpPr/>
          <p:nvPr/>
        </p:nvSpPr>
        <p:spPr>
          <a:xfrm rot="10800000" flipH="1">
            <a:off x="628500" y="478125"/>
            <a:ext cx="7887000" cy="4073100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46F0D3D-ACE9-492F-AC58-618A5ABD254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5873CA1-6C85-480D-B069-36AAD3E16F8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BE8D697-51FC-40E7-837A-ECD8CBCE0D5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2CED30D-8294-4D35-8E6E-4543FCD1BC3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46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45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32" Type="http://schemas.openxmlformats.org/officeDocument/2006/relationships/theme" Target="../theme/theme4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28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51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7.xml"/><Relationship Id="rId30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Nunito Sans"/>
              <a:buChar char="●"/>
              <a:defRPr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78" r:id="rId5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Nunito Sans"/>
              <a:buChar char="●"/>
              <a:defRPr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3" r:id="rId3"/>
    <p:sldLayoutId id="2147483684" r:id="rId4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Nunito Sans"/>
              <a:buChar char="●"/>
              <a:defRPr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Nunito Sans"/>
              <a:buChar char="●"/>
              <a:defRPr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  <p:sldLayoutId id="2147483728" r:id="rId2"/>
    <p:sldLayoutId id="2147483734" r:id="rId3"/>
    <p:sldLayoutId id="2147483737" r:id="rId4"/>
    <p:sldLayoutId id="2147483747" r:id="rId5"/>
    <p:sldLayoutId id="2147483748" r:id="rId6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5.xml"/><Relationship Id="rId5" Type="http://schemas.openxmlformats.org/officeDocument/2006/relationships/slide" Target="slide4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5.xml"/><Relationship Id="rId5" Type="http://schemas.openxmlformats.org/officeDocument/2006/relationships/slide" Target="slide4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10.png"/><Relationship Id="rId4" Type="http://schemas.openxmlformats.org/officeDocument/2006/relationships/slide" Target="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12.png"/><Relationship Id="rId4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14.png"/><Relationship Id="rId4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16.png"/><Relationship Id="rId4" Type="http://schemas.openxmlformats.org/officeDocument/2006/relationships/slide" Target="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4.xml"/><Relationship Id="rId4" Type="http://schemas.openxmlformats.org/officeDocument/2006/relationships/slide" Target="slid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3;p41">
            <a:extLst>
              <a:ext uri="{FF2B5EF4-FFF2-40B4-BE49-F238E27FC236}">
                <a16:creationId xmlns:a16="http://schemas.microsoft.com/office/drawing/2014/main" id="{6BB83507-18EE-E42A-83DB-90DC0F043CCC}"/>
              </a:ext>
            </a:extLst>
          </p:cNvPr>
          <p:cNvSpPr txBox="1"/>
          <p:nvPr/>
        </p:nvSpPr>
        <p:spPr>
          <a:xfrm>
            <a:off x="1523999" y="2519013"/>
            <a:ext cx="6107289" cy="11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Nunito Sans"/>
              <a:buNone/>
              <a:defRPr sz="2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lnSpc>
                <a:spcPct val="106000"/>
              </a:lnSpc>
              <a:spcAft>
                <a:spcPts val="800"/>
              </a:spcAft>
              <a:buClr>
                <a:srgbClr val="000000"/>
              </a:buClr>
            </a:pPr>
            <a:endParaRPr lang="en-US" sz="1800" b="1" dirty="0">
              <a:latin typeface="Century Gothic" panose="020B0502020202020204" pitchFamily="34" charset="0"/>
            </a:endParaRPr>
          </a:p>
        </p:txBody>
      </p:sp>
      <p:sp>
        <p:nvSpPr>
          <p:cNvPr id="12" name="Google Shape;195;p36">
            <a:extLst>
              <a:ext uri="{FF2B5EF4-FFF2-40B4-BE49-F238E27FC236}">
                <a16:creationId xmlns:a16="http://schemas.microsoft.com/office/drawing/2014/main" id="{CCAD100A-1C71-0039-01F5-593C4DC5ABE1}"/>
              </a:ext>
            </a:extLst>
          </p:cNvPr>
          <p:cNvSpPr/>
          <p:nvPr/>
        </p:nvSpPr>
        <p:spPr>
          <a:xfrm>
            <a:off x="1708350" y="4171950"/>
            <a:ext cx="5727300" cy="428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16200038" scaled="0"/>
          </a:gradFill>
          <a:ln>
            <a:noFill/>
          </a:ln>
          <a:effectLst>
            <a:outerShdw blurRad="142875" dist="476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3" name="Google Shape;196;p36">
            <a:extLst>
              <a:ext uri="{FF2B5EF4-FFF2-40B4-BE49-F238E27FC236}">
                <a16:creationId xmlns:a16="http://schemas.microsoft.com/office/drawing/2014/main" id="{B973D2F7-4039-AA60-0658-D46E18888C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84450" y="1733550"/>
            <a:ext cx="6774900" cy="1447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4000" dirty="0">
                <a:latin typeface="Poppins" panose="00000500000000000000" pitchFamily="2" charset="0"/>
                <a:cs typeface="Poppins" panose="00000500000000000000" pitchFamily="2" charset="0"/>
              </a:rPr>
              <a:t>3Ps </a:t>
            </a:r>
            <a:br>
              <a:rPr lang="en" sz="36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" sz="3300" dirty="0">
                <a:latin typeface="Poppins" panose="00000500000000000000" pitchFamily="2" charset="0"/>
                <a:cs typeface="Poppins" panose="00000500000000000000" pitchFamily="2" charset="0"/>
              </a:rPr>
              <a:t>(Parents &amp; Pupils Portal)</a:t>
            </a:r>
            <a:br>
              <a:rPr lang="en" sz="44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" sz="2000" dirty="0">
                <a:latin typeface="Poppins" panose="00000500000000000000" pitchFamily="2" charset="0"/>
                <a:cs typeface="Poppins" panose="00000500000000000000" pitchFamily="2" charset="0"/>
              </a:rPr>
              <a:t>School Management Application</a:t>
            </a:r>
            <a:endParaRPr sz="4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Google Shape;197;p36">
            <a:extLst>
              <a:ext uri="{FF2B5EF4-FFF2-40B4-BE49-F238E27FC236}">
                <a16:creationId xmlns:a16="http://schemas.microsoft.com/office/drawing/2014/main" id="{7EA54E78-B723-AE4A-326E-F029957FEE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52500" y="4171950"/>
            <a:ext cx="48390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600" dirty="0">
                <a:latin typeface="Poppins" panose="00000500000000000000" pitchFamily="2" charset="0"/>
                <a:cs typeface="Poppins" panose="00000500000000000000" pitchFamily="2" charset="0"/>
              </a:rPr>
              <a:t>Rosh Hashana S. Torres</a:t>
            </a:r>
            <a:endParaRPr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5" name="Google Shape;200;p36">
            <a:extLst>
              <a:ext uri="{FF2B5EF4-FFF2-40B4-BE49-F238E27FC236}">
                <a16:creationId xmlns:a16="http://schemas.microsoft.com/office/drawing/2014/main" id="{DEBBD056-EDD4-7F68-8E3B-A5EA5362CFD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849" y="447850"/>
            <a:ext cx="1554725" cy="1334250"/>
          </a:xfrm>
          <a:prstGeom prst="rect">
            <a:avLst/>
          </a:prstGeom>
          <a:noFill/>
          <a:ln>
            <a:noFill/>
          </a:ln>
          <a:effectLst>
            <a:outerShdw blurRad="100013" dist="66675" dir="5040000" algn="bl" rotWithShape="0">
              <a:schemeClr val="dk1">
                <a:alpha val="31000"/>
              </a:schemeClr>
            </a:outerShdw>
          </a:effectLst>
        </p:spPr>
      </p:pic>
      <p:sp>
        <p:nvSpPr>
          <p:cNvPr id="16" name="Google Shape;201;p36">
            <a:extLst>
              <a:ext uri="{FF2B5EF4-FFF2-40B4-BE49-F238E27FC236}">
                <a16:creationId xmlns:a16="http://schemas.microsoft.com/office/drawing/2014/main" id="{090457A1-2A7B-5E30-2DAC-7CF1E58152ED}"/>
              </a:ext>
            </a:extLst>
          </p:cNvPr>
          <p:cNvSpPr txBox="1"/>
          <p:nvPr/>
        </p:nvSpPr>
        <p:spPr>
          <a:xfrm>
            <a:off x="3821628" y="557804"/>
            <a:ext cx="10581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43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5300" dirty="0">
                <a:latin typeface="Poppins" panose="00000500000000000000" pitchFamily="2" charset="0"/>
                <a:cs typeface="Poppins" panose="00000500000000000000" pitchFamily="2" charset="0"/>
              </a:rPr>
              <a:t>?!</a:t>
            </a:r>
            <a:endParaRPr lang="en" sz="5300" b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Google Shape;196;p36">
            <a:extLst>
              <a:ext uri="{FF2B5EF4-FFF2-40B4-BE49-F238E27FC236}">
                <a16:creationId xmlns:a16="http://schemas.microsoft.com/office/drawing/2014/main" id="{57B63A35-E689-85D6-AF81-7EAC52D735D0}"/>
              </a:ext>
            </a:extLst>
          </p:cNvPr>
          <p:cNvSpPr txBox="1">
            <a:spLocks/>
          </p:cNvSpPr>
          <p:nvPr/>
        </p:nvSpPr>
        <p:spPr>
          <a:xfrm>
            <a:off x="1184450" y="3181350"/>
            <a:ext cx="6774900" cy="58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43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800" b="0" kern="0" dirty="0">
                <a:latin typeface="Poppins" panose="00000500000000000000" pitchFamily="2" charset="0"/>
                <a:cs typeface="Poppins" panose="00000500000000000000" pitchFamily="2" charset="0"/>
              </a:rPr>
              <a:t>Phase 2: Flowchart and Storyboard</a:t>
            </a:r>
          </a:p>
        </p:txBody>
      </p:sp>
    </p:spTree>
    <p:extLst>
      <p:ext uri="{BB962C8B-B14F-4D97-AF65-F5344CB8AC3E}">
        <p14:creationId xmlns:p14="http://schemas.microsoft.com/office/powerpoint/2010/main" val="226636369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388" y="1425588"/>
            <a:ext cx="7793224" cy="886925"/>
          </a:xfrm>
          <a:prstGeom prst="rect">
            <a:avLst/>
          </a:prstGeom>
          <a:noFill/>
          <a:ln>
            <a:noFill/>
          </a:ln>
          <a:effectLst>
            <a:outerShdw blurRad="57150" dist="28575" dir="5400000" algn="bl" rotWithShape="0">
              <a:schemeClr val="dk1">
                <a:alpha val="26000"/>
              </a:schemeClr>
            </a:outerShdw>
          </a:effectLst>
        </p:spPr>
      </p:pic>
      <p:sp>
        <p:nvSpPr>
          <p:cNvPr id="342" name="Google Shape;342;p41"/>
          <p:cNvSpPr txBox="1">
            <a:spLocks noGrp="1"/>
          </p:cNvSpPr>
          <p:nvPr>
            <p:ph type="title"/>
          </p:nvPr>
        </p:nvSpPr>
        <p:spPr>
          <a:xfrm>
            <a:off x="2202888" y="1534831"/>
            <a:ext cx="4738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2800" dirty="0">
                <a:latin typeface="Poppins" panose="00000500000000000000" pitchFamily="2" charset="0"/>
                <a:cs typeface="Poppins" panose="00000500000000000000" pitchFamily="2" charset="0"/>
              </a:rPr>
              <a:t>Problem Statement</a:t>
            </a:r>
            <a:endParaRPr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43" name="Google Shape;343;p41"/>
          <p:cNvSpPr txBox="1">
            <a:spLocks noGrp="1"/>
          </p:cNvSpPr>
          <p:nvPr>
            <p:ph type="subTitle" idx="1"/>
          </p:nvPr>
        </p:nvSpPr>
        <p:spPr>
          <a:xfrm>
            <a:off x="1303113" y="2851018"/>
            <a:ext cx="6537749" cy="11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PH" sz="11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Parents who are busy at work need an application to easily track students’ performance and check school-related information because they lack free time to visit school.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PH" sz="11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Parents who are anxious need an application to quickly track the routes of students’ transport vehicle because they are tensed about their child’s security.</a:t>
            </a:r>
          </a:p>
          <a:p>
            <a:pPr marL="28575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PH" sz="1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Students</a:t>
            </a:r>
            <a:r>
              <a:rPr lang="en-PH" sz="11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who </a:t>
            </a:r>
            <a:r>
              <a:rPr lang="en-PH" sz="1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are</a:t>
            </a:r>
            <a:r>
              <a:rPr lang="en-PH" sz="11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forgetful needs an application to keep track of school happenings and announcement because they always missed important updates.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1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PH" sz="11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pic>
        <p:nvPicPr>
          <p:cNvPr id="344" name="Google Shape;34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3899" y="666750"/>
            <a:ext cx="1554725" cy="1334250"/>
          </a:xfrm>
          <a:prstGeom prst="rect">
            <a:avLst/>
          </a:prstGeom>
          <a:noFill/>
          <a:ln>
            <a:noFill/>
          </a:ln>
          <a:effectLst>
            <a:outerShdw blurRad="100013" dist="66675" dir="5040000" algn="bl" rotWithShape="0">
              <a:schemeClr val="dk1">
                <a:alpha val="31000"/>
              </a:schemeClr>
            </a:outerShdw>
          </a:effectLst>
        </p:spPr>
      </p:pic>
      <p:sp>
        <p:nvSpPr>
          <p:cNvPr id="345" name="Google Shape;345;p41"/>
          <p:cNvSpPr txBox="1">
            <a:spLocks noGrp="1"/>
          </p:cNvSpPr>
          <p:nvPr>
            <p:ph type="ctrTitle" idx="4294967295"/>
          </p:nvPr>
        </p:nvSpPr>
        <p:spPr>
          <a:xfrm>
            <a:off x="1314678" y="776704"/>
            <a:ext cx="1058100" cy="9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5300"/>
              <a:t>?!</a:t>
            </a:r>
            <a:endParaRPr sz="5300" b="0"/>
          </a:p>
        </p:txBody>
      </p:sp>
      <p:grpSp>
        <p:nvGrpSpPr>
          <p:cNvPr id="349" name="Google Shape;349;p41"/>
          <p:cNvGrpSpPr/>
          <p:nvPr/>
        </p:nvGrpSpPr>
        <p:grpSpPr>
          <a:xfrm>
            <a:off x="720000" y="4414081"/>
            <a:ext cx="7704000" cy="435002"/>
            <a:chOff x="720000" y="4414081"/>
            <a:chExt cx="7704000" cy="435002"/>
          </a:xfrm>
        </p:grpSpPr>
        <p:grpSp>
          <p:nvGrpSpPr>
            <p:cNvPr id="350" name="Google Shape;350;p41"/>
            <p:cNvGrpSpPr/>
            <p:nvPr/>
          </p:nvGrpSpPr>
          <p:grpSpPr>
            <a:xfrm>
              <a:off x="720000" y="4414081"/>
              <a:ext cx="7704000" cy="435002"/>
              <a:chOff x="720000" y="4417400"/>
              <a:chExt cx="7704000" cy="428700"/>
            </a:xfrm>
          </p:grpSpPr>
          <p:sp>
            <p:nvSpPr>
              <p:cNvPr id="351" name="Google Shape;351;p41"/>
              <p:cNvSpPr/>
              <p:nvPr/>
            </p:nvSpPr>
            <p:spPr>
              <a:xfrm flipH="1">
                <a:off x="8195700" y="4417400"/>
                <a:ext cx="228300" cy="428700"/>
              </a:xfrm>
              <a:prstGeom prst="moon">
                <a:avLst>
                  <a:gd name="adj" fmla="val 1751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114300" algn="bl" rotWithShape="0">
                  <a:schemeClr val="dk1">
                    <a:alpha val="4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41"/>
              <p:cNvSpPr/>
              <p:nvPr/>
            </p:nvSpPr>
            <p:spPr>
              <a:xfrm>
                <a:off x="720000" y="4417400"/>
                <a:ext cx="7704000" cy="428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700" scaled="0"/>
              </a:gradFill>
              <a:ln>
                <a:noFill/>
              </a:ln>
              <a:effectLst>
                <a:outerShdw blurRad="142875" dist="47625" dir="408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sp>
          <p:nvSpPr>
            <p:cNvPr id="353" name="Google Shape;353;p41">
              <a:hlinkClick r:id="rId5" action="ppaction://hlinksldjump"/>
            </p:cNvPr>
            <p:cNvSpPr/>
            <p:nvPr/>
          </p:nvSpPr>
          <p:spPr>
            <a:xfrm>
              <a:off x="4422634" y="4471485"/>
              <a:ext cx="298736" cy="298736"/>
            </a:xfrm>
            <a:custGeom>
              <a:avLst/>
              <a:gdLst/>
              <a:ahLst/>
              <a:cxnLst/>
              <a:rect l="l" t="t" r="r" b="b"/>
              <a:pathLst>
                <a:path w="15825" h="15825" extrusionOk="0">
                  <a:moveTo>
                    <a:pt x="7923" y="1"/>
                  </a:moveTo>
                  <a:cubicBezTo>
                    <a:pt x="3549" y="1"/>
                    <a:pt x="0" y="3527"/>
                    <a:pt x="0" y="7902"/>
                  </a:cubicBezTo>
                  <a:cubicBezTo>
                    <a:pt x="0" y="12276"/>
                    <a:pt x="3549" y="15825"/>
                    <a:pt x="7923" y="15825"/>
                  </a:cubicBezTo>
                  <a:cubicBezTo>
                    <a:pt x="12276" y="15825"/>
                    <a:pt x="15824" y="12276"/>
                    <a:pt x="15824" y="7902"/>
                  </a:cubicBezTo>
                  <a:cubicBezTo>
                    <a:pt x="15824" y="3527"/>
                    <a:pt x="12276" y="1"/>
                    <a:pt x="79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5F8FF"/>
                </a:gs>
              </a:gsLst>
              <a:lin ang="8099330" scaled="0"/>
            </a:gradFill>
            <a:ln>
              <a:noFill/>
            </a:ln>
            <a:effectLst>
              <a:outerShdw blurRad="85725" dist="19050" dir="1380000" algn="bl" rotWithShape="0">
                <a:schemeClr val="dk1">
                  <a:alpha val="3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54" name="Google Shape;354;p41">
              <a:hlinkClick r:id="rId5" action="ppaction://hlinksldjump"/>
            </p:cNvPr>
            <p:cNvSpPr/>
            <p:nvPr/>
          </p:nvSpPr>
          <p:spPr>
            <a:xfrm>
              <a:off x="4515735" y="4569550"/>
              <a:ext cx="112510" cy="102505"/>
            </a:xfrm>
            <a:custGeom>
              <a:avLst/>
              <a:gdLst/>
              <a:ahLst/>
              <a:cxnLst/>
              <a:rect l="l" t="t" r="r" b="b"/>
              <a:pathLst>
                <a:path w="5960" h="5430" extrusionOk="0">
                  <a:moveTo>
                    <a:pt x="2991" y="430"/>
                  </a:moveTo>
                  <a:lnTo>
                    <a:pt x="5335" y="2796"/>
                  </a:lnTo>
                  <a:lnTo>
                    <a:pt x="4933" y="2796"/>
                  </a:lnTo>
                  <a:cubicBezTo>
                    <a:pt x="4844" y="2796"/>
                    <a:pt x="4755" y="2863"/>
                    <a:pt x="4755" y="2974"/>
                  </a:cubicBezTo>
                  <a:lnTo>
                    <a:pt x="4755" y="5072"/>
                  </a:lnTo>
                  <a:lnTo>
                    <a:pt x="1206" y="5072"/>
                  </a:lnTo>
                  <a:lnTo>
                    <a:pt x="1206" y="2974"/>
                  </a:lnTo>
                  <a:cubicBezTo>
                    <a:pt x="1206" y="2863"/>
                    <a:pt x="1117" y="2796"/>
                    <a:pt x="1027" y="2796"/>
                  </a:cubicBezTo>
                  <a:lnTo>
                    <a:pt x="626" y="2796"/>
                  </a:lnTo>
                  <a:lnTo>
                    <a:pt x="2991" y="430"/>
                  </a:lnTo>
                  <a:close/>
                  <a:moveTo>
                    <a:pt x="2980" y="0"/>
                  </a:moveTo>
                  <a:cubicBezTo>
                    <a:pt x="2936" y="0"/>
                    <a:pt x="2891" y="17"/>
                    <a:pt x="2858" y="51"/>
                  </a:cubicBezTo>
                  <a:lnTo>
                    <a:pt x="68" y="2841"/>
                  </a:lnTo>
                  <a:cubicBezTo>
                    <a:pt x="23" y="2885"/>
                    <a:pt x="1" y="2974"/>
                    <a:pt x="23" y="3041"/>
                  </a:cubicBezTo>
                  <a:cubicBezTo>
                    <a:pt x="45" y="3108"/>
                    <a:pt x="112" y="3153"/>
                    <a:pt x="202" y="3153"/>
                  </a:cubicBezTo>
                  <a:lnTo>
                    <a:pt x="849" y="3153"/>
                  </a:lnTo>
                  <a:lnTo>
                    <a:pt x="849" y="5251"/>
                  </a:lnTo>
                  <a:cubicBezTo>
                    <a:pt x="849" y="5340"/>
                    <a:pt x="916" y="5430"/>
                    <a:pt x="1027" y="5430"/>
                  </a:cubicBezTo>
                  <a:lnTo>
                    <a:pt x="4933" y="5430"/>
                  </a:lnTo>
                  <a:cubicBezTo>
                    <a:pt x="5045" y="5430"/>
                    <a:pt x="5112" y="5340"/>
                    <a:pt x="5112" y="5251"/>
                  </a:cubicBezTo>
                  <a:lnTo>
                    <a:pt x="5112" y="3153"/>
                  </a:lnTo>
                  <a:lnTo>
                    <a:pt x="5781" y="3153"/>
                  </a:lnTo>
                  <a:cubicBezTo>
                    <a:pt x="5848" y="3153"/>
                    <a:pt x="5915" y="3108"/>
                    <a:pt x="5938" y="3041"/>
                  </a:cubicBezTo>
                  <a:cubicBezTo>
                    <a:pt x="5960" y="2974"/>
                    <a:pt x="5960" y="2885"/>
                    <a:pt x="5893" y="2841"/>
                  </a:cubicBezTo>
                  <a:lnTo>
                    <a:pt x="3103" y="51"/>
                  </a:lnTo>
                  <a:cubicBezTo>
                    <a:pt x="3070" y="17"/>
                    <a:pt x="3025" y="0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grpSp>
          <p:nvGrpSpPr>
            <p:cNvPr id="355" name="Google Shape;355;p41"/>
            <p:cNvGrpSpPr/>
            <p:nvPr/>
          </p:nvGrpSpPr>
          <p:grpSpPr>
            <a:xfrm>
              <a:off x="837777" y="4471485"/>
              <a:ext cx="298736" cy="298736"/>
              <a:chOff x="837777" y="4471485"/>
              <a:chExt cx="298736" cy="298736"/>
            </a:xfrm>
          </p:grpSpPr>
          <p:sp>
            <p:nvSpPr>
              <p:cNvPr id="356" name="Google Shape;356;p41">
                <a:hlinkClick r:id="" action="ppaction://hlinkshowjump?jump=previousslide"/>
              </p:cNvPr>
              <p:cNvSpPr/>
              <p:nvPr/>
            </p:nvSpPr>
            <p:spPr>
              <a:xfrm flipH="1">
                <a:off x="837777" y="4471485"/>
                <a:ext cx="298736" cy="298736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5825" extrusionOk="0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  <a:effectLst>
                <a:outerShdw blurRad="85725" dist="19050" dir="1380000" algn="bl" rotWithShape="0">
                  <a:schemeClr val="dk1">
                    <a:alpha val="4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1">
                <a:hlinkClick r:id="" action="ppaction://hlinkshowjump?jump=previousslide"/>
              </p:cNvPr>
              <p:cNvSpPr/>
              <p:nvPr/>
            </p:nvSpPr>
            <p:spPr>
              <a:xfrm>
                <a:off x="885139" y="4523966"/>
                <a:ext cx="183000" cy="191100"/>
              </a:xfrm>
              <a:prstGeom prst="leftArrow">
                <a:avLst>
                  <a:gd name="adj1" fmla="val 34336"/>
                  <a:gd name="adj2" fmla="val 50000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28575" dir="1800000" algn="bl" rotWithShape="0">
                  <a:schemeClr val="dk1">
                    <a:alpha val="5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grpSp>
          <p:nvGrpSpPr>
            <p:cNvPr id="358" name="Google Shape;358;p41"/>
            <p:cNvGrpSpPr/>
            <p:nvPr/>
          </p:nvGrpSpPr>
          <p:grpSpPr>
            <a:xfrm>
              <a:off x="8007487" y="4471485"/>
              <a:ext cx="298736" cy="298736"/>
              <a:chOff x="8007487" y="4471485"/>
              <a:chExt cx="298736" cy="298736"/>
            </a:xfrm>
          </p:grpSpPr>
          <p:sp>
            <p:nvSpPr>
              <p:cNvPr id="359" name="Google Shape;359;p41">
                <a:hlinkClick r:id="" action="ppaction://hlinkshowjump?jump=nextslide"/>
              </p:cNvPr>
              <p:cNvSpPr/>
              <p:nvPr/>
            </p:nvSpPr>
            <p:spPr>
              <a:xfrm>
                <a:off x="8007487" y="4471485"/>
                <a:ext cx="298736" cy="298736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5825" extrusionOk="0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  <a:effectLst>
                <a:outerShdw blurRad="85725" dist="19050" dir="1380000" algn="bl" rotWithShape="0">
                  <a:schemeClr val="dk1">
                    <a:alpha val="4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41">
                <a:hlinkClick r:id="" action="ppaction://hlinkshowjump?jump=nextslide"/>
              </p:cNvPr>
              <p:cNvSpPr/>
              <p:nvPr/>
            </p:nvSpPr>
            <p:spPr>
              <a:xfrm flipH="1">
                <a:off x="8075861" y="4523966"/>
                <a:ext cx="183000" cy="191100"/>
              </a:xfrm>
              <a:prstGeom prst="leftArrow">
                <a:avLst>
                  <a:gd name="adj1" fmla="val 34336"/>
                  <a:gd name="adj2" fmla="val 50000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28575" dir="1800000" algn="bl" rotWithShape="0">
                  <a:schemeClr val="dk1">
                    <a:alpha val="5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39923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388" y="1425588"/>
            <a:ext cx="7793224" cy="886925"/>
          </a:xfrm>
          <a:prstGeom prst="rect">
            <a:avLst/>
          </a:prstGeom>
          <a:noFill/>
          <a:ln>
            <a:noFill/>
          </a:ln>
          <a:effectLst>
            <a:outerShdw blurRad="57150" dist="28575" dir="5400000" algn="bl" rotWithShape="0">
              <a:schemeClr val="dk1">
                <a:alpha val="26000"/>
              </a:schemeClr>
            </a:outerShdw>
          </a:effectLst>
        </p:spPr>
      </p:pic>
      <p:sp>
        <p:nvSpPr>
          <p:cNvPr id="342" name="Google Shape;342;p41"/>
          <p:cNvSpPr txBox="1">
            <a:spLocks noGrp="1"/>
          </p:cNvSpPr>
          <p:nvPr>
            <p:ph type="title"/>
          </p:nvPr>
        </p:nvSpPr>
        <p:spPr>
          <a:xfrm>
            <a:off x="2202888" y="1534831"/>
            <a:ext cx="4738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2800" dirty="0">
                <a:latin typeface="Poppins" panose="00000500000000000000" pitchFamily="2" charset="0"/>
                <a:cs typeface="Poppins" panose="00000500000000000000" pitchFamily="2" charset="0"/>
              </a:rPr>
              <a:t>Goal Statement</a:t>
            </a:r>
            <a:endParaRPr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43" name="Google Shape;343;p41"/>
          <p:cNvSpPr txBox="1">
            <a:spLocks noGrp="1"/>
          </p:cNvSpPr>
          <p:nvPr>
            <p:ph type="subTitle" idx="1"/>
          </p:nvPr>
        </p:nvSpPr>
        <p:spPr>
          <a:xfrm>
            <a:off x="1303113" y="2851018"/>
            <a:ext cx="6537749" cy="11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4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Our school management application will let users track students’ performance and check school-related information. This will affect how the school connects with students and parents by giving them convenience to access relevant school-related information faster and easier. </a:t>
            </a:r>
            <a:r>
              <a:rPr lang="en-PH" sz="14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</a:t>
            </a:r>
            <a:r>
              <a:rPr lang="en-PH" sz="14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 will measure effectiveness by looking how frequent users utilize</a:t>
            </a:r>
            <a:r>
              <a:rPr lang="en-PH" sz="14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the application.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pic>
        <p:nvPicPr>
          <p:cNvPr id="344" name="Google Shape;34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3899" y="666750"/>
            <a:ext cx="1554725" cy="1334250"/>
          </a:xfrm>
          <a:prstGeom prst="rect">
            <a:avLst/>
          </a:prstGeom>
          <a:noFill/>
          <a:ln>
            <a:noFill/>
          </a:ln>
          <a:effectLst>
            <a:outerShdw blurRad="100013" dist="66675" dir="5040000" algn="bl" rotWithShape="0">
              <a:schemeClr val="dk1">
                <a:alpha val="31000"/>
              </a:schemeClr>
            </a:outerShdw>
          </a:effectLst>
        </p:spPr>
      </p:pic>
      <p:sp>
        <p:nvSpPr>
          <p:cNvPr id="345" name="Google Shape;345;p41"/>
          <p:cNvSpPr txBox="1">
            <a:spLocks noGrp="1"/>
          </p:cNvSpPr>
          <p:nvPr>
            <p:ph type="ctrTitle" idx="4294967295"/>
          </p:nvPr>
        </p:nvSpPr>
        <p:spPr>
          <a:xfrm>
            <a:off x="1314678" y="776704"/>
            <a:ext cx="1058100" cy="9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5300"/>
              <a:t>?!</a:t>
            </a:r>
            <a:endParaRPr sz="5300" b="0"/>
          </a:p>
        </p:txBody>
      </p:sp>
      <p:grpSp>
        <p:nvGrpSpPr>
          <p:cNvPr id="349" name="Google Shape;349;p41"/>
          <p:cNvGrpSpPr/>
          <p:nvPr/>
        </p:nvGrpSpPr>
        <p:grpSpPr>
          <a:xfrm>
            <a:off x="720000" y="4414081"/>
            <a:ext cx="7704000" cy="435002"/>
            <a:chOff x="720000" y="4414081"/>
            <a:chExt cx="7704000" cy="435002"/>
          </a:xfrm>
        </p:grpSpPr>
        <p:grpSp>
          <p:nvGrpSpPr>
            <p:cNvPr id="350" name="Google Shape;350;p41"/>
            <p:cNvGrpSpPr/>
            <p:nvPr/>
          </p:nvGrpSpPr>
          <p:grpSpPr>
            <a:xfrm>
              <a:off x="720000" y="4414081"/>
              <a:ext cx="7704000" cy="435002"/>
              <a:chOff x="720000" y="4417400"/>
              <a:chExt cx="7704000" cy="428700"/>
            </a:xfrm>
          </p:grpSpPr>
          <p:sp>
            <p:nvSpPr>
              <p:cNvPr id="351" name="Google Shape;351;p41"/>
              <p:cNvSpPr/>
              <p:nvPr/>
            </p:nvSpPr>
            <p:spPr>
              <a:xfrm flipH="1">
                <a:off x="8195700" y="4417400"/>
                <a:ext cx="228300" cy="428700"/>
              </a:xfrm>
              <a:prstGeom prst="moon">
                <a:avLst>
                  <a:gd name="adj" fmla="val 1751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114300" algn="bl" rotWithShape="0">
                  <a:schemeClr val="dk1">
                    <a:alpha val="4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41"/>
              <p:cNvSpPr/>
              <p:nvPr/>
            </p:nvSpPr>
            <p:spPr>
              <a:xfrm>
                <a:off x="720000" y="4417400"/>
                <a:ext cx="7704000" cy="428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700" scaled="0"/>
              </a:gradFill>
              <a:ln>
                <a:noFill/>
              </a:ln>
              <a:effectLst>
                <a:outerShdw blurRad="142875" dist="47625" dir="408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sp>
          <p:nvSpPr>
            <p:cNvPr id="353" name="Google Shape;353;p41">
              <a:hlinkClick r:id="rId5" action="ppaction://hlinksldjump"/>
            </p:cNvPr>
            <p:cNvSpPr/>
            <p:nvPr/>
          </p:nvSpPr>
          <p:spPr>
            <a:xfrm>
              <a:off x="4422634" y="4471485"/>
              <a:ext cx="298736" cy="298736"/>
            </a:xfrm>
            <a:custGeom>
              <a:avLst/>
              <a:gdLst/>
              <a:ahLst/>
              <a:cxnLst/>
              <a:rect l="l" t="t" r="r" b="b"/>
              <a:pathLst>
                <a:path w="15825" h="15825" extrusionOk="0">
                  <a:moveTo>
                    <a:pt x="7923" y="1"/>
                  </a:moveTo>
                  <a:cubicBezTo>
                    <a:pt x="3549" y="1"/>
                    <a:pt x="0" y="3527"/>
                    <a:pt x="0" y="7902"/>
                  </a:cubicBezTo>
                  <a:cubicBezTo>
                    <a:pt x="0" y="12276"/>
                    <a:pt x="3549" y="15825"/>
                    <a:pt x="7923" y="15825"/>
                  </a:cubicBezTo>
                  <a:cubicBezTo>
                    <a:pt x="12276" y="15825"/>
                    <a:pt x="15824" y="12276"/>
                    <a:pt x="15824" y="7902"/>
                  </a:cubicBezTo>
                  <a:cubicBezTo>
                    <a:pt x="15824" y="3527"/>
                    <a:pt x="12276" y="1"/>
                    <a:pt x="79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5F8FF"/>
                </a:gs>
              </a:gsLst>
              <a:lin ang="8099330" scaled="0"/>
            </a:gradFill>
            <a:ln>
              <a:noFill/>
            </a:ln>
            <a:effectLst>
              <a:outerShdw blurRad="85725" dist="19050" dir="1380000" algn="bl" rotWithShape="0">
                <a:schemeClr val="dk1">
                  <a:alpha val="3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54" name="Google Shape;354;p41">
              <a:hlinkClick r:id="rId5" action="ppaction://hlinksldjump"/>
            </p:cNvPr>
            <p:cNvSpPr/>
            <p:nvPr/>
          </p:nvSpPr>
          <p:spPr>
            <a:xfrm>
              <a:off x="4515735" y="4569550"/>
              <a:ext cx="112510" cy="102505"/>
            </a:xfrm>
            <a:custGeom>
              <a:avLst/>
              <a:gdLst/>
              <a:ahLst/>
              <a:cxnLst/>
              <a:rect l="l" t="t" r="r" b="b"/>
              <a:pathLst>
                <a:path w="5960" h="5430" extrusionOk="0">
                  <a:moveTo>
                    <a:pt x="2991" y="430"/>
                  </a:moveTo>
                  <a:lnTo>
                    <a:pt x="5335" y="2796"/>
                  </a:lnTo>
                  <a:lnTo>
                    <a:pt x="4933" y="2796"/>
                  </a:lnTo>
                  <a:cubicBezTo>
                    <a:pt x="4844" y="2796"/>
                    <a:pt x="4755" y="2863"/>
                    <a:pt x="4755" y="2974"/>
                  </a:cubicBezTo>
                  <a:lnTo>
                    <a:pt x="4755" y="5072"/>
                  </a:lnTo>
                  <a:lnTo>
                    <a:pt x="1206" y="5072"/>
                  </a:lnTo>
                  <a:lnTo>
                    <a:pt x="1206" y="2974"/>
                  </a:lnTo>
                  <a:cubicBezTo>
                    <a:pt x="1206" y="2863"/>
                    <a:pt x="1117" y="2796"/>
                    <a:pt x="1027" y="2796"/>
                  </a:cubicBezTo>
                  <a:lnTo>
                    <a:pt x="626" y="2796"/>
                  </a:lnTo>
                  <a:lnTo>
                    <a:pt x="2991" y="430"/>
                  </a:lnTo>
                  <a:close/>
                  <a:moveTo>
                    <a:pt x="2980" y="0"/>
                  </a:moveTo>
                  <a:cubicBezTo>
                    <a:pt x="2936" y="0"/>
                    <a:pt x="2891" y="17"/>
                    <a:pt x="2858" y="51"/>
                  </a:cubicBezTo>
                  <a:lnTo>
                    <a:pt x="68" y="2841"/>
                  </a:lnTo>
                  <a:cubicBezTo>
                    <a:pt x="23" y="2885"/>
                    <a:pt x="1" y="2974"/>
                    <a:pt x="23" y="3041"/>
                  </a:cubicBezTo>
                  <a:cubicBezTo>
                    <a:pt x="45" y="3108"/>
                    <a:pt x="112" y="3153"/>
                    <a:pt x="202" y="3153"/>
                  </a:cubicBezTo>
                  <a:lnTo>
                    <a:pt x="849" y="3153"/>
                  </a:lnTo>
                  <a:lnTo>
                    <a:pt x="849" y="5251"/>
                  </a:lnTo>
                  <a:cubicBezTo>
                    <a:pt x="849" y="5340"/>
                    <a:pt x="916" y="5430"/>
                    <a:pt x="1027" y="5430"/>
                  </a:cubicBezTo>
                  <a:lnTo>
                    <a:pt x="4933" y="5430"/>
                  </a:lnTo>
                  <a:cubicBezTo>
                    <a:pt x="5045" y="5430"/>
                    <a:pt x="5112" y="5340"/>
                    <a:pt x="5112" y="5251"/>
                  </a:cubicBezTo>
                  <a:lnTo>
                    <a:pt x="5112" y="3153"/>
                  </a:lnTo>
                  <a:lnTo>
                    <a:pt x="5781" y="3153"/>
                  </a:lnTo>
                  <a:cubicBezTo>
                    <a:pt x="5848" y="3153"/>
                    <a:pt x="5915" y="3108"/>
                    <a:pt x="5938" y="3041"/>
                  </a:cubicBezTo>
                  <a:cubicBezTo>
                    <a:pt x="5960" y="2974"/>
                    <a:pt x="5960" y="2885"/>
                    <a:pt x="5893" y="2841"/>
                  </a:cubicBezTo>
                  <a:lnTo>
                    <a:pt x="3103" y="51"/>
                  </a:lnTo>
                  <a:cubicBezTo>
                    <a:pt x="3070" y="17"/>
                    <a:pt x="3025" y="0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grpSp>
          <p:nvGrpSpPr>
            <p:cNvPr id="355" name="Google Shape;355;p41"/>
            <p:cNvGrpSpPr/>
            <p:nvPr/>
          </p:nvGrpSpPr>
          <p:grpSpPr>
            <a:xfrm>
              <a:off x="837777" y="4471485"/>
              <a:ext cx="298736" cy="298736"/>
              <a:chOff x="837777" y="4471485"/>
              <a:chExt cx="298736" cy="298736"/>
            </a:xfrm>
          </p:grpSpPr>
          <p:sp>
            <p:nvSpPr>
              <p:cNvPr id="356" name="Google Shape;356;p41">
                <a:hlinkClick r:id="" action="ppaction://hlinkshowjump?jump=previousslide"/>
              </p:cNvPr>
              <p:cNvSpPr/>
              <p:nvPr/>
            </p:nvSpPr>
            <p:spPr>
              <a:xfrm flipH="1">
                <a:off x="837777" y="4471485"/>
                <a:ext cx="298736" cy="298736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5825" extrusionOk="0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  <a:effectLst>
                <a:outerShdw blurRad="85725" dist="19050" dir="1380000" algn="bl" rotWithShape="0">
                  <a:schemeClr val="dk1">
                    <a:alpha val="4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1">
                <a:hlinkClick r:id="" action="ppaction://hlinkshowjump?jump=previousslide"/>
              </p:cNvPr>
              <p:cNvSpPr/>
              <p:nvPr/>
            </p:nvSpPr>
            <p:spPr>
              <a:xfrm>
                <a:off x="885139" y="4523966"/>
                <a:ext cx="183000" cy="191100"/>
              </a:xfrm>
              <a:prstGeom prst="leftArrow">
                <a:avLst>
                  <a:gd name="adj1" fmla="val 34336"/>
                  <a:gd name="adj2" fmla="val 50000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28575" dir="1800000" algn="bl" rotWithShape="0">
                  <a:schemeClr val="dk1">
                    <a:alpha val="5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grpSp>
          <p:nvGrpSpPr>
            <p:cNvPr id="358" name="Google Shape;358;p41"/>
            <p:cNvGrpSpPr/>
            <p:nvPr/>
          </p:nvGrpSpPr>
          <p:grpSpPr>
            <a:xfrm>
              <a:off x="8007487" y="4471485"/>
              <a:ext cx="298736" cy="298736"/>
              <a:chOff x="8007487" y="4471485"/>
              <a:chExt cx="298736" cy="298736"/>
            </a:xfrm>
          </p:grpSpPr>
          <p:sp>
            <p:nvSpPr>
              <p:cNvPr id="359" name="Google Shape;359;p41">
                <a:hlinkClick r:id="" action="ppaction://hlinkshowjump?jump=nextslide"/>
              </p:cNvPr>
              <p:cNvSpPr/>
              <p:nvPr/>
            </p:nvSpPr>
            <p:spPr>
              <a:xfrm>
                <a:off x="8007487" y="4471485"/>
                <a:ext cx="298736" cy="298736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5825" extrusionOk="0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  <a:effectLst>
                <a:outerShdw blurRad="85725" dist="19050" dir="1380000" algn="bl" rotWithShape="0">
                  <a:schemeClr val="dk1">
                    <a:alpha val="4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41">
                <a:hlinkClick r:id="" action="ppaction://hlinkshowjump?jump=nextslide"/>
              </p:cNvPr>
              <p:cNvSpPr/>
              <p:nvPr/>
            </p:nvSpPr>
            <p:spPr>
              <a:xfrm flipH="1">
                <a:off x="8075861" y="4523966"/>
                <a:ext cx="183000" cy="191100"/>
              </a:xfrm>
              <a:prstGeom prst="leftArrow">
                <a:avLst>
                  <a:gd name="adj1" fmla="val 34336"/>
                  <a:gd name="adj2" fmla="val 50000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28575" dir="1800000" algn="bl" rotWithShape="0">
                  <a:schemeClr val="dk1">
                    <a:alpha val="5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333829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8;p39">
            <a:extLst>
              <a:ext uri="{FF2B5EF4-FFF2-40B4-BE49-F238E27FC236}">
                <a16:creationId xmlns:a16="http://schemas.microsoft.com/office/drawing/2014/main" id="{6B0A8D21-A01D-6D92-CDCE-339A9F643F21}"/>
              </a:ext>
            </a:extLst>
          </p:cNvPr>
          <p:cNvSpPr txBox="1">
            <a:spLocks/>
          </p:cNvSpPr>
          <p:nvPr/>
        </p:nvSpPr>
        <p:spPr>
          <a:xfrm>
            <a:off x="838200" y="2114550"/>
            <a:ext cx="74675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43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6000" kern="0" dirty="0">
                <a:latin typeface="Poppins" panose="00000500000000000000" pitchFamily="2" charset="0"/>
                <a:cs typeface="Poppins" panose="00000500000000000000" pitchFamily="2" charset="0"/>
              </a:rPr>
              <a:t>STORYBOARD</a:t>
            </a:r>
          </a:p>
        </p:txBody>
      </p:sp>
      <p:pic>
        <p:nvPicPr>
          <p:cNvPr id="7" name="Google Shape;289;p39">
            <a:extLst>
              <a:ext uri="{FF2B5EF4-FFF2-40B4-BE49-F238E27FC236}">
                <a16:creationId xmlns:a16="http://schemas.microsoft.com/office/drawing/2014/main" id="{97EC5211-7C36-67C7-D970-358BAAB2082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849" y="447850"/>
            <a:ext cx="1554725" cy="1334250"/>
          </a:xfrm>
          <a:prstGeom prst="rect">
            <a:avLst/>
          </a:prstGeom>
          <a:noFill/>
          <a:ln>
            <a:noFill/>
          </a:ln>
          <a:effectLst>
            <a:outerShdw blurRad="100013" dist="66675" dir="5040000" algn="bl" rotWithShape="0">
              <a:schemeClr val="dk1">
                <a:alpha val="31000"/>
              </a:schemeClr>
            </a:outerShdw>
          </a:effectLst>
        </p:spPr>
      </p:pic>
      <p:sp>
        <p:nvSpPr>
          <p:cNvPr id="8" name="Google Shape;290;p39">
            <a:extLst>
              <a:ext uri="{FF2B5EF4-FFF2-40B4-BE49-F238E27FC236}">
                <a16:creationId xmlns:a16="http://schemas.microsoft.com/office/drawing/2014/main" id="{02AB456D-2861-47C1-B5E4-727234C8E274}"/>
              </a:ext>
            </a:extLst>
          </p:cNvPr>
          <p:cNvSpPr txBox="1">
            <a:spLocks/>
          </p:cNvSpPr>
          <p:nvPr/>
        </p:nvSpPr>
        <p:spPr>
          <a:xfrm>
            <a:off x="3821628" y="557804"/>
            <a:ext cx="10581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" sz="5300" kern="0" dirty="0">
                <a:latin typeface="Poppins" panose="00000500000000000000" pitchFamily="2" charset="0"/>
                <a:cs typeface="Poppins" panose="00000500000000000000" pitchFamily="2" charset="0"/>
              </a:rPr>
              <a:t>!!</a:t>
            </a:r>
            <a:endParaRPr lang="en" sz="5300" b="0" kern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73417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F6FBD6-2FC4-4E79-46D0-B765A36B7438}"/>
              </a:ext>
            </a:extLst>
          </p:cNvPr>
          <p:cNvGrpSpPr/>
          <p:nvPr/>
        </p:nvGrpSpPr>
        <p:grpSpPr>
          <a:xfrm>
            <a:off x="1465226" y="544830"/>
            <a:ext cx="2560320" cy="2560320"/>
            <a:chOff x="4759099" y="1328199"/>
            <a:chExt cx="3538158" cy="2080520"/>
          </a:xfrm>
        </p:grpSpPr>
        <p:sp>
          <p:nvSpPr>
            <p:cNvPr id="1625" name="Google Shape;1625;p67"/>
            <p:cNvSpPr/>
            <p:nvPr/>
          </p:nvSpPr>
          <p:spPr>
            <a:xfrm>
              <a:off x="4759099" y="1328199"/>
              <a:ext cx="3538158" cy="2080520"/>
            </a:xfrm>
            <a:custGeom>
              <a:avLst/>
              <a:gdLst/>
              <a:ahLst/>
              <a:cxnLst/>
              <a:rect l="l" t="t" r="r" b="b"/>
              <a:pathLst>
                <a:path w="56161" h="33025" extrusionOk="0">
                  <a:moveTo>
                    <a:pt x="1905" y="0"/>
                  </a:moveTo>
                  <a:cubicBezTo>
                    <a:pt x="854" y="0"/>
                    <a:pt x="1" y="854"/>
                    <a:pt x="1" y="1906"/>
                  </a:cubicBezTo>
                  <a:lnTo>
                    <a:pt x="1" y="31120"/>
                  </a:lnTo>
                  <a:cubicBezTo>
                    <a:pt x="1" y="32171"/>
                    <a:pt x="854" y="33025"/>
                    <a:pt x="1905" y="33025"/>
                  </a:cubicBezTo>
                  <a:lnTo>
                    <a:pt x="54255" y="33025"/>
                  </a:lnTo>
                  <a:cubicBezTo>
                    <a:pt x="55306" y="33025"/>
                    <a:pt x="56161" y="32171"/>
                    <a:pt x="56161" y="31120"/>
                  </a:cubicBezTo>
                  <a:lnTo>
                    <a:pt x="56161" y="1906"/>
                  </a:lnTo>
                  <a:cubicBezTo>
                    <a:pt x="56161" y="854"/>
                    <a:pt x="55306" y="0"/>
                    <a:pt x="54255" y="0"/>
                  </a:cubicBezTo>
                  <a:close/>
                </a:path>
              </a:pathLst>
            </a:custGeom>
            <a:gradFill>
              <a:gsLst>
                <a:gs pos="0">
                  <a:srgbClr val="F5F8FF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142875" dist="28575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pic>
          <p:nvPicPr>
            <p:cNvPr id="1626" name="Google Shape;1626;p67"/>
            <p:cNvPicPr preferRelativeResize="0"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8" r="948"/>
            <a:stretch/>
          </p:blipFill>
          <p:spPr>
            <a:xfrm>
              <a:off x="4819675" y="1425825"/>
              <a:ext cx="3415500" cy="1839900"/>
            </a:xfrm>
            <a:prstGeom prst="roundRect">
              <a:avLst>
                <a:gd name="adj" fmla="val 5863"/>
              </a:avLst>
            </a:prstGeom>
            <a:noFill/>
            <a:ln>
              <a:noFill/>
            </a:ln>
          </p:spPr>
        </p:pic>
      </p:grpSp>
      <p:grpSp>
        <p:nvGrpSpPr>
          <p:cNvPr id="1630" name="Google Shape;1630;p67"/>
          <p:cNvGrpSpPr/>
          <p:nvPr/>
        </p:nvGrpSpPr>
        <p:grpSpPr>
          <a:xfrm>
            <a:off x="720000" y="4414081"/>
            <a:ext cx="7704000" cy="435002"/>
            <a:chOff x="720000" y="4414081"/>
            <a:chExt cx="7704000" cy="435002"/>
          </a:xfrm>
        </p:grpSpPr>
        <p:grpSp>
          <p:nvGrpSpPr>
            <p:cNvPr id="1631" name="Google Shape;1631;p67"/>
            <p:cNvGrpSpPr/>
            <p:nvPr/>
          </p:nvGrpSpPr>
          <p:grpSpPr>
            <a:xfrm>
              <a:off x="720000" y="4414081"/>
              <a:ext cx="7704000" cy="435002"/>
              <a:chOff x="720000" y="4417400"/>
              <a:chExt cx="7704000" cy="428700"/>
            </a:xfrm>
          </p:grpSpPr>
          <p:sp>
            <p:nvSpPr>
              <p:cNvPr id="1632" name="Google Shape;1632;p67"/>
              <p:cNvSpPr/>
              <p:nvPr/>
            </p:nvSpPr>
            <p:spPr>
              <a:xfrm flipH="1">
                <a:off x="8195700" y="4417400"/>
                <a:ext cx="228300" cy="428700"/>
              </a:xfrm>
              <a:prstGeom prst="moon">
                <a:avLst>
                  <a:gd name="adj" fmla="val 1751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114300" algn="bl" rotWithShape="0">
                  <a:schemeClr val="dk1">
                    <a:alpha val="4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67"/>
              <p:cNvSpPr/>
              <p:nvPr/>
            </p:nvSpPr>
            <p:spPr>
              <a:xfrm>
                <a:off x="720000" y="4417400"/>
                <a:ext cx="7704000" cy="428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700" scaled="0"/>
              </a:gradFill>
              <a:ln>
                <a:noFill/>
              </a:ln>
              <a:effectLst>
                <a:outerShdw blurRad="142875" dist="47625" dir="408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sp>
          <p:nvSpPr>
            <p:cNvPr id="1634" name="Google Shape;1634;p67">
              <a:hlinkClick r:id="rId4" action="ppaction://hlinksldjump"/>
            </p:cNvPr>
            <p:cNvSpPr/>
            <p:nvPr/>
          </p:nvSpPr>
          <p:spPr>
            <a:xfrm>
              <a:off x="4422634" y="4471485"/>
              <a:ext cx="298736" cy="298736"/>
            </a:xfrm>
            <a:custGeom>
              <a:avLst/>
              <a:gdLst/>
              <a:ahLst/>
              <a:cxnLst/>
              <a:rect l="l" t="t" r="r" b="b"/>
              <a:pathLst>
                <a:path w="15825" h="15825" extrusionOk="0">
                  <a:moveTo>
                    <a:pt x="7923" y="1"/>
                  </a:moveTo>
                  <a:cubicBezTo>
                    <a:pt x="3549" y="1"/>
                    <a:pt x="0" y="3527"/>
                    <a:pt x="0" y="7902"/>
                  </a:cubicBezTo>
                  <a:cubicBezTo>
                    <a:pt x="0" y="12276"/>
                    <a:pt x="3549" y="15825"/>
                    <a:pt x="7923" y="15825"/>
                  </a:cubicBezTo>
                  <a:cubicBezTo>
                    <a:pt x="12276" y="15825"/>
                    <a:pt x="15824" y="12276"/>
                    <a:pt x="15824" y="7902"/>
                  </a:cubicBezTo>
                  <a:cubicBezTo>
                    <a:pt x="15824" y="3527"/>
                    <a:pt x="12276" y="1"/>
                    <a:pt x="79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5F8FF"/>
                </a:gs>
              </a:gsLst>
              <a:lin ang="8099330" scaled="0"/>
            </a:gradFill>
            <a:ln>
              <a:noFill/>
            </a:ln>
            <a:effectLst>
              <a:outerShdw blurRad="85725" dist="19050" dir="1380000" algn="bl" rotWithShape="0">
                <a:schemeClr val="dk1">
                  <a:alpha val="3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35" name="Google Shape;1635;p67">
              <a:hlinkClick r:id="rId4" action="ppaction://hlinksldjump"/>
            </p:cNvPr>
            <p:cNvSpPr/>
            <p:nvPr/>
          </p:nvSpPr>
          <p:spPr>
            <a:xfrm>
              <a:off x="4515735" y="4569550"/>
              <a:ext cx="112510" cy="102505"/>
            </a:xfrm>
            <a:custGeom>
              <a:avLst/>
              <a:gdLst/>
              <a:ahLst/>
              <a:cxnLst/>
              <a:rect l="l" t="t" r="r" b="b"/>
              <a:pathLst>
                <a:path w="5960" h="5430" extrusionOk="0">
                  <a:moveTo>
                    <a:pt x="2991" y="430"/>
                  </a:moveTo>
                  <a:lnTo>
                    <a:pt x="5335" y="2796"/>
                  </a:lnTo>
                  <a:lnTo>
                    <a:pt x="4933" y="2796"/>
                  </a:lnTo>
                  <a:cubicBezTo>
                    <a:pt x="4844" y="2796"/>
                    <a:pt x="4755" y="2863"/>
                    <a:pt x="4755" y="2974"/>
                  </a:cubicBezTo>
                  <a:lnTo>
                    <a:pt x="4755" y="5072"/>
                  </a:lnTo>
                  <a:lnTo>
                    <a:pt x="1206" y="5072"/>
                  </a:lnTo>
                  <a:lnTo>
                    <a:pt x="1206" y="2974"/>
                  </a:lnTo>
                  <a:cubicBezTo>
                    <a:pt x="1206" y="2863"/>
                    <a:pt x="1117" y="2796"/>
                    <a:pt x="1027" y="2796"/>
                  </a:cubicBezTo>
                  <a:lnTo>
                    <a:pt x="626" y="2796"/>
                  </a:lnTo>
                  <a:lnTo>
                    <a:pt x="2991" y="430"/>
                  </a:lnTo>
                  <a:close/>
                  <a:moveTo>
                    <a:pt x="2980" y="0"/>
                  </a:moveTo>
                  <a:cubicBezTo>
                    <a:pt x="2936" y="0"/>
                    <a:pt x="2891" y="17"/>
                    <a:pt x="2858" y="51"/>
                  </a:cubicBezTo>
                  <a:lnTo>
                    <a:pt x="68" y="2841"/>
                  </a:lnTo>
                  <a:cubicBezTo>
                    <a:pt x="23" y="2885"/>
                    <a:pt x="1" y="2974"/>
                    <a:pt x="23" y="3041"/>
                  </a:cubicBezTo>
                  <a:cubicBezTo>
                    <a:pt x="45" y="3108"/>
                    <a:pt x="112" y="3153"/>
                    <a:pt x="202" y="3153"/>
                  </a:cubicBezTo>
                  <a:lnTo>
                    <a:pt x="849" y="3153"/>
                  </a:lnTo>
                  <a:lnTo>
                    <a:pt x="849" y="5251"/>
                  </a:lnTo>
                  <a:cubicBezTo>
                    <a:pt x="849" y="5340"/>
                    <a:pt x="916" y="5430"/>
                    <a:pt x="1027" y="5430"/>
                  </a:cubicBezTo>
                  <a:lnTo>
                    <a:pt x="4933" y="5430"/>
                  </a:lnTo>
                  <a:cubicBezTo>
                    <a:pt x="5045" y="5430"/>
                    <a:pt x="5112" y="5340"/>
                    <a:pt x="5112" y="5251"/>
                  </a:cubicBezTo>
                  <a:lnTo>
                    <a:pt x="5112" y="3153"/>
                  </a:lnTo>
                  <a:lnTo>
                    <a:pt x="5781" y="3153"/>
                  </a:lnTo>
                  <a:cubicBezTo>
                    <a:pt x="5848" y="3153"/>
                    <a:pt x="5915" y="3108"/>
                    <a:pt x="5938" y="3041"/>
                  </a:cubicBezTo>
                  <a:cubicBezTo>
                    <a:pt x="5960" y="2974"/>
                    <a:pt x="5960" y="2885"/>
                    <a:pt x="5893" y="2841"/>
                  </a:cubicBezTo>
                  <a:lnTo>
                    <a:pt x="3103" y="51"/>
                  </a:lnTo>
                  <a:cubicBezTo>
                    <a:pt x="3070" y="17"/>
                    <a:pt x="3025" y="0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grpSp>
          <p:nvGrpSpPr>
            <p:cNvPr id="1636" name="Google Shape;1636;p67"/>
            <p:cNvGrpSpPr/>
            <p:nvPr/>
          </p:nvGrpSpPr>
          <p:grpSpPr>
            <a:xfrm>
              <a:off x="837777" y="4471485"/>
              <a:ext cx="298736" cy="298736"/>
              <a:chOff x="837777" y="4471485"/>
              <a:chExt cx="298736" cy="298736"/>
            </a:xfrm>
          </p:grpSpPr>
          <p:sp>
            <p:nvSpPr>
              <p:cNvPr id="1637" name="Google Shape;1637;p67">
                <a:hlinkClick r:id="" action="ppaction://hlinkshowjump?jump=previousslide"/>
              </p:cNvPr>
              <p:cNvSpPr/>
              <p:nvPr/>
            </p:nvSpPr>
            <p:spPr>
              <a:xfrm flipH="1">
                <a:off x="837777" y="4471485"/>
                <a:ext cx="298736" cy="298736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5825" extrusionOk="0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  <a:effectLst>
                <a:outerShdw blurRad="85725" dist="19050" dir="1380000" algn="bl" rotWithShape="0">
                  <a:schemeClr val="dk1">
                    <a:alpha val="4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67">
                <a:hlinkClick r:id="" action="ppaction://hlinkshowjump?jump=previousslide"/>
              </p:cNvPr>
              <p:cNvSpPr/>
              <p:nvPr/>
            </p:nvSpPr>
            <p:spPr>
              <a:xfrm>
                <a:off x="885139" y="4523966"/>
                <a:ext cx="183000" cy="191100"/>
              </a:xfrm>
              <a:prstGeom prst="leftArrow">
                <a:avLst>
                  <a:gd name="adj1" fmla="val 34336"/>
                  <a:gd name="adj2" fmla="val 50000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28575" dir="1800000" algn="bl" rotWithShape="0">
                  <a:schemeClr val="dk1">
                    <a:alpha val="5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9" name="Google Shape;1639;p67"/>
            <p:cNvGrpSpPr/>
            <p:nvPr/>
          </p:nvGrpSpPr>
          <p:grpSpPr>
            <a:xfrm>
              <a:off x="8007487" y="4471485"/>
              <a:ext cx="298736" cy="298736"/>
              <a:chOff x="8007487" y="4471485"/>
              <a:chExt cx="298736" cy="298736"/>
            </a:xfrm>
          </p:grpSpPr>
          <p:sp>
            <p:nvSpPr>
              <p:cNvPr id="1640" name="Google Shape;1640;p67">
                <a:hlinkClick r:id="" action="ppaction://hlinkshowjump?jump=nextslide"/>
              </p:cNvPr>
              <p:cNvSpPr/>
              <p:nvPr/>
            </p:nvSpPr>
            <p:spPr>
              <a:xfrm>
                <a:off x="8007487" y="4471485"/>
                <a:ext cx="298736" cy="298736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5825" extrusionOk="0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  <a:effectLst>
                <a:outerShdw blurRad="85725" dist="19050" dir="1380000" algn="bl" rotWithShape="0">
                  <a:schemeClr val="dk1">
                    <a:alpha val="4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67">
                <a:hlinkClick r:id="" action="ppaction://hlinkshowjump?jump=nextslide"/>
              </p:cNvPr>
              <p:cNvSpPr/>
              <p:nvPr/>
            </p:nvSpPr>
            <p:spPr>
              <a:xfrm flipH="1">
                <a:off x="8075861" y="4523966"/>
                <a:ext cx="183000" cy="191100"/>
              </a:xfrm>
              <a:prstGeom prst="leftArrow">
                <a:avLst>
                  <a:gd name="adj1" fmla="val 34336"/>
                  <a:gd name="adj2" fmla="val 50000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28575" dir="1800000" algn="bl" rotWithShape="0">
                  <a:schemeClr val="dk1">
                    <a:alpha val="5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1621;p67">
            <a:extLst>
              <a:ext uri="{FF2B5EF4-FFF2-40B4-BE49-F238E27FC236}">
                <a16:creationId xmlns:a16="http://schemas.microsoft.com/office/drawing/2014/main" id="{45BDEEB2-3E47-6F17-17DE-46CDE3A7E7E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68139" y="3257550"/>
            <a:ext cx="3354495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2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 father who is frequently away from home due to business trips in another city decided to call his son to check how his school performance was so far.</a:t>
            </a:r>
            <a:endParaRPr lang="en-US" sz="12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BAB792-7E20-62E4-FB35-BFEB1A4041A3}"/>
              </a:ext>
            </a:extLst>
          </p:cNvPr>
          <p:cNvGrpSpPr/>
          <p:nvPr/>
        </p:nvGrpSpPr>
        <p:grpSpPr>
          <a:xfrm>
            <a:off x="5118456" y="559858"/>
            <a:ext cx="2560320" cy="2560320"/>
            <a:chOff x="4759099" y="1328199"/>
            <a:chExt cx="3538158" cy="2080520"/>
          </a:xfrm>
        </p:grpSpPr>
        <p:sp>
          <p:nvSpPr>
            <p:cNvPr id="7" name="Google Shape;1625;p67">
              <a:extLst>
                <a:ext uri="{FF2B5EF4-FFF2-40B4-BE49-F238E27FC236}">
                  <a16:creationId xmlns:a16="http://schemas.microsoft.com/office/drawing/2014/main" id="{6F155E58-4434-F72D-B7F4-10CFC11405EC}"/>
                </a:ext>
              </a:extLst>
            </p:cNvPr>
            <p:cNvSpPr/>
            <p:nvPr/>
          </p:nvSpPr>
          <p:spPr>
            <a:xfrm>
              <a:off x="4759099" y="1328199"/>
              <a:ext cx="3538158" cy="2080520"/>
            </a:xfrm>
            <a:custGeom>
              <a:avLst/>
              <a:gdLst/>
              <a:ahLst/>
              <a:cxnLst/>
              <a:rect l="l" t="t" r="r" b="b"/>
              <a:pathLst>
                <a:path w="56161" h="33025" extrusionOk="0">
                  <a:moveTo>
                    <a:pt x="1905" y="0"/>
                  </a:moveTo>
                  <a:cubicBezTo>
                    <a:pt x="854" y="0"/>
                    <a:pt x="1" y="854"/>
                    <a:pt x="1" y="1906"/>
                  </a:cubicBezTo>
                  <a:lnTo>
                    <a:pt x="1" y="31120"/>
                  </a:lnTo>
                  <a:cubicBezTo>
                    <a:pt x="1" y="32171"/>
                    <a:pt x="854" y="33025"/>
                    <a:pt x="1905" y="33025"/>
                  </a:cubicBezTo>
                  <a:lnTo>
                    <a:pt x="54255" y="33025"/>
                  </a:lnTo>
                  <a:cubicBezTo>
                    <a:pt x="55306" y="33025"/>
                    <a:pt x="56161" y="32171"/>
                    <a:pt x="56161" y="31120"/>
                  </a:cubicBezTo>
                  <a:lnTo>
                    <a:pt x="56161" y="1906"/>
                  </a:lnTo>
                  <a:cubicBezTo>
                    <a:pt x="56161" y="854"/>
                    <a:pt x="55306" y="0"/>
                    <a:pt x="54255" y="0"/>
                  </a:cubicBezTo>
                  <a:close/>
                </a:path>
              </a:pathLst>
            </a:custGeom>
            <a:gradFill>
              <a:gsLst>
                <a:gs pos="0">
                  <a:srgbClr val="F5F8FF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142875" dist="28575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pic>
          <p:nvPicPr>
            <p:cNvPr id="8" name="Google Shape;1626;p67">
              <a:extLst>
                <a:ext uri="{FF2B5EF4-FFF2-40B4-BE49-F238E27FC236}">
                  <a16:creationId xmlns:a16="http://schemas.microsoft.com/office/drawing/2014/main" id="{E5DE5B81-C8C0-4B75-7536-14F7400DA5F3}"/>
                </a:ext>
              </a:extLst>
            </p:cNvPr>
            <p:cNvPicPr preferRelativeResize="0"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8" r="948"/>
            <a:stretch/>
          </p:blipFill>
          <p:spPr>
            <a:xfrm>
              <a:off x="4819675" y="1425825"/>
              <a:ext cx="3415500" cy="1839900"/>
            </a:xfrm>
            <a:prstGeom prst="roundRect">
              <a:avLst>
                <a:gd name="adj" fmla="val 5863"/>
              </a:avLst>
            </a:prstGeom>
            <a:noFill/>
            <a:ln>
              <a:noFill/>
            </a:ln>
          </p:spPr>
        </p:pic>
      </p:grpSp>
      <p:sp>
        <p:nvSpPr>
          <p:cNvPr id="9" name="Google Shape;1621;p67">
            <a:extLst>
              <a:ext uri="{FF2B5EF4-FFF2-40B4-BE49-F238E27FC236}">
                <a16:creationId xmlns:a16="http://schemas.microsoft.com/office/drawing/2014/main" id="{64BBDA52-BC4A-8134-52C6-BEF66D7044EE}"/>
              </a:ext>
            </a:extLst>
          </p:cNvPr>
          <p:cNvSpPr txBox="1">
            <a:spLocks/>
          </p:cNvSpPr>
          <p:nvPr/>
        </p:nvSpPr>
        <p:spPr>
          <a:xfrm>
            <a:off x="4642482" y="3257550"/>
            <a:ext cx="3354495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2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He tried to call his son but to no avail, he wondered why he is not answering his phone.</a:t>
            </a:r>
            <a:endParaRPr lang="en-US" sz="12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9962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F6FBD6-2FC4-4E79-46D0-B765A36B7438}"/>
              </a:ext>
            </a:extLst>
          </p:cNvPr>
          <p:cNvGrpSpPr/>
          <p:nvPr/>
        </p:nvGrpSpPr>
        <p:grpSpPr>
          <a:xfrm>
            <a:off x="1465226" y="544830"/>
            <a:ext cx="2560320" cy="2560320"/>
            <a:chOff x="4759099" y="1328199"/>
            <a:chExt cx="3538158" cy="2080520"/>
          </a:xfrm>
        </p:grpSpPr>
        <p:sp>
          <p:nvSpPr>
            <p:cNvPr id="1625" name="Google Shape;1625;p67"/>
            <p:cNvSpPr/>
            <p:nvPr/>
          </p:nvSpPr>
          <p:spPr>
            <a:xfrm>
              <a:off x="4759099" y="1328199"/>
              <a:ext cx="3538158" cy="2080520"/>
            </a:xfrm>
            <a:custGeom>
              <a:avLst/>
              <a:gdLst/>
              <a:ahLst/>
              <a:cxnLst/>
              <a:rect l="l" t="t" r="r" b="b"/>
              <a:pathLst>
                <a:path w="56161" h="33025" extrusionOk="0">
                  <a:moveTo>
                    <a:pt x="1905" y="0"/>
                  </a:moveTo>
                  <a:cubicBezTo>
                    <a:pt x="854" y="0"/>
                    <a:pt x="1" y="854"/>
                    <a:pt x="1" y="1906"/>
                  </a:cubicBezTo>
                  <a:lnTo>
                    <a:pt x="1" y="31120"/>
                  </a:lnTo>
                  <a:cubicBezTo>
                    <a:pt x="1" y="32171"/>
                    <a:pt x="854" y="33025"/>
                    <a:pt x="1905" y="33025"/>
                  </a:cubicBezTo>
                  <a:lnTo>
                    <a:pt x="54255" y="33025"/>
                  </a:lnTo>
                  <a:cubicBezTo>
                    <a:pt x="55306" y="33025"/>
                    <a:pt x="56161" y="32171"/>
                    <a:pt x="56161" y="31120"/>
                  </a:cubicBezTo>
                  <a:lnTo>
                    <a:pt x="56161" y="1906"/>
                  </a:lnTo>
                  <a:cubicBezTo>
                    <a:pt x="56161" y="854"/>
                    <a:pt x="55306" y="0"/>
                    <a:pt x="54255" y="0"/>
                  </a:cubicBezTo>
                  <a:close/>
                </a:path>
              </a:pathLst>
            </a:custGeom>
            <a:gradFill>
              <a:gsLst>
                <a:gs pos="0">
                  <a:srgbClr val="F5F8FF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142875" dist="28575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pic>
          <p:nvPicPr>
            <p:cNvPr id="1626" name="Google Shape;1626;p67"/>
            <p:cNvPicPr preferRelativeResize="0"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2" r="792"/>
            <a:stretch/>
          </p:blipFill>
          <p:spPr>
            <a:xfrm>
              <a:off x="4819675" y="1425825"/>
              <a:ext cx="3415500" cy="1839900"/>
            </a:xfrm>
            <a:prstGeom prst="roundRect">
              <a:avLst>
                <a:gd name="adj" fmla="val 5863"/>
              </a:avLst>
            </a:prstGeom>
            <a:noFill/>
            <a:ln>
              <a:noFill/>
            </a:ln>
          </p:spPr>
        </p:pic>
      </p:grpSp>
      <p:grpSp>
        <p:nvGrpSpPr>
          <p:cNvPr id="1630" name="Google Shape;1630;p67"/>
          <p:cNvGrpSpPr/>
          <p:nvPr/>
        </p:nvGrpSpPr>
        <p:grpSpPr>
          <a:xfrm>
            <a:off x="720000" y="4414081"/>
            <a:ext cx="7704000" cy="435002"/>
            <a:chOff x="720000" y="4414081"/>
            <a:chExt cx="7704000" cy="435002"/>
          </a:xfrm>
        </p:grpSpPr>
        <p:grpSp>
          <p:nvGrpSpPr>
            <p:cNvPr id="1631" name="Google Shape;1631;p67"/>
            <p:cNvGrpSpPr/>
            <p:nvPr/>
          </p:nvGrpSpPr>
          <p:grpSpPr>
            <a:xfrm>
              <a:off x="720000" y="4414081"/>
              <a:ext cx="7704000" cy="435002"/>
              <a:chOff x="720000" y="4417400"/>
              <a:chExt cx="7704000" cy="428700"/>
            </a:xfrm>
          </p:grpSpPr>
          <p:sp>
            <p:nvSpPr>
              <p:cNvPr id="1632" name="Google Shape;1632;p67"/>
              <p:cNvSpPr/>
              <p:nvPr/>
            </p:nvSpPr>
            <p:spPr>
              <a:xfrm flipH="1">
                <a:off x="8195700" y="4417400"/>
                <a:ext cx="228300" cy="428700"/>
              </a:xfrm>
              <a:prstGeom prst="moon">
                <a:avLst>
                  <a:gd name="adj" fmla="val 1751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114300" algn="bl" rotWithShape="0">
                  <a:schemeClr val="dk1">
                    <a:alpha val="4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67"/>
              <p:cNvSpPr/>
              <p:nvPr/>
            </p:nvSpPr>
            <p:spPr>
              <a:xfrm>
                <a:off x="720000" y="4417400"/>
                <a:ext cx="7704000" cy="428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700" scaled="0"/>
              </a:gradFill>
              <a:ln>
                <a:noFill/>
              </a:ln>
              <a:effectLst>
                <a:outerShdw blurRad="142875" dist="47625" dir="408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sp>
          <p:nvSpPr>
            <p:cNvPr id="1634" name="Google Shape;1634;p67">
              <a:hlinkClick r:id="rId4" action="ppaction://hlinksldjump"/>
            </p:cNvPr>
            <p:cNvSpPr/>
            <p:nvPr/>
          </p:nvSpPr>
          <p:spPr>
            <a:xfrm>
              <a:off x="4422634" y="4471485"/>
              <a:ext cx="298736" cy="298736"/>
            </a:xfrm>
            <a:custGeom>
              <a:avLst/>
              <a:gdLst/>
              <a:ahLst/>
              <a:cxnLst/>
              <a:rect l="l" t="t" r="r" b="b"/>
              <a:pathLst>
                <a:path w="15825" h="15825" extrusionOk="0">
                  <a:moveTo>
                    <a:pt x="7923" y="1"/>
                  </a:moveTo>
                  <a:cubicBezTo>
                    <a:pt x="3549" y="1"/>
                    <a:pt x="0" y="3527"/>
                    <a:pt x="0" y="7902"/>
                  </a:cubicBezTo>
                  <a:cubicBezTo>
                    <a:pt x="0" y="12276"/>
                    <a:pt x="3549" y="15825"/>
                    <a:pt x="7923" y="15825"/>
                  </a:cubicBezTo>
                  <a:cubicBezTo>
                    <a:pt x="12276" y="15825"/>
                    <a:pt x="15824" y="12276"/>
                    <a:pt x="15824" y="7902"/>
                  </a:cubicBezTo>
                  <a:cubicBezTo>
                    <a:pt x="15824" y="3527"/>
                    <a:pt x="12276" y="1"/>
                    <a:pt x="79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5F8FF"/>
                </a:gs>
              </a:gsLst>
              <a:lin ang="8099330" scaled="0"/>
            </a:gradFill>
            <a:ln>
              <a:noFill/>
            </a:ln>
            <a:effectLst>
              <a:outerShdw blurRad="85725" dist="19050" dir="1380000" algn="bl" rotWithShape="0">
                <a:schemeClr val="dk1">
                  <a:alpha val="3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35" name="Google Shape;1635;p67">
              <a:hlinkClick r:id="rId4" action="ppaction://hlinksldjump"/>
            </p:cNvPr>
            <p:cNvSpPr/>
            <p:nvPr/>
          </p:nvSpPr>
          <p:spPr>
            <a:xfrm>
              <a:off x="4515735" y="4569550"/>
              <a:ext cx="112510" cy="102505"/>
            </a:xfrm>
            <a:custGeom>
              <a:avLst/>
              <a:gdLst/>
              <a:ahLst/>
              <a:cxnLst/>
              <a:rect l="l" t="t" r="r" b="b"/>
              <a:pathLst>
                <a:path w="5960" h="5430" extrusionOk="0">
                  <a:moveTo>
                    <a:pt x="2991" y="430"/>
                  </a:moveTo>
                  <a:lnTo>
                    <a:pt x="5335" y="2796"/>
                  </a:lnTo>
                  <a:lnTo>
                    <a:pt x="4933" y="2796"/>
                  </a:lnTo>
                  <a:cubicBezTo>
                    <a:pt x="4844" y="2796"/>
                    <a:pt x="4755" y="2863"/>
                    <a:pt x="4755" y="2974"/>
                  </a:cubicBezTo>
                  <a:lnTo>
                    <a:pt x="4755" y="5072"/>
                  </a:lnTo>
                  <a:lnTo>
                    <a:pt x="1206" y="5072"/>
                  </a:lnTo>
                  <a:lnTo>
                    <a:pt x="1206" y="2974"/>
                  </a:lnTo>
                  <a:cubicBezTo>
                    <a:pt x="1206" y="2863"/>
                    <a:pt x="1117" y="2796"/>
                    <a:pt x="1027" y="2796"/>
                  </a:cubicBezTo>
                  <a:lnTo>
                    <a:pt x="626" y="2796"/>
                  </a:lnTo>
                  <a:lnTo>
                    <a:pt x="2991" y="430"/>
                  </a:lnTo>
                  <a:close/>
                  <a:moveTo>
                    <a:pt x="2980" y="0"/>
                  </a:moveTo>
                  <a:cubicBezTo>
                    <a:pt x="2936" y="0"/>
                    <a:pt x="2891" y="17"/>
                    <a:pt x="2858" y="51"/>
                  </a:cubicBezTo>
                  <a:lnTo>
                    <a:pt x="68" y="2841"/>
                  </a:lnTo>
                  <a:cubicBezTo>
                    <a:pt x="23" y="2885"/>
                    <a:pt x="1" y="2974"/>
                    <a:pt x="23" y="3041"/>
                  </a:cubicBezTo>
                  <a:cubicBezTo>
                    <a:pt x="45" y="3108"/>
                    <a:pt x="112" y="3153"/>
                    <a:pt x="202" y="3153"/>
                  </a:cubicBezTo>
                  <a:lnTo>
                    <a:pt x="849" y="3153"/>
                  </a:lnTo>
                  <a:lnTo>
                    <a:pt x="849" y="5251"/>
                  </a:lnTo>
                  <a:cubicBezTo>
                    <a:pt x="849" y="5340"/>
                    <a:pt x="916" y="5430"/>
                    <a:pt x="1027" y="5430"/>
                  </a:cubicBezTo>
                  <a:lnTo>
                    <a:pt x="4933" y="5430"/>
                  </a:lnTo>
                  <a:cubicBezTo>
                    <a:pt x="5045" y="5430"/>
                    <a:pt x="5112" y="5340"/>
                    <a:pt x="5112" y="5251"/>
                  </a:cubicBezTo>
                  <a:lnTo>
                    <a:pt x="5112" y="3153"/>
                  </a:lnTo>
                  <a:lnTo>
                    <a:pt x="5781" y="3153"/>
                  </a:lnTo>
                  <a:cubicBezTo>
                    <a:pt x="5848" y="3153"/>
                    <a:pt x="5915" y="3108"/>
                    <a:pt x="5938" y="3041"/>
                  </a:cubicBezTo>
                  <a:cubicBezTo>
                    <a:pt x="5960" y="2974"/>
                    <a:pt x="5960" y="2885"/>
                    <a:pt x="5893" y="2841"/>
                  </a:cubicBezTo>
                  <a:lnTo>
                    <a:pt x="3103" y="51"/>
                  </a:lnTo>
                  <a:cubicBezTo>
                    <a:pt x="3070" y="17"/>
                    <a:pt x="3025" y="0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grpSp>
          <p:nvGrpSpPr>
            <p:cNvPr id="1636" name="Google Shape;1636;p67"/>
            <p:cNvGrpSpPr/>
            <p:nvPr/>
          </p:nvGrpSpPr>
          <p:grpSpPr>
            <a:xfrm>
              <a:off x="837777" y="4471485"/>
              <a:ext cx="298736" cy="298736"/>
              <a:chOff x="837777" y="4471485"/>
              <a:chExt cx="298736" cy="298736"/>
            </a:xfrm>
          </p:grpSpPr>
          <p:sp>
            <p:nvSpPr>
              <p:cNvPr id="1637" name="Google Shape;1637;p67">
                <a:hlinkClick r:id="" action="ppaction://hlinkshowjump?jump=previousslide"/>
              </p:cNvPr>
              <p:cNvSpPr/>
              <p:nvPr/>
            </p:nvSpPr>
            <p:spPr>
              <a:xfrm flipH="1">
                <a:off x="837777" y="4471485"/>
                <a:ext cx="298736" cy="298736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5825" extrusionOk="0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  <a:effectLst>
                <a:outerShdw blurRad="85725" dist="19050" dir="1380000" algn="bl" rotWithShape="0">
                  <a:schemeClr val="dk1">
                    <a:alpha val="4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67">
                <a:hlinkClick r:id="" action="ppaction://hlinkshowjump?jump=previousslide"/>
              </p:cNvPr>
              <p:cNvSpPr/>
              <p:nvPr/>
            </p:nvSpPr>
            <p:spPr>
              <a:xfrm>
                <a:off x="885139" y="4523966"/>
                <a:ext cx="183000" cy="191100"/>
              </a:xfrm>
              <a:prstGeom prst="leftArrow">
                <a:avLst>
                  <a:gd name="adj1" fmla="val 34336"/>
                  <a:gd name="adj2" fmla="val 50000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28575" dir="1800000" algn="bl" rotWithShape="0">
                  <a:schemeClr val="dk1">
                    <a:alpha val="5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9" name="Google Shape;1639;p67"/>
            <p:cNvGrpSpPr/>
            <p:nvPr/>
          </p:nvGrpSpPr>
          <p:grpSpPr>
            <a:xfrm>
              <a:off x="8007487" y="4471485"/>
              <a:ext cx="298736" cy="298736"/>
              <a:chOff x="8007487" y="4471485"/>
              <a:chExt cx="298736" cy="298736"/>
            </a:xfrm>
          </p:grpSpPr>
          <p:sp>
            <p:nvSpPr>
              <p:cNvPr id="1640" name="Google Shape;1640;p67">
                <a:hlinkClick r:id="" action="ppaction://hlinkshowjump?jump=nextslide"/>
              </p:cNvPr>
              <p:cNvSpPr/>
              <p:nvPr/>
            </p:nvSpPr>
            <p:spPr>
              <a:xfrm>
                <a:off x="8007487" y="4471485"/>
                <a:ext cx="298736" cy="298736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5825" extrusionOk="0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  <a:effectLst>
                <a:outerShdw blurRad="85725" dist="19050" dir="1380000" algn="bl" rotWithShape="0">
                  <a:schemeClr val="dk1">
                    <a:alpha val="4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67">
                <a:hlinkClick r:id="" action="ppaction://hlinkshowjump?jump=nextslide"/>
              </p:cNvPr>
              <p:cNvSpPr/>
              <p:nvPr/>
            </p:nvSpPr>
            <p:spPr>
              <a:xfrm flipH="1">
                <a:off x="8075861" y="4523966"/>
                <a:ext cx="183000" cy="191100"/>
              </a:xfrm>
              <a:prstGeom prst="leftArrow">
                <a:avLst>
                  <a:gd name="adj1" fmla="val 34336"/>
                  <a:gd name="adj2" fmla="val 50000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28575" dir="1800000" algn="bl" rotWithShape="0">
                  <a:schemeClr val="dk1">
                    <a:alpha val="5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1621;p67">
            <a:extLst>
              <a:ext uri="{FF2B5EF4-FFF2-40B4-BE49-F238E27FC236}">
                <a16:creationId xmlns:a16="http://schemas.microsoft.com/office/drawing/2014/main" id="{45BDEEB2-3E47-6F17-17DE-46CDE3A7E7E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68139" y="3257550"/>
            <a:ext cx="3354495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2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The son did not notice that his father was calling since he was chatting with his seatmate on the school bus on their way home.</a:t>
            </a:r>
            <a:endParaRPr lang="en-US" sz="12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BAB792-7E20-62E4-FB35-BFEB1A4041A3}"/>
              </a:ext>
            </a:extLst>
          </p:cNvPr>
          <p:cNvGrpSpPr/>
          <p:nvPr/>
        </p:nvGrpSpPr>
        <p:grpSpPr>
          <a:xfrm>
            <a:off x="5118456" y="559858"/>
            <a:ext cx="2560320" cy="2560320"/>
            <a:chOff x="4759099" y="1328199"/>
            <a:chExt cx="3538158" cy="2080520"/>
          </a:xfrm>
        </p:grpSpPr>
        <p:sp>
          <p:nvSpPr>
            <p:cNvPr id="7" name="Google Shape;1625;p67">
              <a:extLst>
                <a:ext uri="{FF2B5EF4-FFF2-40B4-BE49-F238E27FC236}">
                  <a16:creationId xmlns:a16="http://schemas.microsoft.com/office/drawing/2014/main" id="{6F155E58-4434-F72D-B7F4-10CFC11405EC}"/>
                </a:ext>
              </a:extLst>
            </p:cNvPr>
            <p:cNvSpPr/>
            <p:nvPr/>
          </p:nvSpPr>
          <p:spPr>
            <a:xfrm>
              <a:off x="4759099" y="1328199"/>
              <a:ext cx="3538158" cy="2080520"/>
            </a:xfrm>
            <a:custGeom>
              <a:avLst/>
              <a:gdLst/>
              <a:ahLst/>
              <a:cxnLst/>
              <a:rect l="l" t="t" r="r" b="b"/>
              <a:pathLst>
                <a:path w="56161" h="33025" extrusionOk="0">
                  <a:moveTo>
                    <a:pt x="1905" y="0"/>
                  </a:moveTo>
                  <a:cubicBezTo>
                    <a:pt x="854" y="0"/>
                    <a:pt x="1" y="854"/>
                    <a:pt x="1" y="1906"/>
                  </a:cubicBezTo>
                  <a:lnTo>
                    <a:pt x="1" y="31120"/>
                  </a:lnTo>
                  <a:cubicBezTo>
                    <a:pt x="1" y="32171"/>
                    <a:pt x="854" y="33025"/>
                    <a:pt x="1905" y="33025"/>
                  </a:cubicBezTo>
                  <a:lnTo>
                    <a:pt x="54255" y="33025"/>
                  </a:lnTo>
                  <a:cubicBezTo>
                    <a:pt x="55306" y="33025"/>
                    <a:pt x="56161" y="32171"/>
                    <a:pt x="56161" y="31120"/>
                  </a:cubicBezTo>
                  <a:lnTo>
                    <a:pt x="56161" y="1906"/>
                  </a:lnTo>
                  <a:cubicBezTo>
                    <a:pt x="56161" y="854"/>
                    <a:pt x="55306" y="0"/>
                    <a:pt x="54255" y="0"/>
                  </a:cubicBezTo>
                  <a:close/>
                </a:path>
              </a:pathLst>
            </a:custGeom>
            <a:gradFill>
              <a:gsLst>
                <a:gs pos="0">
                  <a:srgbClr val="F5F8FF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142875" dist="28575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pic>
          <p:nvPicPr>
            <p:cNvPr id="8" name="Google Shape;1626;p67">
              <a:extLst>
                <a:ext uri="{FF2B5EF4-FFF2-40B4-BE49-F238E27FC236}">
                  <a16:creationId xmlns:a16="http://schemas.microsoft.com/office/drawing/2014/main" id="{E5DE5B81-C8C0-4B75-7536-14F7400DA5F3}"/>
                </a:ext>
              </a:extLst>
            </p:cNvPr>
            <p:cNvPicPr preferRelativeResize="0"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2" r="792"/>
            <a:stretch/>
          </p:blipFill>
          <p:spPr>
            <a:xfrm>
              <a:off x="4819675" y="1425825"/>
              <a:ext cx="3415500" cy="1839900"/>
            </a:xfrm>
            <a:prstGeom prst="roundRect">
              <a:avLst>
                <a:gd name="adj" fmla="val 5863"/>
              </a:avLst>
            </a:prstGeom>
            <a:noFill/>
            <a:ln>
              <a:noFill/>
            </a:ln>
          </p:spPr>
        </p:pic>
      </p:grpSp>
      <p:sp>
        <p:nvSpPr>
          <p:cNvPr id="9" name="Google Shape;1621;p67">
            <a:extLst>
              <a:ext uri="{FF2B5EF4-FFF2-40B4-BE49-F238E27FC236}">
                <a16:creationId xmlns:a16="http://schemas.microsoft.com/office/drawing/2014/main" id="{64BBDA52-BC4A-8134-52C6-BEF66D7044EE}"/>
              </a:ext>
            </a:extLst>
          </p:cNvPr>
          <p:cNvSpPr txBox="1">
            <a:spLocks/>
          </p:cNvSpPr>
          <p:nvPr/>
        </p:nvSpPr>
        <p:spPr>
          <a:xfrm>
            <a:off x="4642482" y="3257550"/>
            <a:ext cx="3354495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2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The father suddenly remembered the school management application that was mentioned by his son.</a:t>
            </a:r>
            <a:endParaRPr lang="en-US" sz="12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2903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F6FBD6-2FC4-4E79-46D0-B765A36B7438}"/>
              </a:ext>
            </a:extLst>
          </p:cNvPr>
          <p:cNvGrpSpPr/>
          <p:nvPr/>
        </p:nvGrpSpPr>
        <p:grpSpPr>
          <a:xfrm>
            <a:off x="1465226" y="544830"/>
            <a:ext cx="2560320" cy="2560320"/>
            <a:chOff x="4759099" y="1328199"/>
            <a:chExt cx="3538158" cy="2080520"/>
          </a:xfrm>
        </p:grpSpPr>
        <p:sp>
          <p:nvSpPr>
            <p:cNvPr id="1625" name="Google Shape;1625;p67"/>
            <p:cNvSpPr/>
            <p:nvPr/>
          </p:nvSpPr>
          <p:spPr>
            <a:xfrm>
              <a:off x="4759099" y="1328199"/>
              <a:ext cx="3538158" cy="2080520"/>
            </a:xfrm>
            <a:custGeom>
              <a:avLst/>
              <a:gdLst/>
              <a:ahLst/>
              <a:cxnLst/>
              <a:rect l="l" t="t" r="r" b="b"/>
              <a:pathLst>
                <a:path w="56161" h="33025" extrusionOk="0">
                  <a:moveTo>
                    <a:pt x="1905" y="0"/>
                  </a:moveTo>
                  <a:cubicBezTo>
                    <a:pt x="854" y="0"/>
                    <a:pt x="1" y="854"/>
                    <a:pt x="1" y="1906"/>
                  </a:cubicBezTo>
                  <a:lnTo>
                    <a:pt x="1" y="31120"/>
                  </a:lnTo>
                  <a:cubicBezTo>
                    <a:pt x="1" y="32171"/>
                    <a:pt x="854" y="33025"/>
                    <a:pt x="1905" y="33025"/>
                  </a:cubicBezTo>
                  <a:lnTo>
                    <a:pt x="54255" y="33025"/>
                  </a:lnTo>
                  <a:cubicBezTo>
                    <a:pt x="55306" y="33025"/>
                    <a:pt x="56161" y="32171"/>
                    <a:pt x="56161" y="31120"/>
                  </a:cubicBezTo>
                  <a:lnTo>
                    <a:pt x="56161" y="1906"/>
                  </a:lnTo>
                  <a:cubicBezTo>
                    <a:pt x="56161" y="854"/>
                    <a:pt x="55306" y="0"/>
                    <a:pt x="54255" y="0"/>
                  </a:cubicBezTo>
                  <a:close/>
                </a:path>
              </a:pathLst>
            </a:custGeom>
            <a:gradFill>
              <a:gsLst>
                <a:gs pos="0">
                  <a:srgbClr val="F5F8FF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142875" dist="28575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pic>
          <p:nvPicPr>
            <p:cNvPr id="1626" name="Google Shape;1626;p67"/>
            <p:cNvPicPr preferRelativeResize="0"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" r="636"/>
            <a:stretch/>
          </p:blipFill>
          <p:spPr>
            <a:xfrm>
              <a:off x="4819675" y="1425825"/>
              <a:ext cx="3415500" cy="1839900"/>
            </a:xfrm>
            <a:prstGeom prst="roundRect">
              <a:avLst>
                <a:gd name="adj" fmla="val 5863"/>
              </a:avLst>
            </a:prstGeom>
            <a:noFill/>
            <a:ln>
              <a:noFill/>
            </a:ln>
          </p:spPr>
        </p:pic>
      </p:grpSp>
      <p:grpSp>
        <p:nvGrpSpPr>
          <p:cNvPr id="1630" name="Google Shape;1630;p67"/>
          <p:cNvGrpSpPr/>
          <p:nvPr/>
        </p:nvGrpSpPr>
        <p:grpSpPr>
          <a:xfrm>
            <a:off x="720000" y="4414081"/>
            <a:ext cx="7704000" cy="435002"/>
            <a:chOff x="720000" y="4414081"/>
            <a:chExt cx="7704000" cy="435002"/>
          </a:xfrm>
        </p:grpSpPr>
        <p:grpSp>
          <p:nvGrpSpPr>
            <p:cNvPr id="1631" name="Google Shape;1631;p67"/>
            <p:cNvGrpSpPr/>
            <p:nvPr/>
          </p:nvGrpSpPr>
          <p:grpSpPr>
            <a:xfrm>
              <a:off x="720000" y="4414081"/>
              <a:ext cx="7704000" cy="435002"/>
              <a:chOff x="720000" y="4417400"/>
              <a:chExt cx="7704000" cy="428700"/>
            </a:xfrm>
          </p:grpSpPr>
          <p:sp>
            <p:nvSpPr>
              <p:cNvPr id="1632" name="Google Shape;1632;p67"/>
              <p:cNvSpPr/>
              <p:nvPr/>
            </p:nvSpPr>
            <p:spPr>
              <a:xfrm flipH="1">
                <a:off x="8195700" y="4417400"/>
                <a:ext cx="228300" cy="428700"/>
              </a:xfrm>
              <a:prstGeom prst="moon">
                <a:avLst>
                  <a:gd name="adj" fmla="val 1751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114300" algn="bl" rotWithShape="0">
                  <a:schemeClr val="dk1">
                    <a:alpha val="4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67"/>
              <p:cNvSpPr/>
              <p:nvPr/>
            </p:nvSpPr>
            <p:spPr>
              <a:xfrm>
                <a:off x="720000" y="4417400"/>
                <a:ext cx="7704000" cy="428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700" scaled="0"/>
              </a:gradFill>
              <a:ln>
                <a:noFill/>
              </a:ln>
              <a:effectLst>
                <a:outerShdw blurRad="142875" dist="47625" dir="408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sp>
          <p:nvSpPr>
            <p:cNvPr id="1634" name="Google Shape;1634;p67">
              <a:hlinkClick r:id="rId4" action="ppaction://hlinksldjump"/>
            </p:cNvPr>
            <p:cNvSpPr/>
            <p:nvPr/>
          </p:nvSpPr>
          <p:spPr>
            <a:xfrm>
              <a:off x="4422634" y="4471485"/>
              <a:ext cx="298736" cy="298736"/>
            </a:xfrm>
            <a:custGeom>
              <a:avLst/>
              <a:gdLst/>
              <a:ahLst/>
              <a:cxnLst/>
              <a:rect l="l" t="t" r="r" b="b"/>
              <a:pathLst>
                <a:path w="15825" h="15825" extrusionOk="0">
                  <a:moveTo>
                    <a:pt x="7923" y="1"/>
                  </a:moveTo>
                  <a:cubicBezTo>
                    <a:pt x="3549" y="1"/>
                    <a:pt x="0" y="3527"/>
                    <a:pt x="0" y="7902"/>
                  </a:cubicBezTo>
                  <a:cubicBezTo>
                    <a:pt x="0" y="12276"/>
                    <a:pt x="3549" y="15825"/>
                    <a:pt x="7923" y="15825"/>
                  </a:cubicBezTo>
                  <a:cubicBezTo>
                    <a:pt x="12276" y="15825"/>
                    <a:pt x="15824" y="12276"/>
                    <a:pt x="15824" y="7902"/>
                  </a:cubicBezTo>
                  <a:cubicBezTo>
                    <a:pt x="15824" y="3527"/>
                    <a:pt x="12276" y="1"/>
                    <a:pt x="79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5F8FF"/>
                </a:gs>
              </a:gsLst>
              <a:lin ang="8099330" scaled="0"/>
            </a:gradFill>
            <a:ln>
              <a:noFill/>
            </a:ln>
            <a:effectLst>
              <a:outerShdw blurRad="85725" dist="19050" dir="1380000" algn="bl" rotWithShape="0">
                <a:schemeClr val="dk1">
                  <a:alpha val="3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35" name="Google Shape;1635;p67">
              <a:hlinkClick r:id="rId4" action="ppaction://hlinksldjump"/>
            </p:cNvPr>
            <p:cNvSpPr/>
            <p:nvPr/>
          </p:nvSpPr>
          <p:spPr>
            <a:xfrm>
              <a:off x="4515735" y="4569550"/>
              <a:ext cx="112510" cy="102505"/>
            </a:xfrm>
            <a:custGeom>
              <a:avLst/>
              <a:gdLst/>
              <a:ahLst/>
              <a:cxnLst/>
              <a:rect l="l" t="t" r="r" b="b"/>
              <a:pathLst>
                <a:path w="5960" h="5430" extrusionOk="0">
                  <a:moveTo>
                    <a:pt x="2991" y="430"/>
                  </a:moveTo>
                  <a:lnTo>
                    <a:pt x="5335" y="2796"/>
                  </a:lnTo>
                  <a:lnTo>
                    <a:pt x="4933" y="2796"/>
                  </a:lnTo>
                  <a:cubicBezTo>
                    <a:pt x="4844" y="2796"/>
                    <a:pt x="4755" y="2863"/>
                    <a:pt x="4755" y="2974"/>
                  </a:cubicBezTo>
                  <a:lnTo>
                    <a:pt x="4755" y="5072"/>
                  </a:lnTo>
                  <a:lnTo>
                    <a:pt x="1206" y="5072"/>
                  </a:lnTo>
                  <a:lnTo>
                    <a:pt x="1206" y="2974"/>
                  </a:lnTo>
                  <a:cubicBezTo>
                    <a:pt x="1206" y="2863"/>
                    <a:pt x="1117" y="2796"/>
                    <a:pt x="1027" y="2796"/>
                  </a:cubicBezTo>
                  <a:lnTo>
                    <a:pt x="626" y="2796"/>
                  </a:lnTo>
                  <a:lnTo>
                    <a:pt x="2991" y="430"/>
                  </a:lnTo>
                  <a:close/>
                  <a:moveTo>
                    <a:pt x="2980" y="0"/>
                  </a:moveTo>
                  <a:cubicBezTo>
                    <a:pt x="2936" y="0"/>
                    <a:pt x="2891" y="17"/>
                    <a:pt x="2858" y="51"/>
                  </a:cubicBezTo>
                  <a:lnTo>
                    <a:pt x="68" y="2841"/>
                  </a:lnTo>
                  <a:cubicBezTo>
                    <a:pt x="23" y="2885"/>
                    <a:pt x="1" y="2974"/>
                    <a:pt x="23" y="3041"/>
                  </a:cubicBezTo>
                  <a:cubicBezTo>
                    <a:pt x="45" y="3108"/>
                    <a:pt x="112" y="3153"/>
                    <a:pt x="202" y="3153"/>
                  </a:cubicBezTo>
                  <a:lnTo>
                    <a:pt x="849" y="3153"/>
                  </a:lnTo>
                  <a:lnTo>
                    <a:pt x="849" y="5251"/>
                  </a:lnTo>
                  <a:cubicBezTo>
                    <a:pt x="849" y="5340"/>
                    <a:pt x="916" y="5430"/>
                    <a:pt x="1027" y="5430"/>
                  </a:cubicBezTo>
                  <a:lnTo>
                    <a:pt x="4933" y="5430"/>
                  </a:lnTo>
                  <a:cubicBezTo>
                    <a:pt x="5045" y="5430"/>
                    <a:pt x="5112" y="5340"/>
                    <a:pt x="5112" y="5251"/>
                  </a:cubicBezTo>
                  <a:lnTo>
                    <a:pt x="5112" y="3153"/>
                  </a:lnTo>
                  <a:lnTo>
                    <a:pt x="5781" y="3153"/>
                  </a:lnTo>
                  <a:cubicBezTo>
                    <a:pt x="5848" y="3153"/>
                    <a:pt x="5915" y="3108"/>
                    <a:pt x="5938" y="3041"/>
                  </a:cubicBezTo>
                  <a:cubicBezTo>
                    <a:pt x="5960" y="2974"/>
                    <a:pt x="5960" y="2885"/>
                    <a:pt x="5893" y="2841"/>
                  </a:cubicBezTo>
                  <a:lnTo>
                    <a:pt x="3103" y="51"/>
                  </a:lnTo>
                  <a:cubicBezTo>
                    <a:pt x="3070" y="17"/>
                    <a:pt x="3025" y="0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grpSp>
          <p:nvGrpSpPr>
            <p:cNvPr id="1636" name="Google Shape;1636;p67"/>
            <p:cNvGrpSpPr/>
            <p:nvPr/>
          </p:nvGrpSpPr>
          <p:grpSpPr>
            <a:xfrm>
              <a:off x="837777" y="4471485"/>
              <a:ext cx="298736" cy="298736"/>
              <a:chOff x="837777" y="4471485"/>
              <a:chExt cx="298736" cy="298736"/>
            </a:xfrm>
          </p:grpSpPr>
          <p:sp>
            <p:nvSpPr>
              <p:cNvPr id="1637" name="Google Shape;1637;p67">
                <a:hlinkClick r:id="" action="ppaction://hlinkshowjump?jump=previousslide"/>
              </p:cNvPr>
              <p:cNvSpPr/>
              <p:nvPr/>
            </p:nvSpPr>
            <p:spPr>
              <a:xfrm flipH="1">
                <a:off x="837777" y="4471485"/>
                <a:ext cx="298736" cy="298736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5825" extrusionOk="0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  <a:effectLst>
                <a:outerShdw blurRad="85725" dist="19050" dir="1380000" algn="bl" rotWithShape="0">
                  <a:schemeClr val="dk1">
                    <a:alpha val="4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67">
                <a:hlinkClick r:id="" action="ppaction://hlinkshowjump?jump=previousslide"/>
              </p:cNvPr>
              <p:cNvSpPr/>
              <p:nvPr/>
            </p:nvSpPr>
            <p:spPr>
              <a:xfrm>
                <a:off x="885139" y="4523966"/>
                <a:ext cx="183000" cy="191100"/>
              </a:xfrm>
              <a:prstGeom prst="leftArrow">
                <a:avLst>
                  <a:gd name="adj1" fmla="val 34336"/>
                  <a:gd name="adj2" fmla="val 50000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28575" dir="1800000" algn="bl" rotWithShape="0">
                  <a:schemeClr val="dk1">
                    <a:alpha val="5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9" name="Google Shape;1639;p67"/>
            <p:cNvGrpSpPr/>
            <p:nvPr/>
          </p:nvGrpSpPr>
          <p:grpSpPr>
            <a:xfrm>
              <a:off x="8007487" y="4471485"/>
              <a:ext cx="298736" cy="298736"/>
              <a:chOff x="8007487" y="4471485"/>
              <a:chExt cx="298736" cy="298736"/>
            </a:xfrm>
          </p:grpSpPr>
          <p:sp>
            <p:nvSpPr>
              <p:cNvPr id="1640" name="Google Shape;1640;p67">
                <a:hlinkClick r:id="" action="ppaction://hlinkshowjump?jump=nextslide"/>
              </p:cNvPr>
              <p:cNvSpPr/>
              <p:nvPr/>
            </p:nvSpPr>
            <p:spPr>
              <a:xfrm>
                <a:off x="8007487" y="4471485"/>
                <a:ext cx="298736" cy="298736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5825" extrusionOk="0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  <a:effectLst>
                <a:outerShdw blurRad="85725" dist="19050" dir="1380000" algn="bl" rotWithShape="0">
                  <a:schemeClr val="dk1">
                    <a:alpha val="4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67">
                <a:hlinkClick r:id="" action="ppaction://hlinkshowjump?jump=nextslide"/>
              </p:cNvPr>
              <p:cNvSpPr/>
              <p:nvPr/>
            </p:nvSpPr>
            <p:spPr>
              <a:xfrm flipH="1">
                <a:off x="8075861" y="4523966"/>
                <a:ext cx="183000" cy="191100"/>
              </a:xfrm>
              <a:prstGeom prst="leftArrow">
                <a:avLst>
                  <a:gd name="adj1" fmla="val 34336"/>
                  <a:gd name="adj2" fmla="val 50000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28575" dir="1800000" algn="bl" rotWithShape="0">
                  <a:schemeClr val="dk1">
                    <a:alpha val="5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1621;p67">
            <a:extLst>
              <a:ext uri="{FF2B5EF4-FFF2-40B4-BE49-F238E27FC236}">
                <a16:creationId xmlns:a16="http://schemas.microsoft.com/office/drawing/2014/main" id="{45BDEEB2-3E47-6F17-17DE-46CDE3A7E7E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68139" y="3257550"/>
            <a:ext cx="3354495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2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He installed the application and created an account</a:t>
            </a:r>
            <a:r>
              <a:rPr lang="en-PH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BAB792-7E20-62E4-FB35-BFEB1A4041A3}"/>
              </a:ext>
            </a:extLst>
          </p:cNvPr>
          <p:cNvGrpSpPr/>
          <p:nvPr/>
        </p:nvGrpSpPr>
        <p:grpSpPr>
          <a:xfrm>
            <a:off x="5118456" y="559858"/>
            <a:ext cx="2560320" cy="2560320"/>
            <a:chOff x="4759099" y="1328199"/>
            <a:chExt cx="3538158" cy="2080520"/>
          </a:xfrm>
        </p:grpSpPr>
        <p:sp>
          <p:nvSpPr>
            <p:cNvPr id="7" name="Google Shape;1625;p67">
              <a:extLst>
                <a:ext uri="{FF2B5EF4-FFF2-40B4-BE49-F238E27FC236}">
                  <a16:creationId xmlns:a16="http://schemas.microsoft.com/office/drawing/2014/main" id="{6F155E58-4434-F72D-B7F4-10CFC11405EC}"/>
                </a:ext>
              </a:extLst>
            </p:cNvPr>
            <p:cNvSpPr/>
            <p:nvPr/>
          </p:nvSpPr>
          <p:spPr>
            <a:xfrm>
              <a:off x="4759099" y="1328199"/>
              <a:ext cx="3538158" cy="2080520"/>
            </a:xfrm>
            <a:custGeom>
              <a:avLst/>
              <a:gdLst/>
              <a:ahLst/>
              <a:cxnLst/>
              <a:rect l="l" t="t" r="r" b="b"/>
              <a:pathLst>
                <a:path w="56161" h="33025" extrusionOk="0">
                  <a:moveTo>
                    <a:pt x="1905" y="0"/>
                  </a:moveTo>
                  <a:cubicBezTo>
                    <a:pt x="854" y="0"/>
                    <a:pt x="1" y="854"/>
                    <a:pt x="1" y="1906"/>
                  </a:cubicBezTo>
                  <a:lnTo>
                    <a:pt x="1" y="31120"/>
                  </a:lnTo>
                  <a:cubicBezTo>
                    <a:pt x="1" y="32171"/>
                    <a:pt x="854" y="33025"/>
                    <a:pt x="1905" y="33025"/>
                  </a:cubicBezTo>
                  <a:lnTo>
                    <a:pt x="54255" y="33025"/>
                  </a:lnTo>
                  <a:cubicBezTo>
                    <a:pt x="55306" y="33025"/>
                    <a:pt x="56161" y="32171"/>
                    <a:pt x="56161" y="31120"/>
                  </a:cubicBezTo>
                  <a:lnTo>
                    <a:pt x="56161" y="1906"/>
                  </a:lnTo>
                  <a:cubicBezTo>
                    <a:pt x="56161" y="854"/>
                    <a:pt x="55306" y="0"/>
                    <a:pt x="54255" y="0"/>
                  </a:cubicBezTo>
                  <a:close/>
                </a:path>
              </a:pathLst>
            </a:custGeom>
            <a:gradFill>
              <a:gsLst>
                <a:gs pos="0">
                  <a:srgbClr val="F5F8FF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142875" dist="28575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pic>
          <p:nvPicPr>
            <p:cNvPr id="8" name="Google Shape;1626;p67">
              <a:extLst>
                <a:ext uri="{FF2B5EF4-FFF2-40B4-BE49-F238E27FC236}">
                  <a16:creationId xmlns:a16="http://schemas.microsoft.com/office/drawing/2014/main" id="{E5DE5B81-C8C0-4B75-7536-14F7400DA5F3}"/>
                </a:ext>
              </a:extLst>
            </p:cNvPr>
            <p:cNvPicPr preferRelativeResize="0"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" r="636"/>
            <a:stretch/>
          </p:blipFill>
          <p:spPr>
            <a:xfrm>
              <a:off x="4819675" y="1425825"/>
              <a:ext cx="3415500" cy="1839900"/>
            </a:xfrm>
            <a:prstGeom prst="roundRect">
              <a:avLst>
                <a:gd name="adj" fmla="val 5863"/>
              </a:avLst>
            </a:prstGeom>
            <a:noFill/>
            <a:ln>
              <a:noFill/>
            </a:ln>
          </p:spPr>
        </p:pic>
      </p:grpSp>
      <p:sp>
        <p:nvSpPr>
          <p:cNvPr id="9" name="Google Shape;1621;p67">
            <a:extLst>
              <a:ext uri="{FF2B5EF4-FFF2-40B4-BE49-F238E27FC236}">
                <a16:creationId xmlns:a16="http://schemas.microsoft.com/office/drawing/2014/main" id="{64BBDA52-BC4A-8134-52C6-BEF66D7044EE}"/>
              </a:ext>
            </a:extLst>
          </p:cNvPr>
          <p:cNvSpPr txBox="1">
            <a:spLocks/>
          </p:cNvSpPr>
          <p:nvPr/>
        </p:nvSpPr>
        <p:spPr>
          <a:xfrm>
            <a:off x="4642482" y="3257550"/>
            <a:ext cx="3354495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 algn="just"/>
            <a:r>
              <a:rPr lang="en-PH" sz="12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He logged in to the application and sees a list of menu options on the home page.</a:t>
            </a:r>
            <a:endParaRPr lang="en-US" sz="12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62147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F6FBD6-2FC4-4E79-46D0-B765A36B7438}"/>
              </a:ext>
            </a:extLst>
          </p:cNvPr>
          <p:cNvGrpSpPr/>
          <p:nvPr/>
        </p:nvGrpSpPr>
        <p:grpSpPr>
          <a:xfrm>
            <a:off x="1465226" y="544830"/>
            <a:ext cx="2560320" cy="2560320"/>
            <a:chOff x="4759099" y="1328199"/>
            <a:chExt cx="3538158" cy="2080520"/>
          </a:xfrm>
        </p:grpSpPr>
        <p:sp>
          <p:nvSpPr>
            <p:cNvPr id="1625" name="Google Shape;1625;p67"/>
            <p:cNvSpPr/>
            <p:nvPr/>
          </p:nvSpPr>
          <p:spPr>
            <a:xfrm>
              <a:off x="4759099" y="1328199"/>
              <a:ext cx="3538158" cy="2080520"/>
            </a:xfrm>
            <a:custGeom>
              <a:avLst/>
              <a:gdLst/>
              <a:ahLst/>
              <a:cxnLst/>
              <a:rect l="l" t="t" r="r" b="b"/>
              <a:pathLst>
                <a:path w="56161" h="33025" extrusionOk="0">
                  <a:moveTo>
                    <a:pt x="1905" y="0"/>
                  </a:moveTo>
                  <a:cubicBezTo>
                    <a:pt x="854" y="0"/>
                    <a:pt x="1" y="854"/>
                    <a:pt x="1" y="1906"/>
                  </a:cubicBezTo>
                  <a:lnTo>
                    <a:pt x="1" y="31120"/>
                  </a:lnTo>
                  <a:cubicBezTo>
                    <a:pt x="1" y="32171"/>
                    <a:pt x="854" y="33025"/>
                    <a:pt x="1905" y="33025"/>
                  </a:cubicBezTo>
                  <a:lnTo>
                    <a:pt x="54255" y="33025"/>
                  </a:lnTo>
                  <a:cubicBezTo>
                    <a:pt x="55306" y="33025"/>
                    <a:pt x="56161" y="32171"/>
                    <a:pt x="56161" y="31120"/>
                  </a:cubicBezTo>
                  <a:lnTo>
                    <a:pt x="56161" y="1906"/>
                  </a:lnTo>
                  <a:cubicBezTo>
                    <a:pt x="56161" y="854"/>
                    <a:pt x="55306" y="0"/>
                    <a:pt x="54255" y="0"/>
                  </a:cubicBezTo>
                  <a:close/>
                </a:path>
              </a:pathLst>
            </a:custGeom>
            <a:gradFill>
              <a:gsLst>
                <a:gs pos="0">
                  <a:srgbClr val="F5F8FF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142875" dist="28575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pic>
          <p:nvPicPr>
            <p:cNvPr id="1626" name="Google Shape;1626;p67"/>
            <p:cNvPicPr preferRelativeResize="0"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2" r="792"/>
            <a:stretch/>
          </p:blipFill>
          <p:spPr>
            <a:xfrm>
              <a:off x="4819675" y="1425825"/>
              <a:ext cx="3415500" cy="1839900"/>
            </a:xfrm>
            <a:prstGeom prst="roundRect">
              <a:avLst>
                <a:gd name="adj" fmla="val 5863"/>
              </a:avLst>
            </a:prstGeom>
            <a:noFill/>
            <a:ln>
              <a:noFill/>
            </a:ln>
          </p:spPr>
        </p:pic>
      </p:grpSp>
      <p:grpSp>
        <p:nvGrpSpPr>
          <p:cNvPr id="1630" name="Google Shape;1630;p67"/>
          <p:cNvGrpSpPr/>
          <p:nvPr/>
        </p:nvGrpSpPr>
        <p:grpSpPr>
          <a:xfrm>
            <a:off x="720000" y="4414081"/>
            <a:ext cx="7704000" cy="435002"/>
            <a:chOff x="720000" y="4414081"/>
            <a:chExt cx="7704000" cy="435002"/>
          </a:xfrm>
        </p:grpSpPr>
        <p:grpSp>
          <p:nvGrpSpPr>
            <p:cNvPr id="1631" name="Google Shape;1631;p67"/>
            <p:cNvGrpSpPr/>
            <p:nvPr/>
          </p:nvGrpSpPr>
          <p:grpSpPr>
            <a:xfrm>
              <a:off x="720000" y="4414081"/>
              <a:ext cx="7704000" cy="435002"/>
              <a:chOff x="720000" y="4417400"/>
              <a:chExt cx="7704000" cy="428700"/>
            </a:xfrm>
          </p:grpSpPr>
          <p:sp>
            <p:nvSpPr>
              <p:cNvPr id="1632" name="Google Shape;1632;p67"/>
              <p:cNvSpPr/>
              <p:nvPr/>
            </p:nvSpPr>
            <p:spPr>
              <a:xfrm flipH="1">
                <a:off x="8195700" y="4417400"/>
                <a:ext cx="228300" cy="428700"/>
              </a:xfrm>
              <a:prstGeom prst="moon">
                <a:avLst>
                  <a:gd name="adj" fmla="val 1751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114300" algn="bl" rotWithShape="0">
                  <a:schemeClr val="dk1">
                    <a:alpha val="4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67"/>
              <p:cNvSpPr/>
              <p:nvPr/>
            </p:nvSpPr>
            <p:spPr>
              <a:xfrm>
                <a:off x="720000" y="4417400"/>
                <a:ext cx="7704000" cy="428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700" scaled="0"/>
              </a:gradFill>
              <a:ln>
                <a:noFill/>
              </a:ln>
              <a:effectLst>
                <a:outerShdw blurRad="142875" dist="47625" dir="408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sp>
          <p:nvSpPr>
            <p:cNvPr id="1634" name="Google Shape;1634;p67">
              <a:hlinkClick r:id="rId4" action="ppaction://hlinksldjump"/>
            </p:cNvPr>
            <p:cNvSpPr/>
            <p:nvPr/>
          </p:nvSpPr>
          <p:spPr>
            <a:xfrm>
              <a:off x="4422634" y="4471485"/>
              <a:ext cx="298736" cy="298736"/>
            </a:xfrm>
            <a:custGeom>
              <a:avLst/>
              <a:gdLst/>
              <a:ahLst/>
              <a:cxnLst/>
              <a:rect l="l" t="t" r="r" b="b"/>
              <a:pathLst>
                <a:path w="15825" h="15825" extrusionOk="0">
                  <a:moveTo>
                    <a:pt x="7923" y="1"/>
                  </a:moveTo>
                  <a:cubicBezTo>
                    <a:pt x="3549" y="1"/>
                    <a:pt x="0" y="3527"/>
                    <a:pt x="0" y="7902"/>
                  </a:cubicBezTo>
                  <a:cubicBezTo>
                    <a:pt x="0" y="12276"/>
                    <a:pt x="3549" y="15825"/>
                    <a:pt x="7923" y="15825"/>
                  </a:cubicBezTo>
                  <a:cubicBezTo>
                    <a:pt x="12276" y="15825"/>
                    <a:pt x="15824" y="12276"/>
                    <a:pt x="15824" y="7902"/>
                  </a:cubicBezTo>
                  <a:cubicBezTo>
                    <a:pt x="15824" y="3527"/>
                    <a:pt x="12276" y="1"/>
                    <a:pt x="79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5F8FF"/>
                </a:gs>
              </a:gsLst>
              <a:lin ang="8099330" scaled="0"/>
            </a:gradFill>
            <a:ln>
              <a:noFill/>
            </a:ln>
            <a:effectLst>
              <a:outerShdw blurRad="85725" dist="19050" dir="1380000" algn="bl" rotWithShape="0">
                <a:schemeClr val="dk1">
                  <a:alpha val="3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35" name="Google Shape;1635;p67">
              <a:hlinkClick r:id="rId4" action="ppaction://hlinksldjump"/>
            </p:cNvPr>
            <p:cNvSpPr/>
            <p:nvPr/>
          </p:nvSpPr>
          <p:spPr>
            <a:xfrm>
              <a:off x="4515735" y="4569550"/>
              <a:ext cx="112510" cy="102505"/>
            </a:xfrm>
            <a:custGeom>
              <a:avLst/>
              <a:gdLst/>
              <a:ahLst/>
              <a:cxnLst/>
              <a:rect l="l" t="t" r="r" b="b"/>
              <a:pathLst>
                <a:path w="5960" h="5430" extrusionOk="0">
                  <a:moveTo>
                    <a:pt x="2991" y="430"/>
                  </a:moveTo>
                  <a:lnTo>
                    <a:pt x="5335" y="2796"/>
                  </a:lnTo>
                  <a:lnTo>
                    <a:pt x="4933" y="2796"/>
                  </a:lnTo>
                  <a:cubicBezTo>
                    <a:pt x="4844" y="2796"/>
                    <a:pt x="4755" y="2863"/>
                    <a:pt x="4755" y="2974"/>
                  </a:cubicBezTo>
                  <a:lnTo>
                    <a:pt x="4755" y="5072"/>
                  </a:lnTo>
                  <a:lnTo>
                    <a:pt x="1206" y="5072"/>
                  </a:lnTo>
                  <a:lnTo>
                    <a:pt x="1206" y="2974"/>
                  </a:lnTo>
                  <a:cubicBezTo>
                    <a:pt x="1206" y="2863"/>
                    <a:pt x="1117" y="2796"/>
                    <a:pt x="1027" y="2796"/>
                  </a:cubicBezTo>
                  <a:lnTo>
                    <a:pt x="626" y="2796"/>
                  </a:lnTo>
                  <a:lnTo>
                    <a:pt x="2991" y="430"/>
                  </a:lnTo>
                  <a:close/>
                  <a:moveTo>
                    <a:pt x="2980" y="0"/>
                  </a:moveTo>
                  <a:cubicBezTo>
                    <a:pt x="2936" y="0"/>
                    <a:pt x="2891" y="17"/>
                    <a:pt x="2858" y="51"/>
                  </a:cubicBezTo>
                  <a:lnTo>
                    <a:pt x="68" y="2841"/>
                  </a:lnTo>
                  <a:cubicBezTo>
                    <a:pt x="23" y="2885"/>
                    <a:pt x="1" y="2974"/>
                    <a:pt x="23" y="3041"/>
                  </a:cubicBezTo>
                  <a:cubicBezTo>
                    <a:pt x="45" y="3108"/>
                    <a:pt x="112" y="3153"/>
                    <a:pt x="202" y="3153"/>
                  </a:cubicBezTo>
                  <a:lnTo>
                    <a:pt x="849" y="3153"/>
                  </a:lnTo>
                  <a:lnTo>
                    <a:pt x="849" y="5251"/>
                  </a:lnTo>
                  <a:cubicBezTo>
                    <a:pt x="849" y="5340"/>
                    <a:pt x="916" y="5430"/>
                    <a:pt x="1027" y="5430"/>
                  </a:cubicBezTo>
                  <a:lnTo>
                    <a:pt x="4933" y="5430"/>
                  </a:lnTo>
                  <a:cubicBezTo>
                    <a:pt x="5045" y="5430"/>
                    <a:pt x="5112" y="5340"/>
                    <a:pt x="5112" y="5251"/>
                  </a:cubicBezTo>
                  <a:lnTo>
                    <a:pt x="5112" y="3153"/>
                  </a:lnTo>
                  <a:lnTo>
                    <a:pt x="5781" y="3153"/>
                  </a:lnTo>
                  <a:cubicBezTo>
                    <a:pt x="5848" y="3153"/>
                    <a:pt x="5915" y="3108"/>
                    <a:pt x="5938" y="3041"/>
                  </a:cubicBezTo>
                  <a:cubicBezTo>
                    <a:pt x="5960" y="2974"/>
                    <a:pt x="5960" y="2885"/>
                    <a:pt x="5893" y="2841"/>
                  </a:cubicBezTo>
                  <a:lnTo>
                    <a:pt x="3103" y="51"/>
                  </a:lnTo>
                  <a:cubicBezTo>
                    <a:pt x="3070" y="17"/>
                    <a:pt x="3025" y="0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grpSp>
          <p:nvGrpSpPr>
            <p:cNvPr id="1636" name="Google Shape;1636;p67"/>
            <p:cNvGrpSpPr/>
            <p:nvPr/>
          </p:nvGrpSpPr>
          <p:grpSpPr>
            <a:xfrm>
              <a:off x="837777" y="4471485"/>
              <a:ext cx="298736" cy="298736"/>
              <a:chOff x="837777" y="4471485"/>
              <a:chExt cx="298736" cy="298736"/>
            </a:xfrm>
          </p:grpSpPr>
          <p:sp>
            <p:nvSpPr>
              <p:cNvPr id="1637" name="Google Shape;1637;p67">
                <a:hlinkClick r:id="" action="ppaction://hlinkshowjump?jump=previousslide"/>
              </p:cNvPr>
              <p:cNvSpPr/>
              <p:nvPr/>
            </p:nvSpPr>
            <p:spPr>
              <a:xfrm flipH="1">
                <a:off x="837777" y="4471485"/>
                <a:ext cx="298736" cy="298736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5825" extrusionOk="0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  <a:effectLst>
                <a:outerShdw blurRad="85725" dist="19050" dir="1380000" algn="bl" rotWithShape="0">
                  <a:schemeClr val="dk1">
                    <a:alpha val="4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67">
                <a:hlinkClick r:id="" action="ppaction://hlinkshowjump?jump=previousslide"/>
              </p:cNvPr>
              <p:cNvSpPr/>
              <p:nvPr/>
            </p:nvSpPr>
            <p:spPr>
              <a:xfrm>
                <a:off x="885139" y="4523966"/>
                <a:ext cx="183000" cy="191100"/>
              </a:xfrm>
              <a:prstGeom prst="leftArrow">
                <a:avLst>
                  <a:gd name="adj1" fmla="val 34336"/>
                  <a:gd name="adj2" fmla="val 50000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28575" dir="1800000" algn="bl" rotWithShape="0">
                  <a:schemeClr val="dk1">
                    <a:alpha val="5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9" name="Google Shape;1639;p67"/>
            <p:cNvGrpSpPr/>
            <p:nvPr/>
          </p:nvGrpSpPr>
          <p:grpSpPr>
            <a:xfrm>
              <a:off x="8007487" y="4471485"/>
              <a:ext cx="298736" cy="298736"/>
              <a:chOff x="8007487" y="4471485"/>
              <a:chExt cx="298736" cy="298736"/>
            </a:xfrm>
          </p:grpSpPr>
          <p:sp>
            <p:nvSpPr>
              <p:cNvPr id="1640" name="Google Shape;1640;p67">
                <a:hlinkClick r:id="" action="ppaction://hlinkshowjump?jump=nextslide"/>
              </p:cNvPr>
              <p:cNvSpPr/>
              <p:nvPr/>
            </p:nvSpPr>
            <p:spPr>
              <a:xfrm>
                <a:off x="8007487" y="4471485"/>
                <a:ext cx="298736" cy="298736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5825" extrusionOk="0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  <a:effectLst>
                <a:outerShdw blurRad="85725" dist="19050" dir="1380000" algn="bl" rotWithShape="0">
                  <a:schemeClr val="dk1">
                    <a:alpha val="4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67">
                <a:hlinkClick r:id="" action="ppaction://hlinkshowjump?jump=nextslide"/>
              </p:cNvPr>
              <p:cNvSpPr/>
              <p:nvPr/>
            </p:nvSpPr>
            <p:spPr>
              <a:xfrm flipH="1">
                <a:off x="8075861" y="4523966"/>
                <a:ext cx="183000" cy="191100"/>
              </a:xfrm>
              <a:prstGeom prst="leftArrow">
                <a:avLst>
                  <a:gd name="adj1" fmla="val 34336"/>
                  <a:gd name="adj2" fmla="val 50000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28575" dir="1800000" algn="bl" rotWithShape="0">
                  <a:schemeClr val="dk1">
                    <a:alpha val="5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1621;p67">
            <a:extLst>
              <a:ext uri="{FF2B5EF4-FFF2-40B4-BE49-F238E27FC236}">
                <a16:creationId xmlns:a16="http://schemas.microsoft.com/office/drawing/2014/main" id="{45BDEEB2-3E47-6F17-17DE-46CDE3A7E7E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68139" y="3257550"/>
            <a:ext cx="3354495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n-PH" sz="12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He clicked the Transport option to track whether his son is home or not. He confirmed from the application tracker that his son is still on the way home.</a:t>
            </a:r>
            <a:endParaRPr lang="en-US" sz="12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BAB792-7E20-62E4-FB35-BFEB1A4041A3}"/>
              </a:ext>
            </a:extLst>
          </p:cNvPr>
          <p:cNvGrpSpPr/>
          <p:nvPr/>
        </p:nvGrpSpPr>
        <p:grpSpPr>
          <a:xfrm>
            <a:off x="5118456" y="559858"/>
            <a:ext cx="2560320" cy="2560320"/>
            <a:chOff x="4759099" y="1328199"/>
            <a:chExt cx="3538158" cy="2080520"/>
          </a:xfrm>
        </p:grpSpPr>
        <p:sp>
          <p:nvSpPr>
            <p:cNvPr id="7" name="Google Shape;1625;p67">
              <a:extLst>
                <a:ext uri="{FF2B5EF4-FFF2-40B4-BE49-F238E27FC236}">
                  <a16:creationId xmlns:a16="http://schemas.microsoft.com/office/drawing/2014/main" id="{6F155E58-4434-F72D-B7F4-10CFC11405EC}"/>
                </a:ext>
              </a:extLst>
            </p:cNvPr>
            <p:cNvSpPr/>
            <p:nvPr/>
          </p:nvSpPr>
          <p:spPr>
            <a:xfrm>
              <a:off x="4759099" y="1328199"/>
              <a:ext cx="3538158" cy="2080520"/>
            </a:xfrm>
            <a:custGeom>
              <a:avLst/>
              <a:gdLst/>
              <a:ahLst/>
              <a:cxnLst/>
              <a:rect l="l" t="t" r="r" b="b"/>
              <a:pathLst>
                <a:path w="56161" h="33025" extrusionOk="0">
                  <a:moveTo>
                    <a:pt x="1905" y="0"/>
                  </a:moveTo>
                  <a:cubicBezTo>
                    <a:pt x="854" y="0"/>
                    <a:pt x="1" y="854"/>
                    <a:pt x="1" y="1906"/>
                  </a:cubicBezTo>
                  <a:lnTo>
                    <a:pt x="1" y="31120"/>
                  </a:lnTo>
                  <a:cubicBezTo>
                    <a:pt x="1" y="32171"/>
                    <a:pt x="854" y="33025"/>
                    <a:pt x="1905" y="33025"/>
                  </a:cubicBezTo>
                  <a:lnTo>
                    <a:pt x="54255" y="33025"/>
                  </a:lnTo>
                  <a:cubicBezTo>
                    <a:pt x="55306" y="33025"/>
                    <a:pt x="56161" y="32171"/>
                    <a:pt x="56161" y="31120"/>
                  </a:cubicBezTo>
                  <a:lnTo>
                    <a:pt x="56161" y="1906"/>
                  </a:lnTo>
                  <a:cubicBezTo>
                    <a:pt x="56161" y="854"/>
                    <a:pt x="55306" y="0"/>
                    <a:pt x="54255" y="0"/>
                  </a:cubicBezTo>
                  <a:close/>
                </a:path>
              </a:pathLst>
            </a:custGeom>
            <a:gradFill>
              <a:gsLst>
                <a:gs pos="0">
                  <a:srgbClr val="F5F8FF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142875" dist="28575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pic>
          <p:nvPicPr>
            <p:cNvPr id="8" name="Google Shape;1626;p67">
              <a:extLst>
                <a:ext uri="{FF2B5EF4-FFF2-40B4-BE49-F238E27FC236}">
                  <a16:creationId xmlns:a16="http://schemas.microsoft.com/office/drawing/2014/main" id="{E5DE5B81-C8C0-4B75-7536-14F7400DA5F3}"/>
                </a:ext>
              </a:extLst>
            </p:cNvPr>
            <p:cNvPicPr preferRelativeResize="0"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" r="636"/>
            <a:stretch/>
          </p:blipFill>
          <p:spPr>
            <a:xfrm>
              <a:off x="4819675" y="1425825"/>
              <a:ext cx="3415500" cy="1839900"/>
            </a:xfrm>
            <a:prstGeom prst="roundRect">
              <a:avLst>
                <a:gd name="adj" fmla="val 5863"/>
              </a:avLst>
            </a:prstGeom>
            <a:noFill/>
            <a:ln>
              <a:noFill/>
            </a:ln>
          </p:spPr>
        </p:pic>
      </p:grpSp>
      <p:sp>
        <p:nvSpPr>
          <p:cNvPr id="9" name="Google Shape;1621;p67">
            <a:extLst>
              <a:ext uri="{FF2B5EF4-FFF2-40B4-BE49-F238E27FC236}">
                <a16:creationId xmlns:a16="http://schemas.microsoft.com/office/drawing/2014/main" id="{64BBDA52-BC4A-8134-52C6-BEF66D7044EE}"/>
              </a:ext>
            </a:extLst>
          </p:cNvPr>
          <p:cNvSpPr txBox="1">
            <a:spLocks/>
          </p:cNvSpPr>
          <p:nvPr/>
        </p:nvSpPr>
        <p:spPr>
          <a:xfrm>
            <a:off x="4642482" y="3257550"/>
            <a:ext cx="3354495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unito Sans"/>
              <a:buNone/>
              <a:defRPr sz="1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2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He continued to explore the application and clicked the Grade option. He filtered the previous grading period to check his son’s educational progress.</a:t>
            </a:r>
            <a:endParaRPr lang="en-US" sz="12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87344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F6FBD6-2FC4-4E79-46D0-B765A36B7438}"/>
              </a:ext>
            </a:extLst>
          </p:cNvPr>
          <p:cNvGrpSpPr/>
          <p:nvPr/>
        </p:nvGrpSpPr>
        <p:grpSpPr>
          <a:xfrm>
            <a:off x="3292687" y="544830"/>
            <a:ext cx="2560320" cy="2560320"/>
            <a:chOff x="4759099" y="1328199"/>
            <a:chExt cx="3538158" cy="2080520"/>
          </a:xfrm>
        </p:grpSpPr>
        <p:sp>
          <p:nvSpPr>
            <p:cNvPr id="1625" name="Google Shape;1625;p67"/>
            <p:cNvSpPr/>
            <p:nvPr/>
          </p:nvSpPr>
          <p:spPr>
            <a:xfrm>
              <a:off x="4759099" y="1328199"/>
              <a:ext cx="3538158" cy="2080520"/>
            </a:xfrm>
            <a:custGeom>
              <a:avLst/>
              <a:gdLst/>
              <a:ahLst/>
              <a:cxnLst/>
              <a:rect l="l" t="t" r="r" b="b"/>
              <a:pathLst>
                <a:path w="56161" h="33025" extrusionOk="0">
                  <a:moveTo>
                    <a:pt x="1905" y="0"/>
                  </a:moveTo>
                  <a:cubicBezTo>
                    <a:pt x="854" y="0"/>
                    <a:pt x="1" y="854"/>
                    <a:pt x="1" y="1906"/>
                  </a:cubicBezTo>
                  <a:lnTo>
                    <a:pt x="1" y="31120"/>
                  </a:lnTo>
                  <a:cubicBezTo>
                    <a:pt x="1" y="32171"/>
                    <a:pt x="854" y="33025"/>
                    <a:pt x="1905" y="33025"/>
                  </a:cubicBezTo>
                  <a:lnTo>
                    <a:pt x="54255" y="33025"/>
                  </a:lnTo>
                  <a:cubicBezTo>
                    <a:pt x="55306" y="33025"/>
                    <a:pt x="56161" y="32171"/>
                    <a:pt x="56161" y="31120"/>
                  </a:cubicBezTo>
                  <a:lnTo>
                    <a:pt x="56161" y="1906"/>
                  </a:lnTo>
                  <a:cubicBezTo>
                    <a:pt x="56161" y="854"/>
                    <a:pt x="55306" y="0"/>
                    <a:pt x="54255" y="0"/>
                  </a:cubicBezTo>
                  <a:close/>
                </a:path>
              </a:pathLst>
            </a:custGeom>
            <a:gradFill>
              <a:gsLst>
                <a:gs pos="0">
                  <a:srgbClr val="F5F8FF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142875" dist="28575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pic>
          <p:nvPicPr>
            <p:cNvPr id="1626" name="Google Shape;1626;p67"/>
            <p:cNvPicPr preferRelativeResize="0"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2" r="792"/>
            <a:stretch/>
          </p:blipFill>
          <p:spPr>
            <a:xfrm>
              <a:off x="4819675" y="1425825"/>
              <a:ext cx="3415500" cy="1839900"/>
            </a:xfrm>
            <a:prstGeom prst="roundRect">
              <a:avLst>
                <a:gd name="adj" fmla="val 5863"/>
              </a:avLst>
            </a:prstGeom>
            <a:noFill/>
            <a:ln>
              <a:noFill/>
            </a:ln>
          </p:spPr>
        </p:pic>
      </p:grpSp>
      <p:grpSp>
        <p:nvGrpSpPr>
          <p:cNvPr id="1630" name="Google Shape;1630;p67"/>
          <p:cNvGrpSpPr/>
          <p:nvPr/>
        </p:nvGrpSpPr>
        <p:grpSpPr>
          <a:xfrm>
            <a:off x="720000" y="4414081"/>
            <a:ext cx="7704000" cy="435002"/>
            <a:chOff x="720000" y="4414081"/>
            <a:chExt cx="7704000" cy="435002"/>
          </a:xfrm>
        </p:grpSpPr>
        <p:grpSp>
          <p:nvGrpSpPr>
            <p:cNvPr id="1631" name="Google Shape;1631;p67"/>
            <p:cNvGrpSpPr/>
            <p:nvPr/>
          </p:nvGrpSpPr>
          <p:grpSpPr>
            <a:xfrm>
              <a:off x="720000" y="4414081"/>
              <a:ext cx="7704000" cy="435002"/>
              <a:chOff x="720000" y="4417400"/>
              <a:chExt cx="7704000" cy="428700"/>
            </a:xfrm>
          </p:grpSpPr>
          <p:sp>
            <p:nvSpPr>
              <p:cNvPr id="1632" name="Google Shape;1632;p67"/>
              <p:cNvSpPr/>
              <p:nvPr/>
            </p:nvSpPr>
            <p:spPr>
              <a:xfrm flipH="1">
                <a:off x="8195700" y="4417400"/>
                <a:ext cx="228300" cy="428700"/>
              </a:xfrm>
              <a:prstGeom prst="moon">
                <a:avLst>
                  <a:gd name="adj" fmla="val 1751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114300" algn="bl" rotWithShape="0">
                  <a:schemeClr val="dk1">
                    <a:alpha val="4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67"/>
              <p:cNvSpPr/>
              <p:nvPr/>
            </p:nvSpPr>
            <p:spPr>
              <a:xfrm>
                <a:off x="720000" y="4417400"/>
                <a:ext cx="7704000" cy="428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700" scaled="0"/>
              </a:gradFill>
              <a:ln>
                <a:noFill/>
              </a:ln>
              <a:effectLst>
                <a:outerShdw blurRad="142875" dist="47625" dir="408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sp>
          <p:nvSpPr>
            <p:cNvPr id="1634" name="Google Shape;1634;p67">
              <a:hlinkClick r:id="rId4" action="ppaction://hlinksldjump"/>
            </p:cNvPr>
            <p:cNvSpPr/>
            <p:nvPr/>
          </p:nvSpPr>
          <p:spPr>
            <a:xfrm>
              <a:off x="4422634" y="4471485"/>
              <a:ext cx="298736" cy="298736"/>
            </a:xfrm>
            <a:custGeom>
              <a:avLst/>
              <a:gdLst/>
              <a:ahLst/>
              <a:cxnLst/>
              <a:rect l="l" t="t" r="r" b="b"/>
              <a:pathLst>
                <a:path w="15825" h="15825" extrusionOk="0">
                  <a:moveTo>
                    <a:pt x="7923" y="1"/>
                  </a:moveTo>
                  <a:cubicBezTo>
                    <a:pt x="3549" y="1"/>
                    <a:pt x="0" y="3527"/>
                    <a:pt x="0" y="7902"/>
                  </a:cubicBezTo>
                  <a:cubicBezTo>
                    <a:pt x="0" y="12276"/>
                    <a:pt x="3549" y="15825"/>
                    <a:pt x="7923" y="15825"/>
                  </a:cubicBezTo>
                  <a:cubicBezTo>
                    <a:pt x="12276" y="15825"/>
                    <a:pt x="15824" y="12276"/>
                    <a:pt x="15824" y="7902"/>
                  </a:cubicBezTo>
                  <a:cubicBezTo>
                    <a:pt x="15824" y="3527"/>
                    <a:pt x="12276" y="1"/>
                    <a:pt x="79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5F8FF"/>
                </a:gs>
              </a:gsLst>
              <a:lin ang="8099330" scaled="0"/>
            </a:gradFill>
            <a:ln>
              <a:noFill/>
            </a:ln>
            <a:effectLst>
              <a:outerShdw blurRad="85725" dist="19050" dir="1380000" algn="bl" rotWithShape="0">
                <a:schemeClr val="dk1">
                  <a:alpha val="3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35" name="Google Shape;1635;p67">
              <a:hlinkClick r:id="rId4" action="ppaction://hlinksldjump"/>
            </p:cNvPr>
            <p:cNvSpPr/>
            <p:nvPr/>
          </p:nvSpPr>
          <p:spPr>
            <a:xfrm>
              <a:off x="4515735" y="4569550"/>
              <a:ext cx="112510" cy="102505"/>
            </a:xfrm>
            <a:custGeom>
              <a:avLst/>
              <a:gdLst/>
              <a:ahLst/>
              <a:cxnLst/>
              <a:rect l="l" t="t" r="r" b="b"/>
              <a:pathLst>
                <a:path w="5960" h="5430" extrusionOk="0">
                  <a:moveTo>
                    <a:pt x="2991" y="430"/>
                  </a:moveTo>
                  <a:lnTo>
                    <a:pt x="5335" y="2796"/>
                  </a:lnTo>
                  <a:lnTo>
                    <a:pt x="4933" y="2796"/>
                  </a:lnTo>
                  <a:cubicBezTo>
                    <a:pt x="4844" y="2796"/>
                    <a:pt x="4755" y="2863"/>
                    <a:pt x="4755" y="2974"/>
                  </a:cubicBezTo>
                  <a:lnTo>
                    <a:pt x="4755" y="5072"/>
                  </a:lnTo>
                  <a:lnTo>
                    <a:pt x="1206" y="5072"/>
                  </a:lnTo>
                  <a:lnTo>
                    <a:pt x="1206" y="2974"/>
                  </a:lnTo>
                  <a:cubicBezTo>
                    <a:pt x="1206" y="2863"/>
                    <a:pt x="1117" y="2796"/>
                    <a:pt x="1027" y="2796"/>
                  </a:cubicBezTo>
                  <a:lnTo>
                    <a:pt x="626" y="2796"/>
                  </a:lnTo>
                  <a:lnTo>
                    <a:pt x="2991" y="430"/>
                  </a:lnTo>
                  <a:close/>
                  <a:moveTo>
                    <a:pt x="2980" y="0"/>
                  </a:moveTo>
                  <a:cubicBezTo>
                    <a:pt x="2936" y="0"/>
                    <a:pt x="2891" y="17"/>
                    <a:pt x="2858" y="51"/>
                  </a:cubicBezTo>
                  <a:lnTo>
                    <a:pt x="68" y="2841"/>
                  </a:lnTo>
                  <a:cubicBezTo>
                    <a:pt x="23" y="2885"/>
                    <a:pt x="1" y="2974"/>
                    <a:pt x="23" y="3041"/>
                  </a:cubicBezTo>
                  <a:cubicBezTo>
                    <a:pt x="45" y="3108"/>
                    <a:pt x="112" y="3153"/>
                    <a:pt x="202" y="3153"/>
                  </a:cubicBezTo>
                  <a:lnTo>
                    <a:pt x="849" y="3153"/>
                  </a:lnTo>
                  <a:lnTo>
                    <a:pt x="849" y="5251"/>
                  </a:lnTo>
                  <a:cubicBezTo>
                    <a:pt x="849" y="5340"/>
                    <a:pt x="916" y="5430"/>
                    <a:pt x="1027" y="5430"/>
                  </a:cubicBezTo>
                  <a:lnTo>
                    <a:pt x="4933" y="5430"/>
                  </a:lnTo>
                  <a:cubicBezTo>
                    <a:pt x="5045" y="5430"/>
                    <a:pt x="5112" y="5340"/>
                    <a:pt x="5112" y="5251"/>
                  </a:cubicBezTo>
                  <a:lnTo>
                    <a:pt x="5112" y="3153"/>
                  </a:lnTo>
                  <a:lnTo>
                    <a:pt x="5781" y="3153"/>
                  </a:lnTo>
                  <a:cubicBezTo>
                    <a:pt x="5848" y="3153"/>
                    <a:pt x="5915" y="3108"/>
                    <a:pt x="5938" y="3041"/>
                  </a:cubicBezTo>
                  <a:cubicBezTo>
                    <a:pt x="5960" y="2974"/>
                    <a:pt x="5960" y="2885"/>
                    <a:pt x="5893" y="2841"/>
                  </a:cubicBezTo>
                  <a:lnTo>
                    <a:pt x="3103" y="51"/>
                  </a:lnTo>
                  <a:cubicBezTo>
                    <a:pt x="3070" y="17"/>
                    <a:pt x="3025" y="0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grpSp>
          <p:nvGrpSpPr>
            <p:cNvPr id="1636" name="Google Shape;1636;p67"/>
            <p:cNvGrpSpPr/>
            <p:nvPr/>
          </p:nvGrpSpPr>
          <p:grpSpPr>
            <a:xfrm>
              <a:off x="837777" y="4471485"/>
              <a:ext cx="298736" cy="298736"/>
              <a:chOff x="837777" y="4471485"/>
              <a:chExt cx="298736" cy="298736"/>
            </a:xfrm>
          </p:grpSpPr>
          <p:sp>
            <p:nvSpPr>
              <p:cNvPr id="1637" name="Google Shape;1637;p67">
                <a:hlinkClick r:id="" action="ppaction://hlinkshowjump?jump=previousslide"/>
              </p:cNvPr>
              <p:cNvSpPr/>
              <p:nvPr/>
            </p:nvSpPr>
            <p:spPr>
              <a:xfrm flipH="1">
                <a:off x="837777" y="4471485"/>
                <a:ext cx="298736" cy="298736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5825" extrusionOk="0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  <a:effectLst>
                <a:outerShdw blurRad="85725" dist="19050" dir="1380000" algn="bl" rotWithShape="0">
                  <a:schemeClr val="dk1">
                    <a:alpha val="4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67">
                <a:hlinkClick r:id="" action="ppaction://hlinkshowjump?jump=previousslide"/>
              </p:cNvPr>
              <p:cNvSpPr/>
              <p:nvPr/>
            </p:nvSpPr>
            <p:spPr>
              <a:xfrm>
                <a:off x="885139" y="4523966"/>
                <a:ext cx="183000" cy="191100"/>
              </a:xfrm>
              <a:prstGeom prst="leftArrow">
                <a:avLst>
                  <a:gd name="adj1" fmla="val 34336"/>
                  <a:gd name="adj2" fmla="val 50000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28575" dir="1800000" algn="bl" rotWithShape="0">
                  <a:schemeClr val="dk1">
                    <a:alpha val="5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9" name="Google Shape;1639;p67"/>
            <p:cNvGrpSpPr/>
            <p:nvPr/>
          </p:nvGrpSpPr>
          <p:grpSpPr>
            <a:xfrm>
              <a:off x="8007487" y="4471485"/>
              <a:ext cx="298736" cy="298736"/>
              <a:chOff x="8007487" y="4471485"/>
              <a:chExt cx="298736" cy="298736"/>
            </a:xfrm>
          </p:grpSpPr>
          <p:sp>
            <p:nvSpPr>
              <p:cNvPr id="1640" name="Google Shape;1640;p67">
                <a:hlinkClick r:id="" action="ppaction://hlinkshowjump?jump=nextslide"/>
              </p:cNvPr>
              <p:cNvSpPr/>
              <p:nvPr/>
            </p:nvSpPr>
            <p:spPr>
              <a:xfrm>
                <a:off x="8007487" y="4471485"/>
                <a:ext cx="298736" cy="298736"/>
              </a:xfrm>
              <a:custGeom>
                <a:avLst/>
                <a:gdLst/>
                <a:ahLst/>
                <a:cxnLst/>
                <a:rect l="l" t="t" r="r" b="b"/>
                <a:pathLst>
                  <a:path w="15825" h="15825" extrusionOk="0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0" scaled="0"/>
              </a:gradFill>
              <a:ln>
                <a:noFill/>
              </a:ln>
              <a:effectLst>
                <a:outerShdw blurRad="85725" dist="19050" dir="1380000" algn="bl" rotWithShape="0">
                  <a:schemeClr val="dk1">
                    <a:alpha val="4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67">
                <a:hlinkClick r:id="" action="ppaction://hlinkshowjump?jump=nextslide"/>
              </p:cNvPr>
              <p:cNvSpPr/>
              <p:nvPr/>
            </p:nvSpPr>
            <p:spPr>
              <a:xfrm flipH="1">
                <a:off x="8075861" y="4523966"/>
                <a:ext cx="183000" cy="191100"/>
              </a:xfrm>
              <a:prstGeom prst="leftArrow">
                <a:avLst>
                  <a:gd name="adj1" fmla="val 34336"/>
                  <a:gd name="adj2" fmla="val 50000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dist="28575" dir="1800000" algn="bl" rotWithShape="0">
                  <a:schemeClr val="dk1">
                    <a:alpha val="5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1621;p67">
            <a:extLst>
              <a:ext uri="{FF2B5EF4-FFF2-40B4-BE49-F238E27FC236}">
                <a16:creationId xmlns:a16="http://schemas.microsoft.com/office/drawing/2014/main" id="{45BDEEB2-3E47-6F17-17DE-46CDE3A7E7E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95600" y="3257550"/>
            <a:ext cx="3354495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2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The father was happy to know his son is doing a great job. He also felt relieved knowing his son’s whereabouts.</a:t>
            </a:r>
            <a:endParaRPr lang="en-US" sz="12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0734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19;p70">
            <a:extLst>
              <a:ext uri="{FF2B5EF4-FFF2-40B4-BE49-F238E27FC236}">
                <a16:creationId xmlns:a16="http://schemas.microsoft.com/office/drawing/2014/main" id="{0D76D711-45EC-DEBD-39D4-E0F46528018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63850" y="2169000"/>
            <a:ext cx="44163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5400" dirty="0">
                <a:latin typeface="Poppins" panose="00000500000000000000" pitchFamily="2" charset="0"/>
                <a:cs typeface="Poppins" panose="00000500000000000000" pitchFamily="2" charset="0"/>
              </a:rPr>
              <a:t>Thank you.</a:t>
            </a:r>
            <a:endParaRPr sz="5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3688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8;p39">
            <a:extLst>
              <a:ext uri="{FF2B5EF4-FFF2-40B4-BE49-F238E27FC236}">
                <a16:creationId xmlns:a16="http://schemas.microsoft.com/office/drawing/2014/main" id="{6B0A8D21-A01D-6D92-CDCE-339A9F643F21}"/>
              </a:ext>
            </a:extLst>
          </p:cNvPr>
          <p:cNvSpPr txBox="1">
            <a:spLocks/>
          </p:cNvSpPr>
          <p:nvPr/>
        </p:nvSpPr>
        <p:spPr>
          <a:xfrm>
            <a:off x="838200" y="2114550"/>
            <a:ext cx="74675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43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6000" kern="0" dirty="0">
                <a:latin typeface="Poppins" panose="00000500000000000000" pitchFamily="2" charset="0"/>
                <a:cs typeface="Poppins" panose="00000500000000000000" pitchFamily="2" charset="0"/>
              </a:rPr>
              <a:t>FLOWCHART</a:t>
            </a:r>
          </a:p>
        </p:txBody>
      </p:sp>
      <p:pic>
        <p:nvPicPr>
          <p:cNvPr id="7" name="Google Shape;289;p39">
            <a:extLst>
              <a:ext uri="{FF2B5EF4-FFF2-40B4-BE49-F238E27FC236}">
                <a16:creationId xmlns:a16="http://schemas.microsoft.com/office/drawing/2014/main" id="{97EC5211-7C36-67C7-D970-358BAAB2082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849" y="447850"/>
            <a:ext cx="1554725" cy="1334250"/>
          </a:xfrm>
          <a:prstGeom prst="rect">
            <a:avLst/>
          </a:prstGeom>
          <a:noFill/>
          <a:ln>
            <a:noFill/>
          </a:ln>
          <a:effectLst>
            <a:outerShdw blurRad="100013" dist="66675" dir="5040000" algn="bl" rotWithShape="0">
              <a:schemeClr val="dk1">
                <a:alpha val="31000"/>
              </a:schemeClr>
            </a:outerShdw>
          </a:effectLst>
        </p:spPr>
      </p:pic>
      <p:sp>
        <p:nvSpPr>
          <p:cNvPr id="8" name="Google Shape;290;p39">
            <a:extLst>
              <a:ext uri="{FF2B5EF4-FFF2-40B4-BE49-F238E27FC236}">
                <a16:creationId xmlns:a16="http://schemas.microsoft.com/office/drawing/2014/main" id="{02AB456D-2861-47C1-B5E4-727234C8E274}"/>
              </a:ext>
            </a:extLst>
          </p:cNvPr>
          <p:cNvSpPr txBox="1">
            <a:spLocks/>
          </p:cNvSpPr>
          <p:nvPr/>
        </p:nvSpPr>
        <p:spPr>
          <a:xfrm>
            <a:off x="3821628" y="557804"/>
            <a:ext cx="10581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" sz="5300" kern="0" dirty="0">
                <a:latin typeface="Poppins" panose="00000500000000000000" pitchFamily="2" charset="0"/>
                <a:cs typeface="Poppins" panose="00000500000000000000" pitchFamily="2" charset="0"/>
              </a:rPr>
              <a:t>!!</a:t>
            </a:r>
            <a:endParaRPr lang="en" sz="5300" b="0" kern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564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4172967" y="134159"/>
            <a:ext cx="43209" cy="4320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4" y="357"/>
                </a:moveTo>
                <a:cubicBezTo>
                  <a:pt x="915" y="357"/>
                  <a:pt x="1071" y="513"/>
                  <a:pt x="1071" y="714"/>
                </a:cubicBezTo>
                <a:cubicBezTo>
                  <a:pt x="1071" y="915"/>
                  <a:pt x="915" y="1071"/>
                  <a:pt x="714" y="1071"/>
                </a:cubicBezTo>
                <a:cubicBezTo>
                  <a:pt x="536" y="1071"/>
                  <a:pt x="357" y="915"/>
                  <a:pt x="357" y="714"/>
                </a:cubicBezTo>
                <a:cubicBezTo>
                  <a:pt x="357" y="513"/>
                  <a:pt x="536" y="357"/>
                  <a:pt x="714" y="357"/>
                </a:cubicBezTo>
                <a:close/>
                <a:moveTo>
                  <a:pt x="714" y="0"/>
                </a:moveTo>
                <a:cubicBezTo>
                  <a:pt x="335" y="0"/>
                  <a:pt x="0" y="313"/>
                  <a:pt x="0" y="714"/>
                </a:cubicBezTo>
                <a:cubicBezTo>
                  <a:pt x="0" y="1116"/>
                  <a:pt x="335" y="1429"/>
                  <a:pt x="714" y="1429"/>
                </a:cubicBezTo>
                <a:cubicBezTo>
                  <a:pt x="1116" y="1429"/>
                  <a:pt x="1428" y="1116"/>
                  <a:pt x="1428" y="714"/>
                </a:cubicBezTo>
                <a:cubicBezTo>
                  <a:pt x="1428" y="313"/>
                  <a:pt x="1116" y="0"/>
                  <a:pt x="714" y="0"/>
                </a:cubicBezTo>
                <a:close/>
              </a:path>
            </a:pathLst>
          </a:custGeom>
          <a:solidFill>
            <a:srgbClr val="E2E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63173CD-2D1A-EB37-F68D-6AB43F8CFC43}"/>
              </a:ext>
            </a:extLst>
          </p:cNvPr>
          <p:cNvGrpSpPr/>
          <p:nvPr/>
        </p:nvGrpSpPr>
        <p:grpSpPr>
          <a:xfrm>
            <a:off x="6019800" y="2229605"/>
            <a:ext cx="2286001" cy="684290"/>
            <a:chOff x="6400800" y="285750"/>
            <a:chExt cx="2286001" cy="6842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A0E92A4-4531-2565-464F-01E737B5F3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40" t="21908" r="4940" b="12588"/>
            <a:stretch/>
          </p:blipFill>
          <p:spPr>
            <a:xfrm>
              <a:off x="6400801" y="573207"/>
              <a:ext cx="2286000" cy="396833"/>
            </a:xfrm>
            <a:prstGeom prst="rect">
              <a:avLst/>
            </a:prstGeom>
          </p:spPr>
        </p:pic>
        <p:sp>
          <p:nvSpPr>
            <p:cNvPr id="7" name="Google Shape;288;p39">
              <a:extLst>
                <a:ext uri="{FF2B5EF4-FFF2-40B4-BE49-F238E27FC236}">
                  <a16:creationId xmlns:a16="http://schemas.microsoft.com/office/drawing/2014/main" id="{67659035-437D-793B-7C2A-46504917F08D}"/>
                </a:ext>
              </a:extLst>
            </p:cNvPr>
            <p:cNvSpPr txBox="1">
              <a:spLocks/>
            </p:cNvSpPr>
            <p:nvPr/>
          </p:nvSpPr>
          <p:spPr>
            <a:xfrm>
              <a:off x="6400800" y="285750"/>
              <a:ext cx="22860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ctr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5200"/>
                <a:buFont typeface="Montserrat"/>
                <a:buNone/>
                <a:defRPr sz="43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5200"/>
                <a:buFont typeface="Montserrat"/>
                <a:buNone/>
                <a:defRPr sz="52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5200"/>
                <a:buFont typeface="Montserrat"/>
                <a:buNone/>
                <a:defRPr sz="52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5200"/>
                <a:buFont typeface="Montserrat"/>
                <a:buNone/>
                <a:defRPr sz="52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5200"/>
                <a:buFont typeface="Montserrat"/>
                <a:buNone/>
                <a:defRPr sz="52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5200"/>
                <a:buFont typeface="Montserrat"/>
                <a:buNone/>
                <a:defRPr sz="52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5200"/>
                <a:buFont typeface="Montserrat"/>
                <a:buNone/>
                <a:defRPr sz="52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5200"/>
                <a:buFont typeface="Montserrat"/>
                <a:buNone/>
                <a:defRPr sz="52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5200"/>
                <a:buFont typeface="Montserrat"/>
                <a:buNone/>
                <a:defRPr sz="52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n-US" sz="1400" kern="0" dirty="0">
                  <a:latin typeface="Poppins" panose="00000500000000000000" pitchFamily="2" charset="0"/>
                  <a:cs typeface="Poppins" panose="00000500000000000000" pitchFamily="2" charset="0"/>
                </a:rPr>
                <a:t>Legend: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635022B-9555-9A16-D897-381088B248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505" y="170312"/>
            <a:ext cx="5062191" cy="482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001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4172967" y="134159"/>
            <a:ext cx="43209" cy="4320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4" y="357"/>
                </a:moveTo>
                <a:cubicBezTo>
                  <a:pt x="915" y="357"/>
                  <a:pt x="1071" y="513"/>
                  <a:pt x="1071" y="714"/>
                </a:cubicBezTo>
                <a:cubicBezTo>
                  <a:pt x="1071" y="915"/>
                  <a:pt x="915" y="1071"/>
                  <a:pt x="714" y="1071"/>
                </a:cubicBezTo>
                <a:cubicBezTo>
                  <a:pt x="536" y="1071"/>
                  <a:pt x="357" y="915"/>
                  <a:pt x="357" y="714"/>
                </a:cubicBezTo>
                <a:cubicBezTo>
                  <a:pt x="357" y="513"/>
                  <a:pt x="536" y="357"/>
                  <a:pt x="714" y="357"/>
                </a:cubicBezTo>
                <a:close/>
                <a:moveTo>
                  <a:pt x="714" y="0"/>
                </a:moveTo>
                <a:cubicBezTo>
                  <a:pt x="335" y="0"/>
                  <a:pt x="0" y="313"/>
                  <a:pt x="0" y="714"/>
                </a:cubicBezTo>
                <a:cubicBezTo>
                  <a:pt x="0" y="1116"/>
                  <a:pt x="335" y="1429"/>
                  <a:pt x="714" y="1429"/>
                </a:cubicBezTo>
                <a:cubicBezTo>
                  <a:pt x="1116" y="1429"/>
                  <a:pt x="1428" y="1116"/>
                  <a:pt x="1428" y="714"/>
                </a:cubicBezTo>
                <a:cubicBezTo>
                  <a:pt x="1428" y="313"/>
                  <a:pt x="1116" y="0"/>
                  <a:pt x="714" y="0"/>
                </a:cubicBezTo>
                <a:close/>
              </a:path>
            </a:pathLst>
          </a:custGeom>
          <a:solidFill>
            <a:srgbClr val="E2E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660D92-9DE3-CDF1-7958-8F2E49175B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" t="800" r="59372" b="75608"/>
          <a:stretch/>
        </p:blipFill>
        <p:spPr>
          <a:xfrm>
            <a:off x="1822291" y="986859"/>
            <a:ext cx="5499417" cy="31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0358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4172967" y="134159"/>
            <a:ext cx="43209" cy="4320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4" y="357"/>
                </a:moveTo>
                <a:cubicBezTo>
                  <a:pt x="915" y="357"/>
                  <a:pt x="1071" y="513"/>
                  <a:pt x="1071" y="714"/>
                </a:cubicBezTo>
                <a:cubicBezTo>
                  <a:pt x="1071" y="915"/>
                  <a:pt x="915" y="1071"/>
                  <a:pt x="714" y="1071"/>
                </a:cubicBezTo>
                <a:cubicBezTo>
                  <a:pt x="536" y="1071"/>
                  <a:pt x="357" y="915"/>
                  <a:pt x="357" y="714"/>
                </a:cubicBezTo>
                <a:cubicBezTo>
                  <a:pt x="357" y="513"/>
                  <a:pt x="536" y="357"/>
                  <a:pt x="714" y="357"/>
                </a:cubicBezTo>
                <a:close/>
                <a:moveTo>
                  <a:pt x="714" y="0"/>
                </a:moveTo>
                <a:cubicBezTo>
                  <a:pt x="335" y="0"/>
                  <a:pt x="0" y="313"/>
                  <a:pt x="0" y="714"/>
                </a:cubicBezTo>
                <a:cubicBezTo>
                  <a:pt x="0" y="1116"/>
                  <a:pt x="335" y="1429"/>
                  <a:pt x="714" y="1429"/>
                </a:cubicBezTo>
                <a:cubicBezTo>
                  <a:pt x="1116" y="1429"/>
                  <a:pt x="1428" y="1116"/>
                  <a:pt x="1428" y="714"/>
                </a:cubicBezTo>
                <a:cubicBezTo>
                  <a:pt x="1428" y="313"/>
                  <a:pt x="1116" y="0"/>
                  <a:pt x="714" y="0"/>
                </a:cubicBezTo>
                <a:close/>
              </a:path>
            </a:pathLst>
          </a:custGeom>
          <a:solidFill>
            <a:srgbClr val="E2E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5022B-9555-9A16-D897-381088B248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9809" y="197844"/>
            <a:ext cx="5004381" cy="476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5891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4172967" y="134159"/>
            <a:ext cx="43209" cy="4320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4" y="357"/>
                </a:moveTo>
                <a:cubicBezTo>
                  <a:pt x="915" y="357"/>
                  <a:pt x="1071" y="513"/>
                  <a:pt x="1071" y="714"/>
                </a:cubicBezTo>
                <a:cubicBezTo>
                  <a:pt x="1071" y="915"/>
                  <a:pt x="915" y="1071"/>
                  <a:pt x="714" y="1071"/>
                </a:cubicBezTo>
                <a:cubicBezTo>
                  <a:pt x="536" y="1071"/>
                  <a:pt x="357" y="915"/>
                  <a:pt x="357" y="714"/>
                </a:cubicBezTo>
                <a:cubicBezTo>
                  <a:pt x="357" y="513"/>
                  <a:pt x="536" y="357"/>
                  <a:pt x="714" y="357"/>
                </a:cubicBezTo>
                <a:close/>
                <a:moveTo>
                  <a:pt x="714" y="0"/>
                </a:moveTo>
                <a:cubicBezTo>
                  <a:pt x="335" y="0"/>
                  <a:pt x="0" y="313"/>
                  <a:pt x="0" y="714"/>
                </a:cubicBezTo>
                <a:cubicBezTo>
                  <a:pt x="0" y="1116"/>
                  <a:pt x="335" y="1429"/>
                  <a:pt x="714" y="1429"/>
                </a:cubicBezTo>
                <a:cubicBezTo>
                  <a:pt x="1116" y="1429"/>
                  <a:pt x="1428" y="1116"/>
                  <a:pt x="1428" y="714"/>
                </a:cubicBezTo>
                <a:cubicBezTo>
                  <a:pt x="1428" y="313"/>
                  <a:pt x="1116" y="0"/>
                  <a:pt x="714" y="0"/>
                </a:cubicBezTo>
                <a:close/>
              </a:path>
            </a:pathLst>
          </a:custGeom>
          <a:solidFill>
            <a:srgbClr val="E2E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BE6419-B38A-9EAA-7FF1-586C71EE9AC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2" t="12557" r="2375" b="28726"/>
          <a:stretch/>
        </p:blipFill>
        <p:spPr>
          <a:xfrm>
            <a:off x="1405476" y="205615"/>
            <a:ext cx="5621400" cy="470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754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4172967" y="134159"/>
            <a:ext cx="43209" cy="4320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4" y="357"/>
                </a:moveTo>
                <a:cubicBezTo>
                  <a:pt x="915" y="357"/>
                  <a:pt x="1071" y="513"/>
                  <a:pt x="1071" y="714"/>
                </a:cubicBezTo>
                <a:cubicBezTo>
                  <a:pt x="1071" y="915"/>
                  <a:pt x="915" y="1071"/>
                  <a:pt x="714" y="1071"/>
                </a:cubicBezTo>
                <a:cubicBezTo>
                  <a:pt x="536" y="1071"/>
                  <a:pt x="357" y="915"/>
                  <a:pt x="357" y="714"/>
                </a:cubicBezTo>
                <a:cubicBezTo>
                  <a:pt x="357" y="513"/>
                  <a:pt x="536" y="357"/>
                  <a:pt x="714" y="357"/>
                </a:cubicBezTo>
                <a:close/>
                <a:moveTo>
                  <a:pt x="714" y="0"/>
                </a:moveTo>
                <a:cubicBezTo>
                  <a:pt x="335" y="0"/>
                  <a:pt x="0" y="313"/>
                  <a:pt x="0" y="714"/>
                </a:cubicBezTo>
                <a:cubicBezTo>
                  <a:pt x="0" y="1116"/>
                  <a:pt x="335" y="1429"/>
                  <a:pt x="714" y="1429"/>
                </a:cubicBezTo>
                <a:cubicBezTo>
                  <a:pt x="1116" y="1429"/>
                  <a:pt x="1428" y="1116"/>
                  <a:pt x="1428" y="714"/>
                </a:cubicBezTo>
                <a:cubicBezTo>
                  <a:pt x="1428" y="313"/>
                  <a:pt x="1116" y="0"/>
                  <a:pt x="714" y="0"/>
                </a:cubicBezTo>
                <a:close/>
              </a:path>
            </a:pathLst>
          </a:custGeom>
          <a:solidFill>
            <a:srgbClr val="E2E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8BC62-72E9-98EE-F590-760279D043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2" t="72394" r="21125" b="2214"/>
          <a:stretch/>
        </p:blipFill>
        <p:spPr>
          <a:xfrm>
            <a:off x="1581916" y="960163"/>
            <a:ext cx="5980168" cy="322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8924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4172967" y="134159"/>
            <a:ext cx="43209" cy="4320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4" y="357"/>
                </a:moveTo>
                <a:cubicBezTo>
                  <a:pt x="915" y="357"/>
                  <a:pt x="1071" y="513"/>
                  <a:pt x="1071" y="714"/>
                </a:cubicBezTo>
                <a:cubicBezTo>
                  <a:pt x="1071" y="915"/>
                  <a:pt x="915" y="1071"/>
                  <a:pt x="714" y="1071"/>
                </a:cubicBezTo>
                <a:cubicBezTo>
                  <a:pt x="536" y="1071"/>
                  <a:pt x="357" y="915"/>
                  <a:pt x="357" y="714"/>
                </a:cubicBezTo>
                <a:cubicBezTo>
                  <a:pt x="357" y="513"/>
                  <a:pt x="536" y="357"/>
                  <a:pt x="714" y="357"/>
                </a:cubicBezTo>
                <a:close/>
                <a:moveTo>
                  <a:pt x="714" y="0"/>
                </a:moveTo>
                <a:cubicBezTo>
                  <a:pt x="335" y="0"/>
                  <a:pt x="0" y="313"/>
                  <a:pt x="0" y="714"/>
                </a:cubicBezTo>
                <a:cubicBezTo>
                  <a:pt x="0" y="1116"/>
                  <a:pt x="335" y="1429"/>
                  <a:pt x="714" y="1429"/>
                </a:cubicBezTo>
                <a:cubicBezTo>
                  <a:pt x="1116" y="1429"/>
                  <a:pt x="1428" y="1116"/>
                  <a:pt x="1428" y="714"/>
                </a:cubicBezTo>
                <a:cubicBezTo>
                  <a:pt x="1428" y="313"/>
                  <a:pt x="1116" y="0"/>
                  <a:pt x="714" y="0"/>
                </a:cubicBezTo>
                <a:close/>
              </a:path>
            </a:pathLst>
          </a:custGeom>
          <a:solidFill>
            <a:srgbClr val="E2E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5022B-9555-9A16-D897-381088B248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9809" y="197844"/>
            <a:ext cx="5004381" cy="476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5569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8;p39">
            <a:extLst>
              <a:ext uri="{FF2B5EF4-FFF2-40B4-BE49-F238E27FC236}">
                <a16:creationId xmlns:a16="http://schemas.microsoft.com/office/drawing/2014/main" id="{6B0A8D21-A01D-6D92-CDCE-339A9F643F21}"/>
              </a:ext>
            </a:extLst>
          </p:cNvPr>
          <p:cNvSpPr txBox="1">
            <a:spLocks/>
          </p:cNvSpPr>
          <p:nvPr/>
        </p:nvSpPr>
        <p:spPr>
          <a:xfrm>
            <a:off x="838200" y="2114550"/>
            <a:ext cx="74675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43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6000" kern="0" dirty="0">
                <a:latin typeface="Poppins" panose="00000500000000000000" pitchFamily="2" charset="0"/>
                <a:cs typeface="Poppins" panose="00000500000000000000" pitchFamily="2" charset="0"/>
              </a:rPr>
              <a:t>PROBLEM AND GOAL STATEMENT</a:t>
            </a:r>
          </a:p>
        </p:txBody>
      </p:sp>
      <p:pic>
        <p:nvPicPr>
          <p:cNvPr id="7" name="Google Shape;289;p39">
            <a:extLst>
              <a:ext uri="{FF2B5EF4-FFF2-40B4-BE49-F238E27FC236}">
                <a16:creationId xmlns:a16="http://schemas.microsoft.com/office/drawing/2014/main" id="{97EC5211-7C36-67C7-D970-358BAAB2082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849" y="447850"/>
            <a:ext cx="1554725" cy="1334250"/>
          </a:xfrm>
          <a:prstGeom prst="rect">
            <a:avLst/>
          </a:prstGeom>
          <a:noFill/>
          <a:ln>
            <a:noFill/>
          </a:ln>
          <a:effectLst>
            <a:outerShdw blurRad="100013" dist="66675" dir="5040000" algn="bl" rotWithShape="0">
              <a:schemeClr val="dk1">
                <a:alpha val="31000"/>
              </a:schemeClr>
            </a:outerShdw>
          </a:effectLst>
        </p:spPr>
      </p:pic>
      <p:sp>
        <p:nvSpPr>
          <p:cNvPr id="8" name="Google Shape;290;p39">
            <a:extLst>
              <a:ext uri="{FF2B5EF4-FFF2-40B4-BE49-F238E27FC236}">
                <a16:creationId xmlns:a16="http://schemas.microsoft.com/office/drawing/2014/main" id="{02AB456D-2861-47C1-B5E4-727234C8E274}"/>
              </a:ext>
            </a:extLst>
          </p:cNvPr>
          <p:cNvSpPr txBox="1">
            <a:spLocks/>
          </p:cNvSpPr>
          <p:nvPr/>
        </p:nvSpPr>
        <p:spPr>
          <a:xfrm>
            <a:off x="3821628" y="557804"/>
            <a:ext cx="10581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" sz="5300" kern="0" dirty="0">
                <a:latin typeface="Poppins" panose="00000500000000000000" pitchFamily="2" charset="0"/>
                <a:cs typeface="Poppins" panose="00000500000000000000" pitchFamily="2" charset="0"/>
              </a:rPr>
              <a:t>!!</a:t>
            </a:r>
            <a:endParaRPr lang="en" sz="5300" b="0" kern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4136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8"/>
  <p:tag name="AS_OS" val="Unix 5.11.0.1022"/>
  <p:tag name="AS_RELEASE_DATE" val="2022.08.14"/>
  <p:tag name="AS_TITLE" val="Aspose.Slides for .NET5"/>
  <p:tag name="AS_VERSION" val="22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67679E"/>
      </a:dk1>
      <a:lt1>
        <a:srgbClr val="D9E4FB"/>
      </a:lt1>
      <a:dk2>
        <a:srgbClr val="E4ECFE"/>
      </a:dk2>
      <a:lt2>
        <a:srgbClr val="BF79F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7679E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-light-2">
  <a:themeElements>
    <a:clrScheme name="Simple Light">
      <a:dk1>
        <a:srgbClr val="67679E"/>
      </a:dk1>
      <a:lt1>
        <a:srgbClr val="D9E4FB"/>
      </a:lt1>
      <a:dk2>
        <a:srgbClr val="E4ECFE"/>
      </a:dk2>
      <a:lt2>
        <a:srgbClr val="BF79F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7679E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-light-2">
  <a:themeElements>
    <a:clrScheme name="Simple Light">
      <a:dk1>
        <a:srgbClr val="67679E"/>
      </a:dk1>
      <a:lt1>
        <a:srgbClr val="D9E4FB"/>
      </a:lt1>
      <a:dk2>
        <a:srgbClr val="E4ECFE"/>
      </a:dk2>
      <a:lt2>
        <a:srgbClr val="BF79F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7679E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mple-light-2">
  <a:themeElements>
    <a:clrScheme name="Simple Light">
      <a:dk1>
        <a:srgbClr val="67679E"/>
      </a:dk1>
      <a:lt1>
        <a:srgbClr val="D9E4FB"/>
      </a:lt1>
      <a:dk2>
        <a:srgbClr val="E4ECFE"/>
      </a:dk2>
      <a:lt2>
        <a:srgbClr val="BF79F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7679E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imple-light-2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371</Words>
  <Application>Microsoft Office PowerPoint</Application>
  <PresentationFormat>On-screen Show (16:9)</PresentationFormat>
  <Paragraphs>29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Bebas Neue</vt:lpstr>
      <vt:lpstr>Calibri</vt:lpstr>
      <vt:lpstr>Century Gothic</vt:lpstr>
      <vt:lpstr>Montserrat</vt:lpstr>
      <vt:lpstr>Nunito Sans</vt:lpstr>
      <vt:lpstr>Poppins</vt:lpstr>
      <vt:lpstr>Source Serif Pro SemiBold</vt:lpstr>
      <vt:lpstr>Office Theme</vt:lpstr>
      <vt:lpstr>simple-light-2</vt:lpstr>
      <vt:lpstr>simple-light-2</vt:lpstr>
      <vt:lpstr>simple-light-2</vt:lpstr>
      <vt:lpstr>simple-light-2</vt:lpstr>
      <vt:lpstr>3Ps  (Parents &amp; Pupils Portal) School Management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Statement</vt:lpstr>
      <vt:lpstr>Goal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Management Application</dc:title>
  <cp:lastModifiedBy>Rosh Torres</cp:lastModifiedBy>
  <cp:revision>38</cp:revision>
  <cp:lastPrinted>2022-09-21T08:41:24Z</cp:lastPrinted>
  <dcterms:created xsi:type="dcterms:W3CDTF">2022-09-21T08:41:24Z</dcterms:created>
  <dcterms:modified xsi:type="dcterms:W3CDTF">2022-10-28T14:28:20Z</dcterms:modified>
</cp:coreProperties>
</file>