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9" r:id="rId2"/>
    <p:sldMasterId id="2147483685" r:id="rId3"/>
    <p:sldMasterId id="2147483717" r:id="rId4"/>
    <p:sldMasterId id="2147483749" r:id="rId5"/>
  </p:sldMasterIdLst>
  <p:notesMasterIdLst>
    <p:notesMasterId r:id="rId13"/>
  </p:notesMasterIdLst>
  <p:sldIdLst>
    <p:sldId id="518" r:id="rId6"/>
    <p:sldId id="520" r:id="rId7"/>
    <p:sldId id="523" r:id="rId8"/>
    <p:sldId id="524" r:id="rId9"/>
    <p:sldId id="522" r:id="rId10"/>
    <p:sldId id="521" r:id="rId11"/>
    <p:sldId id="519" r:id="rId12"/>
  </p:sldIdLst>
  <p:sldSz cx="9144000" cy="5143500" type="screen16x9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07C0612-E9A9-418A-A922-0D886DBA8E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/>
    <p:restoredTop sz="0"/>
  </p:normalViewPr>
  <p:slideViewPr>
    <p:cSldViewPr>
      <p:cViewPr varScale="1">
        <p:scale>
          <a:sx n="91" d="100"/>
          <a:sy n="91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ct val="0"/>
              </a:spcBef>
              <a:spcAft>
                <a:spcPct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ct val="0"/>
              </a:spcBef>
              <a:spcAft>
                <a:spcPct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ct val="0"/>
              </a:spcBef>
              <a:spcAft>
                <a:spcPct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ct val="0"/>
              </a:spcBef>
              <a:spcAft>
                <a:spcPct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ct val="0"/>
              </a:spcBef>
              <a:spcAft>
                <a:spcPct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ct val="0"/>
              </a:spcBef>
              <a:spcAft>
                <a:spcPct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ct val="0"/>
              </a:spcBef>
              <a:spcAft>
                <a:spcPct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ct val="0"/>
              </a:spcBef>
              <a:spcAft>
                <a:spcPct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ct val="0"/>
              </a:spcBef>
              <a:spcAft>
                <a:spcPct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7696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2097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e5d1ed88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3e5d1ed88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3653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e5d1ed88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3e5d1ed88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451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5689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e5d1ed88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3e5d1ed88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0904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022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4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48DDE66-1946-4777-9177-A9C5E0B88994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40224B9-308A-4FCC-AB90-5ED2EA3C5A8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110498-71F3-4543-96C8-689B5377500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 flipH="1">
            <a:off x="628500" y="1087100"/>
            <a:ext cx="7887000" cy="3011100"/>
          </a:xfrm>
          <a:prstGeom prst="roundRect">
            <a:avLst>
              <a:gd name="adj" fmla="val 7768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dist="95250" dir="1206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84450" y="1817157"/>
            <a:ext cx="6774900" cy="196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4300"/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152500" y="3885450"/>
            <a:ext cx="48390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1" name="Google Shape;41;p9"/>
          <p:cNvSpPr/>
          <p:nvPr/>
        </p:nvSpPr>
        <p:spPr>
          <a:xfrm rot="10800000" flipH="1">
            <a:off x="628500" y="635265"/>
            <a:ext cx="7887000" cy="3568200"/>
          </a:xfrm>
          <a:prstGeom prst="roundRect">
            <a:avLst>
              <a:gd name="adj" fmla="val 7768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dist="95250" dir="1206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333625" y="1739700"/>
            <a:ext cx="44766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10000"/>
            </a:lvl1pPr>
            <a:lvl2pPr lvl="1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333775" y="3222000"/>
            <a:ext cx="44766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84" name="Google Shape;184;p32"/>
          <p:cNvSpPr/>
          <p:nvPr/>
        </p:nvSpPr>
        <p:spPr>
          <a:xfrm rot="10800000" flipH="1">
            <a:off x="628500" y="478125"/>
            <a:ext cx="7887000" cy="4073100"/>
          </a:xfrm>
          <a:prstGeom prst="roundRect">
            <a:avLst>
              <a:gd name="adj" fmla="val 7768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dist="95250" dir="1206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 flipH="1">
            <a:off x="628500" y="1087100"/>
            <a:ext cx="7887000" cy="3011100"/>
          </a:xfrm>
          <a:prstGeom prst="roundRect">
            <a:avLst>
              <a:gd name="adj" fmla="val 7768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dist="95250" dir="1206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84450" y="1817157"/>
            <a:ext cx="6774900" cy="196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4300"/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152500" y="3885450"/>
            <a:ext cx="48390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B867758-3B8F-4D37-A5FF-47BF39994AF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84" name="Google Shape;184;p32"/>
          <p:cNvSpPr/>
          <p:nvPr/>
        </p:nvSpPr>
        <p:spPr>
          <a:xfrm rot="10800000" flipH="1">
            <a:off x="628500" y="478125"/>
            <a:ext cx="7887000" cy="4073100"/>
          </a:xfrm>
          <a:prstGeom prst="roundRect">
            <a:avLst>
              <a:gd name="adj" fmla="val 7768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dist="95250" dir="1206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 flipH="1">
            <a:off x="628500" y="1087100"/>
            <a:ext cx="7887000" cy="3011100"/>
          </a:xfrm>
          <a:prstGeom prst="roundRect">
            <a:avLst>
              <a:gd name="adj" fmla="val 7768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dist="95250" dir="1206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84450" y="1817157"/>
            <a:ext cx="6774900" cy="196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4300"/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152500" y="3885450"/>
            <a:ext cx="48390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rot="10800000" flipH="1">
            <a:off x="628500" y="635265"/>
            <a:ext cx="7887000" cy="3568200"/>
          </a:xfrm>
          <a:prstGeom prst="roundRect">
            <a:avLst>
              <a:gd name="adj" fmla="val 7768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dist="95250" dir="1206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014650" y="2755725"/>
            <a:ext cx="5114700" cy="5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991651" y="1519500"/>
            <a:ext cx="11607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5000" b="1"/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014650" y="3468601"/>
            <a:ext cx="5114700" cy="3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20000" y="4698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ct val="0"/>
              </a:spcBef>
              <a:spcAft>
                <a:spcPct val="0"/>
              </a:spcAft>
              <a:buSzPts val="2800"/>
              <a:buNone/>
              <a:defRPr sz="2900"/>
            </a:lvl1pPr>
            <a:lvl2pPr lvl="1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10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ct val="0"/>
              </a:spcBef>
              <a:spcAft>
                <a:spcPct val="0"/>
              </a:spcAft>
              <a:buSzPts val="1800"/>
              <a:buChar char="●"/>
              <a:defRPr sz="1400"/>
            </a:lvl1pPr>
            <a:lvl2pPr marL="914400" lvl="1" indent="-317500"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20000" y="47039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ct val="0"/>
              </a:spcBef>
              <a:spcAft>
                <a:spcPct val="0"/>
              </a:spcAft>
              <a:buSzPts val="2800"/>
              <a:buNone/>
              <a:defRPr sz="2900"/>
            </a:lvl1pPr>
            <a:lvl2pPr lvl="1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720000" y="1137300"/>
            <a:ext cx="38520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572000" y="1723949"/>
            <a:ext cx="3852000" cy="22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16650" y="47013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ct val="0"/>
              </a:spcBef>
              <a:spcAft>
                <a:spcPct val="0"/>
              </a:spcAft>
              <a:buSzPts val="2800"/>
              <a:buNone/>
              <a:defRPr sz="2900"/>
            </a:lvl1pPr>
            <a:lvl2pPr lvl="1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20000" y="478474"/>
            <a:ext cx="7522500" cy="6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ct val="0"/>
              </a:spcBef>
              <a:spcAft>
                <a:spcPct val="0"/>
              </a:spcAft>
              <a:buSzPts val="2400"/>
              <a:buNone/>
              <a:defRPr sz="2900"/>
            </a:lvl1pPr>
            <a:lvl2pPr lvl="1"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719988" y="1552938"/>
            <a:ext cx="3852000" cy="25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400"/>
            </a:lvl1pPr>
            <a:lvl2pPr marL="914400" lvl="1" indent="-304800"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7" name="Google Shape;37;p8"/>
          <p:cNvSpPr/>
          <p:nvPr/>
        </p:nvSpPr>
        <p:spPr>
          <a:xfrm rot="10800000" flipH="1">
            <a:off x="628500" y="635265"/>
            <a:ext cx="7887000" cy="3568200"/>
          </a:xfrm>
          <a:prstGeom prst="roundRect">
            <a:avLst>
              <a:gd name="adj" fmla="val 7768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dist="95250" dir="1206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275900" y="1815775"/>
            <a:ext cx="6592200" cy="19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7500"/>
            </a:lvl1pPr>
            <a:lvl2pPr lvl="1"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1" name="Google Shape;41;p9"/>
          <p:cNvSpPr/>
          <p:nvPr/>
        </p:nvSpPr>
        <p:spPr>
          <a:xfrm rot="10800000" flipH="1">
            <a:off x="628500" y="635265"/>
            <a:ext cx="7887000" cy="3568200"/>
          </a:xfrm>
          <a:prstGeom prst="roundRect">
            <a:avLst>
              <a:gd name="adj" fmla="val 7768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dist="95250" dir="1206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333625" y="1739700"/>
            <a:ext cx="44766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10000"/>
            </a:lvl1pPr>
            <a:lvl2pPr lvl="1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333775" y="3222000"/>
            <a:ext cx="44766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905400" y="575229"/>
            <a:ext cx="7333200" cy="4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29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61BD132-205D-490D-98D4-88866D19180C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8" name="Google Shape;48;p11"/>
          <p:cNvSpPr/>
          <p:nvPr/>
        </p:nvSpPr>
        <p:spPr>
          <a:xfrm rot="10800000" flipH="1">
            <a:off x="628500" y="635265"/>
            <a:ext cx="7887000" cy="3568200"/>
          </a:xfrm>
          <a:prstGeom prst="roundRect">
            <a:avLst>
              <a:gd name="adj" fmla="val 7768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dist="95250" dir="1206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703963"/>
            <a:ext cx="7704000" cy="14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2000"/>
              <a:buNone/>
              <a:defRPr sz="6600"/>
            </a:lvl1pPr>
            <a:lvl2pPr lvl="1" algn="ctr"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1875600" y="3169588"/>
            <a:ext cx="5392800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ct val="0"/>
              </a:spcBef>
              <a:spcAft>
                <a:spcPct val="0"/>
              </a:spcAft>
              <a:buSzPts val="1800"/>
              <a:buChar char="●"/>
              <a:defRPr sz="1600"/>
            </a:lvl1pPr>
            <a:lvl2pPr marL="914400" lvl="1" indent="-317500" algn="ctr"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hasCustomPrompt="1"/>
          </p:nvPr>
        </p:nvSpPr>
        <p:spPr>
          <a:xfrm>
            <a:off x="1007900" y="1812080"/>
            <a:ext cx="808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1pPr>
            <a:lvl2pPr lvl="1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2pPr>
            <a:lvl3pPr lvl="2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3pPr>
            <a:lvl4pPr lvl="3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4pPr>
            <a:lvl5pPr lvl="4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5pPr>
            <a:lvl6pPr lvl="5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6pPr>
            <a:lvl7pPr lvl="6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7pPr>
            <a:lvl8pPr lvl="7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8pPr>
            <a:lvl9pPr lvl="8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914400" y="2031981"/>
            <a:ext cx="2211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2" hasCustomPrompt="1"/>
          </p:nvPr>
        </p:nvSpPr>
        <p:spPr>
          <a:xfrm>
            <a:off x="5042475" y="1814475"/>
            <a:ext cx="808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1pPr>
            <a:lvl2pPr lvl="1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2pPr>
            <a:lvl3pPr lvl="2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3pPr>
            <a:lvl4pPr lvl="3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4pPr>
            <a:lvl5pPr lvl="4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5pPr>
            <a:lvl6pPr lvl="5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6pPr>
            <a:lvl7pPr lvl="6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7pPr>
            <a:lvl8pPr lvl="7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8pPr>
            <a:lvl9pPr lvl="8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3"/>
          </p:nvPr>
        </p:nvSpPr>
        <p:spPr>
          <a:xfrm>
            <a:off x="5951225" y="2053982"/>
            <a:ext cx="2211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4" hasCustomPrompt="1"/>
          </p:nvPr>
        </p:nvSpPr>
        <p:spPr>
          <a:xfrm>
            <a:off x="1010120" y="3334975"/>
            <a:ext cx="808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1pPr>
            <a:lvl2pPr lvl="1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2pPr>
            <a:lvl3pPr lvl="2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3pPr>
            <a:lvl4pPr lvl="3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4pPr>
            <a:lvl5pPr lvl="4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5pPr>
            <a:lvl6pPr lvl="5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6pPr>
            <a:lvl7pPr lvl="6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7pPr>
            <a:lvl8pPr lvl="7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8pPr>
            <a:lvl9pPr lvl="8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5"/>
          </p:nvPr>
        </p:nvSpPr>
        <p:spPr>
          <a:xfrm>
            <a:off x="1914275" y="3573156"/>
            <a:ext cx="2202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6" hasCustomPrompt="1"/>
          </p:nvPr>
        </p:nvSpPr>
        <p:spPr>
          <a:xfrm>
            <a:off x="5042463" y="3334988"/>
            <a:ext cx="808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1pPr>
            <a:lvl2pPr lvl="1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2pPr>
            <a:lvl3pPr lvl="2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3pPr>
            <a:lvl4pPr lvl="3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4pPr>
            <a:lvl5pPr lvl="4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5pPr>
            <a:lvl6pPr lvl="5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6pPr>
            <a:lvl7pPr lvl="6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7pPr>
            <a:lvl8pPr lvl="7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8pPr>
            <a:lvl9pPr lvl="8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7"/>
          </p:nvPr>
        </p:nvSpPr>
        <p:spPr>
          <a:xfrm>
            <a:off x="5953479" y="3553552"/>
            <a:ext cx="2207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8"/>
          </p:nvPr>
        </p:nvSpPr>
        <p:spPr>
          <a:xfrm>
            <a:off x="720000" y="4958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2800"/>
              <a:buNone/>
              <a:defRPr sz="2900"/>
            </a:lvl1pPr>
            <a:lvl2pPr lvl="1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9"/>
          </p:nvPr>
        </p:nvSpPr>
        <p:spPr>
          <a:xfrm>
            <a:off x="1914400" y="1596975"/>
            <a:ext cx="2211900" cy="43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3"/>
          </p:nvPr>
        </p:nvSpPr>
        <p:spPr>
          <a:xfrm>
            <a:off x="5951225" y="1618976"/>
            <a:ext cx="2211900" cy="43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4"/>
          </p:nvPr>
        </p:nvSpPr>
        <p:spPr>
          <a:xfrm>
            <a:off x="1918895" y="3140600"/>
            <a:ext cx="2202900" cy="43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5"/>
          </p:nvPr>
        </p:nvSpPr>
        <p:spPr>
          <a:xfrm>
            <a:off x="5948849" y="3116450"/>
            <a:ext cx="2207400" cy="43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69" name="Google Shape;69;p14"/>
          <p:cNvSpPr/>
          <p:nvPr/>
        </p:nvSpPr>
        <p:spPr>
          <a:xfrm rot="10800000" flipH="1">
            <a:off x="628500" y="635265"/>
            <a:ext cx="7887000" cy="3568200"/>
          </a:xfrm>
          <a:prstGeom prst="roundRect">
            <a:avLst>
              <a:gd name="adj" fmla="val 7768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dist="95250" dir="1206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2754475" y="1845788"/>
            <a:ext cx="3952800" cy="5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 idx="2" hasCustomPrompt="1"/>
          </p:nvPr>
        </p:nvSpPr>
        <p:spPr>
          <a:xfrm>
            <a:off x="1257526" y="2103917"/>
            <a:ext cx="11607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5000" b="1"/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2754475" y="2558663"/>
            <a:ext cx="3952800" cy="3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75" name="Google Shape;75;p15"/>
          <p:cNvSpPr/>
          <p:nvPr/>
        </p:nvSpPr>
        <p:spPr>
          <a:xfrm rot="10800000" flipH="1">
            <a:off x="628500" y="635265"/>
            <a:ext cx="7887000" cy="3568200"/>
          </a:xfrm>
          <a:prstGeom prst="roundRect">
            <a:avLst>
              <a:gd name="adj" fmla="val 7768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dist="95250" dir="1206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2354700" y="1864800"/>
            <a:ext cx="3713400" cy="5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title" idx="2" hasCustomPrompt="1"/>
          </p:nvPr>
        </p:nvSpPr>
        <p:spPr>
          <a:xfrm>
            <a:off x="6556851" y="2103925"/>
            <a:ext cx="11607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5000" b="1"/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1"/>
          </p:nvPr>
        </p:nvSpPr>
        <p:spPr>
          <a:xfrm>
            <a:off x="2354700" y="2577675"/>
            <a:ext cx="3713400" cy="3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81" name="Google Shape;81;p16"/>
          <p:cNvSpPr/>
          <p:nvPr/>
        </p:nvSpPr>
        <p:spPr>
          <a:xfrm rot="10800000" flipH="1">
            <a:off x="628500" y="635265"/>
            <a:ext cx="7887000" cy="3568200"/>
          </a:xfrm>
          <a:prstGeom prst="roundRect">
            <a:avLst>
              <a:gd name="adj" fmla="val 7768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dist="95250" dir="1206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1948350" y="2997625"/>
            <a:ext cx="52473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3300"/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ubTitle" idx="1"/>
          </p:nvPr>
        </p:nvSpPr>
        <p:spPr>
          <a:xfrm>
            <a:off x="1246950" y="1461625"/>
            <a:ext cx="6650100" cy="13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500"/>
              <a:buNone/>
              <a:defRPr sz="29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ubTitle" idx="1"/>
          </p:nvPr>
        </p:nvSpPr>
        <p:spPr>
          <a:xfrm>
            <a:off x="720000" y="2852300"/>
            <a:ext cx="3852000" cy="8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720000" y="1475500"/>
            <a:ext cx="3852000" cy="137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2800"/>
              <a:buNone/>
              <a:defRPr sz="2900"/>
            </a:lvl1pPr>
            <a:lvl2pPr lvl="1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ubTitle" idx="1"/>
          </p:nvPr>
        </p:nvSpPr>
        <p:spPr>
          <a:xfrm>
            <a:off x="720000" y="2424300"/>
            <a:ext cx="3852000" cy="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720000" y="17754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2800"/>
              <a:buNone/>
              <a:defRPr sz="2900"/>
            </a:lvl1pPr>
            <a:lvl2pPr lvl="1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ubTitle" idx="1"/>
          </p:nvPr>
        </p:nvSpPr>
        <p:spPr>
          <a:xfrm>
            <a:off x="4419600" y="2418763"/>
            <a:ext cx="3852000" cy="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4419600" y="1769863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ct val="0"/>
              </a:spcBef>
              <a:spcAft>
                <a:spcPct val="0"/>
              </a:spcAft>
              <a:buSzPts val="2800"/>
              <a:buNone/>
              <a:defRPr sz="2900"/>
            </a:lvl1pPr>
            <a:lvl2pPr lvl="1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_1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ubTitle" idx="1"/>
          </p:nvPr>
        </p:nvSpPr>
        <p:spPr>
          <a:xfrm>
            <a:off x="720000" y="2424300"/>
            <a:ext cx="3852000" cy="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720000" y="17754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2800"/>
              <a:buNone/>
              <a:defRPr sz="2900"/>
            </a:lvl1pPr>
            <a:lvl2pPr lvl="1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3655A19-6CA5-4A97-91CF-5CDB0DEBFFCB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_1_1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ubTitle" idx="1"/>
          </p:nvPr>
        </p:nvSpPr>
        <p:spPr>
          <a:xfrm>
            <a:off x="2202888" y="2519013"/>
            <a:ext cx="4738200" cy="11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2202888" y="1620731"/>
            <a:ext cx="4738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2800"/>
              <a:buNone/>
              <a:defRPr sz="3700"/>
            </a:lvl1pPr>
            <a:lvl2pPr lvl="1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_1_1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subTitle" idx="1"/>
          </p:nvPr>
        </p:nvSpPr>
        <p:spPr>
          <a:xfrm>
            <a:off x="2645988" y="2338113"/>
            <a:ext cx="38520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2645988" y="1567985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2800"/>
              <a:buNone/>
              <a:defRPr sz="3700"/>
            </a:lvl1pPr>
            <a:lvl2pPr lvl="1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subTitle" idx="1"/>
          </p:nvPr>
        </p:nvSpPr>
        <p:spPr>
          <a:xfrm>
            <a:off x="1455888" y="2571750"/>
            <a:ext cx="27612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subTitle" idx="2"/>
          </p:nvPr>
        </p:nvSpPr>
        <p:spPr>
          <a:xfrm>
            <a:off x="4926912" y="2571750"/>
            <a:ext cx="27612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subTitle" idx="3"/>
          </p:nvPr>
        </p:nvSpPr>
        <p:spPr>
          <a:xfrm>
            <a:off x="1455888" y="3016525"/>
            <a:ext cx="2761200" cy="10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subTitle" idx="4"/>
          </p:nvPr>
        </p:nvSpPr>
        <p:spPr>
          <a:xfrm>
            <a:off x="4926912" y="3016525"/>
            <a:ext cx="2761200" cy="10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720000" y="49594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2800"/>
              <a:buNone/>
              <a:defRPr sz="2900"/>
            </a:lvl1pPr>
            <a:lvl2pPr lvl="1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subTitle" idx="1"/>
          </p:nvPr>
        </p:nvSpPr>
        <p:spPr>
          <a:xfrm>
            <a:off x="1731285" y="3028950"/>
            <a:ext cx="23100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subTitle" idx="2"/>
          </p:nvPr>
        </p:nvSpPr>
        <p:spPr>
          <a:xfrm>
            <a:off x="5102712" y="3028950"/>
            <a:ext cx="23100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subTitle" idx="3"/>
          </p:nvPr>
        </p:nvSpPr>
        <p:spPr>
          <a:xfrm>
            <a:off x="1731275" y="3374350"/>
            <a:ext cx="2310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subTitle" idx="4"/>
          </p:nvPr>
        </p:nvSpPr>
        <p:spPr>
          <a:xfrm>
            <a:off x="5102702" y="3374350"/>
            <a:ext cx="2310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720000" y="49602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2800"/>
              <a:buNone/>
              <a:defRPr sz="2900"/>
            </a:lvl1pPr>
            <a:lvl2pPr lvl="1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title" idx="5" hasCustomPrompt="1"/>
          </p:nvPr>
        </p:nvSpPr>
        <p:spPr>
          <a:xfrm>
            <a:off x="2481888" y="1975517"/>
            <a:ext cx="808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2100"/>
            </a:lvl1pPr>
            <a:lvl2pPr lvl="1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2pPr>
            <a:lvl3pPr lvl="2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3pPr>
            <a:lvl4pPr lvl="3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4pPr>
            <a:lvl5pPr lvl="4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5pPr>
            <a:lvl6pPr lvl="5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6pPr>
            <a:lvl7pPr lvl="6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7pPr>
            <a:lvl8pPr lvl="7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8pPr>
            <a:lvl9pPr lvl="8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24"/>
          <p:cNvSpPr txBox="1">
            <a:spLocks noGrp="1"/>
          </p:cNvSpPr>
          <p:nvPr>
            <p:ph type="title" idx="6" hasCustomPrompt="1"/>
          </p:nvPr>
        </p:nvSpPr>
        <p:spPr>
          <a:xfrm>
            <a:off x="5853295" y="1977475"/>
            <a:ext cx="808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2100"/>
            </a:lvl1pPr>
            <a:lvl2pPr lvl="1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2pPr>
            <a:lvl3pPr lvl="2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3pPr>
            <a:lvl4pPr lvl="3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4pPr>
            <a:lvl5pPr lvl="4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5pPr>
            <a:lvl6pPr lvl="5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6pPr>
            <a:lvl7pPr lvl="6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7pPr>
            <a:lvl8pPr lvl="7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8pPr>
            <a:lvl9pPr lvl="8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TWO_COLUMNS_1_1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subTitle" idx="1"/>
          </p:nvPr>
        </p:nvSpPr>
        <p:spPr>
          <a:xfrm>
            <a:off x="1691792" y="3356200"/>
            <a:ext cx="2203500" cy="3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subTitle" idx="2"/>
          </p:nvPr>
        </p:nvSpPr>
        <p:spPr>
          <a:xfrm>
            <a:off x="5248708" y="3356200"/>
            <a:ext cx="2203500" cy="3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ubTitle" idx="3"/>
          </p:nvPr>
        </p:nvSpPr>
        <p:spPr>
          <a:xfrm>
            <a:off x="1691792" y="3701600"/>
            <a:ext cx="22035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ubTitle" idx="4"/>
          </p:nvPr>
        </p:nvSpPr>
        <p:spPr>
          <a:xfrm>
            <a:off x="5248708" y="3701600"/>
            <a:ext cx="22035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720000" y="4954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2800"/>
              <a:buNone/>
              <a:defRPr sz="2900"/>
            </a:lvl1pPr>
            <a:lvl2pPr lvl="1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subTitle" idx="1"/>
          </p:nvPr>
        </p:nvSpPr>
        <p:spPr>
          <a:xfrm>
            <a:off x="720000" y="2571750"/>
            <a:ext cx="2336400" cy="472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subTitle" idx="2"/>
          </p:nvPr>
        </p:nvSpPr>
        <p:spPr>
          <a:xfrm>
            <a:off x="720000" y="3043880"/>
            <a:ext cx="23364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subTitle" idx="3"/>
          </p:nvPr>
        </p:nvSpPr>
        <p:spPr>
          <a:xfrm>
            <a:off x="3403800" y="3043880"/>
            <a:ext cx="23364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ubTitle" idx="4"/>
          </p:nvPr>
        </p:nvSpPr>
        <p:spPr>
          <a:xfrm>
            <a:off x="6087600" y="3043880"/>
            <a:ext cx="23364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720000" y="49602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2800"/>
              <a:buNone/>
              <a:defRPr sz="2900"/>
            </a:lvl1pPr>
            <a:lvl2pPr lvl="1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subTitle" idx="5"/>
          </p:nvPr>
        </p:nvSpPr>
        <p:spPr>
          <a:xfrm>
            <a:off x="3403800" y="2571750"/>
            <a:ext cx="2336400" cy="472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subTitle" idx="6"/>
          </p:nvPr>
        </p:nvSpPr>
        <p:spPr>
          <a:xfrm>
            <a:off x="6087600" y="2571750"/>
            <a:ext cx="2336400" cy="472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subTitle" idx="1"/>
          </p:nvPr>
        </p:nvSpPr>
        <p:spPr>
          <a:xfrm>
            <a:off x="2031003" y="1637475"/>
            <a:ext cx="2032500" cy="35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subTitle" idx="2"/>
          </p:nvPr>
        </p:nvSpPr>
        <p:spPr>
          <a:xfrm>
            <a:off x="2031004" y="1994925"/>
            <a:ext cx="2032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subTitle" idx="3"/>
          </p:nvPr>
        </p:nvSpPr>
        <p:spPr>
          <a:xfrm>
            <a:off x="5782562" y="2029325"/>
            <a:ext cx="2032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subTitle" idx="4"/>
          </p:nvPr>
        </p:nvSpPr>
        <p:spPr>
          <a:xfrm>
            <a:off x="2031004" y="3590175"/>
            <a:ext cx="2032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7"/>
          <p:cNvSpPr txBox="1">
            <a:spLocks noGrp="1"/>
          </p:cNvSpPr>
          <p:nvPr>
            <p:ph type="subTitle" idx="5"/>
          </p:nvPr>
        </p:nvSpPr>
        <p:spPr>
          <a:xfrm>
            <a:off x="5782562" y="3590175"/>
            <a:ext cx="2032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720000" y="49602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2800"/>
              <a:buNone/>
              <a:defRPr sz="2900"/>
            </a:lvl1pPr>
            <a:lvl2pPr lvl="1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subTitle" idx="6"/>
          </p:nvPr>
        </p:nvSpPr>
        <p:spPr>
          <a:xfrm>
            <a:off x="2031004" y="3232575"/>
            <a:ext cx="2032500" cy="35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subTitle" idx="7"/>
          </p:nvPr>
        </p:nvSpPr>
        <p:spPr>
          <a:xfrm>
            <a:off x="5782562" y="1671875"/>
            <a:ext cx="2032500" cy="35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subTitle" idx="8"/>
          </p:nvPr>
        </p:nvSpPr>
        <p:spPr>
          <a:xfrm>
            <a:off x="5782562" y="3232575"/>
            <a:ext cx="2032500" cy="35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title"/>
          </p:nvPr>
        </p:nvSpPr>
        <p:spPr>
          <a:xfrm>
            <a:off x="720000" y="49602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2800"/>
              <a:buNone/>
              <a:defRPr sz="2900"/>
            </a:lvl1pPr>
            <a:lvl2pPr lvl="1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8"/>
          <p:cNvSpPr txBox="1">
            <a:spLocks noGrp="1"/>
          </p:cNvSpPr>
          <p:nvPr>
            <p:ph type="subTitle" idx="1"/>
          </p:nvPr>
        </p:nvSpPr>
        <p:spPr>
          <a:xfrm>
            <a:off x="1201272" y="2227646"/>
            <a:ext cx="1904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8"/>
          <p:cNvSpPr txBox="1">
            <a:spLocks noGrp="1"/>
          </p:cNvSpPr>
          <p:nvPr>
            <p:ph type="subTitle" idx="2"/>
          </p:nvPr>
        </p:nvSpPr>
        <p:spPr>
          <a:xfrm>
            <a:off x="3619656" y="2227646"/>
            <a:ext cx="1904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subTitle" idx="3"/>
          </p:nvPr>
        </p:nvSpPr>
        <p:spPr>
          <a:xfrm>
            <a:off x="6038039" y="2227646"/>
            <a:ext cx="1904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subTitle" idx="4"/>
          </p:nvPr>
        </p:nvSpPr>
        <p:spPr>
          <a:xfrm>
            <a:off x="1201272" y="3847624"/>
            <a:ext cx="1904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subTitle" idx="5"/>
          </p:nvPr>
        </p:nvSpPr>
        <p:spPr>
          <a:xfrm>
            <a:off x="3619656" y="3847624"/>
            <a:ext cx="1904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subTitle" idx="6"/>
          </p:nvPr>
        </p:nvSpPr>
        <p:spPr>
          <a:xfrm>
            <a:off x="6038039" y="3847624"/>
            <a:ext cx="1904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subTitle" idx="7"/>
          </p:nvPr>
        </p:nvSpPr>
        <p:spPr>
          <a:xfrm>
            <a:off x="1201272" y="1911249"/>
            <a:ext cx="1904700" cy="39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subTitle" idx="8"/>
          </p:nvPr>
        </p:nvSpPr>
        <p:spPr>
          <a:xfrm>
            <a:off x="3619656" y="1911249"/>
            <a:ext cx="1904700" cy="39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subTitle" idx="9"/>
          </p:nvPr>
        </p:nvSpPr>
        <p:spPr>
          <a:xfrm>
            <a:off x="6038039" y="1911249"/>
            <a:ext cx="1904700" cy="39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subTitle" idx="13"/>
          </p:nvPr>
        </p:nvSpPr>
        <p:spPr>
          <a:xfrm>
            <a:off x="1201272" y="3526685"/>
            <a:ext cx="1904700" cy="39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subTitle" idx="14"/>
          </p:nvPr>
        </p:nvSpPr>
        <p:spPr>
          <a:xfrm>
            <a:off x="3619656" y="3526685"/>
            <a:ext cx="1904700" cy="39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subTitle" idx="15"/>
          </p:nvPr>
        </p:nvSpPr>
        <p:spPr>
          <a:xfrm>
            <a:off x="6038039" y="3526685"/>
            <a:ext cx="1904700" cy="39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68" name="Google Shape;168;p29"/>
          <p:cNvSpPr txBox="1">
            <a:spLocks noGrp="1"/>
          </p:cNvSpPr>
          <p:nvPr>
            <p:ph type="title" hasCustomPrompt="1"/>
          </p:nvPr>
        </p:nvSpPr>
        <p:spPr>
          <a:xfrm>
            <a:off x="2127900" y="440560"/>
            <a:ext cx="48882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5000"/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9" name="Google Shape;169;p29"/>
          <p:cNvSpPr txBox="1">
            <a:spLocks noGrp="1"/>
          </p:cNvSpPr>
          <p:nvPr>
            <p:ph type="subTitle" idx="1"/>
          </p:nvPr>
        </p:nvSpPr>
        <p:spPr>
          <a:xfrm>
            <a:off x="2127900" y="1268862"/>
            <a:ext cx="48882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9"/>
          <p:cNvSpPr txBox="1">
            <a:spLocks noGrp="1"/>
          </p:cNvSpPr>
          <p:nvPr>
            <p:ph type="title" idx="2" hasCustomPrompt="1"/>
          </p:nvPr>
        </p:nvSpPr>
        <p:spPr>
          <a:xfrm>
            <a:off x="2127900" y="1775940"/>
            <a:ext cx="48882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5000"/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1" name="Google Shape;171;p29"/>
          <p:cNvSpPr txBox="1">
            <a:spLocks noGrp="1"/>
          </p:cNvSpPr>
          <p:nvPr>
            <p:ph type="subTitle" idx="3"/>
          </p:nvPr>
        </p:nvSpPr>
        <p:spPr>
          <a:xfrm>
            <a:off x="2127900" y="2604242"/>
            <a:ext cx="48882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title" idx="4" hasCustomPrompt="1"/>
          </p:nvPr>
        </p:nvSpPr>
        <p:spPr>
          <a:xfrm>
            <a:off x="2127900" y="3111332"/>
            <a:ext cx="48882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5000"/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3" name="Google Shape;173;p29"/>
          <p:cNvSpPr txBox="1">
            <a:spLocks noGrp="1"/>
          </p:cNvSpPr>
          <p:nvPr>
            <p:ph type="subTitle" idx="5"/>
          </p:nvPr>
        </p:nvSpPr>
        <p:spPr>
          <a:xfrm>
            <a:off x="2127900" y="3939635"/>
            <a:ext cx="48882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76" name="Google Shape;176;p30"/>
          <p:cNvSpPr/>
          <p:nvPr/>
        </p:nvSpPr>
        <p:spPr>
          <a:xfrm rot="10800000" flipH="1">
            <a:off x="628500" y="478125"/>
            <a:ext cx="7887000" cy="4073100"/>
          </a:xfrm>
          <a:prstGeom prst="roundRect">
            <a:avLst>
              <a:gd name="adj" fmla="val 7768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dist="95250" dir="1206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77" name="Google Shape;177;p30"/>
          <p:cNvSpPr txBox="1">
            <a:spLocks noGrp="1"/>
          </p:cNvSpPr>
          <p:nvPr>
            <p:ph type="ctrTitle"/>
          </p:nvPr>
        </p:nvSpPr>
        <p:spPr>
          <a:xfrm>
            <a:off x="2670175" y="688405"/>
            <a:ext cx="38034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6300"/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8" name="Google Shape;178;p30"/>
          <p:cNvSpPr txBox="1">
            <a:spLocks noGrp="1"/>
          </p:cNvSpPr>
          <p:nvPr>
            <p:ph type="subTitle" idx="1"/>
          </p:nvPr>
        </p:nvSpPr>
        <p:spPr>
          <a:xfrm>
            <a:off x="2670425" y="1542425"/>
            <a:ext cx="3803100" cy="9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9" name="Google Shape;179;p30"/>
          <p:cNvSpPr txBox="1"/>
          <p:nvPr/>
        </p:nvSpPr>
        <p:spPr>
          <a:xfrm>
            <a:off x="2852050" y="3399586"/>
            <a:ext cx="3448200" cy="6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C0E066F-74EB-47FB-BB2C-4595DC42C921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84" name="Google Shape;184;p32"/>
          <p:cNvSpPr/>
          <p:nvPr/>
        </p:nvSpPr>
        <p:spPr>
          <a:xfrm rot="10800000" flipH="1">
            <a:off x="628500" y="478125"/>
            <a:ext cx="7887000" cy="4073100"/>
          </a:xfrm>
          <a:prstGeom prst="roundRect">
            <a:avLst>
              <a:gd name="adj" fmla="val 7768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dist="95250" dir="1206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16650" y="47013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ct val="0"/>
              </a:spcBef>
              <a:spcAft>
                <a:spcPct val="0"/>
              </a:spcAft>
              <a:buSzPts val="2800"/>
              <a:buNone/>
              <a:defRPr sz="2900"/>
            </a:lvl1pPr>
            <a:lvl2pPr lvl="1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84" name="Google Shape;184;p32"/>
          <p:cNvSpPr/>
          <p:nvPr/>
        </p:nvSpPr>
        <p:spPr>
          <a:xfrm rot="10800000" flipH="1">
            <a:off x="628500" y="478125"/>
            <a:ext cx="7887000" cy="4073100"/>
          </a:xfrm>
          <a:prstGeom prst="roundRect">
            <a:avLst>
              <a:gd name="adj" fmla="val 7768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dist="95250" dir="1206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546F0D3D-ACE9-492F-AC58-618A5ABD254C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5873CA1-6C85-480D-B069-36AAD3E16F8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BE8D697-51FC-40E7-837A-ECD8CBCE0D5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2CED30D-8294-4D35-8E6E-4543FCD1BC3F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26" Type="http://schemas.openxmlformats.org/officeDocument/2006/relationships/slideLayout" Target="../slideLayouts/slideLayout46.xml"/><Relationship Id="rId3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41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45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2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44.xml"/><Relationship Id="rId32" Type="http://schemas.openxmlformats.org/officeDocument/2006/relationships/theme" Target="../theme/theme4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43.xml"/><Relationship Id="rId28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31" Type="http://schemas.openxmlformats.org/officeDocument/2006/relationships/slideLayout" Target="../slideLayouts/slideLayout51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42.xml"/><Relationship Id="rId27" Type="http://schemas.openxmlformats.org/officeDocument/2006/relationships/slideLayout" Target="../slideLayouts/slideLayout47.xml"/><Relationship Id="rId30" Type="http://schemas.openxmlformats.org/officeDocument/2006/relationships/slideLayout" Target="../slideLayouts/slideLayout50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Nunito Sans"/>
              <a:buChar char="●"/>
              <a:defRPr sz="1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78" r:id="rId5"/>
  </p:sldLayoutIdLst>
  <p:transition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Nunito Sans"/>
              <a:buChar char="●"/>
              <a:defRPr sz="1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2" r:id="rId2"/>
    <p:sldLayoutId id="2147483683" r:id="rId3"/>
    <p:sldLayoutId id="2147483684" r:id="rId4"/>
  </p:sldLayoutIdLst>
  <p:transition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Nunito Sans"/>
              <a:buChar char="●"/>
              <a:defRPr sz="1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  <p:sldLayoutId id="2147483707" r:id="rId22"/>
    <p:sldLayoutId id="2147483708" r:id="rId23"/>
    <p:sldLayoutId id="2147483709" r:id="rId24"/>
    <p:sldLayoutId id="2147483710" r:id="rId25"/>
    <p:sldLayoutId id="2147483711" r:id="rId26"/>
    <p:sldLayoutId id="2147483712" r:id="rId27"/>
    <p:sldLayoutId id="2147483713" r:id="rId28"/>
    <p:sldLayoutId id="2147483714" r:id="rId29"/>
    <p:sldLayoutId id="2147483715" r:id="rId30"/>
    <p:sldLayoutId id="2147483716" r:id="rId31"/>
  </p:sldLayoutIdLst>
  <p:transition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Nunito Sans"/>
              <a:buChar char="●"/>
              <a:defRPr sz="1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2" r:id="rId1"/>
    <p:sldLayoutId id="2147483728" r:id="rId2"/>
    <p:sldLayoutId id="2147483747" r:id="rId3"/>
    <p:sldLayoutId id="2147483748" r:id="rId4"/>
  </p:sldLayoutIdLst>
  <p:transition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43;p41">
            <a:extLst>
              <a:ext uri="{FF2B5EF4-FFF2-40B4-BE49-F238E27FC236}">
                <a16:creationId xmlns:a16="http://schemas.microsoft.com/office/drawing/2014/main" id="{6BB83507-18EE-E42A-83DB-90DC0F043CCC}"/>
              </a:ext>
            </a:extLst>
          </p:cNvPr>
          <p:cNvSpPr txBox="1"/>
          <p:nvPr/>
        </p:nvSpPr>
        <p:spPr>
          <a:xfrm>
            <a:off x="1523999" y="2519013"/>
            <a:ext cx="6107289" cy="11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Nunito Sans"/>
              <a:buNone/>
              <a:defRPr sz="2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Nunito Sans"/>
              <a:buNone/>
              <a:defRPr sz="2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Nunito Sans"/>
              <a:buNone/>
              <a:defRPr sz="2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Nunito Sans"/>
              <a:buNone/>
              <a:defRPr sz="2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Nunito Sans"/>
              <a:buNone/>
              <a:defRPr sz="2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Nunito Sans"/>
              <a:buNone/>
              <a:defRPr sz="2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Nunito Sans"/>
              <a:buNone/>
              <a:defRPr sz="2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Nunito Sans"/>
              <a:buNone/>
              <a:defRPr sz="2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indent="0">
              <a:lnSpc>
                <a:spcPct val="106000"/>
              </a:lnSpc>
              <a:spcAft>
                <a:spcPts val="800"/>
              </a:spcAft>
              <a:buClr>
                <a:srgbClr val="000000"/>
              </a:buClr>
            </a:pPr>
            <a:endParaRPr lang="en-US" sz="1800" b="1" dirty="0">
              <a:latin typeface="Century Gothic" panose="020B0502020202020204" pitchFamily="34" charset="0"/>
            </a:endParaRPr>
          </a:p>
        </p:txBody>
      </p:sp>
      <p:sp>
        <p:nvSpPr>
          <p:cNvPr id="12" name="Google Shape;195;p36">
            <a:extLst>
              <a:ext uri="{FF2B5EF4-FFF2-40B4-BE49-F238E27FC236}">
                <a16:creationId xmlns:a16="http://schemas.microsoft.com/office/drawing/2014/main" id="{CCAD100A-1C71-0039-01F5-593C4DC5ABE1}"/>
              </a:ext>
            </a:extLst>
          </p:cNvPr>
          <p:cNvSpPr/>
          <p:nvPr/>
        </p:nvSpPr>
        <p:spPr>
          <a:xfrm>
            <a:off x="1708350" y="4171950"/>
            <a:ext cx="5727300" cy="428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16200038" scaled="0"/>
          </a:gradFill>
          <a:ln>
            <a:noFill/>
          </a:ln>
          <a:effectLst>
            <a:outerShdw blurRad="142875" dist="476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3" name="Google Shape;196;p36">
            <a:extLst>
              <a:ext uri="{FF2B5EF4-FFF2-40B4-BE49-F238E27FC236}">
                <a16:creationId xmlns:a16="http://schemas.microsoft.com/office/drawing/2014/main" id="{B973D2F7-4039-AA60-0658-D46E18888C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84450" y="1733550"/>
            <a:ext cx="6774900" cy="1447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4000" dirty="0">
                <a:latin typeface="Poppins" panose="00000500000000000000" pitchFamily="2" charset="0"/>
                <a:cs typeface="Poppins" panose="00000500000000000000" pitchFamily="2" charset="0"/>
              </a:rPr>
              <a:t>3Ps </a:t>
            </a:r>
            <a:br>
              <a:rPr lang="en" sz="36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" sz="3300" dirty="0">
                <a:latin typeface="Poppins" panose="00000500000000000000" pitchFamily="2" charset="0"/>
                <a:cs typeface="Poppins" panose="00000500000000000000" pitchFamily="2" charset="0"/>
              </a:rPr>
              <a:t>(Parents &amp; Pupils Portal)</a:t>
            </a:r>
            <a:br>
              <a:rPr lang="en" sz="44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" sz="2000" dirty="0">
                <a:latin typeface="Poppins" panose="00000500000000000000" pitchFamily="2" charset="0"/>
                <a:cs typeface="Poppins" panose="00000500000000000000" pitchFamily="2" charset="0"/>
              </a:rPr>
              <a:t>School Management Application</a:t>
            </a:r>
            <a:endParaRPr sz="4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Google Shape;197;p36">
            <a:extLst>
              <a:ext uri="{FF2B5EF4-FFF2-40B4-BE49-F238E27FC236}">
                <a16:creationId xmlns:a16="http://schemas.microsoft.com/office/drawing/2014/main" id="{7EA54E78-B723-AE4A-326E-F029957FEE1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52500" y="4171950"/>
            <a:ext cx="48390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1600" dirty="0">
                <a:latin typeface="Poppins" panose="00000500000000000000" pitchFamily="2" charset="0"/>
                <a:cs typeface="Poppins" panose="00000500000000000000" pitchFamily="2" charset="0"/>
              </a:rPr>
              <a:t>Rosh Hashana S. Torres</a:t>
            </a:r>
            <a:endParaRPr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5" name="Google Shape;200;p36">
            <a:extLst>
              <a:ext uri="{FF2B5EF4-FFF2-40B4-BE49-F238E27FC236}">
                <a16:creationId xmlns:a16="http://schemas.microsoft.com/office/drawing/2014/main" id="{DEBBD056-EDD4-7F68-8E3B-A5EA5362CFD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849" y="447850"/>
            <a:ext cx="1554725" cy="1334250"/>
          </a:xfrm>
          <a:prstGeom prst="rect">
            <a:avLst/>
          </a:prstGeom>
          <a:noFill/>
          <a:ln>
            <a:noFill/>
          </a:ln>
          <a:effectLst>
            <a:outerShdw blurRad="100013" dist="66675" dir="5040000" algn="bl" rotWithShape="0">
              <a:schemeClr val="dk1">
                <a:alpha val="31000"/>
              </a:schemeClr>
            </a:outerShdw>
          </a:effectLst>
        </p:spPr>
      </p:pic>
      <p:sp>
        <p:nvSpPr>
          <p:cNvPr id="16" name="Google Shape;201;p36">
            <a:extLst>
              <a:ext uri="{FF2B5EF4-FFF2-40B4-BE49-F238E27FC236}">
                <a16:creationId xmlns:a16="http://schemas.microsoft.com/office/drawing/2014/main" id="{090457A1-2A7B-5E30-2DAC-7CF1E58152ED}"/>
              </a:ext>
            </a:extLst>
          </p:cNvPr>
          <p:cNvSpPr txBox="1"/>
          <p:nvPr/>
        </p:nvSpPr>
        <p:spPr>
          <a:xfrm>
            <a:off x="3821628" y="557804"/>
            <a:ext cx="10581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ctr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43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5300" dirty="0">
                <a:latin typeface="Poppins" panose="00000500000000000000" pitchFamily="2" charset="0"/>
                <a:cs typeface="Poppins" panose="00000500000000000000" pitchFamily="2" charset="0"/>
              </a:rPr>
              <a:t>?!</a:t>
            </a:r>
            <a:endParaRPr lang="en" sz="5300" b="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Google Shape;196;p36">
            <a:extLst>
              <a:ext uri="{FF2B5EF4-FFF2-40B4-BE49-F238E27FC236}">
                <a16:creationId xmlns:a16="http://schemas.microsoft.com/office/drawing/2014/main" id="{57B63A35-E689-85D6-AF81-7EAC52D735D0}"/>
              </a:ext>
            </a:extLst>
          </p:cNvPr>
          <p:cNvSpPr txBox="1">
            <a:spLocks/>
          </p:cNvSpPr>
          <p:nvPr/>
        </p:nvSpPr>
        <p:spPr>
          <a:xfrm>
            <a:off x="1184450" y="3181350"/>
            <a:ext cx="6774900" cy="584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ctr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43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000" b="0" kern="0" dirty="0">
                <a:latin typeface="Poppins" panose="00000500000000000000" pitchFamily="2" charset="0"/>
                <a:cs typeface="Poppins" panose="00000500000000000000" pitchFamily="2" charset="0"/>
              </a:rPr>
              <a:t>Phase 3: Site Map and </a:t>
            </a:r>
          </a:p>
          <a:p>
            <a:r>
              <a:rPr lang="en-US" sz="2000" b="0" kern="0" dirty="0">
                <a:latin typeface="Poppins" panose="00000500000000000000" pitchFamily="2" charset="0"/>
                <a:cs typeface="Poppins" panose="00000500000000000000" pitchFamily="2" charset="0"/>
              </a:rPr>
              <a:t>Persona-based Task Flow Diagram </a:t>
            </a:r>
          </a:p>
        </p:txBody>
      </p:sp>
    </p:spTree>
    <p:extLst>
      <p:ext uri="{BB962C8B-B14F-4D97-AF65-F5344CB8AC3E}">
        <p14:creationId xmlns:p14="http://schemas.microsoft.com/office/powerpoint/2010/main" val="161957043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8;p39">
            <a:extLst>
              <a:ext uri="{FF2B5EF4-FFF2-40B4-BE49-F238E27FC236}">
                <a16:creationId xmlns:a16="http://schemas.microsoft.com/office/drawing/2014/main" id="{6B0A8D21-A01D-6D92-CDCE-339A9F643F21}"/>
              </a:ext>
            </a:extLst>
          </p:cNvPr>
          <p:cNvSpPr txBox="1">
            <a:spLocks/>
          </p:cNvSpPr>
          <p:nvPr/>
        </p:nvSpPr>
        <p:spPr>
          <a:xfrm>
            <a:off x="838200" y="2114550"/>
            <a:ext cx="7467599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ctr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43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6000" kern="0" dirty="0">
                <a:latin typeface="Poppins" panose="00000500000000000000" pitchFamily="2" charset="0"/>
                <a:cs typeface="Poppins" panose="00000500000000000000" pitchFamily="2" charset="0"/>
              </a:rPr>
              <a:t>SITE MAP</a:t>
            </a:r>
          </a:p>
        </p:txBody>
      </p:sp>
      <p:pic>
        <p:nvPicPr>
          <p:cNvPr id="7" name="Google Shape;289;p39">
            <a:extLst>
              <a:ext uri="{FF2B5EF4-FFF2-40B4-BE49-F238E27FC236}">
                <a16:creationId xmlns:a16="http://schemas.microsoft.com/office/drawing/2014/main" id="{97EC5211-7C36-67C7-D970-358BAAB2082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849" y="447850"/>
            <a:ext cx="1554725" cy="1334250"/>
          </a:xfrm>
          <a:prstGeom prst="rect">
            <a:avLst/>
          </a:prstGeom>
          <a:noFill/>
          <a:ln>
            <a:noFill/>
          </a:ln>
          <a:effectLst>
            <a:outerShdw blurRad="100013" dist="66675" dir="5040000" algn="bl" rotWithShape="0">
              <a:schemeClr val="dk1">
                <a:alpha val="31000"/>
              </a:schemeClr>
            </a:outerShdw>
          </a:effectLst>
        </p:spPr>
      </p:pic>
      <p:sp>
        <p:nvSpPr>
          <p:cNvPr id="8" name="Google Shape;290;p39">
            <a:extLst>
              <a:ext uri="{FF2B5EF4-FFF2-40B4-BE49-F238E27FC236}">
                <a16:creationId xmlns:a16="http://schemas.microsoft.com/office/drawing/2014/main" id="{02AB456D-2861-47C1-B5E4-727234C8E274}"/>
              </a:ext>
            </a:extLst>
          </p:cNvPr>
          <p:cNvSpPr txBox="1">
            <a:spLocks/>
          </p:cNvSpPr>
          <p:nvPr/>
        </p:nvSpPr>
        <p:spPr>
          <a:xfrm>
            <a:off x="3821628" y="557804"/>
            <a:ext cx="10581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" sz="5300" kern="0" dirty="0">
                <a:latin typeface="Poppins" panose="00000500000000000000" pitchFamily="2" charset="0"/>
                <a:cs typeface="Poppins" panose="00000500000000000000" pitchFamily="2" charset="0"/>
              </a:rPr>
              <a:t>!!</a:t>
            </a:r>
            <a:endParaRPr lang="en" sz="5300" b="0" kern="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26680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/>
          <p:nvPr/>
        </p:nvSpPr>
        <p:spPr>
          <a:xfrm>
            <a:off x="4172967" y="134159"/>
            <a:ext cx="43209" cy="43209"/>
          </a:xfrm>
          <a:custGeom>
            <a:avLst/>
            <a:gdLst/>
            <a:ahLst/>
            <a:cxnLst/>
            <a:rect l="l" t="t" r="r" b="b"/>
            <a:pathLst>
              <a:path w="1429" h="1429" extrusionOk="0">
                <a:moveTo>
                  <a:pt x="714" y="357"/>
                </a:moveTo>
                <a:cubicBezTo>
                  <a:pt x="915" y="357"/>
                  <a:pt x="1071" y="513"/>
                  <a:pt x="1071" y="714"/>
                </a:cubicBezTo>
                <a:cubicBezTo>
                  <a:pt x="1071" y="915"/>
                  <a:pt x="915" y="1071"/>
                  <a:pt x="714" y="1071"/>
                </a:cubicBezTo>
                <a:cubicBezTo>
                  <a:pt x="536" y="1071"/>
                  <a:pt x="357" y="915"/>
                  <a:pt x="357" y="714"/>
                </a:cubicBezTo>
                <a:cubicBezTo>
                  <a:pt x="357" y="513"/>
                  <a:pt x="536" y="357"/>
                  <a:pt x="714" y="357"/>
                </a:cubicBezTo>
                <a:close/>
                <a:moveTo>
                  <a:pt x="714" y="0"/>
                </a:moveTo>
                <a:cubicBezTo>
                  <a:pt x="335" y="0"/>
                  <a:pt x="0" y="313"/>
                  <a:pt x="0" y="714"/>
                </a:cubicBezTo>
                <a:cubicBezTo>
                  <a:pt x="0" y="1116"/>
                  <a:pt x="335" y="1429"/>
                  <a:pt x="714" y="1429"/>
                </a:cubicBezTo>
                <a:cubicBezTo>
                  <a:pt x="1116" y="1429"/>
                  <a:pt x="1428" y="1116"/>
                  <a:pt x="1428" y="714"/>
                </a:cubicBezTo>
                <a:cubicBezTo>
                  <a:pt x="1428" y="313"/>
                  <a:pt x="1116" y="0"/>
                  <a:pt x="714" y="0"/>
                </a:cubicBezTo>
                <a:close/>
              </a:path>
            </a:pathLst>
          </a:custGeom>
          <a:solidFill>
            <a:srgbClr val="E2E3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6A1320-E45E-F404-484D-3F8B3753A00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6" t="7827" r="8065" b="11209"/>
          <a:stretch/>
        </p:blipFill>
        <p:spPr>
          <a:xfrm>
            <a:off x="1703112" y="246814"/>
            <a:ext cx="5737775" cy="464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6988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/>
          <p:nvPr/>
        </p:nvSpPr>
        <p:spPr>
          <a:xfrm>
            <a:off x="4172967" y="134159"/>
            <a:ext cx="43209" cy="43209"/>
          </a:xfrm>
          <a:custGeom>
            <a:avLst/>
            <a:gdLst/>
            <a:ahLst/>
            <a:cxnLst/>
            <a:rect l="l" t="t" r="r" b="b"/>
            <a:pathLst>
              <a:path w="1429" h="1429" extrusionOk="0">
                <a:moveTo>
                  <a:pt x="714" y="357"/>
                </a:moveTo>
                <a:cubicBezTo>
                  <a:pt x="915" y="357"/>
                  <a:pt x="1071" y="513"/>
                  <a:pt x="1071" y="714"/>
                </a:cubicBezTo>
                <a:cubicBezTo>
                  <a:pt x="1071" y="915"/>
                  <a:pt x="915" y="1071"/>
                  <a:pt x="714" y="1071"/>
                </a:cubicBezTo>
                <a:cubicBezTo>
                  <a:pt x="536" y="1071"/>
                  <a:pt x="357" y="915"/>
                  <a:pt x="357" y="714"/>
                </a:cubicBezTo>
                <a:cubicBezTo>
                  <a:pt x="357" y="513"/>
                  <a:pt x="536" y="357"/>
                  <a:pt x="714" y="357"/>
                </a:cubicBezTo>
                <a:close/>
                <a:moveTo>
                  <a:pt x="714" y="0"/>
                </a:moveTo>
                <a:cubicBezTo>
                  <a:pt x="335" y="0"/>
                  <a:pt x="0" y="313"/>
                  <a:pt x="0" y="714"/>
                </a:cubicBezTo>
                <a:cubicBezTo>
                  <a:pt x="0" y="1116"/>
                  <a:pt x="335" y="1429"/>
                  <a:pt x="714" y="1429"/>
                </a:cubicBezTo>
                <a:cubicBezTo>
                  <a:pt x="1116" y="1429"/>
                  <a:pt x="1428" y="1116"/>
                  <a:pt x="1428" y="714"/>
                </a:cubicBezTo>
                <a:cubicBezTo>
                  <a:pt x="1428" y="313"/>
                  <a:pt x="1116" y="0"/>
                  <a:pt x="714" y="0"/>
                </a:cubicBezTo>
                <a:close/>
              </a:path>
            </a:pathLst>
          </a:custGeom>
          <a:solidFill>
            <a:srgbClr val="E2E3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627486-FE1B-1F77-F2F8-6C5D2DFD3C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" t="64042" r="12951" b="601"/>
          <a:stretch/>
        </p:blipFill>
        <p:spPr>
          <a:xfrm>
            <a:off x="616471" y="1009650"/>
            <a:ext cx="7911058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2980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8;p39">
            <a:extLst>
              <a:ext uri="{FF2B5EF4-FFF2-40B4-BE49-F238E27FC236}">
                <a16:creationId xmlns:a16="http://schemas.microsoft.com/office/drawing/2014/main" id="{6B0A8D21-A01D-6D92-CDCE-339A9F643F21}"/>
              </a:ext>
            </a:extLst>
          </p:cNvPr>
          <p:cNvSpPr txBox="1">
            <a:spLocks/>
          </p:cNvSpPr>
          <p:nvPr/>
        </p:nvSpPr>
        <p:spPr>
          <a:xfrm>
            <a:off x="838200" y="2114550"/>
            <a:ext cx="7467599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ctr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43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4800" kern="0" dirty="0">
                <a:latin typeface="Poppins" panose="00000500000000000000" pitchFamily="2" charset="0"/>
                <a:cs typeface="Poppins" panose="00000500000000000000" pitchFamily="2" charset="0"/>
              </a:rPr>
              <a:t>PERSONA-BASED</a:t>
            </a:r>
          </a:p>
          <a:p>
            <a:r>
              <a:rPr lang="en-US" sz="4800" kern="0" dirty="0">
                <a:latin typeface="Poppins" panose="00000500000000000000" pitchFamily="2" charset="0"/>
                <a:cs typeface="Poppins" panose="00000500000000000000" pitchFamily="2" charset="0"/>
              </a:rPr>
              <a:t>TASK FLOW DIAGRAM</a:t>
            </a:r>
          </a:p>
        </p:txBody>
      </p:sp>
      <p:pic>
        <p:nvPicPr>
          <p:cNvPr id="7" name="Google Shape;289;p39">
            <a:extLst>
              <a:ext uri="{FF2B5EF4-FFF2-40B4-BE49-F238E27FC236}">
                <a16:creationId xmlns:a16="http://schemas.microsoft.com/office/drawing/2014/main" id="{97EC5211-7C36-67C7-D970-358BAAB2082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849" y="447850"/>
            <a:ext cx="1554725" cy="1334250"/>
          </a:xfrm>
          <a:prstGeom prst="rect">
            <a:avLst/>
          </a:prstGeom>
          <a:noFill/>
          <a:ln>
            <a:noFill/>
          </a:ln>
          <a:effectLst>
            <a:outerShdw blurRad="100013" dist="66675" dir="5040000" algn="bl" rotWithShape="0">
              <a:schemeClr val="dk1">
                <a:alpha val="31000"/>
              </a:schemeClr>
            </a:outerShdw>
          </a:effectLst>
        </p:spPr>
      </p:pic>
      <p:sp>
        <p:nvSpPr>
          <p:cNvPr id="8" name="Google Shape;290;p39">
            <a:extLst>
              <a:ext uri="{FF2B5EF4-FFF2-40B4-BE49-F238E27FC236}">
                <a16:creationId xmlns:a16="http://schemas.microsoft.com/office/drawing/2014/main" id="{02AB456D-2861-47C1-B5E4-727234C8E274}"/>
              </a:ext>
            </a:extLst>
          </p:cNvPr>
          <p:cNvSpPr txBox="1">
            <a:spLocks/>
          </p:cNvSpPr>
          <p:nvPr/>
        </p:nvSpPr>
        <p:spPr>
          <a:xfrm>
            <a:off x="3821628" y="557804"/>
            <a:ext cx="10581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" sz="5300" kern="0" dirty="0">
                <a:latin typeface="Poppins" panose="00000500000000000000" pitchFamily="2" charset="0"/>
                <a:cs typeface="Poppins" panose="00000500000000000000" pitchFamily="2" charset="0"/>
              </a:rPr>
              <a:t>!!</a:t>
            </a:r>
            <a:endParaRPr lang="en" sz="5300" b="0" kern="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95249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/>
          <p:nvPr/>
        </p:nvSpPr>
        <p:spPr>
          <a:xfrm>
            <a:off x="4172967" y="134159"/>
            <a:ext cx="43209" cy="43209"/>
          </a:xfrm>
          <a:custGeom>
            <a:avLst/>
            <a:gdLst/>
            <a:ahLst/>
            <a:cxnLst/>
            <a:rect l="l" t="t" r="r" b="b"/>
            <a:pathLst>
              <a:path w="1429" h="1429" extrusionOk="0">
                <a:moveTo>
                  <a:pt x="714" y="357"/>
                </a:moveTo>
                <a:cubicBezTo>
                  <a:pt x="915" y="357"/>
                  <a:pt x="1071" y="513"/>
                  <a:pt x="1071" y="714"/>
                </a:cubicBezTo>
                <a:cubicBezTo>
                  <a:pt x="1071" y="915"/>
                  <a:pt x="915" y="1071"/>
                  <a:pt x="714" y="1071"/>
                </a:cubicBezTo>
                <a:cubicBezTo>
                  <a:pt x="536" y="1071"/>
                  <a:pt x="357" y="915"/>
                  <a:pt x="357" y="714"/>
                </a:cubicBezTo>
                <a:cubicBezTo>
                  <a:pt x="357" y="513"/>
                  <a:pt x="536" y="357"/>
                  <a:pt x="714" y="357"/>
                </a:cubicBezTo>
                <a:close/>
                <a:moveTo>
                  <a:pt x="714" y="0"/>
                </a:moveTo>
                <a:cubicBezTo>
                  <a:pt x="335" y="0"/>
                  <a:pt x="0" y="313"/>
                  <a:pt x="0" y="714"/>
                </a:cubicBezTo>
                <a:cubicBezTo>
                  <a:pt x="0" y="1116"/>
                  <a:pt x="335" y="1429"/>
                  <a:pt x="714" y="1429"/>
                </a:cubicBezTo>
                <a:cubicBezTo>
                  <a:pt x="1116" y="1429"/>
                  <a:pt x="1428" y="1116"/>
                  <a:pt x="1428" y="714"/>
                </a:cubicBezTo>
                <a:cubicBezTo>
                  <a:pt x="1428" y="313"/>
                  <a:pt x="1116" y="0"/>
                  <a:pt x="714" y="0"/>
                </a:cubicBezTo>
                <a:close/>
              </a:path>
            </a:pathLst>
          </a:custGeom>
          <a:solidFill>
            <a:srgbClr val="E2E3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9AAF43-E412-1B15-DF47-F41F9A18CF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" t="8033" r="11863" b="51950"/>
          <a:stretch/>
        </p:blipFill>
        <p:spPr>
          <a:xfrm>
            <a:off x="676147" y="824258"/>
            <a:ext cx="7791705" cy="349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5760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19;p70">
            <a:extLst>
              <a:ext uri="{FF2B5EF4-FFF2-40B4-BE49-F238E27FC236}">
                <a16:creationId xmlns:a16="http://schemas.microsoft.com/office/drawing/2014/main" id="{0D76D711-45EC-DEBD-39D4-E0F46528018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63850" y="2169000"/>
            <a:ext cx="44163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5400" dirty="0">
                <a:latin typeface="Poppins" panose="00000500000000000000" pitchFamily="2" charset="0"/>
                <a:cs typeface="Poppins" panose="00000500000000000000" pitchFamily="2" charset="0"/>
              </a:rPr>
              <a:t>Thank you.</a:t>
            </a:r>
            <a:endParaRPr sz="5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716554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8"/>
  <p:tag name="AS_OS" val="Unix 5.11.0.1022"/>
  <p:tag name="AS_RELEASE_DATE" val="2022.08.14"/>
  <p:tag name="AS_TITLE" val="Aspose.Slides for .NET5"/>
  <p:tag name="AS_VERSION" val="22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-2">
  <a:themeElements>
    <a:clrScheme name="Simple Light">
      <a:dk1>
        <a:srgbClr val="67679E"/>
      </a:dk1>
      <a:lt1>
        <a:srgbClr val="D9E4FB"/>
      </a:lt1>
      <a:dk2>
        <a:srgbClr val="E4ECFE"/>
      </a:dk2>
      <a:lt2>
        <a:srgbClr val="BF79F4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7679E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-light-2">
  <a:themeElements>
    <a:clrScheme name="Simple Light">
      <a:dk1>
        <a:srgbClr val="67679E"/>
      </a:dk1>
      <a:lt1>
        <a:srgbClr val="D9E4FB"/>
      </a:lt1>
      <a:dk2>
        <a:srgbClr val="E4ECFE"/>
      </a:dk2>
      <a:lt2>
        <a:srgbClr val="BF79F4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7679E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imple-light-2">
  <a:themeElements>
    <a:clrScheme name="Simple Light">
      <a:dk1>
        <a:srgbClr val="67679E"/>
      </a:dk1>
      <a:lt1>
        <a:srgbClr val="D9E4FB"/>
      </a:lt1>
      <a:dk2>
        <a:srgbClr val="E4ECFE"/>
      </a:dk2>
      <a:lt2>
        <a:srgbClr val="BF79F4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7679E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simple-light-2">
  <a:themeElements>
    <a:clrScheme name="Simple Light">
      <a:dk1>
        <a:srgbClr val="67679E"/>
      </a:dk1>
      <a:lt1>
        <a:srgbClr val="D9E4FB"/>
      </a:lt1>
      <a:dk2>
        <a:srgbClr val="E4ECFE"/>
      </a:dk2>
      <a:lt2>
        <a:srgbClr val="BF79F4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7679E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simple-light-2 override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1869</TotalTime>
  <Words>39</Words>
  <Application>Microsoft Office PowerPoint</Application>
  <PresentationFormat>On-screen Show (16:9)</PresentationFormat>
  <Paragraphs>11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Arial</vt:lpstr>
      <vt:lpstr>Bebas Neue</vt:lpstr>
      <vt:lpstr>Calibri</vt:lpstr>
      <vt:lpstr>Century Gothic</vt:lpstr>
      <vt:lpstr>Montserrat</vt:lpstr>
      <vt:lpstr>Nunito Sans</vt:lpstr>
      <vt:lpstr>Poppins</vt:lpstr>
      <vt:lpstr>Source Serif Pro SemiBold</vt:lpstr>
      <vt:lpstr>Office Theme</vt:lpstr>
      <vt:lpstr>simple-light-2</vt:lpstr>
      <vt:lpstr>simple-light-2</vt:lpstr>
      <vt:lpstr>simple-light-2</vt:lpstr>
      <vt:lpstr>simple-light-2</vt:lpstr>
      <vt:lpstr>3Ps  (Parents &amp; Pupils Portal) School Management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Management Application</dc:title>
  <dc:creator>Rosh Torres</dc:creator>
  <cp:lastModifiedBy>Rosh Torres</cp:lastModifiedBy>
  <cp:revision>38</cp:revision>
  <cp:lastPrinted>2022-09-21T08:41:24Z</cp:lastPrinted>
  <dcterms:created xsi:type="dcterms:W3CDTF">2022-09-21T08:41:24Z</dcterms:created>
  <dcterms:modified xsi:type="dcterms:W3CDTF">2022-10-28T14:27:02Z</dcterms:modified>
</cp:coreProperties>
</file>