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  <p:sldMasterId id="2147483685" r:id="rId3"/>
    <p:sldMasterId id="2147483717" r:id="rId4"/>
    <p:sldMasterId id="2147483749" r:id="rId5"/>
  </p:sldMasterIdLst>
  <p:notesMasterIdLst>
    <p:notesMasterId r:id="rId29"/>
  </p:notesMasterIdLst>
  <p:sldIdLst>
    <p:sldId id="525" r:id="rId6"/>
    <p:sldId id="551" r:id="rId7"/>
    <p:sldId id="550" r:id="rId8"/>
    <p:sldId id="528" r:id="rId9"/>
    <p:sldId id="552" r:id="rId10"/>
    <p:sldId id="553" r:id="rId11"/>
    <p:sldId id="554" r:id="rId12"/>
    <p:sldId id="527" r:id="rId13"/>
    <p:sldId id="530" r:id="rId14"/>
    <p:sldId id="537" r:id="rId15"/>
    <p:sldId id="536" r:id="rId16"/>
    <p:sldId id="534" r:id="rId17"/>
    <p:sldId id="538" r:id="rId18"/>
    <p:sldId id="539" r:id="rId19"/>
    <p:sldId id="540" r:id="rId20"/>
    <p:sldId id="543" r:id="rId21"/>
    <p:sldId id="544" r:id="rId22"/>
    <p:sldId id="545" r:id="rId23"/>
    <p:sldId id="546" r:id="rId24"/>
    <p:sldId id="547" r:id="rId25"/>
    <p:sldId id="548" r:id="rId26"/>
    <p:sldId id="556" r:id="rId27"/>
    <p:sldId id="555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07C0612-E9A9-418A-A922-0D886DBA8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91" d="100"/>
          <a:sy n="9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185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7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3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290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59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67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19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65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31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75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38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719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130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1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8f16b2e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8f16b2e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98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13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9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83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6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11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1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8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8DDE66-1946-4777-9177-A9C5E0B889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0224B9-308A-4FCC-AB90-5ED2EA3C5A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110498-71F3-4543-96C8-689B537750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867758-3B8F-4D37-A5FF-47BF39994AF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14650" y="3468601"/>
            <a:ext cx="51147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69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70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1137300"/>
            <a:ext cx="38520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572000" y="1723949"/>
            <a:ext cx="3852000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78474"/>
            <a:ext cx="75225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4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9988" y="1552938"/>
            <a:ext cx="38520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7" name="Google Shape;37;p8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75900" y="1815775"/>
            <a:ext cx="6592200" cy="19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7500"/>
            </a:lvl1pPr>
            <a:lvl2pPr lvl="1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905400" y="575229"/>
            <a:ext cx="73332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BD132-205D-490D-98D4-88866D19180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8" name="Google Shape;48;p11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703963"/>
            <a:ext cx="77040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6600"/>
            </a:lvl1pPr>
            <a:lvl2pPr lvl="1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875600" y="3169588"/>
            <a:ext cx="53928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1007900" y="1812080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4400" y="2031981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5042475" y="1814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5951225" y="2053982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1010120" y="33349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1914275" y="3573156"/>
            <a:ext cx="2202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5042463" y="3334988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953479" y="3553552"/>
            <a:ext cx="2207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720000" y="4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914400" y="1596975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951225" y="1618976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1918895" y="3140600"/>
            <a:ext cx="2202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5948849" y="3116450"/>
            <a:ext cx="22074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754475" y="1845788"/>
            <a:ext cx="39528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>
            <a:off x="1257526" y="2103917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2754475" y="2558663"/>
            <a:ext cx="39528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354700" y="1864800"/>
            <a:ext cx="37134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6556851" y="2103925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2354700" y="2577675"/>
            <a:ext cx="37134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948350" y="2997625"/>
            <a:ext cx="5247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1246950" y="1461625"/>
            <a:ext cx="66501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720000" y="2852300"/>
            <a:ext cx="38520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20000" y="1475500"/>
            <a:ext cx="38520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4419600" y="2418763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419600" y="1769863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655A19-6CA5-4A97-91CF-5CDB0DEBFFC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2202888" y="2519013"/>
            <a:ext cx="47382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202888" y="1620731"/>
            <a:ext cx="47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2645988" y="2338113"/>
            <a:ext cx="38520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645988" y="156798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1"/>
          </p:nvPr>
        </p:nvSpPr>
        <p:spPr>
          <a:xfrm>
            <a:off x="1455888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2"/>
          </p:nvPr>
        </p:nvSpPr>
        <p:spPr>
          <a:xfrm>
            <a:off x="4926912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3"/>
          </p:nvPr>
        </p:nvSpPr>
        <p:spPr>
          <a:xfrm>
            <a:off x="1455888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4"/>
          </p:nvPr>
        </p:nvSpPr>
        <p:spPr>
          <a:xfrm>
            <a:off x="4926912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20000" y="495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731285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5102712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731275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4"/>
          </p:nvPr>
        </p:nvSpPr>
        <p:spPr>
          <a:xfrm>
            <a:off x="5102702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 hasCustomPrompt="1"/>
          </p:nvPr>
        </p:nvSpPr>
        <p:spPr>
          <a:xfrm>
            <a:off x="2481888" y="1975517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 hasCustomPrompt="1"/>
          </p:nvPr>
        </p:nvSpPr>
        <p:spPr>
          <a:xfrm>
            <a:off x="5853295" y="1977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1691792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2"/>
          </p:nvPr>
        </p:nvSpPr>
        <p:spPr>
          <a:xfrm>
            <a:off x="5248708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1691792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4"/>
          </p:nvPr>
        </p:nvSpPr>
        <p:spPr>
          <a:xfrm>
            <a:off x="5248708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20000" y="4954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2"/>
          </p:nvPr>
        </p:nvSpPr>
        <p:spPr>
          <a:xfrm>
            <a:off x="7200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3"/>
          </p:nvPr>
        </p:nvSpPr>
        <p:spPr>
          <a:xfrm>
            <a:off x="34038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4"/>
          </p:nvPr>
        </p:nvSpPr>
        <p:spPr>
          <a:xfrm>
            <a:off x="60876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5"/>
          </p:nvPr>
        </p:nvSpPr>
        <p:spPr>
          <a:xfrm>
            <a:off x="34038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6"/>
          </p:nvPr>
        </p:nvSpPr>
        <p:spPr>
          <a:xfrm>
            <a:off x="60876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2031003" y="16374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2"/>
          </p:nvPr>
        </p:nvSpPr>
        <p:spPr>
          <a:xfrm>
            <a:off x="2031004" y="19949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3"/>
          </p:nvPr>
        </p:nvSpPr>
        <p:spPr>
          <a:xfrm>
            <a:off x="5782562" y="20293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4"/>
          </p:nvPr>
        </p:nvSpPr>
        <p:spPr>
          <a:xfrm>
            <a:off x="2031004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5"/>
          </p:nvPr>
        </p:nvSpPr>
        <p:spPr>
          <a:xfrm>
            <a:off x="5782562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6"/>
          </p:nvPr>
        </p:nvSpPr>
        <p:spPr>
          <a:xfrm>
            <a:off x="2031004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7"/>
          </p:nvPr>
        </p:nvSpPr>
        <p:spPr>
          <a:xfrm>
            <a:off x="5782562" y="16718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8"/>
          </p:nvPr>
        </p:nvSpPr>
        <p:spPr>
          <a:xfrm>
            <a:off x="5782562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1"/>
          </p:nvPr>
        </p:nvSpPr>
        <p:spPr>
          <a:xfrm>
            <a:off x="1201272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2"/>
          </p:nvPr>
        </p:nvSpPr>
        <p:spPr>
          <a:xfrm>
            <a:off x="3619656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3"/>
          </p:nvPr>
        </p:nvSpPr>
        <p:spPr>
          <a:xfrm>
            <a:off x="6038039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4"/>
          </p:nvPr>
        </p:nvSpPr>
        <p:spPr>
          <a:xfrm>
            <a:off x="1201272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5"/>
          </p:nvPr>
        </p:nvSpPr>
        <p:spPr>
          <a:xfrm>
            <a:off x="3619656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6"/>
          </p:nvPr>
        </p:nvSpPr>
        <p:spPr>
          <a:xfrm>
            <a:off x="6038039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7"/>
          </p:nvPr>
        </p:nvSpPr>
        <p:spPr>
          <a:xfrm>
            <a:off x="1201272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8"/>
          </p:nvPr>
        </p:nvSpPr>
        <p:spPr>
          <a:xfrm>
            <a:off x="3619656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9"/>
          </p:nvPr>
        </p:nvSpPr>
        <p:spPr>
          <a:xfrm>
            <a:off x="6038039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3"/>
          </p:nvPr>
        </p:nvSpPr>
        <p:spPr>
          <a:xfrm>
            <a:off x="1201272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4"/>
          </p:nvPr>
        </p:nvSpPr>
        <p:spPr>
          <a:xfrm>
            <a:off x="3619656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5"/>
          </p:nvPr>
        </p:nvSpPr>
        <p:spPr>
          <a:xfrm>
            <a:off x="6038039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hasCustomPrompt="1"/>
          </p:nvPr>
        </p:nvSpPr>
        <p:spPr>
          <a:xfrm>
            <a:off x="2127900" y="44056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2127900" y="126886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2" hasCustomPrompt="1"/>
          </p:nvPr>
        </p:nvSpPr>
        <p:spPr>
          <a:xfrm>
            <a:off x="2127900" y="177594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3"/>
          </p:nvPr>
        </p:nvSpPr>
        <p:spPr>
          <a:xfrm>
            <a:off x="2127900" y="260424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4" hasCustomPrompt="1"/>
          </p:nvPr>
        </p:nvSpPr>
        <p:spPr>
          <a:xfrm>
            <a:off x="2127900" y="3111332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5"/>
          </p:nvPr>
        </p:nvSpPr>
        <p:spPr>
          <a:xfrm>
            <a:off x="2127900" y="3939635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6" name="Google Shape;176;p30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2670175" y="688405"/>
            <a:ext cx="38034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6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1"/>
          </p:nvPr>
        </p:nvSpPr>
        <p:spPr>
          <a:xfrm>
            <a:off x="2670425" y="1542425"/>
            <a:ext cx="38031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2852050" y="3399586"/>
            <a:ext cx="34482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0E066F-74EB-47FB-BB2C-4595DC42C92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6F0D3D-ACE9-492F-AC58-618A5ABD25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5873CA1-6C85-480D-B069-36AAD3E16F8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E8D697-51FC-40E7-837A-ECD8CBCE0D5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CED30D-8294-4D35-8E6E-4543FCD1BC3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78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3" r:id="rId3"/>
    <p:sldLayoutId id="2147483684" r:id="rId4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5" r:id="rId2"/>
    <p:sldLayoutId id="2147483728" r:id="rId3"/>
    <p:sldLayoutId id="2147483747" r:id="rId4"/>
    <p:sldLayoutId id="2147483748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MtxnVeZC2I7D5FqMvM60u_p3p6B1qr7/view?usp=share_lin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41">
            <a:extLst>
              <a:ext uri="{FF2B5EF4-FFF2-40B4-BE49-F238E27FC236}">
                <a16:creationId xmlns:a16="http://schemas.microsoft.com/office/drawing/2014/main" id="{6BB83507-18EE-E42A-83DB-90DC0F043CCC}"/>
              </a:ext>
            </a:extLst>
          </p:cNvPr>
          <p:cNvSpPr txBox="1"/>
          <p:nvPr/>
        </p:nvSpPr>
        <p:spPr>
          <a:xfrm>
            <a:off x="1523999" y="2519013"/>
            <a:ext cx="6107289" cy="1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6000"/>
              </a:lnSpc>
              <a:spcAft>
                <a:spcPts val="800"/>
              </a:spcAft>
              <a:buClr>
                <a:srgbClr val="000000"/>
              </a:buClr>
            </a:pPr>
            <a:endParaRPr lang="en-US" sz="1800" b="1" dirty="0">
              <a:latin typeface="Century Gothic" panose="020B0502020202020204" pitchFamily="34" charset="0"/>
            </a:endParaRPr>
          </a:p>
        </p:txBody>
      </p:sp>
      <p:sp>
        <p:nvSpPr>
          <p:cNvPr id="12" name="Google Shape;195;p36">
            <a:extLst>
              <a:ext uri="{FF2B5EF4-FFF2-40B4-BE49-F238E27FC236}">
                <a16:creationId xmlns:a16="http://schemas.microsoft.com/office/drawing/2014/main" id="{CCAD100A-1C71-0039-01F5-593C4DC5ABE1}"/>
              </a:ext>
            </a:extLst>
          </p:cNvPr>
          <p:cNvSpPr/>
          <p:nvPr/>
        </p:nvSpPr>
        <p:spPr>
          <a:xfrm>
            <a:off x="1708350" y="4171950"/>
            <a:ext cx="5727300" cy="428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16200038" scaled="0"/>
          </a:gradFill>
          <a:ln>
            <a:noFill/>
          </a:ln>
          <a:effectLst>
            <a:outerShdw blurRad="142875" dist="476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" name="Google Shape;196;p36">
            <a:extLst>
              <a:ext uri="{FF2B5EF4-FFF2-40B4-BE49-F238E27FC236}">
                <a16:creationId xmlns:a16="http://schemas.microsoft.com/office/drawing/2014/main" id="{B973D2F7-4039-AA60-0658-D46E18888C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4450" y="1733550"/>
            <a:ext cx="6774900" cy="1447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4000" dirty="0">
                <a:latin typeface="Poppins" panose="00000500000000000000" pitchFamily="2" charset="0"/>
                <a:cs typeface="Poppins" panose="00000500000000000000" pitchFamily="2" charset="0"/>
              </a:rPr>
              <a:t>3Ps </a:t>
            </a:r>
            <a:br>
              <a:rPr lang="e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3300" dirty="0">
                <a:latin typeface="Poppins" panose="00000500000000000000" pitchFamily="2" charset="0"/>
                <a:cs typeface="Poppins" panose="00000500000000000000" pitchFamily="2" charset="0"/>
              </a:rPr>
              <a:t>(Parents &amp; Pupils Portal)</a:t>
            </a:r>
            <a:br>
              <a:rPr lang="en" sz="4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School Management Application</a:t>
            </a:r>
            <a:endParaRPr sz="4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197;p36">
            <a:extLst>
              <a:ext uri="{FF2B5EF4-FFF2-40B4-BE49-F238E27FC236}">
                <a16:creationId xmlns:a16="http://schemas.microsoft.com/office/drawing/2014/main" id="{7EA54E78-B723-AE4A-326E-F029957FEE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2500" y="41719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Rosh Hashana S. Torres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Google Shape;200;p36">
            <a:extLst>
              <a:ext uri="{FF2B5EF4-FFF2-40B4-BE49-F238E27FC236}">
                <a16:creationId xmlns:a16="http://schemas.microsoft.com/office/drawing/2014/main" id="{DEBBD056-EDD4-7F68-8E3B-A5EA5362CF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16" name="Google Shape;201;p36">
            <a:extLst>
              <a:ext uri="{FF2B5EF4-FFF2-40B4-BE49-F238E27FC236}">
                <a16:creationId xmlns:a16="http://schemas.microsoft.com/office/drawing/2014/main" id="{090457A1-2A7B-5E30-2DAC-7CF1E58152ED}"/>
              </a:ext>
            </a:extLst>
          </p:cNvPr>
          <p:cNvSpPr txBox="1"/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300" dirty="0">
                <a:latin typeface="Poppins" panose="00000500000000000000" pitchFamily="2" charset="0"/>
                <a:cs typeface="Poppins" panose="00000500000000000000" pitchFamily="2" charset="0"/>
              </a:rPr>
              <a:t>?!</a:t>
            </a:r>
            <a:endParaRPr lang="en" sz="53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196;p36">
            <a:extLst>
              <a:ext uri="{FF2B5EF4-FFF2-40B4-BE49-F238E27FC236}">
                <a16:creationId xmlns:a16="http://schemas.microsoft.com/office/drawing/2014/main" id="{57B63A35-E689-85D6-AF81-7EAC52D735D0}"/>
              </a:ext>
            </a:extLst>
          </p:cNvPr>
          <p:cNvSpPr txBox="1">
            <a:spLocks/>
          </p:cNvSpPr>
          <p:nvPr/>
        </p:nvSpPr>
        <p:spPr>
          <a:xfrm>
            <a:off x="1184450" y="3181350"/>
            <a:ext cx="6774900" cy="58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kern="0" dirty="0">
                <a:latin typeface="Poppins" panose="00000500000000000000" pitchFamily="2" charset="0"/>
                <a:cs typeface="Poppins" panose="00000500000000000000" pitchFamily="2" charset="0"/>
              </a:rPr>
              <a:t>Phase 4: Wireframe (Traditional and Digital)</a:t>
            </a:r>
          </a:p>
          <a:p>
            <a:r>
              <a:rPr lang="en-US" sz="2000" b="0" kern="0" dirty="0"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000" b="0" kern="0">
                <a:latin typeface="Poppins" panose="00000500000000000000" pitchFamily="2" charset="0"/>
                <a:cs typeface="Poppins" panose="00000500000000000000" pitchFamily="2" charset="0"/>
              </a:rPr>
              <a:t>Interaction Map</a:t>
            </a:r>
            <a:endParaRPr lang="en-US" sz="20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090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B264825-44D8-699C-0F9A-37638808EA4F}"/>
              </a:ext>
            </a:extLst>
          </p:cNvPr>
          <p:cNvGrpSpPr/>
          <p:nvPr/>
        </p:nvGrpSpPr>
        <p:grpSpPr>
          <a:xfrm>
            <a:off x="1683185" y="555246"/>
            <a:ext cx="1695961" cy="3584074"/>
            <a:chOff x="5694166" y="551112"/>
            <a:chExt cx="1695961" cy="3584074"/>
          </a:xfrm>
        </p:grpSpPr>
        <p:grpSp>
          <p:nvGrpSpPr>
            <p:cNvPr id="197" name="Google Shape;1677;p69">
              <a:extLst>
                <a:ext uri="{FF2B5EF4-FFF2-40B4-BE49-F238E27FC236}">
                  <a16:creationId xmlns:a16="http://schemas.microsoft.com/office/drawing/2014/main" id="{8641D7D2-124C-F840-DC13-E6F2DA3C45DD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08" name="Google Shape;1678;p69">
                <a:extLst>
                  <a:ext uri="{FF2B5EF4-FFF2-40B4-BE49-F238E27FC236}">
                    <a16:creationId xmlns:a16="http://schemas.microsoft.com/office/drawing/2014/main" id="{5B1E0EC7-6A48-7F2B-E741-EBC2D994E94C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679;p69">
                <a:extLst>
                  <a:ext uri="{FF2B5EF4-FFF2-40B4-BE49-F238E27FC236}">
                    <a16:creationId xmlns:a16="http://schemas.microsoft.com/office/drawing/2014/main" id="{C2CA4810-D221-6448-908B-4FDC415901E1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680;p69">
                <a:extLst>
                  <a:ext uri="{FF2B5EF4-FFF2-40B4-BE49-F238E27FC236}">
                    <a16:creationId xmlns:a16="http://schemas.microsoft.com/office/drawing/2014/main" id="{B47466DC-A9DB-5A62-2BF0-EEA97FFA9B98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681;p69">
                <a:extLst>
                  <a:ext uri="{FF2B5EF4-FFF2-40B4-BE49-F238E27FC236}">
                    <a16:creationId xmlns:a16="http://schemas.microsoft.com/office/drawing/2014/main" id="{D716F1AF-11CA-FDB4-2532-6C6E4B6EFE80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682;p69">
                <a:extLst>
                  <a:ext uri="{FF2B5EF4-FFF2-40B4-BE49-F238E27FC236}">
                    <a16:creationId xmlns:a16="http://schemas.microsoft.com/office/drawing/2014/main" id="{1E897347-A9F8-DA01-C796-D81B1A48677A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683;p69">
                <a:extLst>
                  <a:ext uri="{FF2B5EF4-FFF2-40B4-BE49-F238E27FC236}">
                    <a16:creationId xmlns:a16="http://schemas.microsoft.com/office/drawing/2014/main" id="{545CC2F2-F604-E996-2320-94C38C30D478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84;p69">
                <a:extLst>
                  <a:ext uri="{FF2B5EF4-FFF2-40B4-BE49-F238E27FC236}">
                    <a16:creationId xmlns:a16="http://schemas.microsoft.com/office/drawing/2014/main" id="{93C80D66-4364-4126-EDB0-9FB4569EA019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685;p69">
                <a:extLst>
                  <a:ext uri="{FF2B5EF4-FFF2-40B4-BE49-F238E27FC236}">
                    <a16:creationId xmlns:a16="http://schemas.microsoft.com/office/drawing/2014/main" id="{081D0AB6-50BD-8DC2-3C64-267A93AE351E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686;p69">
                <a:extLst>
                  <a:ext uri="{FF2B5EF4-FFF2-40B4-BE49-F238E27FC236}">
                    <a16:creationId xmlns:a16="http://schemas.microsoft.com/office/drawing/2014/main" id="{FF375B6B-633A-4EEB-5F38-361D70E06901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687;p69">
                <a:extLst>
                  <a:ext uri="{FF2B5EF4-FFF2-40B4-BE49-F238E27FC236}">
                    <a16:creationId xmlns:a16="http://schemas.microsoft.com/office/drawing/2014/main" id="{DC1ABD38-21D3-8E26-A7C2-8536F4393444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98" name="Google Shape;1688;p69">
              <a:extLst>
                <a:ext uri="{FF2B5EF4-FFF2-40B4-BE49-F238E27FC236}">
                  <a16:creationId xmlns:a16="http://schemas.microsoft.com/office/drawing/2014/main" id="{778182E3-5FBF-A910-8452-66FC19D4C433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199" name="Google Shape;1691;p69">
              <a:extLst>
                <a:ext uri="{FF2B5EF4-FFF2-40B4-BE49-F238E27FC236}">
                  <a16:creationId xmlns:a16="http://schemas.microsoft.com/office/drawing/2014/main" id="{8C53F3A6-2291-1F8E-8D66-8355F23D56B1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00" name="Google Shape;1692;p69">
                <a:extLst>
                  <a:ext uri="{FF2B5EF4-FFF2-40B4-BE49-F238E27FC236}">
                    <a16:creationId xmlns:a16="http://schemas.microsoft.com/office/drawing/2014/main" id="{B75B4F5C-BA89-F55B-1AC7-E566AAFBA57C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693;p69">
                <a:extLst>
                  <a:ext uri="{FF2B5EF4-FFF2-40B4-BE49-F238E27FC236}">
                    <a16:creationId xmlns:a16="http://schemas.microsoft.com/office/drawing/2014/main" id="{2F835A27-13CA-26F6-5CC9-A294926AB8A9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694;p69">
                <a:extLst>
                  <a:ext uri="{FF2B5EF4-FFF2-40B4-BE49-F238E27FC236}">
                    <a16:creationId xmlns:a16="http://schemas.microsoft.com/office/drawing/2014/main" id="{6054F69F-634B-DEAF-8854-BE69540BE6B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695;p69">
                <a:extLst>
                  <a:ext uri="{FF2B5EF4-FFF2-40B4-BE49-F238E27FC236}">
                    <a16:creationId xmlns:a16="http://schemas.microsoft.com/office/drawing/2014/main" id="{5B5B0FDA-3E3D-BC37-4A30-2A5A401CD3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696;p69">
                <a:extLst>
                  <a:ext uri="{FF2B5EF4-FFF2-40B4-BE49-F238E27FC236}">
                    <a16:creationId xmlns:a16="http://schemas.microsoft.com/office/drawing/2014/main" id="{6C67EE57-E727-ABB6-B6B4-B2D8931CB37C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697;p69">
                <a:extLst>
                  <a:ext uri="{FF2B5EF4-FFF2-40B4-BE49-F238E27FC236}">
                    <a16:creationId xmlns:a16="http://schemas.microsoft.com/office/drawing/2014/main" id="{07F34186-CD72-CD8C-BD38-046326D61628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698;p69">
                <a:extLst>
                  <a:ext uri="{FF2B5EF4-FFF2-40B4-BE49-F238E27FC236}">
                    <a16:creationId xmlns:a16="http://schemas.microsoft.com/office/drawing/2014/main" id="{BD1A82EF-C468-74BC-E2BB-8B1391E03DC5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699;p69">
                <a:extLst>
                  <a:ext uri="{FF2B5EF4-FFF2-40B4-BE49-F238E27FC236}">
                    <a16:creationId xmlns:a16="http://schemas.microsoft.com/office/drawing/2014/main" id="{99D668E1-9E5F-690F-5D9E-FE9FD939A272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3752504" y="5552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5798638" y="5561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197;p36">
            <a:extLst>
              <a:ext uri="{FF2B5EF4-FFF2-40B4-BE49-F238E27FC236}">
                <a16:creationId xmlns:a16="http://schemas.microsoft.com/office/drawing/2014/main" id="{117B21F0-0CCB-F318-77B5-DBF9AC69CFA5}"/>
              </a:ext>
            </a:extLst>
          </p:cNvPr>
          <p:cNvSpPr txBox="1">
            <a:spLocks/>
          </p:cNvSpPr>
          <p:nvPr/>
        </p:nvSpPr>
        <p:spPr>
          <a:xfrm>
            <a:off x="1467096" y="4316325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 IN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7" name="Google Shape;197;p36">
            <a:extLst>
              <a:ext uri="{FF2B5EF4-FFF2-40B4-BE49-F238E27FC236}">
                <a16:creationId xmlns:a16="http://schemas.microsoft.com/office/drawing/2014/main" id="{764A2C4B-C9D8-BE27-3483-618D963AF203}"/>
              </a:ext>
            </a:extLst>
          </p:cNvPr>
          <p:cNvSpPr txBox="1">
            <a:spLocks/>
          </p:cNvSpPr>
          <p:nvPr/>
        </p:nvSpPr>
        <p:spPr>
          <a:xfrm>
            <a:off x="3536415" y="4312256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REGISTER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8" name="Google Shape;197;p36">
            <a:extLst>
              <a:ext uri="{FF2B5EF4-FFF2-40B4-BE49-F238E27FC236}">
                <a16:creationId xmlns:a16="http://schemas.microsoft.com/office/drawing/2014/main" id="{2CEC2958-EB02-8407-6494-9415DFD992A9}"/>
              </a:ext>
            </a:extLst>
          </p:cNvPr>
          <p:cNvSpPr txBox="1">
            <a:spLocks/>
          </p:cNvSpPr>
          <p:nvPr/>
        </p:nvSpPr>
        <p:spPr>
          <a:xfrm>
            <a:off x="5596486" y="4171950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FORGOT PASSWORD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751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B264825-44D8-699C-0F9A-37638808EA4F}"/>
              </a:ext>
            </a:extLst>
          </p:cNvPr>
          <p:cNvGrpSpPr/>
          <p:nvPr/>
        </p:nvGrpSpPr>
        <p:grpSpPr>
          <a:xfrm>
            <a:off x="641027" y="555246"/>
            <a:ext cx="1695961" cy="3584074"/>
            <a:chOff x="5694166" y="551112"/>
            <a:chExt cx="1695961" cy="3584074"/>
          </a:xfrm>
        </p:grpSpPr>
        <p:grpSp>
          <p:nvGrpSpPr>
            <p:cNvPr id="197" name="Google Shape;1677;p69">
              <a:extLst>
                <a:ext uri="{FF2B5EF4-FFF2-40B4-BE49-F238E27FC236}">
                  <a16:creationId xmlns:a16="http://schemas.microsoft.com/office/drawing/2014/main" id="{8641D7D2-124C-F840-DC13-E6F2DA3C45DD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08" name="Google Shape;1678;p69">
                <a:extLst>
                  <a:ext uri="{FF2B5EF4-FFF2-40B4-BE49-F238E27FC236}">
                    <a16:creationId xmlns:a16="http://schemas.microsoft.com/office/drawing/2014/main" id="{5B1E0EC7-6A48-7F2B-E741-EBC2D994E94C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679;p69">
                <a:extLst>
                  <a:ext uri="{FF2B5EF4-FFF2-40B4-BE49-F238E27FC236}">
                    <a16:creationId xmlns:a16="http://schemas.microsoft.com/office/drawing/2014/main" id="{C2CA4810-D221-6448-908B-4FDC415901E1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680;p69">
                <a:extLst>
                  <a:ext uri="{FF2B5EF4-FFF2-40B4-BE49-F238E27FC236}">
                    <a16:creationId xmlns:a16="http://schemas.microsoft.com/office/drawing/2014/main" id="{B47466DC-A9DB-5A62-2BF0-EEA97FFA9B98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681;p69">
                <a:extLst>
                  <a:ext uri="{FF2B5EF4-FFF2-40B4-BE49-F238E27FC236}">
                    <a16:creationId xmlns:a16="http://schemas.microsoft.com/office/drawing/2014/main" id="{D716F1AF-11CA-FDB4-2532-6C6E4B6EFE80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682;p69">
                <a:extLst>
                  <a:ext uri="{FF2B5EF4-FFF2-40B4-BE49-F238E27FC236}">
                    <a16:creationId xmlns:a16="http://schemas.microsoft.com/office/drawing/2014/main" id="{1E897347-A9F8-DA01-C796-D81B1A48677A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683;p69">
                <a:extLst>
                  <a:ext uri="{FF2B5EF4-FFF2-40B4-BE49-F238E27FC236}">
                    <a16:creationId xmlns:a16="http://schemas.microsoft.com/office/drawing/2014/main" id="{545CC2F2-F604-E996-2320-94C38C30D478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84;p69">
                <a:extLst>
                  <a:ext uri="{FF2B5EF4-FFF2-40B4-BE49-F238E27FC236}">
                    <a16:creationId xmlns:a16="http://schemas.microsoft.com/office/drawing/2014/main" id="{93C80D66-4364-4126-EDB0-9FB4569EA019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685;p69">
                <a:extLst>
                  <a:ext uri="{FF2B5EF4-FFF2-40B4-BE49-F238E27FC236}">
                    <a16:creationId xmlns:a16="http://schemas.microsoft.com/office/drawing/2014/main" id="{081D0AB6-50BD-8DC2-3C64-267A93AE351E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686;p69">
                <a:extLst>
                  <a:ext uri="{FF2B5EF4-FFF2-40B4-BE49-F238E27FC236}">
                    <a16:creationId xmlns:a16="http://schemas.microsoft.com/office/drawing/2014/main" id="{FF375B6B-633A-4EEB-5F38-361D70E06901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687;p69">
                <a:extLst>
                  <a:ext uri="{FF2B5EF4-FFF2-40B4-BE49-F238E27FC236}">
                    <a16:creationId xmlns:a16="http://schemas.microsoft.com/office/drawing/2014/main" id="{DC1ABD38-21D3-8E26-A7C2-8536F4393444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98" name="Google Shape;1688;p69">
              <a:extLst>
                <a:ext uri="{FF2B5EF4-FFF2-40B4-BE49-F238E27FC236}">
                  <a16:creationId xmlns:a16="http://schemas.microsoft.com/office/drawing/2014/main" id="{778182E3-5FBF-A910-8452-66FC19D4C433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199" name="Google Shape;1691;p69">
              <a:extLst>
                <a:ext uri="{FF2B5EF4-FFF2-40B4-BE49-F238E27FC236}">
                  <a16:creationId xmlns:a16="http://schemas.microsoft.com/office/drawing/2014/main" id="{8C53F3A6-2291-1F8E-8D66-8355F23D56B1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00" name="Google Shape;1692;p69">
                <a:extLst>
                  <a:ext uri="{FF2B5EF4-FFF2-40B4-BE49-F238E27FC236}">
                    <a16:creationId xmlns:a16="http://schemas.microsoft.com/office/drawing/2014/main" id="{B75B4F5C-BA89-F55B-1AC7-E566AAFBA57C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693;p69">
                <a:extLst>
                  <a:ext uri="{FF2B5EF4-FFF2-40B4-BE49-F238E27FC236}">
                    <a16:creationId xmlns:a16="http://schemas.microsoft.com/office/drawing/2014/main" id="{2F835A27-13CA-26F6-5CC9-A294926AB8A9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694;p69">
                <a:extLst>
                  <a:ext uri="{FF2B5EF4-FFF2-40B4-BE49-F238E27FC236}">
                    <a16:creationId xmlns:a16="http://schemas.microsoft.com/office/drawing/2014/main" id="{6054F69F-634B-DEAF-8854-BE69540BE6B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695;p69">
                <a:extLst>
                  <a:ext uri="{FF2B5EF4-FFF2-40B4-BE49-F238E27FC236}">
                    <a16:creationId xmlns:a16="http://schemas.microsoft.com/office/drawing/2014/main" id="{5B5B0FDA-3E3D-BC37-4A30-2A5A401CD3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696;p69">
                <a:extLst>
                  <a:ext uri="{FF2B5EF4-FFF2-40B4-BE49-F238E27FC236}">
                    <a16:creationId xmlns:a16="http://schemas.microsoft.com/office/drawing/2014/main" id="{6C67EE57-E727-ABB6-B6B4-B2D8931CB37C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697;p69">
                <a:extLst>
                  <a:ext uri="{FF2B5EF4-FFF2-40B4-BE49-F238E27FC236}">
                    <a16:creationId xmlns:a16="http://schemas.microsoft.com/office/drawing/2014/main" id="{07F34186-CD72-CD8C-BD38-046326D61628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698;p69">
                <a:extLst>
                  <a:ext uri="{FF2B5EF4-FFF2-40B4-BE49-F238E27FC236}">
                    <a16:creationId xmlns:a16="http://schemas.microsoft.com/office/drawing/2014/main" id="{BD1A82EF-C468-74BC-E2BB-8B1391E03DC5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699;p69">
                <a:extLst>
                  <a:ext uri="{FF2B5EF4-FFF2-40B4-BE49-F238E27FC236}">
                    <a16:creationId xmlns:a16="http://schemas.microsoft.com/office/drawing/2014/main" id="{99D668E1-9E5F-690F-5D9E-FE9FD939A272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41DF32A-365D-0EAC-F9ED-53E286188187}"/>
              </a:ext>
            </a:extLst>
          </p:cNvPr>
          <p:cNvGrpSpPr/>
          <p:nvPr/>
        </p:nvGrpSpPr>
        <p:grpSpPr>
          <a:xfrm>
            <a:off x="6811598" y="555206"/>
            <a:ext cx="1695961" cy="3584074"/>
            <a:chOff x="5694166" y="551112"/>
            <a:chExt cx="1695961" cy="3584074"/>
          </a:xfrm>
        </p:grpSpPr>
        <p:grpSp>
          <p:nvGrpSpPr>
            <p:cNvPr id="220" name="Google Shape;1677;p69">
              <a:extLst>
                <a:ext uri="{FF2B5EF4-FFF2-40B4-BE49-F238E27FC236}">
                  <a16:creationId xmlns:a16="http://schemas.microsoft.com/office/drawing/2014/main" id="{0B897294-3F64-0129-563F-7DA038B4F692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31" name="Google Shape;1678;p69">
                <a:extLst>
                  <a:ext uri="{FF2B5EF4-FFF2-40B4-BE49-F238E27FC236}">
                    <a16:creationId xmlns:a16="http://schemas.microsoft.com/office/drawing/2014/main" id="{BD401A6C-9463-7348-4F75-96529DDE4D6D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679;p69">
                <a:extLst>
                  <a:ext uri="{FF2B5EF4-FFF2-40B4-BE49-F238E27FC236}">
                    <a16:creationId xmlns:a16="http://schemas.microsoft.com/office/drawing/2014/main" id="{91A67965-A244-4910-87B7-E10B0AA8DB24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680;p69">
                <a:extLst>
                  <a:ext uri="{FF2B5EF4-FFF2-40B4-BE49-F238E27FC236}">
                    <a16:creationId xmlns:a16="http://schemas.microsoft.com/office/drawing/2014/main" id="{BF7F3AB2-43C4-B805-9834-E78E1A6DFCD4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681;p69">
                <a:extLst>
                  <a:ext uri="{FF2B5EF4-FFF2-40B4-BE49-F238E27FC236}">
                    <a16:creationId xmlns:a16="http://schemas.microsoft.com/office/drawing/2014/main" id="{E4D291FA-CCF3-AC60-8BC4-E65E207AEB8E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682;p69">
                <a:extLst>
                  <a:ext uri="{FF2B5EF4-FFF2-40B4-BE49-F238E27FC236}">
                    <a16:creationId xmlns:a16="http://schemas.microsoft.com/office/drawing/2014/main" id="{582FA461-2AF8-759E-B56E-49ADDF89CE50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683;p69">
                <a:extLst>
                  <a:ext uri="{FF2B5EF4-FFF2-40B4-BE49-F238E27FC236}">
                    <a16:creationId xmlns:a16="http://schemas.microsoft.com/office/drawing/2014/main" id="{25032296-0C18-71F5-1225-84443AB7066C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684;p69">
                <a:extLst>
                  <a:ext uri="{FF2B5EF4-FFF2-40B4-BE49-F238E27FC236}">
                    <a16:creationId xmlns:a16="http://schemas.microsoft.com/office/drawing/2014/main" id="{9F7DA716-2975-3EF0-E35D-EC210DD39519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685;p69">
                <a:extLst>
                  <a:ext uri="{FF2B5EF4-FFF2-40B4-BE49-F238E27FC236}">
                    <a16:creationId xmlns:a16="http://schemas.microsoft.com/office/drawing/2014/main" id="{14886BDB-820B-FE7D-04DC-267E35DCBD32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686;p69">
                <a:extLst>
                  <a:ext uri="{FF2B5EF4-FFF2-40B4-BE49-F238E27FC236}">
                    <a16:creationId xmlns:a16="http://schemas.microsoft.com/office/drawing/2014/main" id="{2FB2A83D-91E2-6D1A-61F6-EBEA80632952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687;p69">
                <a:extLst>
                  <a:ext uri="{FF2B5EF4-FFF2-40B4-BE49-F238E27FC236}">
                    <a16:creationId xmlns:a16="http://schemas.microsoft.com/office/drawing/2014/main" id="{BAC50126-3CC2-CE2A-974A-FE1AFDF5B8E1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21" name="Google Shape;1688;p69">
              <a:extLst>
                <a:ext uri="{FF2B5EF4-FFF2-40B4-BE49-F238E27FC236}">
                  <a16:creationId xmlns:a16="http://schemas.microsoft.com/office/drawing/2014/main" id="{50705A87-018E-9876-B469-A6C518E54DBF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22" name="Google Shape;1691;p69">
              <a:extLst>
                <a:ext uri="{FF2B5EF4-FFF2-40B4-BE49-F238E27FC236}">
                  <a16:creationId xmlns:a16="http://schemas.microsoft.com/office/drawing/2014/main" id="{5E745B6C-4EDD-0B42-4686-6592F5995078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23" name="Google Shape;1692;p69">
                <a:extLst>
                  <a:ext uri="{FF2B5EF4-FFF2-40B4-BE49-F238E27FC236}">
                    <a16:creationId xmlns:a16="http://schemas.microsoft.com/office/drawing/2014/main" id="{95B33069-9A23-05CE-6876-8FF2D37E8BC4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693;p69">
                <a:extLst>
                  <a:ext uri="{FF2B5EF4-FFF2-40B4-BE49-F238E27FC236}">
                    <a16:creationId xmlns:a16="http://schemas.microsoft.com/office/drawing/2014/main" id="{27EA9463-DE8E-AE77-A25D-8AB1187DCDD4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694;p69">
                <a:extLst>
                  <a:ext uri="{FF2B5EF4-FFF2-40B4-BE49-F238E27FC236}">
                    <a16:creationId xmlns:a16="http://schemas.microsoft.com/office/drawing/2014/main" id="{D1DBE445-A829-44F1-2E3F-61CF57F9A9EB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695;p69">
                <a:extLst>
                  <a:ext uri="{FF2B5EF4-FFF2-40B4-BE49-F238E27FC236}">
                    <a16:creationId xmlns:a16="http://schemas.microsoft.com/office/drawing/2014/main" id="{72505C9F-5ECD-143A-91ED-737DB573A903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696;p69">
                <a:extLst>
                  <a:ext uri="{FF2B5EF4-FFF2-40B4-BE49-F238E27FC236}">
                    <a16:creationId xmlns:a16="http://schemas.microsoft.com/office/drawing/2014/main" id="{003765F3-13E5-02F2-DCAF-A790F2BB49E8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697;p69">
                <a:extLst>
                  <a:ext uri="{FF2B5EF4-FFF2-40B4-BE49-F238E27FC236}">
                    <a16:creationId xmlns:a16="http://schemas.microsoft.com/office/drawing/2014/main" id="{0738AAAC-5921-174B-995E-490832914A6F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698;p69">
                <a:extLst>
                  <a:ext uri="{FF2B5EF4-FFF2-40B4-BE49-F238E27FC236}">
                    <a16:creationId xmlns:a16="http://schemas.microsoft.com/office/drawing/2014/main" id="{09D764E8-5FD8-ABD7-D471-576B9CC84DB4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699;p69">
                <a:extLst>
                  <a:ext uri="{FF2B5EF4-FFF2-40B4-BE49-F238E27FC236}">
                    <a16:creationId xmlns:a16="http://schemas.microsoft.com/office/drawing/2014/main" id="{3D902B9B-8EE7-1D4B-EB06-A671A84B6EE3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5552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5561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197;p36">
            <a:extLst>
              <a:ext uri="{FF2B5EF4-FFF2-40B4-BE49-F238E27FC236}">
                <a16:creationId xmlns:a16="http://schemas.microsoft.com/office/drawing/2014/main" id="{117B21F0-0CCB-F318-77B5-DBF9AC69CFA5}"/>
              </a:ext>
            </a:extLst>
          </p:cNvPr>
          <p:cNvSpPr txBox="1">
            <a:spLocks/>
          </p:cNvSpPr>
          <p:nvPr/>
        </p:nvSpPr>
        <p:spPr>
          <a:xfrm>
            <a:off x="424938" y="4316325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HOME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7" name="Google Shape;197;p36">
            <a:extLst>
              <a:ext uri="{FF2B5EF4-FFF2-40B4-BE49-F238E27FC236}">
                <a16:creationId xmlns:a16="http://schemas.microsoft.com/office/drawing/2014/main" id="{764A2C4B-C9D8-BE27-3483-618D963AF203}"/>
              </a:ext>
            </a:extLst>
          </p:cNvPr>
          <p:cNvSpPr txBox="1">
            <a:spLocks/>
          </p:cNvSpPr>
          <p:nvPr/>
        </p:nvSpPr>
        <p:spPr>
          <a:xfrm>
            <a:off x="2494257" y="4312256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NOTIFICATION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8" name="Google Shape;197;p36">
            <a:extLst>
              <a:ext uri="{FF2B5EF4-FFF2-40B4-BE49-F238E27FC236}">
                <a16:creationId xmlns:a16="http://schemas.microsoft.com/office/drawing/2014/main" id="{2CEC2958-EB02-8407-6494-9415DFD992A9}"/>
              </a:ext>
            </a:extLst>
          </p:cNvPr>
          <p:cNvSpPr txBox="1">
            <a:spLocks/>
          </p:cNvSpPr>
          <p:nvPr/>
        </p:nvSpPr>
        <p:spPr>
          <a:xfrm>
            <a:off x="4554328" y="4308949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PROFILE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9" name="Google Shape;197;p36">
            <a:extLst>
              <a:ext uri="{FF2B5EF4-FFF2-40B4-BE49-F238E27FC236}">
                <a16:creationId xmlns:a16="http://schemas.microsoft.com/office/drawing/2014/main" id="{40E12233-DA28-6133-855E-A1A15E5C48D9}"/>
              </a:ext>
            </a:extLst>
          </p:cNvPr>
          <p:cNvSpPr txBox="1">
            <a:spLocks/>
          </p:cNvSpPr>
          <p:nvPr/>
        </p:nvSpPr>
        <p:spPr>
          <a:xfrm>
            <a:off x="6602082" y="4315563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MORE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948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5552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5561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197;p36">
            <a:extLst>
              <a:ext uri="{FF2B5EF4-FFF2-40B4-BE49-F238E27FC236}">
                <a16:creationId xmlns:a16="http://schemas.microsoft.com/office/drawing/2014/main" id="{764A2C4B-C9D8-BE27-3483-618D963AF203}"/>
              </a:ext>
            </a:extLst>
          </p:cNvPr>
          <p:cNvSpPr txBox="1">
            <a:spLocks/>
          </p:cNvSpPr>
          <p:nvPr/>
        </p:nvSpPr>
        <p:spPr>
          <a:xfrm>
            <a:off x="2494257" y="4312256"/>
            <a:ext cx="4159745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CHAT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379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B264825-44D8-699C-0F9A-37638808EA4F}"/>
              </a:ext>
            </a:extLst>
          </p:cNvPr>
          <p:cNvGrpSpPr/>
          <p:nvPr/>
        </p:nvGrpSpPr>
        <p:grpSpPr>
          <a:xfrm>
            <a:off x="641027" y="860046"/>
            <a:ext cx="1695961" cy="3584074"/>
            <a:chOff x="5694166" y="551112"/>
            <a:chExt cx="1695961" cy="3584074"/>
          </a:xfrm>
        </p:grpSpPr>
        <p:grpSp>
          <p:nvGrpSpPr>
            <p:cNvPr id="197" name="Google Shape;1677;p69">
              <a:extLst>
                <a:ext uri="{FF2B5EF4-FFF2-40B4-BE49-F238E27FC236}">
                  <a16:creationId xmlns:a16="http://schemas.microsoft.com/office/drawing/2014/main" id="{8641D7D2-124C-F840-DC13-E6F2DA3C45DD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08" name="Google Shape;1678;p69">
                <a:extLst>
                  <a:ext uri="{FF2B5EF4-FFF2-40B4-BE49-F238E27FC236}">
                    <a16:creationId xmlns:a16="http://schemas.microsoft.com/office/drawing/2014/main" id="{5B1E0EC7-6A48-7F2B-E741-EBC2D994E94C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679;p69">
                <a:extLst>
                  <a:ext uri="{FF2B5EF4-FFF2-40B4-BE49-F238E27FC236}">
                    <a16:creationId xmlns:a16="http://schemas.microsoft.com/office/drawing/2014/main" id="{C2CA4810-D221-6448-908B-4FDC415901E1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680;p69">
                <a:extLst>
                  <a:ext uri="{FF2B5EF4-FFF2-40B4-BE49-F238E27FC236}">
                    <a16:creationId xmlns:a16="http://schemas.microsoft.com/office/drawing/2014/main" id="{B47466DC-A9DB-5A62-2BF0-EEA97FFA9B98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681;p69">
                <a:extLst>
                  <a:ext uri="{FF2B5EF4-FFF2-40B4-BE49-F238E27FC236}">
                    <a16:creationId xmlns:a16="http://schemas.microsoft.com/office/drawing/2014/main" id="{D716F1AF-11CA-FDB4-2532-6C6E4B6EFE80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682;p69">
                <a:extLst>
                  <a:ext uri="{FF2B5EF4-FFF2-40B4-BE49-F238E27FC236}">
                    <a16:creationId xmlns:a16="http://schemas.microsoft.com/office/drawing/2014/main" id="{1E897347-A9F8-DA01-C796-D81B1A48677A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683;p69">
                <a:extLst>
                  <a:ext uri="{FF2B5EF4-FFF2-40B4-BE49-F238E27FC236}">
                    <a16:creationId xmlns:a16="http://schemas.microsoft.com/office/drawing/2014/main" id="{545CC2F2-F604-E996-2320-94C38C30D478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84;p69">
                <a:extLst>
                  <a:ext uri="{FF2B5EF4-FFF2-40B4-BE49-F238E27FC236}">
                    <a16:creationId xmlns:a16="http://schemas.microsoft.com/office/drawing/2014/main" id="{93C80D66-4364-4126-EDB0-9FB4569EA019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685;p69">
                <a:extLst>
                  <a:ext uri="{FF2B5EF4-FFF2-40B4-BE49-F238E27FC236}">
                    <a16:creationId xmlns:a16="http://schemas.microsoft.com/office/drawing/2014/main" id="{081D0AB6-50BD-8DC2-3C64-267A93AE351E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686;p69">
                <a:extLst>
                  <a:ext uri="{FF2B5EF4-FFF2-40B4-BE49-F238E27FC236}">
                    <a16:creationId xmlns:a16="http://schemas.microsoft.com/office/drawing/2014/main" id="{FF375B6B-633A-4EEB-5F38-361D70E06901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687;p69">
                <a:extLst>
                  <a:ext uri="{FF2B5EF4-FFF2-40B4-BE49-F238E27FC236}">
                    <a16:creationId xmlns:a16="http://schemas.microsoft.com/office/drawing/2014/main" id="{DC1ABD38-21D3-8E26-A7C2-8536F4393444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98" name="Google Shape;1688;p69">
              <a:extLst>
                <a:ext uri="{FF2B5EF4-FFF2-40B4-BE49-F238E27FC236}">
                  <a16:creationId xmlns:a16="http://schemas.microsoft.com/office/drawing/2014/main" id="{778182E3-5FBF-A910-8452-66FC19D4C433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199" name="Google Shape;1691;p69">
              <a:extLst>
                <a:ext uri="{FF2B5EF4-FFF2-40B4-BE49-F238E27FC236}">
                  <a16:creationId xmlns:a16="http://schemas.microsoft.com/office/drawing/2014/main" id="{8C53F3A6-2291-1F8E-8D66-8355F23D56B1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00" name="Google Shape;1692;p69">
                <a:extLst>
                  <a:ext uri="{FF2B5EF4-FFF2-40B4-BE49-F238E27FC236}">
                    <a16:creationId xmlns:a16="http://schemas.microsoft.com/office/drawing/2014/main" id="{B75B4F5C-BA89-F55B-1AC7-E566AAFBA57C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693;p69">
                <a:extLst>
                  <a:ext uri="{FF2B5EF4-FFF2-40B4-BE49-F238E27FC236}">
                    <a16:creationId xmlns:a16="http://schemas.microsoft.com/office/drawing/2014/main" id="{2F835A27-13CA-26F6-5CC9-A294926AB8A9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694;p69">
                <a:extLst>
                  <a:ext uri="{FF2B5EF4-FFF2-40B4-BE49-F238E27FC236}">
                    <a16:creationId xmlns:a16="http://schemas.microsoft.com/office/drawing/2014/main" id="{6054F69F-634B-DEAF-8854-BE69540BE6B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695;p69">
                <a:extLst>
                  <a:ext uri="{FF2B5EF4-FFF2-40B4-BE49-F238E27FC236}">
                    <a16:creationId xmlns:a16="http://schemas.microsoft.com/office/drawing/2014/main" id="{5B5B0FDA-3E3D-BC37-4A30-2A5A401CD3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696;p69">
                <a:extLst>
                  <a:ext uri="{FF2B5EF4-FFF2-40B4-BE49-F238E27FC236}">
                    <a16:creationId xmlns:a16="http://schemas.microsoft.com/office/drawing/2014/main" id="{6C67EE57-E727-ABB6-B6B4-B2D8931CB37C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697;p69">
                <a:extLst>
                  <a:ext uri="{FF2B5EF4-FFF2-40B4-BE49-F238E27FC236}">
                    <a16:creationId xmlns:a16="http://schemas.microsoft.com/office/drawing/2014/main" id="{07F34186-CD72-CD8C-BD38-046326D61628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698;p69">
                <a:extLst>
                  <a:ext uri="{FF2B5EF4-FFF2-40B4-BE49-F238E27FC236}">
                    <a16:creationId xmlns:a16="http://schemas.microsoft.com/office/drawing/2014/main" id="{BD1A82EF-C468-74BC-E2BB-8B1391E03DC5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699;p69">
                <a:extLst>
                  <a:ext uri="{FF2B5EF4-FFF2-40B4-BE49-F238E27FC236}">
                    <a16:creationId xmlns:a16="http://schemas.microsoft.com/office/drawing/2014/main" id="{99D668E1-9E5F-690F-5D9E-FE9FD939A272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41DF32A-365D-0EAC-F9ED-53E286188187}"/>
              </a:ext>
            </a:extLst>
          </p:cNvPr>
          <p:cNvGrpSpPr/>
          <p:nvPr/>
        </p:nvGrpSpPr>
        <p:grpSpPr>
          <a:xfrm>
            <a:off x="6811598" y="860006"/>
            <a:ext cx="1695961" cy="3584074"/>
            <a:chOff x="5694166" y="551112"/>
            <a:chExt cx="1695961" cy="3584074"/>
          </a:xfrm>
        </p:grpSpPr>
        <p:grpSp>
          <p:nvGrpSpPr>
            <p:cNvPr id="220" name="Google Shape;1677;p69">
              <a:extLst>
                <a:ext uri="{FF2B5EF4-FFF2-40B4-BE49-F238E27FC236}">
                  <a16:creationId xmlns:a16="http://schemas.microsoft.com/office/drawing/2014/main" id="{0B897294-3F64-0129-563F-7DA038B4F692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31" name="Google Shape;1678;p69">
                <a:extLst>
                  <a:ext uri="{FF2B5EF4-FFF2-40B4-BE49-F238E27FC236}">
                    <a16:creationId xmlns:a16="http://schemas.microsoft.com/office/drawing/2014/main" id="{BD401A6C-9463-7348-4F75-96529DDE4D6D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679;p69">
                <a:extLst>
                  <a:ext uri="{FF2B5EF4-FFF2-40B4-BE49-F238E27FC236}">
                    <a16:creationId xmlns:a16="http://schemas.microsoft.com/office/drawing/2014/main" id="{91A67965-A244-4910-87B7-E10B0AA8DB24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680;p69">
                <a:extLst>
                  <a:ext uri="{FF2B5EF4-FFF2-40B4-BE49-F238E27FC236}">
                    <a16:creationId xmlns:a16="http://schemas.microsoft.com/office/drawing/2014/main" id="{BF7F3AB2-43C4-B805-9834-E78E1A6DFCD4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681;p69">
                <a:extLst>
                  <a:ext uri="{FF2B5EF4-FFF2-40B4-BE49-F238E27FC236}">
                    <a16:creationId xmlns:a16="http://schemas.microsoft.com/office/drawing/2014/main" id="{E4D291FA-CCF3-AC60-8BC4-E65E207AEB8E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682;p69">
                <a:extLst>
                  <a:ext uri="{FF2B5EF4-FFF2-40B4-BE49-F238E27FC236}">
                    <a16:creationId xmlns:a16="http://schemas.microsoft.com/office/drawing/2014/main" id="{582FA461-2AF8-759E-B56E-49ADDF89CE50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683;p69">
                <a:extLst>
                  <a:ext uri="{FF2B5EF4-FFF2-40B4-BE49-F238E27FC236}">
                    <a16:creationId xmlns:a16="http://schemas.microsoft.com/office/drawing/2014/main" id="{25032296-0C18-71F5-1225-84443AB7066C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684;p69">
                <a:extLst>
                  <a:ext uri="{FF2B5EF4-FFF2-40B4-BE49-F238E27FC236}">
                    <a16:creationId xmlns:a16="http://schemas.microsoft.com/office/drawing/2014/main" id="{9F7DA716-2975-3EF0-E35D-EC210DD39519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685;p69">
                <a:extLst>
                  <a:ext uri="{FF2B5EF4-FFF2-40B4-BE49-F238E27FC236}">
                    <a16:creationId xmlns:a16="http://schemas.microsoft.com/office/drawing/2014/main" id="{14886BDB-820B-FE7D-04DC-267E35DCBD32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686;p69">
                <a:extLst>
                  <a:ext uri="{FF2B5EF4-FFF2-40B4-BE49-F238E27FC236}">
                    <a16:creationId xmlns:a16="http://schemas.microsoft.com/office/drawing/2014/main" id="{2FB2A83D-91E2-6D1A-61F6-EBEA80632952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687;p69">
                <a:extLst>
                  <a:ext uri="{FF2B5EF4-FFF2-40B4-BE49-F238E27FC236}">
                    <a16:creationId xmlns:a16="http://schemas.microsoft.com/office/drawing/2014/main" id="{BAC50126-3CC2-CE2A-974A-FE1AFDF5B8E1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21" name="Google Shape;1688;p69">
              <a:extLst>
                <a:ext uri="{FF2B5EF4-FFF2-40B4-BE49-F238E27FC236}">
                  <a16:creationId xmlns:a16="http://schemas.microsoft.com/office/drawing/2014/main" id="{50705A87-018E-9876-B469-A6C518E54DBF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22" name="Google Shape;1691;p69">
              <a:extLst>
                <a:ext uri="{FF2B5EF4-FFF2-40B4-BE49-F238E27FC236}">
                  <a16:creationId xmlns:a16="http://schemas.microsoft.com/office/drawing/2014/main" id="{5E745B6C-4EDD-0B42-4686-6592F5995078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23" name="Google Shape;1692;p69">
                <a:extLst>
                  <a:ext uri="{FF2B5EF4-FFF2-40B4-BE49-F238E27FC236}">
                    <a16:creationId xmlns:a16="http://schemas.microsoft.com/office/drawing/2014/main" id="{95B33069-9A23-05CE-6876-8FF2D37E8BC4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693;p69">
                <a:extLst>
                  <a:ext uri="{FF2B5EF4-FFF2-40B4-BE49-F238E27FC236}">
                    <a16:creationId xmlns:a16="http://schemas.microsoft.com/office/drawing/2014/main" id="{27EA9463-DE8E-AE77-A25D-8AB1187DCDD4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694;p69">
                <a:extLst>
                  <a:ext uri="{FF2B5EF4-FFF2-40B4-BE49-F238E27FC236}">
                    <a16:creationId xmlns:a16="http://schemas.microsoft.com/office/drawing/2014/main" id="{D1DBE445-A829-44F1-2E3F-61CF57F9A9EB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695;p69">
                <a:extLst>
                  <a:ext uri="{FF2B5EF4-FFF2-40B4-BE49-F238E27FC236}">
                    <a16:creationId xmlns:a16="http://schemas.microsoft.com/office/drawing/2014/main" id="{72505C9F-5ECD-143A-91ED-737DB573A903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696;p69">
                <a:extLst>
                  <a:ext uri="{FF2B5EF4-FFF2-40B4-BE49-F238E27FC236}">
                    <a16:creationId xmlns:a16="http://schemas.microsoft.com/office/drawing/2014/main" id="{003765F3-13E5-02F2-DCAF-A790F2BB49E8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697;p69">
                <a:extLst>
                  <a:ext uri="{FF2B5EF4-FFF2-40B4-BE49-F238E27FC236}">
                    <a16:creationId xmlns:a16="http://schemas.microsoft.com/office/drawing/2014/main" id="{0738AAAC-5921-174B-995E-490832914A6F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698;p69">
                <a:extLst>
                  <a:ext uri="{FF2B5EF4-FFF2-40B4-BE49-F238E27FC236}">
                    <a16:creationId xmlns:a16="http://schemas.microsoft.com/office/drawing/2014/main" id="{09D764E8-5FD8-ABD7-D471-576B9CC84DB4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699;p69">
                <a:extLst>
                  <a:ext uri="{FF2B5EF4-FFF2-40B4-BE49-F238E27FC236}">
                    <a16:creationId xmlns:a16="http://schemas.microsoft.com/office/drawing/2014/main" id="{3D902B9B-8EE7-1D4B-EB06-A671A84B6EE3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8600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" b="572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8609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197;p36">
            <a:extLst>
              <a:ext uri="{FF2B5EF4-FFF2-40B4-BE49-F238E27FC236}">
                <a16:creationId xmlns:a16="http://schemas.microsoft.com/office/drawing/2014/main" id="{117B21F0-0CCB-F318-77B5-DBF9AC69CFA5}"/>
              </a:ext>
            </a:extLst>
          </p:cNvPr>
          <p:cNvSpPr txBox="1">
            <a:spLocks/>
          </p:cNvSpPr>
          <p:nvPr/>
        </p:nvSpPr>
        <p:spPr>
          <a:xfrm>
            <a:off x="424937" y="4506208"/>
            <a:ext cx="4169033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GRADE</a:t>
            </a:r>
          </a:p>
        </p:txBody>
      </p:sp>
      <p:sp>
        <p:nvSpPr>
          <p:cNvPr id="288" name="Google Shape;197;p36">
            <a:extLst>
              <a:ext uri="{FF2B5EF4-FFF2-40B4-BE49-F238E27FC236}">
                <a16:creationId xmlns:a16="http://schemas.microsoft.com/office/drawing/2014/main" id="{2CEC2958-EB02-8407-6494-9415DFD992A9}"/>
              </a:ext>
            </a:extLst>
          </p:cNvPr>
          <p:cNvSpPr txBox="1">
            <a:spLocks/>
          </p:cNvSpPr>
          <p:nvPr/>
        </p:nvSpPr>
        <p:spPr>
          <a:xfrm>
            <a:off x="4554328" y="4498832"/>
            <a:ext cx="4147468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ATTENDANCE</a:t>
            </a:r>
          </a:p>
        </p:txBody>
      </p:sp>
      <p:sp>
        <p:nvSpPr>
          <p:cNvPr id="2" name="Google Shape;197;p36">
            <a:extLst>
              <a:ext uri="{FF2B5EF4-FFF2-40B4-BE49-F238E27FC236}">
                <a16:creationId xmlns:a16="http://schemas.microsoft.com/office/drawing/2014/main" id="{31A83524-3C15-7C66-5742-C9FB08BF80EF}"/>
              </a:ext>
            </a:extLst>
          </p:cNvPr>
          <p:cNvSpPr txBox="1">
            <a:spLocks/>
          </p:cNvSpPr>
          <p:nvPr/>
        </p:nvSpPr>
        <p:spPr>
          <a:xfrm>
            <a:off x="3522143" y="239008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ACADEMIC</a:t>
            </a:r>
          </a:p>
        </p:txBody>
      </p:sp>
    </p:spTree>
    <p:extLst>
      <p:ext uri="{BB962C8B-B14F-4D97-AF65-F5344CB8AC3E}">
        <p14:creationId xmlns:p14="http://schemas.microsoft.com/office/powerpoint/2010/main" val="20959366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8600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8609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197;p36">
            <a:extLst>
              <a:ext uri="{FF2B5EF4-FFF2-40B4-BE49-F238E27FC236}">
                <a16:creationId xmlns:a16="http://schemas.microsoft.com/office/drawing/2014/main" id="{764A2C4B-C9D8-BE27-3483-618D963AF203}"/>
              </a:ext>
            </a:extLst>
          </p:cNvPr>
          <p:cNvSpPr txBox="1">
            <a:spLocks/>
          </p:cNvSpPr>
          <p:nvPr/>
        </p:nvSpPr>
        <p:spPr>
          <a:xfrm>
            <a:off x="2494257" y="4502139"/>
            <a:ext cx="415974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HOMEWORK</a:t>
            </a:r>
          </a:p>
        </p:txBody>
      </p:sp>
      <p:sp>
        <p:nvSpPr>
          <p:cNvPr id="2" name="Google Shape;197;p36">
            <a:extLst>
              <a:ext uri="{FF2B5EF4-FFF2-40B4-BE49-F238E27FC236}">
                <a16:creationId xmlns:a16="http://schemas.microsoft.com/office/drawing/2014/main" id="{31A83524-3C15-7C66-5742-C9FB08BF80EF}"/>
              </a:ext>
            </a:extLst>
          </p:cNvPr>
          <p:cNvSpPr txBox="1">
            <a:spLocks/>
          </p:cNvSpPr>
          <p:nvPr/>
        </p:nvSpPr>
        <p:spPr>
          <a:xfrm>
            <a:off x="3522143" y="239008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ACADEMIC</a:t>
            </a:r>
          </a:p>
        </p:txBody>
      </p:sp>
    </p:spTree>
    <p:extLst>
      <p:ext uri="{BB962C8B-B14F-4D97-AF65-F5344CB8AC3E}">
        <p14:creationId xmlns:p14="http://schemas.microsoft.com/office/powerpoint/2010/main" val="24426721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8600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8609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197;p36">
            <a:extLst>
              <a:ext uri="{FF2B5EF4-FFF2-40B4-BE49-F238E27FC236}">
                <a16:creationId xmlns:a16="http://schemas.microsoft.com/office/drawing/2014/main" id="{764A2C4B-C9D8-BE27-3483-618D963AF203}"/>
              </a:ext>
            </a:extLst>
          </p:cNvPr>
          <p:cNvSpPr txBox="1">
            <a:spLocks/>
          </p:cNvSpPr>
          <p:nvPr/>
        </p:nvSpPr>
        <p:spPr>
          <a:xfrm>
            <a:off x="2494257" y="4502139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TRACKER</a:t>
            </a:r>
          </a:p>
        </p:txBody>
      </p:sp>
      <p:sp>
        <p:nvSpPr>
          <p:cNvPr id="288" name="Google Shape;197;p36">
            <a:extLst>
              <a:ext uri="{FF2B5EF4-FFF2-40B4-BE49-F238E27FC236}">
                <a16:creationId xmlns:a16="http://schemas.microsoft.com/office/drawing/2014/main" id="{2CEC2958-EB02-8407-6494-9415DFD992A9}"/>
              </a:ext>
            </a:extLst>
          </p:cNvPr>
          <p:cNvSpPr txBox="1">
            <a:spLocks/>
          </p:cNvSpPr>
          <p:nvPr/>
        </p:nvSpPr>
        <p:spPr>
          <a:xfrm>
            <a:off x="4554328" y="4498832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HISTORY</a:t>
            </a:r>
          </a:p>
        </p:txBody>
      </p:sp>
      <p:sp>
        <p:nvSpPr>
          <p:cNvPr id="2" name="Google Shape;197;p36">
            <a:extLst>
              <a:ext uri="{FF2B5EF4-FFF2-40B4-BE49-F238E27FC236}">
                <a16:creationId xmlns:a16="http://schemas.microsoft.com/office/drawing/2014/main" id="{31A83524-3C15-7C66-5742-C9FB08BF80EF}"/>
              </a:ext>
            </a:extLst>
          </p:cNvPr>
          <p:cNvSpPr txBox="1">
            <a:spLocks/>
          </p:cNvSpPr>
          <p:nvPr/>
        </p:nvSpPr>
        <p:spPr>
          <a:xfrm>
            <a:off x="3522143" y="239008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4237865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8600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" b="572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8609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" b="572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97;p36">
            <a:extLst>
              <a:ext uri="{FF2B5EF4-FFF2-40B4-BE49-F238E27FC236}">
                <a16:creationId xmlns:a16="http://schemas.microsoft.com/office/drawing/2014/main" id="{31A83524-3C15-7C66-5742-C9FB08BF80EF}"/>
              </a:ext>
            </a:extLst>
          </p:cNvPr>
          <p:cNvSpPr txBox="1">
            <a:spLocks/>
          </p:cNvSpPr>
          <p:nvPr/>
        </p:nvSpPr>
        <p:spPr>
          <a:xfrm>
            <a:off x="3522143" y="239008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ADMISSION</a:t>
            </a:r>
          </a:p>
        </p:txBody>
      </p:sp>
    </p:spTree>
    <p:extLst>
      <p:ext uri="{BB962C8B-B14F-4D97-AF65-F5344CB8AC3E}">
        <p14:creationId xmlns:p14="http://schemas.microsoft.com/office/powerpoint/2010/main" val="27846952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8600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8609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197;p36">
            <a:extLst>
              <a:ext uri="{FF2B5EF4-FFF2-40B4-BE49-F238E27FC236}">
                <a16:creationId xmlns:a16="http://schemas.microsoft.com/office/drawing/2014/main" id="{764A2C4B-C9D8-BE27-3483-618D963AF203}"/>
              </a:ext>
            </a:extLst>
          </p:cNvPr>
          <p:cNvSpPr txBox="1">
            <a:spLocks/>
          </p:cNvSpPr>
          <p:nvPr/>
        </p:nvSpPr>
        <p:spPr>
          <a:xfrm>
            <a:off x="2494257" y="4502139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OUTSTANDING</a:t>
            </a:r>
          </a:p>
        </p:txBody>
      </p:sp>
      <p:sp>
        <p:nvSpPr>
          <p:cNvPr id="288" name="Google Shape;197;p36">
            <a:extLst>
              <a:ext uri="{FF2B5EF4-FFF2-40B4-BE49-F238E27FC236}">
                <a16:creationId xmlns:a16="http://schemas.microsoft.com/office/drawing/2014/main" id="{2CEC2958-EB02-8407-6494-9415DFD992A9}"/>
              </a:ext>
            </a:extLst>
          </p:cNvPr>
          <p:cNvSpPr txBox="1">
            <a:spLocks/>
          </p:cNvSpPr>
          <p:nvPr/>
        </p:nvSpPr>
        <p:spPr>
          <a:xfrm>
            <a:off x="4554328" y="4498832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HISTORY</a:t>
            </a:r>
          </a:p>
        </p:txBody>
      </p:sp>
      <p:sp>
        <p:nvSpPr>
          <p:cNvPr id="2" name="Google Shape;197;p36">
            <a:extLst>
              <a:ext uri="{FF2B5EF4-FFF2-40B4-BE49-F238E27FC236}">
                <a16:creationId xmlns:a16="http://schemas.microsoft.com/office/drawing/2014/main" id="{31A83524-3C15-7C66-5742-C9FB08BF80EF}"/>
              </a:ext>
            </a:extLst>
          </p:cNvPr>
          <p:cNvSpPr txBox="1">
            <a:spLocks/>
          </p:cNvSpPr>
          <p:nvPr/>
        </p:nvSpPr>
        <p:spPr>
          <a:xfrm>
            <a:off x="3522143" y="239008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FEES</a:t>
            </a:r>
          </a:p>
        </p:txBody>
      </p:sp>
    </p:spTree>
    <p:extLst>
      <p:ext uri="{BB962C8B-B14F-4D97-AF65-F5344CB8AC3E}">
        <p14:creationId xmlns:p14="http://schemas.microsoft.com/office/powerpoint/2010/main" val="20210672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3755175" y="8600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97;p36">
            <a:extLst>
              <a:ext uri="{FF2B5EF4-FFF2-40B4-BE49-F238E27FC236}">
                <a16:creationId xmlns:a16="http://schemas.microsoft.com/office/drawing/2014/main" id="{31A83524-3C15-7C66-5742-C9FB08BF80EF}"/>
              </a:ext>
            </a:extLst>
          </p:cNvPr>
          <p:cNvSpPr txBox="1">
            <a:spLocks/>
          </p:cNvSpPr>
          <p:nvPr/>
        </p:nvSpPr>
        <p:spPr>
          <a:xfrm>
            <a:off x="3522143" y="239008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0782093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8600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8609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97;p36">
            <a:extLst>
              <a:ext uri="{FF2B5EF4-FFF2-40B4-BE49-F238E27FC236}">
                <a16:creationId xmlns:a16="http://schemas.microsoft.com/office/drawing/2014/main" id="{31A83524-3C15-7C66-5742-C9FB08BF80EF}"/>
              </a:ext>
            </a:extLst>
          </p:cNvPr>
          <p:cNvSpPr txBox="1">
            <a:spLocks/>
          </p:cNvSpPr>
          <p:nvPr/>
        </p:nvSpPr>
        <p:spPr>
          <a:xfrm>
            <a:off x="3522143" y="239008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17257066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WIREFRAME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888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INTERACTION </a:t>
            </a:r>
          </a:p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MAP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07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CD70A-DB13-3DCB-8560-CDDED0943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4060" y="390824"/>
            <a:ext cx="5015879" cy="43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22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subTitle" idx="1"/>
          </p:nvPr>
        </p:nvSpPr>
        <p:spPr>
          <a:xfrm>
            <a:off x="1257300" y="3028950"/>
            <a:ext cx="6629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u="sng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Interaction Map</a:t>
            </a:r>
            <a:endParaRPr sz="3200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720000" y="1733550"/>
            <a:ext cx="7586223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4800" dirty="0">
                <a:latin typeface="Poppins" panose="00000500000000000000" pitchFamily="2" charset="0"/>
                <a:cs typeface="Poppins" panose="00000500000000000000" pitchFamily="2" charset="0"/>
              </a:rPr>
              <a:t>Interaction Map</a:t>
            </a:r>
            <a:br>
              <a:rPr lang="en" sz="4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4000" dirty="0">
                <a:latin typeface="Poppins" panose="00000500000000000000" pitchFamily="2" charset="0"/>
                <a:cs typeface="Poppins" panose="00000500000000000000" pitchFamily="2" charset="0"/>
              </a:rPr>
              <a:t>Link:</a:t>
            </a:r>
            <a:endParaRPr sz="4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290" name="Google Shape;290;p39"/>
          <p:cNvSpPr txBox="1">
            <a:spLocks noGrp="1"/>
          </p:cNvSpPr>
          <p:nvPr>
            <p:ph type="ctrTitle" idx="4294967295"/>
          </p:nvPr>
        </p:nvSpPr>
        <p:spPr>
          <a:xfrm>
            <a:off x="3821628" y="557804"/>
            <a:ext cx="10581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530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sz="53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288;p39">
            <a:extLst>
              <a:ext uri="{FF2B5EF4-FFF2-40B4-BE49-F238E27FC236}">
                <a16:creationId xmlns:a16="http://schemas.microsoft.com/office/drawing/2014/main" id="{662C2BB8-67B0-2796-D946-8E04927556C9}"/>
              </a:ext>
            </a:extLst>
          </p:cNvPr>
          <p:cNvSpPr txBox="1">
            <a:spLocks/>
          </p:cNvSpPr>
          <p:nvPr/>
        </p:nvSpPr>
        <p:spPr>
          <a:xfrm>
            <a:off x="778888" y="3790950"/>
            <a:ext cx="7586223" cy="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10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i="1" kern="0" dirty="0">
                <a:latin typeface="Poppins" panose="00000500000000000000" pitchFamily="2" charset="0"/>
                <a:cs typeface="Poppins" panose="00000500000000000000" pitchFamily="2" charset="0"/>
              </a:rPr>
              <a:t>For clearer copy</a:t>
            </a:r>
            <a:endParaRPr lang="en-US" sz="1400" b="0" i="1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728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19;p70">
            <a:extLst>
              <a:ext uri="{FF2B5EF4-FFF2-40B4-BE49-F238E27FC236}">
                <a16:creationId xmlns:a16="http://schemas.microsoft.com/office/drawing/2014/main" id="{0D76D711-45EC-DEBD-39D4-E0F4652801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63850" y="2169000"/>
            <a:ext cx="44163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5400" dirty="0">
                <a:latin typeface="Poppins" panose="00000500000000000000" pitchFamily="2" charset="0"/>
                <a:cs typeface="Poppins" panose="00000500000000000000" pitchFamily="2" charset="0"/>
              </a:rPr>
              <a:t>Thank you.</a:t>
            </a:r>
            <a:endParaRPr sz="5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177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800" kern="0" dirty="0">
                <a:latin typeface="Poppins" panose="00000500000000000000" pitchFamily="2" charset="0"/>
                <a:cs typeface="Poppins" panose="00000500000000000000" pitchFamily="2" charset="0"/>
              </a:rPr>
              <a:t>WIREFRAME</a:t>
            </a:r>
          </a:p>
          <a:p>
            <a:r>
              <a:rPr lang="en-US" sz="4800" kern="0" dirty="0">
                <a:latin typeface="Poppins" panose="00000500000000000000" pitchFamily="2" charset="0"/>
                <a:cs typeface="Poppins" panose="00000500000000000000" pitchFamily="2" charset="0"/>
              </a:rPr>
              <a:t>(TRADITIONAL)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359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49194-0E7C-8909-E63C-E984788C5593}"/>
              </a:ext>
            </a:extLst>
          </p:cNvPr>
          <p:cNvGrpSpPr/>
          <p:nvPr/>
        </p:nvGrpSpPr>
        <p:grpSpPr>
          <a:xfrm rot="16200000">
            <a:off x="2702093" y="-130646"/>
            <a:ext cx="3739814" cy="5404793"/>
            <a:chOff x="1359845" y="691835"/>
            <a:chExt cx="2390693" cy="3455038"/>
          </a:xfrm>
        </p:grpSpPr>
        <p:grpSp>
          <p:nvGrpSpPr>
            <p:cNvPr id="14" name="Google Shape;1649;p68">
              <a:extLst>
                <a:ext uri="{FF2B5EF4-FFF2-40B4-BE49-F238E27FC236}">
                  <a16:creationId xmlns:a16="http://schemas.microsoft.com/office/drawing/2014/main" id="{ABF1C385-11F0-FF8D-B7C6-7E6A6A0D757D}"/>
                </a:ext>
              </a:extLst>
            </p:cNvPr>
            <p:cNvGrpSpPr/>
            <p:nvPr/>
          </p:nvGrpSpPr>
          <p:grpSpPr>
            <a:xfrm>
              <a:off x="1359845" y="691835"/>
              <a:ext cx="2390693" cy="3455038"/>
              <a:chOff x="1359845" y="844235"/>
              <a:chExt cx="2390693" cy="3455038"/>
            </a:xfrm>
          </p:grpSpPr>
          <p:sp>
            <p:nvSpPr>
              <p:cNvPr id="16" name="Google Shape;1650;p68">
                <a:extLst>
                  <a:ext uri="{FF2B5EF4-FFF2-40B4-BE49-F238E27FC236}">
                    <a16:creationId xmlns:a16="http://schemas.microsoft.com/office/drawing/2014/main" id="{08CF6590-D498-3E93-990D-17740F4516EF}"/>
                  </a:ext>
                </a:extLst>
              </p:cNvPr>
              <p:cNvSpPr/>
              <p:nvPr/>
            </p:nvSpPr>
            <p:spPr>
              <a:xfrm>
                <a:off x="1359845" y="844235"/>
                <a:ext cx="2390693" cy="3455038"/>
              </a:xfrm>
              <a:custGeom>
                <a:avLst/>
                <a:gdLst/>
                <a:ahLst/>
                <a:cxnLst/>
                <a:rect l="l" t="t" r="r" b="b"/>
                <a:pathLst>
                  <a:path w="29563" h="42726" extrusionOk="0">
                    <a:moveTo>
                      <a:pt x="29562" y="41404"/>
                    </a:moveTo>
                    <a:cubicBezTo>
                      <a:pt x="29562" y="42133"/>
                      <a:pt x="28972" y="42725"/>
                      <a:pt x="28241" y="42725"/>
                    </a:cubicBezTo>
                    <a:lnTo>
                      <a:pt x="1321" y="42725"/>
                    </a:lnTo>
                    <a:cubicBezTo>
                      <a:pt x="591" y="42725"/>
                      <a:pt x="0" y="42134"/>
                      <a:pt x="0" y="41404"/>
                    </a:cubicBezTo>
                    <a:lnTo>
                      <a:pt x="0" y="1322"/>
                    </a:lnTo>
                    <a:cubicBezTo>
                      <a:pt x="0" y="593"/>
                      <a:pt x="590" y="1"/>
                      <a:pt x="1321" y="1"/>
                    </a:cubicBezTo>
                    <a:lnTo>
                      <a:pt x="28242" y="1"/>
                    </a:lnTo>
                    <a:cubicBezTo>
                      <a:pt x="28972" y="1"/>
                      <a:pt x="29563" y="591"/>
                      <a:pt x="29563" y="1322"/>
                    </a:cubicBezTo>
                    <a:lnTo>
                      <a:pt x="29563" y="41404"/>
                    </a:ln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51;p68">
                <a:extLst>
                  <a:ext uri="{FF2B5EF4-FFF2-40B4-BE49-F238E27FC236}">
                    <a16:creationId xmlns:a16="http://schemas.microsoft.com/office/drawing/2014/main" id="{86F2AF17-1DAB-CB6C-E6B6-F425D86384B9}"/>
                  </a:ext>
                </a:extLst>
              </p:cNvPr>
              <p:cNvSpPr/>
              <p:nvPr/>
            </p:nvSpPr>
            <p:spPr>
              <a:xfrm>
                <a:off x="2537218" y="973698"/>
                <a:ext cx="35823" cy="35823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2" extrusionOk="0">
                    <a:moveTo>
                      <a:pt x="0" y="221"/>
                    </a:moveTo>
                    <a:cubicBezTo>
                      <a:pt x="0" y="343"/>
                      <a:pt x="98" y="442"/>
                      <a:pt x="221" y="442"/>
                    </a:cubicBezTo>
                    <a:cubicBezTo>
                      <a:pt x="343" y="442"/>
                      <a:pt x="442" y="344"/>
                      <a:pt x="442" y="221"/>
                    </a:cubicBezTo>
                    <a:cubicBezTo>
                      <a:pt x="442" y="98"/>
                      <a:pt x="344" y="0"/>
                      <a:pt x="221" y="0"/>
                    </a:cubicBezTo>
                    <a:cubicBezTo>
                      <a:pt x="99" y="0"/>
                      <a:pt x="0" y="98"/>
                      <a:pt x="0" y="22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52;p68">
                <a:extLst>
                  <a:ext uri="{FF2B5EF4-FFF2-40B4-BE49-F238E27FC236}">
                    <a16:creationId xmlns:a16="http://schemas.microsoft.com/office/drawing/2014/main" id="{B3D60D56-634D-8941-957A-BFC63A760454}"/>
                  </a:ext>
                </a:extLst>
              </p:cNvPr>
              <p:cNvSpPr/>
              <p:nvPr/>
            </p:nvSpPr>
            <p:spPr>
              <a:xfrm>
                <a:off x="2542151" y="978631"/>
                <a:ext cx="25877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0" y="160"/>
                    </a:moveTo>
                    <a:cubicBezTo>
                      <a:pt x="0" y="248"/>
                      <a:pt x="72" y="320"/>
                      <a:pt x="160" y="320"/>
                    </a:cubicBezTo>
                    <a:cubicBezTo>
                      <a:pt x="248" y="320"/>
                      <a:pt x="320" y="248"/>
                      <a:pt x="320" y="160"/>
                    </a:cubicBezTo>
                    <a:cubicBezTo>
                      <a:pt x="320" y="72"/>
                      <a:pt x="248" y="1"/>
                      <a:pt x="160" y="1"/>
                    </a:cubicBezTo>
                    <a:cubicBezTo>
                      <a:pt x="72" y="1"/>
                      <a:pt x="0" y="72"/>
                      <a:pt x="0" y="160"/>
                    </a:cubicBezTo>
                    <a:close/>
                  </a:path>
                </a:pathLst>
              </a:custGeom>
              <a:solidFill>
                <a:srgbClr val="353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3;p68">
                <a:extLst>
                  <a:ext uri="{FF2B5EF4-FFF2-40B4-BE49-F238E27FC236}">
                    <a16:creationId xmlns:a16="http://schemas.microsoft.com/office/drawing/2014/main" id="{AE0E6270-A355-611D-C6E9-078312FBDBE2}"/>
                  </a:ext>
                </a:extLst>
              </p:cNvPr>
              <p:cNvSpPr/>
              <p:nvPr/>
            </p:nvSpPr>
            <p:spPr>
              <a:xfrm>
                <a:off x="2544334" y="987769"/>
                <a:ext cx="8895" cy="889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10" extrusionOk="0">
                    <a:moveTo>
                      <a:pt x="0" y="54"/>
                    </a:moveTo>
                    <a:cubicBezTo>
                      <a:pt x="0" y="24"/>
                      <a:pt x="25" y="0"/>
                      <a:pt x="55" y="0"/>
                    </a:cubicBezTo>
                    <a:cubicBezTo>
                      <a:pt x="86" y="0"/>
                      <a:pt x="109" y="24"/>
                      <a:pt x="109" y="54"/>
                    </a:cubicBezTo>
                    <a:cubicBezTo>
                      <a:pt x="109" y="85"/>
                      <a:pt x="86" y="110"/>
                      <a:pt x="55" y="110"/>
                    </a:cubicBezTo>
                    <a:cubicBezTo>
                      <a:pt x="25" y="110"/>
                      <a:pt x="0" y="84"/>
                      <a:pt x="0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54;p68">
                <a:extLst>
                  <a:ext uri="{FF2B5EF4-FFF2-40B4-BE49-F238E27FC236}">
                    <a16:creationId xmlns:a16="http://schemas.microsoft.com/office/drawing/2014/main" id="{7E69A9D1-6E32-3A91-ADAF-5F5BE01EC7E1}"/>
                  </a:ext>
                </a:extLst>
              </p:cNvPr>
              <p:cNvSpPr/>
              <p:nvPr/>
            </p:nvSpPr>
            <p:spPr>
              <a:xfrm>
                <a:off x="2550561" y="981219"/>
                <a:ext cx="7116" cy="70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16" y="16"/>
                    </a:moveTo>
                    <a:cubicBezTo>
                      <a:pt x="31" y="0"/>
                      <a:pt x="57" y="0"/>
                      <a:pt x="72" y="16"/>
                    </a:cubicBezTo>
                    <a:cubicBezTo>
                      <a:pt x="88" y="31"/>
                      <a:pt x="88" y="56"/>
                      <a:pt x="72" y="71"/>
                    </a:cubicBezTo>
                    <a:cubicBezTo>
                      <a:pt x="57" y="86"/>
                      <a:pt x="32" y="86"/>
                      <a:pt x="16" y="71"/>
                    </a:cubicBezTo>
                    <a:cubicBezTo>
                      <a:pt x="1" y="57"/>
                      <a:pt x="1" y="31"/>
                      <a:pt x="1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55;p68">
                <a:extLst>
                  <a:ext uri="{FF2B5EF4-FFF2-40B4-BE49-F238E27FC236}">
                    <a16:creationId xmlns:a16="http://schemas.microsoft.com/office/drawing/2014/main" id="{2A579B53-2F87-5CD2-E9F3-EEB305BD8635}"/>
                  </a:ext>
                </a:extLst>
              </p:cNvPr>
              <p:cNvSpPr/>
              <p:nvPr/>
            </p:nvSpPr>
            <p:spPr>
              <a:xfrm>
                <a:off x="2483040" y="4107184"/>
                <a:ext cx="144101" cy="144101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2" extrusionOk="0">
                    <a:moveTo>
                      <a:pt x="1" y="891"/>
                    </a:moveTo>
                    <a:cubicBezTo>
                      <a:pt x="1" y="398"/>
                      <a:pt x="400" y="0"/>
                      <a:pt x="891" y="0"/>
                    </a:cubicBezTo>
                    <a:cubicBezTo>
                      <a:pt x="1383" y="0"/>
                      <a:pt x="1781" y="399"/>
                      <a:pt x="1781" y="891"/>
                    </a:cubicBezTo>
                    <a:cubicBezTo>
                      <a:pt x="1781" y="1383"/>
                      <a:pt x="1382" y="1782"/>
                      <a:pt x="891" y="1782"/>
                    </a:cubicBezTo>
                    <a:cubicBezTo>
                      <a:pt x="400" y="1782"/>
                      <a:pt x="1" y="1383"/>
                      <a:pt x="1" y="8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F8FB8"/>
                  </a:gs>
                  <a:gs pos="100000">
                    <a:srgbClr val="5353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5" name="Google Shape;1656;p68">
              <a:extLst>
                <a:ext uri="{FF2B5EF4-FFF2-40B4-BE49-F238E27FC236}">
                  <a16:creationId xmlns:a16="http://schemas.microsoft.com/office/drawing/2014/main" id="{F26D41B6-4550-B26C-0578-9192815B2342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" r="2854"/>
            <a:stretch/>
          </p:blipFill>
          <p:spPr>
            <a:xfrm rot="16200000" flipH="1" flipV="1">
              <a:off x="1119442" y="1350687"/>
              <a:ext cx="2884386" cy="21561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669754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49194-0E7C-8909-E63C-E984788C5593}"/>
              </a:ext>
            </a:extLst>
          </p:cNvPr>
          <p:cNvGrpSpPr/>
          <p:nvPr/>
        </p:nvGrpSpPr>
        <p:grpSpPr>
          <a:xfrm rot="16200000">
            <a:off x="2702093" y="-130646"/>
            <a:ext cx="3739814" cy="5404793"/>
            <a:chOff x="1359845" y="691835"/>
            <a:chExt cx="2390693" cy="3455038"/>
          </a:xfrm>
        </p:grpSpPr>
        <p:grpSp>
          <p:nvGrpSpPr>
            <p:cNvPr id="14" name="Google Shape;1649;p68">
              <a:extLst>
                <a:ext uri="{FF2B5EF4-FFF2-40B4-BE49-F238E27FC236}">
                  <a16:creationId xmlns:a16="http://schemas.microsoft.com/office/drawing/2014/main" id="{ABF1C385-11F0-FF8D-B7C6-7E6A6A0D757D}"/>
                </a:ext>
              </a:extLst>
            </p:cNvPr>
            <p:cNvGrpSpPr/>
            <p:nvPr/>
          </p:nvGrpSpPr>
          <p:grpSpPr>
            <a:xfrm>
              <a:off x="1359845" y="691835"/>
              <a:ext cx="2390693" cy="3455038"/>
              <a:chOff x="1359845" y="844235"/>
              <a:chExt cx="2390693" cy="3455038"/>
            </a:xfrm>
          </p:grpSpPr>
          <p:sp>
            <p:nvSpPr>
              <p:cNvPr id="16" name="Google Shape;1650;p68">
                <a:extLst>
                  <a:ext uri="{FF2B5EF4-FFF2-40B4-BE49-F238E27FC236}">
                    <a16:creationId xmlns:a16="http://schemas.microsoft.com/office/drawing/2014/main" id="{08CF6590-D498-3E93-990D-17740F4516EF}"/>
                  </a:ext>
                </a:extLst>
              </p:cNvPr>
              <p:cNvSpPr/>
              <p:nvPr/>
            </p:nvSpPr>
            <p:spPr>
              <a:xfrm>
                <a:off x="1359845" y="844235"/>
                <a:ext cx="2390693" cy="3455038"/>
              </a:xfrm>
              <a:custGeom>
                <a:avLst/>
                <a:gdLst/>
                <a:ahLst/>
                <a:cxnLst/>
                <a:rect l="l" t="t" r="r" b="b"/>
                <a:pathLst>
                  <a:path w="29563" h="42726" extrusionOk="0">
                    <a:moveTo>
                      <a:pt x="29562" y="41404"/>
                    </a:moveTo>
                    <a:cubicBezTo>
                      <a:pt x="29562" y="42133"/>
                      <a:pt x="28972" y="42725"/>
                      <a:pt x="28241" y="42725"/>
                    </a:cubicBezTo>
                    <a:lnTo>
                      <a:pt x="1321" y="42725"/>
                    </a:lnTo>
                    <a:cubicBezTo>
                      <a:pt x="591" y="42725"/>
                      <a:pt x="0" y="42134"/>
                      <a:pt x="0" y="41404"/>
                    </a:cubicBezTo>
                    <a:lnTo>
                      <a:pt x="0" y="1322"/>
                    </a:lnTo>
                    <a:cubicBezTo>
                      <a:pt x="0" y="593"/>
                      <a:pt x="590" y="1"/>
                      <a:pt x="1321" y="1"/>
                    </a:cubicBezTo>
                    <a:lnTo>
                      <a:pt x="28242" y="1"/>
                    </a:lnTo>
                    <a:cubicBezTo>
                      <a:pt x="28972" y="1"/>
                      <a:pt x="29563" y="591"/>
                      <a:pt x="29563" y="1322"/>
                    </a:cubicBezTo>
                    <a:lnTo>
                      <a:pt x="29563" y="41404"/>
                    </a:ln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51;p68">
                <a:extLst>
                  <a:ext uri="{FF2B5EF4-FFF2-40B4-BE49-F238E27FC236}">
                    <a16:creationId xmlns:a16="http://schemas.microsoft.com/office/drawing/2014/main" id="{86F2AF17-1DAB-CB6C-E6B6-F425D86384B9}"/>
                  </a:ext>
                </a:extLst>
              </p:cNvPr>
              <p:cNvSpPr/>
              <p:nvPr/>
            </p:nvSpPr>
            <p:spPr>
              <a:xfrm>
                <a:off x="2537218" y="973698"/>
                <a:ext cx="35823" cy="35823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2" extrusionOk="0">
                    <a:moveTo>
                      <a:pt x="0" y="221"/>
                    </a:moveTo>
                    <a:cubicBezTo>
                      <a:pt x="0" y="343"/>
                      <a:pt x="98" y="442"/>
                      <a:pt x="221" y="442"/>
                    </a:cubicBezTo>
                    <a:cubicBezTo>
                      <a:pt x="343" y="442"/>
                      <a:pt x="442" y="344"/>
                      <a:pt x="442" y="221"/>
                    </a:cubicBezTo>
                    <a:cubicBezTo>
                      <a:pt x="442" y="98"/>
                      <a:pt x="344" y="0"/>
                      <a:pt x="221" y="0"/>
                    </a:cubicBezTo>
                    <a:cubicBezTo>
                      <a:pt x="99" y="0"/>
                      <a:pt x="0" y="98"/>
                      <a:pt x="0" y="22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52;p68">
                <a:extLst>
                  <a:ext uri="{FF2B5EF4-FFF2-40B4-BE49-F238E27FC236}">
                    <a16:creationId xmlns:a16="http://schemas.microsoft.com/office/drawing/2014/main" id="{B3D60D56-634D-8941-957A-BFC63A760454}"/>
                  </a:ext>
                </a:extLst>
              </p:cNvPr>
              <p:cNvSpPr/>
              <p:nvPr/>
            </p:nvSpPr>
            <p:spPr>
              <a:xfrm>
                <a:off x="2542151" y="978631"/>
                <a:ext cx="25877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0" y="160"/>
                    </a:moveTo>
                    <a:cubicBezTo>
                      <a:pt x="0" y="248"/>
                      <a:pt x="72" y="320"/>
                      <a:pt x="160" y="320"/>
                    </a:cubicBezTo>
                    <a:cubicBezTo>
                      <a:pt x="248" y="320"/>
                      <a:pt x="320" y="248"/>
                      <a:pt x="320" y="160"/>
                    </a:cubicBezTo>
                    <a:cubicBezTo>
                      <a:pt x="320" y="72"/>
                      <a:pt x="248" y="1"/>
                      <a:pt x="160" y="1"/>
                    </a:cubicBezTo>
                    <a:cubicBezTo>
                      <a:pt x="72" y="1"/>
                      <a:pt x="0" y="72"/>
                      <a:pt x="0" y="160"/>
                    </a:cubicBezTo>
                    <a:close/>
                  </a:path>
                </a:pathLst>
              </a:custGeom>
              <a:solidFill>
                <a:srgbClr val="353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3;p68">
                <a:extLst>
                  <a:ext uri="{FF2B5EF4-FFF2-40B4-BE49-F238E27FC236}">
                    <a16:creationId xmlns:a16="http://schemas.microsoft.com/office/drawing/2014/main" id="{AE0E6270-A355-611D-C6E9-078312FBDBE2}"/>
                  </a:ext>
                </a:extLst>
              </p:cNvPr>
              <p:cNvSpPr/>
              <p:nvPr/>
            </p:nvSpPr>
            <p:spPr>
              <a:xfrm>
                <a:off x="2544334" y="987769"/>
                <a:ext cx="8895" cy="889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10" extrusionOk="0">
                    <a:moveTo>
                      <a:pt x="0" y="54"/>
                    </a:moveTo>
                    <a:cubicBezTo>
                      <a:pt x="0" y="24"/>
                      <a:pt x="25" y="0"/>
                      <a:pt x="55" y="0"/>
                    </a:cubicBezTo>
                    <a:cubicBezTo>
                      <a:pt x="86" y="0"/>
                      <a:pt x="109" y="24"/>
                      <a:pt x="109" y="54"/>
                    </a:cubicBezTo>
                    <a:cubicBezTo>
                      <a:pt x="109" y="85"/>
                      <a:pt x="86" y="110"/>
                      <a:pt x="55" y="110"/>
                    </a:cubicBezTo>
                    <a:cubicBezTo>
                      <a:pt x="25" y="110"/>
                      <a:pt x="0" y="84"/>
                      <a:pt x="0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54;p68">
                <a:extLst>
                  <a:ext uri="{FF2B5EF4-FFF2-40B4-BE49-F238E27FC236}">
                    <a16:creationId xmlns:a16="http://schemas.microsoft.com/office/drawing/2014/main" id="{7E69A9D1-6E32-3A91-ADAF-5F5BE01EC7E1}"/>
                  </a:ext>
                </a:extLst>
              </p:cNvPr>
              <p:cNvSpPr/>
              <p:nvPr/>
            </p:nvSpPr>
            <p:spPr>
              <a:xfrm>
                <a:off x="2550561" y="981219"/>
                <a:ext cx="7116" cy="70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16" y="16"/>
                    </a:moveTo>
                    <a:cubicBezTo>
                      <a:pt x="31" y="0"/>
                      <a:pt x="57" y="0"/>
                      <a:pt x="72" y="16"/>
                    </a:cubicBezTo>
                    <a:cubicBezTo>
                      <a:pt x="88" y="31"/>
                      <a:pt x="88" y="56"/>
                      <a:pt x="72" y="71"/>
                    </a:cubicBezTo>
                    <a:cubicBezTo>
                      <a:pt x="57" y="86"/>
                      <a:pt x="32" y="86"/>
                      <a:pt x="16" y="71"/>
                    </a:cubicBezTo>
                    <a:cubicBezTo>
                      <a:pt x="1" y="57"/>
                      <a:pt x="1" y="31"/>
                      <a:pt x="1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55;p68">
                <a:extLst>
                  <a:ext uri="{FF2B5EF4-FFF2-40B4-BE49-F238E27FC236}">
                    <a16:creationId xmlns:a16="http://schemas.microsoft.com/office/drawing/2014/main" id="{2A579B53-2F87-5CD2-E9F3-EEB305BD8635}"/>
                  </a:ext>
                </a:extLst>
              </p:cNvPr>
              <p:cNvSpPr/>
              <p:nvPr/>
            </p:nvSpPr>
            <p:spPr>
              <a:xfrm>
                <a:off x="2483040" y="4107184"/>
                <a:ext cx="144101" cy="144101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2" extrusionOk="0">
                    <a:moveTo>
                      <a:pt x="1" y="891"/>
                    </a:moveTo>
                    <a:cubicBezTo>
                      <a:pt x="1" y="398"/>
                      <a:pt x="400" y="0"/>
                      <a:pt x="891" y="0"/>
                    </a:cubicBezTo>
                    <a:cubicBezTo>
                      <a:pt x="1383" y="0"/>
                      <a:pt x="1781" y="399"/>
                      <a:pt x="1781" y="891"/>
                    </a:cubicBezTo>
                    <a:cubicBezTo>
                      <a:pt x="1781" y="1383"/>
                      <a:pt x="1382" y="1782"/>
                      <a:pt x="891" y="1782"/>
                    </a:cubicBezTo>
                    <a:cubicBezTo>
                      <a:pt x="400" y="1782"/>
                      <a:pt x="1" y="1383"/>
                      <a:pt x="1" y="8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F8FB8"/>
                  </a:gs>
                  <a:gs pos="100000">
                    <a:srgbClr val="5353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5" name="Google Shape;1656;p68">
              <a:extLst>
                <a:ext uri="{FF2B5EF4-FFF2-40B4-BE49-F238E27FC236}">
                  <a16:creationId xmlns:a16="http://schemas.microsoft.com/office/drawing/2014/main" id="{F26D41B6-4550-B26C-0578-9192815B2342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" r="2600"/>
            <a:stretch/>
          </p:blipFill>
          <p:spPr>
            <a:xfrm rot="16200000" flipH="1" flipV="1">
              <a:off x="1119442" y="1350687"/>
              <a:ext cx="2884386" cy="21561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62528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49194-0E7C-8909-E63C-E984788C5593}"/>
              </a:ext>
            </a:extLst>
          </p:cNvPr>
          <p:cNvGrpSpPr/>
          <p:nvPr/>
        </p:nvGrpSpPr>
        <p:grpSpPr>
          <a:xfrm rot="16200000">
            <a:off x="2702093" y="-130646"/>
            <a:ext cx="3739814" cy="5404793"/>
            <a:chOff x="1359845" y="691835"/>
            <a:chExt cx="2390693" cy="3455038"/>
          </a:xfrm>
        </p:grpSpPr>
        <p:grpSp>
          <p:nvGrpSpPr>
            <p:cNvPr id="14" name="Google Shape;1649;p68">
              <a:extLst>
                <a:ext uri="{FF2B5EF4-FFF2-40B4-BE49-F238E27FC236}">
                  <a16:creationId xmlns:a16="http://schemas.microsoft.com/office/drawing/2014/main" id="{ABF1C385-11F0-FF8D-B7C6-7E6A6A0D757D}"/>
                </a:ext>
              </a:extLst>
            </p:cNvPr>
            <p:cNvGrpSpPr/>
            <p:nvPr/>
          </p:nvGrpSpPr>
          <p:grpSpPr>
            <a:xfrm>
              <a:off x="1359845" y="691835"/>
              <a:ext cx="2390693" cy="3455038"/>
              <a:chOff x="1359845" y="844235"/>
              <a:chExt cx="2390693" cy="3455038"/>
            </a:xfrm>
          </p:grpSpPr>
          <p:sp>
            <p:nvSpPr>
              <p:cNvPr id="16" name="Google Shape;1650;p68">
                <a:extLst>
                  <a:ext uri="{FF2B5EF4-FFF2-40B4-BE49-F238E27FC236}">
                    <a16:creationId xmlns:a16="http://schemas.microsoft.com/office/drawing/2014/main" id="{08CF6590-D498-3E93-990D-17740F4516EF}"/>
                  </a:ext>
                </a:extLst>
              </p:cNvPr>
              <p:cNvSpPr/>
              <p:nvPr/>
            </p:nvSpPr>
            <p:spPr>
              <a:xfrm>
                <a:off x="1359845" y="844235"/>
                <a:ext cx="2390693" cy="3455038"/>
              </a:xfrm>
              <a:custGeom>
                <a:avLst/>
                <a:gdLst/>
                <a:ahLst/>
                <a:cxnLst/>
                <a:rect l="l" t="t" r="r" b="b"/>
                <a:pathLst>
                  <a:path w="29563" h="42726" extrusionOk="0">
                    <a:moveTo>
                      <a:pt x="29562" y="41404"/>
                    </a:moveTo>
                    <a:cubicBezTo>
                      <a:pt x="29562" y="42133"/>
                      <a:pt x="28972" y="42725"/>
                      <a:pt x="28241" y="42725"/>
                    </a:cubicBezTo>
                    <a:lnTo>
                      <a:pt x="1321" y="42725"/>
                    </a:lnTo>
                    <a:cubicBezTo>
                      <a:pt x="591" y="42725"/>
                      <a:pt x="0" y="42134"/>
                      <a:pt x="0" y="41404"/>
                    </a:cubicBezTo>
                    <a:lnTo>
                      <a:pt x="0" y="1322"/>
                    </a:lnTo>
                    <a:cubicBezTo>
                      <a:pt x="0" y="593"/>
                      <a:pt x="590" y="1"/>
                      <a:pt x="1321" y="1"/>
                    </a:cubicBezTo>
                    <a:lnTo>
                      <a:pt x="28242" y="1"/>
                    </a:lnTo>
                    <a:cubicBezTo>
                      <a:pt x="28972" y="1"/>
                      <a:pt x="29563" y="591"/>
                      <a:pt x="29563" y="1322"/>
                    </a:cubicBezTo>
                    <a:lnTo>
                      <a:pt x="29563" y="41404"/>
                    </a:ln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51;p68">
                <a:extLst>
                  <a:ext uri="{FF2B5EF4-FFF2-40B4-BE49-F238E27FC236}">
                    <a16:creationId xmlns:a16="http://schemas.microsoft.com/office/drawing/2014/main" id="{86F2AF17-1DAB-CB6C-E6B6-F425D86384B9}"/>
                  </a:ext>
                </a:extLst>
              </p:cNvPr>
              <p:cNvSpPr/>
              <p:nvPr/>
            </p:nvSpPr>
            <p:spPr>
              <a:xfrm>
                <a:off x="2537218" y="973698"/>
                <a:ext cx="35823" cy="35823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2" extrusionOk="0">
                    <a:moveTo>
                      <a:pt x="0" y="221"/>
                    </a:moveTo>
                    <a:cubicBezTo>
                      <a:pt x="0" y="343"/>
                      <a:pt x="98" y="442"/>
                      <a:pt x="221" y="442"/>
                    </a:cubicBezTo>
                    <a:cubicBezTo>
                      <a:pt x="343" y="442"/>
                      <a:pt x="442" y="344"/>
                      <a:pt x="442" y="221"/>
                    </a:cubicBezTo>
                    <a:cubicBezTo>
                      <a:pt x="442" y="98"/>
                      <a:pt x="344" y="0"/>
                      <a:pt x="221" y="0"/>
                    </a:cubicBezTo>
                    <a:cubicBezTo>
                      <a:pt x="99" y="0"/>
                      <a:pt x="0" y="98"/>
                      <a:pt x="0" y="22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52;p68">
                <a:extLst>
                  <a:ext uri="{FF2B5EF4-FFF2-40B4-BE49-F238E27FC236}">
                    <a16:creationId xmlns:a16="http://schemas.microsoft.com/office/drawing/2014/main" id="{B3D60D56-634D-8941-957A-BFC63A760454}"/>
                  </a:ext>
                </a:extLst>
              </p:cNvPr>
              <p:cNvSpPr/>
              <p:nvPr/>
            </p:nvSpPr>
            <p:spPr>
              <a:xfrm>
                <a:off x="2542151" y="978631"/>
                <a:ext cx="25877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0" y="160"/>
                    </a:moveTo>
                    <a:cubicBezTo>
                      <a:pt x="0" y="248"/>
                      <a:pt x="72" y="320"/>
                      <a:pt x="160" y="320"/>
                    </a:cubicBezTo>
                    <a:cubicBezTo>
                      <a:pt x="248" y="320"/>
                      <a:pt x="320" y="248"/>
                      <a:pt x="320" y="160"/>
                    </a:cubicBezTo>
                    <a:cubicBezTo>
                      <a:pt x="320" y="72"/>
                      <a:pt x="248" y="1"/>
                      <a:pt x="160" y="1"/>
                    </a:cubicBezTo>
                    <a:cubicBezTo>
                      <a:pt x="72" y="1"/>
                      <a:pt x="0" y="72"/>
                      <a:pt x="0" y="160"/>
                    </a:cubicBezTo>
                    <a:close/>
                  </a:path>
                </a:pathLst>
              </a:custGeom>
              <a:solidFill>
                <a:srgbClr val="353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3;p68">
                <a:extLst>
                  <a:ext uri="{FF2B5EF4-FFF2-40B4-BE49-F238E27FC236}">
                    <a16:creationId xmlns:a16="http://schemas.microsoft.com/office/drawing/2014/main" id="{AE0E6270-A355-611D-C6E9-078312FBDBE2}"/>
                  </a:ext>
                </a:extLst>
              </p:cNvPr>
              <p:cNvSpPr/>
              <p:nvPr/>
            </p:nvSpPr>
            <p:spPr>
              <a:xfrm>
                <a:off x="2544334" y="987769"/>
                <a:ext cx="8895" cy="889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10" extrusionOk="0">
                    <a:moveTo>
                      <a:pt x="0" y="54"/>
                    </a:moveTo>
                    <a:cubicBezTo>
                      <a:pt x="0" y="24"/>
                      <a:pt x="25" y="0"/>
                      <a:pt x="55" y="0"/>
                    </a:cubicBezTo>
                    <a:cubicBezTo>
                      <a:pt x="86" y="0"/>
                      <a:pt x="109" y="24"/>
                      <a:pt x="109" y="54"/>
                    </a:cubicBezTo>
                    <a:cubicBezTo>
                      <a:pt x="109" y="85"/>
                      <a:pt x="86" y="110"/>
                      <a:pt x="55" y="110"/>
                    </a:cubicBezTo>
                    <a:cubicBezTo>
                      <a:pt x="25" y="110"/>
                      <a:pt x="0" y="84"/>
                      <a:pt x="0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54;p68">
                <a:extLst>
                  <a:ext uri="{FF2B5EF4-FFF2-40B4-BE49-F238E27FC236}">
                    <a16:creationId xmlns:a16="http://schemas.microsoft.com/office/drawing/2014/main" id="{7E69A9D1-6E32-3A91-ADAF-5F5BE01EC7E1}"/>
                  </a:ext>
                </a:extLst>
              </p:cNvPr>
              <p:cNvSpPr/>
              <p:nvPr/>
            </p:nvSpPr>
            <p:spPr>
              <a:xfrm>
                <a:off x="2550561" y="981219"/>
                <a:ext cx="7116" cy="70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16" y="16"/>
                    </a:moveTo>
                    <a:cubicBezTo>
                      <a:pt x="31" y="0"/>
                      <a:pt x="57" y="0"/>
                      <a:pt x="72" y="16"/>
                    </a:cubicBezTo>
                    <a:cubicBezTo>
                      <a:pt x="88" y="31"/>
                      <a:pt x="88" y="56"/>
                      <a:pt x="72" y="71"/>
                    </a:cubicBezTo>
                    <a:cubicBezTo>
                      <a:pt x="57" y="86"/>
                      <a:pt x="32" y="86"/>
                      <a:pt x="16" y="71"/>
                    </a:cubicBezTo>
                    <a:cubicBezTo>
                      <a:pt x="1" y="57"/>
                      <a:pt x="1" y="31"/>
                      <a:pt x="1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55;p68">
                <a:extLst>
                  <a:ext uri="{FF2B5EF4-FFF2-40B4-BE49-F238E27FC236}">
                    <a16:creationId xmlns:a16="http://schemas.microsoft.com/office/drawing/2014/main" id="{2A579B53-2F87-5CD2-E9F3-EEB305BD8635}"/>
                  </a:ext>
                </a:extLst>
              </p:cNvPr>
              <p:cNvSpPr/>
              <p:nvPr/>
            </p:nvSpPr>
            <p:spPr>
              <a:xfrm>
                <a:off x="2483040" y="4107184"/>
                <a:ext cx="144101" cy="144101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2" extrusionOk="0">
                    <a:moveTo>
                      <a:pt x="1" y="891"/>
                    </a:moveTo>
                    <a:cubicBezTo>
                      <a:pt x="1" y="398"/>
                      <a:pt x="400" y="0"/>
                      <a:pt x="891" y="0"/>
                    </a:cubicBezTo>
                    <a:cubicBezTo>
                      <a:pt x="1383" y="0"/>
                      <a:pt x="1781" y="399"/>
                      <a:pt x="1781" y="891"/>
                    </a:cubicBezTo>
                    <a:cubicBezTo>
                      <a:pt x="1781" y="1383"/>
                      <a:pt x="1382" y="1782"/>
                      <a:pt x="891" y="1782"/>
                    </a:cubicBezTo>
                    <a:cubicBezTo>
                      <a:pt x="400" y="1782"/>
                      <a:pt x="1" y="1383"/>
                      <a:pt x="1" y="8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F8FB8"/>
                  </a:gs>
                  <a:gs pos="100000">
                    <a:srgbClr val="5353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5" name="Google Shape;1656;p68">
              <a:extLst>
                <a:ext uri="{FF2B5EF4-FFF2-40B4-BE49-F238E27FC236}">
                  <a16:creationId xmlns:a16="http://schemas.microsoft.com/office/drawing/2014/main" id="{F26D41B6-4550-B26C-0578-9192815B2342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3291"/>
            <a:stretch/>
          </p:blipFill>
          <p:spPr>
            <a:xfrm rot="16200000" flipH="1" flipV="1">
              <a:off x="1119442" y="1350687"/>
              <a:ext cx="2884386" cy="21561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777727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49194-0E7C-8909-E63C-E984788C5593}"/>
              </a:ext>
            </a:extLst>
          </p:cNvPr>
          <p:cNvGrpSpPr/>
          <p:nvPr/>
        </p:nvGrpSpPr>
        <p:grpSpPr>
          <a:xfrm rot="16200000">
            <a:off x="2702093" y="-130646"/>
            <a:ext cx="3739814" cy="5404793"/>
            <a:chOff x="1359845" y="691835"/>
            <a:chExt cx="2390693" cy="3455038"/>
          </a:xfrm>
        </p:grpSpPr>
        <p:grpSp>
          <p:nvGrpSpPr>
            <p:cNvPr id="14" name="Google Shape;1649;p68">
              <a:extLst>
                <a:ext uri="{FF2B5EF4-FFF2-40B4-BE49-F238E27FC236}">
                  <a16:creationId xmlns:a16="http://schemas.microsoft.com/office/drawing/2014/main" id="{ABF1C385-11F0-FF8D-B7C6-7E6A6A0D757D}"/>
                </a:ext>
              </a:extLst>
            </p:cNvPr>
            <p:cNvGrpSpPr/>
            <p:nvPr/>
          </p:nvGrpSpPr>
          <p:grpSpPr>
            <a:xfrm>
              <a:off x="1359845" y="691835"/>
              <a:ext cx="2390693" cy="3455038"/>
              <a:chOff x="1359845" y="844235"/>
              <a:chExt cx="2390693" cy="3455038"/>
            </a:xfrm>
          </p:grpSpPr>
          <p:sp>
            <p:nvSpPr>
              <p:cNvPr id="16" name="Google Shape;1650;p68">
                <a:extLst>
                  <a:ext uri="{FF2B5EF4-FFF2-40B4-BE49-F238E27FC236}">
                    <a16:creationId xmlns:a16="http://schemas.microsoft.com/office/drawing/2014/main" id="{08CF6590-D498-3E93-990D-17740F4516EF}"/>
                  </a:ext>
                </a:extLst>
              </p:cNvPr>
              <p:cNvSpPr/>
              <p:nvPr/>
            </p:nvSpPr>
            <p:spPr>
              <a:xfrm>
                <a:off x="1359845" y="844235"/>
                <a:ext cx="2390693" cy="3455038"/>
              </a:xfrm>
              <a:custGeom>
                <a:avLst/>
                <a:gdLst/>
                <a:ahLst/>
                <a:cxnLst/>
                <a:rect l="l" t="t" r="r" b="b"/>
                <a:pathLst>
                  <a:path w="29563" h="42726" extrusionOk="0">
                    <a:moveTo>
                      <a:pt x="29562" y="41404"/>
                    </a:moveTo>
                    <a:cubicBezTo>
                      <a:pt x="29562" y="42133"/>
                      <a:pt x="28972" y="42725"/>
                      <a:pt x="28241" y="42725"/>
                    </a:cubicBezTo>
                    <a:lnTo>
                      <a:pt x="1321" y="42725"/>
                    </a:lnTo>
                    <a:cubicBezTo>
                      <a:pt x="591" y="42725"/>
                      <a:pt x="0" y="42134"/>
                      <a:pt x="0" y="41404"/>
                    </a:cubicBezTo>
                    <a:lnTo>
                      <a:pt x="0" y="1322"/>
                    </a:lnTo>
                    <a:cubicBezTo>
                      <a:pt x="0" y="593"/>
                      <a:pt x="590" y="1"/>
                      <a:pt x="1321" y="1"/>
                    </a:cubicBezTo>
                    <a:lnTo>
                      <a:pt x="28242" y="1"/>
                    </a:lnTo>
                    <a:cubicBezTo>
                      <a:pt x="28972" y="1"/>
                      <a:pt x="29563" y="591"/>
                      <a:pt x="29563" y="1322"/>
                    </a:cubicBezTo>
                    <a:lnTo>
                      <a:pt x="29563" y="41404"/>
                    </a:ln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51;p68">
                <a:extLst>
                  <a:ext uri="{FF2B5EF4-FFF2-40B4-BE49-F238E27FC236}">
                    <a16:creationId xmlns:a16="http://schemas.microsoft.com/office/drawing/2014/main" id="{86F2AF17-1DAB-CB6C-E6B6-F425D86384B9}"/>
                  </a:ext>
                </a:extLst>
              </p:cNvPr>
              <p:cNvSpPr/>
              <p:nvPr/>
            </p:nvSpPr>
            <p:spPr>
              <a:xfrm>
                <a:off x="2537218" y="973698"/>
                <a:ext cx="35823" cy="35823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2" extrusionOk="0">
                    <a:moveTo>
                      <a:pt x="0" y="221"/>
                    </a:moveTo>
                    <a:cubicBezTo>
                      <a:pt x="0" y="343"/>
                      <a:pt x="98" y="442"/>
                      <a:pt x="221" y="442"/>
                    </a:cubicBezTo>
                    <a:cubicBezTo>
                      <a:pt x="343" y="442"/>
                      <a:pt x="442" y="344"/>
                      <a:pt x="442" y="221"/>
                    </a:cubicBezTo>
                    <a:cubicBezTo>
                      <a:pt x="442" y="98"/>
                      <a:pt x="344" y="0"/>
                      <a:pt x="221" y="0"/>
                    </a:cubicBezTo>
                    <a:cubicBezTo>
                      <a:pt x="99" y="0"/>
                      <a:pt x="0" y="98"/>
                      <a:pt x="0" y="22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52;p68">
                <a:extLst>
                  <a:ext uri="{FF2B5EF4-FFF2-40B4-BE49-F238E27FC236}">
                    <a16:creationId xmlns:a16="http://schemas.microsoft.com/office/drawing/2014/main" id="{B3D60D56-634D-8941-957A-BFC63A760454}"/>
                  </a:ext>
                </a:extLst>
              </p:cNvPr>
              <p:cNvSpPr/>
              <p:nvPr/>
            </p:nvSpPr>
            <p:spPr>
              <a:xfrm>
                <a:off x="2542151" y="978631"/>
                <a:ext cx="25877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0" y="160"/>
                    </a:moveTo>
                    <a:cubicBezTo>
                      <a:pt x="0" y="248"/>
                      <a:pt x="72" y="320"/>
                      <a:pt x="160" y="320"/>
                    </a:cubicBezTo>
                    <a:cubicBezTo>
                      <a:pt x="248" y="320"/>
                      <a:pt x="320" y="248"/>
                      <a:pt x="320" y="160"/>
                    </a:cubicBezTo>
                    <a:cubicBezTo>
                      <a:pt x="320" y="72"/>
                      <a:pt x="248" y="1"/>
                      <a:pt x="160" y="1"/>
                    </a:cubicBezTo>
                    <a:cubicBezTo>
                      <a:pt x="72" y="1"/>
                      <a:pt x="0" y="72"/>
                      <a:pt x="0" y="160"/>
                    </a:cubicBezTo>
                    <a:close/>
                  </a:path>
                </a:pathLst>
              </a:custGeom>
              <a:solidFill>
                <a:srgbClr val="353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3;p68">
                <a:extLst>
                  <a:ext uri="{FF2B5EF4-FFF2-40B4-BE49-F238E27FC236}">
                    <a16:creationId xmlns:a16="http://schemas.microsoft.com/office/drawing/2014/main" id="{AE0E6270-A355-611D-C6E9-078312FBDBE2}"/>
                  </a:ext>
                </a:extLst>
              </p:cNvPr>
              <p:cNvSpPr/>
              <p:nvPr/>
            </p:nvSpPr>
            <p:spPr>
              <a:xfrm>
                <a:off x="2544334" y="987769"/>
                <a:ext cx="8895" cy="889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10" extrusionOk="0">
                    <a:moveTo>
                      <a:pt x="0" y="54"/>
                    </a:moveTo>
                    <a:cubicBezTo>
                      <a:pt x="0" y="24"/>
                      <a:pt x="25" y="0"/>
                      <a:pt x="55" y="0"/>
                    </a:cubicBezTo>
                    <a:cubicBezTo>
                      <a:pt x="86" y="0"/>
                      <a:pt x="109" y="24"/>
                      <a:pt x="109" y="54"/>
                    </a:cubicBezTo>
                    <a:cubicBezTo>
                      <a:pt x="109" y="85"/>
                      <a:pt x="86" y="110"/>
                      <a:pt x="55" y="110"/>
                    </a:cubicBezTo>
                    <a:cubicBezTo>
                      <a:pt x="25" y="110"/>
                      <a:pt x="0" y="84"/>
                      <a:pt x="0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54;p68">
                <a:extLst>
                  <a:ext uri="{FF2B5EF4-FFF2-40B4-BE49-F238E27FC236}">
                    <a16:creationId xmlns:a16="http://schemas.microsoft.com/office/drawing/2014/main" id="{7E69A9D1-6E32-3A91-ADAF-5F5BE01EC7E1}"/>
                  </a:ext>
                </a:extLst>
              </p:cNvPr>
              <p:cNvSpPr/>
              <p:nvPr/>
            </p:nvSpPr>
            <p:spPr>
              <a:xfrm>
                <a:off x="2550561" y="981219"/>
                <a:ext cx="7116" cy="70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16" y="16"/>
                    </a:moveTo>
                    <a:cubicBezTo>
                      <a:pt x="31" y="0"/>
                      <a:pt x="57" y="0"/>
                      <a:pt x="72" y="16"/>
                    </a:cubicBezTo>
                    <a:cubicBezTo>
                      <a:pt x="88" y="31"/>
                      <a:pt x="88" y="56"/>
                      <a:pt x="72" y="71"/>
                    </a:cubicBezTo>
                    <a:cubicBezTo>
                      <a:pt x="57" y="86"/>
                      <a:pt x="32" y="86"/>
                      <a:pt x="16" y="71"/>
                    </a:cubicBezTo>
                    <a:cubicBezTo>
                      <a:pt x="1" y="57"/>
                      <a:pt x="1" y="31"/>
                      <a:pt x="1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55;p68">
                <a:extLst>
                  <a:ext uri="{FF2B5EF4-FFF2-40B4-BE49-F238E27FC236}">
                    <a16:creationId xmlns:a16="http://schemas.microsoft.com/office/drawing/2014/main" id="{2A579B53-2F87-5CD2-E9F3-EEB305BD8635}"/>
                  </a:ext>
                </a:extLst>
              </p:cNvPr>
              <p:cNvSpPr/>
              <p:nvPr/>
            </p:nvSpPr>
            <p:spPr>
              <a:xfrm>
                <a:off x="2483040" y="4107184"/>
                <a:ext cx="144101" cy="144101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2" extrusionOk="0">
                    <a:moveTo>
                      <a:pt x="1" y="891"/>
                    </a:moveTo>
                    <a:cubicBezTo>
                      <a:pt x="1" y="398"/>
                      <a:pt x="400" y="0"/>
                      <a:pt x="891" y="0"/>
                    </a:cubicBezTo>
                    <a:cubicBezTo>
                      <a:pt x="1383" y="0"/>
                      <a:pt x="1781" y="399"/>
                      <a:pt x="1781" y="891"/>
                    </a:cubicBezTo>
                    <a:cubicBezTo>
                      <a:pt x="1781" y="1383"/>
                      <a:pt x="1382" y="1782"/>
                      <a:pt x="891" y="1782"/>
                    </a:cubicBezTo>
                    <a:cubicBezTo>
                      <a:pt x="400" y="1782"/>
                      <a:pt x="1" y="1383"/>
                      <a:pt x="1" y="8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F8FB8"/>
                  </a:gs>
                  <a:gs pos="100000">
                    <a:srgbClr val="5353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15" name="Google Shape;1656;p68">
              <a:extLst>
                <a:ext uri="{FF2B5EF4-FFF2-40B4-BE49-F238E27FC236}">
                  <a16:creationId xmlns:a16="http://schemas.microsoft.com/office/drawing/2014/main" id="{F26D41B6-4550-B26C-0578-9192815B2342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8" r="3808"/>
            <a:stretch/>
          </p:blipFill>
          <p:spPr>
            <a:xfrm rot="16200000" flipH="1" flipV="1">
              <a:off x="1119442" y="1350687"/>
              <a:ext cx="2884386" cy="21561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23704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800" kern="0" dirty="0">
                <a:latin typeface="Poppins" panose="00000500000000000000" pitchFamily="2" charset="0"/>
                <a:cs typeface="Poppins" panose="00000500000000000000" pitchFamily="2" charset="0"/>
              </a:rPr>
              <a:t>WIREFRAME</a:t>
            </a:r>
          </a:p>
          <a:p>
            <a:r>
              <a:rPr lang="en-US" sz="4800" kern="0" dirty="0">
                <a:latin typeface="Poppins" panose="00000500000000000000" pitchFamily="2" charset="0"/>
                <a:cs typeface="Poppins" panose="00000500000000000000" pitchFamily="2" charset="0"/>
              </a:rPr>
              <a:t>(DIGITAL)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881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C980CF-007C-823C-8840-7E8D88DCF19B}"/>
              </a:ext>
            </a:extLst>
          </p:cNvPr>
          <p:cNvGrpSpPr/>
          <p:nvPr/>
        </p:nvGrpSpPr>
        <p:grpSpPr>
          <a:xfrm>
            <a:off x="2710346" y="555206"/>
            <a:ext cx="1695961" cy="3584074"/>
            <a:chOff x="5694166" y="551112"/>
            <a:chExt cx="1695961" cy="3584074"/>
          </a:xfrm>
        </p:grpSpPr>
        <p:grpSp>
          <p:nvGrpSpPr>
            <p:cNvPr id="242" name="Google Shape;1677;p69">
              <a:extLst>
                <a:ext uri="{FF2B5EF4-FFF2-40B4-BE49-F238E27FC236}">
                  <a16:creationId xmlns:a16="http://schemas.microsoft.com/office/drawing/2014/main" id="{F0206AFB-E778-648B-FADA-50632AEC9BB8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53" name="Google Shape;1678;p69">
                <a:extLst>
                  <a:ext uri="{FF2B5EF4-FFF2-40B4-BE49-F238E27FC236}">
                    <a16:creationId xmlns:a16="http://schemas.microsoft.com/office/drawing/2014/main" id="{EBB85B1B-CBD2-ED08-03AB-5D67221FF7D7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679;p69">
                <a:extLst>
                  <a:ext uri="{FF2B5EF4-FFF2-40B4-BE49-F238E27FC236}">
                    <a16:creationId xmlns:a16="http://schemas.microsoft.com/office/drawing/2014/main" id="{499DB5B0-7240-3F4D-2D86-BCDD7DD214F0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680;p69">
                <a:extLst>
                  <a:ext uri="{FF2B5EF4-FFF2-40B4-BE49-F238E27FC236}">
                    <a16:creationId xmlns:a16="http://schemas.microsoft.com/office/drawing/2014/main" id="{68336BD9-F5A1-AA23-94BC-D47F973CB401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681;p69">
                <a:extLst>
                  <a:ext uri="{FF2B5EF4-FFF2-40B4-BE49-F238E27FC236}">
                    <a16:creationId xmlns:a16="http://schemas.microsoft.com/office/drawing/2014/main" id="{2881C396-D2A0-8675-4085-BB8BB4A08DA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682;p69">
                <a:extLst>
                  <a:ext uri="{FF2B5EF4-FFF2-40B4-BE49-F238E27FC236}">
                    <a16:creationId xmlns:a16="http://schemas.microsoft.com/office/drawing/2014/main" id="{FD1F2170-3DFC-12CE-B5DB-ECBE0E15BB6D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83;p69">
                <a:extLst>
                  <a:ext uri="{FF2B5EF4-FFF2-40B4-BE49-F238E27FC236}">
                    <a16:creationId xmlns:a16="http://schemas.microsoft.com/office/drawing/2014/main" id="{17FFC1D2-D31C-9220-C756-E155B6CFDB67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684;p69">
                <a:extLst>
                  <a:ext uri="{FF2B5EF4-FFF2-40B4-BE49-F238E27FC236}">
                    <a16:creationId xmlns:a16="http://schemas.microsoft.com/office/drawing/2014/main" id="{AEB35458-8AB7-7F00-6129-1E4242B3D2D0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85;p69">
                <a:extLst>
                  <a:ext uri="{FF2B5EF4-FFF2-40B4-BE49-F238E27FC236}">
                    <a16:creationId xmlns:a16="http://schemas.microsoft.com/office/drawing/2014/main" id="{267A355B-A489-65E6-D354-30116E3B1876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86;p69">
                <a:extLst>
                  <a:ext uri="{FF2B5EF4-FFF2-40B4-BE49-F238E27FC236}">
                    <a16:creationId xmlns:a16="http://schemas.microsoft.com/office/drawing/2014/main" id="{03AE41D5-829D-335B-C548-F1EB59CB1BAB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87;p69">
                <a:extLst>
                  <a:ext uri="{FF2B5EF4-FFF2-40B4-BE49-F238E27FC236}">
                    <a16:creationId xmlns:a16="http://schemas.microsoft.com/office/drawing/2014/main" id="{ACF08A44-9D0D-F528-9525-9B7B0F65891E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43" name="Google Shape;1688;p69">
              <a:extLst>
                <a:ext uri="{FF2B5EF4-FFF2-40B4-BE49-F238E27FC236}">
                  <a16:creationId xmlns:a16="http://schemas.microsoft.com/office/drawing/2014/main" id="{AF7F146D-ED29-2399-046F-E67D910681A6}"/>
                </a:ext>
              </a:extLst>
            </p:cNvPr>
            <p:cNvPicPr preferRelativeResize="0"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" b="572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44" name="Google Shape;1691;p69">
              <a:extLst>
                <a:ext uri="{FF2B5EF4-FFF2-40B4-BE49-F238E27FC236}">
                  <a16:creationId xmlns:a16="http://schemas.microsoft.com/office/drawing/2014/main" id="{C5204A98-BEAD-887F-734C-9C44DD44D41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45" name="Google Shape;1692;p69">
                <a:extLst>
                  <a:ext uri="{FF2B5EF4-FFF2-40B4-BE49-F238E27FC236}">
                    <a16:creationId xmlns:a16="http://schemas.microsoft.com/office/drawing/2014/main" id="{55EF7654-0E66-9CD9-06ED-DE36A0827EF0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3;p69">
                <a:extLst>
                  <a:ext uri="{FF2B5EF4-FFF2-40B4-BE49-F238E27FC236}">
                    <a16:creationId xmlns:a16="http://schemas.microsoft.com/office/drawing/2014/main" id="{29D63AC1-D0A5-C5EF-1F9F-B54783BF5DD7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4;p69">
                <a:extLst>
                  <a:ext uri="{FF2B5EF4-FFF2-40B4-BE49-F238E27FC236}">
                    <a16:creationId xmlns:a16="http://schemas.microsoft.com/office/drawing/2014/main" id="{29083B02-ACFF-8EC0-429F-4B0270C27F51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695;p69">
                <a:extLst>
                  <a:ext uri="{FF2B5EF4-FFF2-40B4-BE49-F238E27FC236}">
                    <a16:creationId xmlns:a16="http://schemas.microsoft.com/office/drawing/2014/main" id="{01B76280-F161-1F19-5796-2D5A0ACA2371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696;p69">
                <a:extLst>
                  <a:ext uri="{FF2B5EF4-FFF2-40B4-BE49-F238E27FC236}">
                    <a16:creationId xmlns:a16="http://schemas.microsoft.com/office/drawing/2014/main" id="{764B2F93-249E-6619-AE43-F52F1FEC2952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97;p69">
                <a:extLst>
                  <a:ext uri="{FF2B5EF4-FFF2-40B4-BE49-F238E27FC236}">
                    <a16:creationId xmlns:a16="http://schemas.microsoft.com/office/drawing/2014/main" id="{EBBFF342-3450-4A39-B35C-4D157A0C1E77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98;p69">
                <a:extLst>
                  <a:ext uri="{FF2B5EF4-FFF2-40B4-BE49-F238E27FC236}">
                    <a16:creationId xmlns:a16="http://schemas.microsoft.com/office/drawing/2014/main" id="{EEB30F7D-BE24-D4A1-3F69-12688B5D043D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99;p69">
                <a:extLst>
                  <a:ext uri="{FF2B5EF4-FFF2-40B4-BE49-F238E27FC236}">
                    <a16:creationId xmlns:a16="http://schemas.microsoft.com/office/drawing/2014/main" id="{A5CA4C0B-6C38-F2E2-1630-E1458038392D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29CC68E-E9E5-C315-0C77-C08200488C3F}"/>
              </a:ext>
            </a:extLst>
          </p:cNvPr>
          <p:cNvGrpSpPr/>
          <p:nvPr/>
        </p:nvGrpSpPr>
        <p:grpSpPr>
          <a:xfrm>
            <a:off x="4756480" y="556173"/>
            <a:ext cx="1695961" cy="3584074"/>
            <a:chOff x="5694166" y="551112"/>
            <a:chExt cx="1695961" cy="3584074"/>
          </a:xfrm>
        </p:grpSpPr>
        <p:grpSp>
          <p:nvGrpSpPr>
            <p:cNvPr id="264" name="Google Shape;1677;p69">
              <a:extLst>
                <a:ext uri="{FF2B5EF4-FFF2-40B4-BE49-F238E27FC236}">
                  <a16:creationId xmlns:a16="http://schemas.microsoft.com/office/drawing/2014/main" id="{875EBDD7-9699-6D58-7779-B4B2631E5C09}"/>
                </a:ext>
              </a:extLst>
            </p:cNvPr>
            <p:cNvGrpSpPr/>
            <p:nvPr/>
          </p:nvGrpSpPr>
          <p:grpSpPr>
            <a:xfrm>
              <a:off x="5694166" y="551112"/>
              <a:ext cx="1695961" cy="3584074"/>
              <a:chOff x="5694166" y="779712"/>
              <a:chExt cx="1695961" cy="3584074"/>
            </a:xfrm>
          </p:grpSpPr>
          <p:sp>
            <p:nvSpPr>
              <p:cNvPr id="275" name="Google Shape;1678;p69">
                <a:extLst>
                  <a:ext uri="{FF2B5EF4-FFF2-40B4-BE49-F238E27FC236}">
                    <a16:creationId xmlns:a16="http://schemas.microsoft.com/office/drawing/2014/main" id="{C43556A3-9768-6B79-19C3-C12CD6A07EA4}"/>
                  </a:ext>
                </a:extLst>
              </p:cNvPr>
              <p:cNvSpPr/>
              <p:nvPr/>
            </p:nvSpPr>
            <p:spPr>
              <a:xfrm rot="5400000">
                <a:off x="6827003" y="3632397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679;p69">
                <a:extLst>
                  <a:ext uri="{FF2B5EF4-FFF2-40B4-BE49-F238E27FC236}">
                    <a16:creationId xmlns:a16="http://schemas.microsoft.com/office/drawing/2014/main" id="{D5251E76-FE11-818A-A6F0-372C18BB1393}"/>
                  </a:ext>
                </a:extLst>
              </p:cNvPr>
              <p:cNvSpPr/>
              <p:nvPr/>
            </p:nvSpPr>
            <p:spPr>
              <a:xfrm rot="-5400000" flipH="1">
                <a:off x="6900109" y="2905502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680;p69">
                <a:extLst>
                  <a:ext uri="{FF2B5EF4-FFF2-40B4-BE49-F238E27FC236}">
                    <a16:creationId xmlns:a16="http://schemas.microsoft.com/office/drawing/2014/main" id="{697F54B3-49B6-F420-DDB9-E2D60E3294E5}"/>
                  </a:ext>
                </a:extLst>
              </p:cNvPr>
              <p:cNvSpPr/>
              <p:nvPr/>
            </p:nvSpPr>
            <p:spPr>
              <a:xfrm rot="-5400000" flipH="1">
                <a:off x="6895720" y="4363746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681;p69">
                <a:extLst>
                  <a:ext uri="{FF2B5EF4-FFF2-40B4-BE49-F238E27FC236}">
                    <a16:creationId xmlns:a16="http://schemas.microsoft.com/office/drawing/2014/main" id="{08B4BF2D-1F0F-AD50-2621-EB094E5EFF47}"/>
                  </a:ext>
                </a:extLst>
              </p:cNvPr>
              <p:cNvSpPr/>
              <p:nvPr/>
            </p:nvSpPr>
            <p:spPr>
              <a:xfrm rot="5400000">
                <a:off x="6822654" y="2174153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200" cap="flat" cmpd="sng">
                <a:solidFill>
                  <a:srgbClr val="E85B99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682;p69">
                <a:extLst>
                  <a:ext uri="{FF2B5EF4-FFF2-40B4-BE49-F238E27FC236}">
                    <a16:creationId xmlns:a16="http://schemas.microsoft.com/office/drawing/2014/main" id="{CEEF6E76-BFA7-567D-67D3-3344A97A2D2B}"/>
                  </a:ext>
                </a:extLst>
              </p:cNvPr>
              <p:cNvSpPr/>
              <p:nvPr/>
            </p:nvSpPr>
            <p:spPr>
              <a:xfrm>
                <a:off x="5694166" y="779712"/>
                <a:ext cx="1674846" cy="3547373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0006" extrusionOk="0">
                    <a:moveTo>
                      <a:pt x="4041" y="0"/>
                    </a:moveTo>
                    <a:cubicBezTo>
                      <a:pt x="1808" y="0"/>
                      <a:pt x="0" y="1808"/>
                      <a:pt x="0" y="4041"/>
                    </a:cubicBezTo>
                    <a:lnTo>
                      <a:pt x="0" y="55968"/>
                    </a:lnTo>
                    <a:cubicBezTo>
                      <a:pt x="0" y="58199"/>
                      <a:pt x="1808" y="60007"/>
                      <a:pt x="4041" y="60007"/>
                    </a:cubicBezTo>
                    <a:lnTo>
                      <a:pt x="24291" y="60007"/>
                    </a:lnTo>
                    <a:cubicBezTo>
                      <a:pt x="26522" y="60007"/>
                      <a:pt x="28331" y="58199"/>
                      <a:pt x="28331" y="55968"/>
                    </a:cubicBezTo>
                    <a:lnTo>
                      <a:pt x="28331" y="4041"/>
                    </a:lnTo>
                    <a:cubicBezTo>
                      <a:pt x="28331" y="1808"/>
                      <a:pt x="26522" y="0"/>
                      <a:pt x="242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  <a:effectLst>
                <a:outerShdw blurRad="100013" dist="2857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683;p69">
                <a:extLst>
                  <a:ext uri="{FF2B5EF4-FFF2-40B4-BE49-F238E27FC236}">
                    <a16:creationId xmlns:a16="http://schemas.microsoft.com/office/drawing/2014/main" id="{533DB6B4-D201-CAA2-E9FD-FE422D299B51}"/>
                  </a:ext>
                </a:extLst>
              </p:cNvPr>
              <p:cNvSpPr/>
              <p:nvPr/>
            </p:nvSpPr>
            <p:spPr>
              <a:xfrm>
                <a:off x="5889772" y="4294043"/>
                <a:ext cx="1251110" cy="19863"/>
              </a:xfrm>
              <a:custGeom>
                <a:avLst/>
                <a:gdLst/>
                <a:ahLst/>
                <a:cxnLst/>
                <a:rect l="l" t="t" r="r" b="b"/>
                <a:pathLst>
                  <a:path w="21164" h="336" extrusionOk="0">
                    <a:moveTo>
                      <a:pt x="0" y="166"/>
                    </a:moveTo>
                    <a:cubicBezTo>
                      <a:pt x="1763" y="103"/>
                      <a:pt x="3527" y="59"/>
                      <a:pt x="5291" y="38"/>
                    </a:cubicBezTo>
                    <a:cubicBezTo>
                      <a:pt x="7054" y="11"/>
                      <a:pt x="8818" y="4"/>
                      <a:pt x="10582" y="1"/>
                    </a:cubicBezTo>
                    <a:cubicBezTo>
                      <a:pt x="12346" y="3"/>
                      <a:pt x="14110" y="11"/>
                      <a:pt x="15873" y="38"/>
                    </a:cubicBezTo>
                    <a:cubicBezTo>
                      <a:pt x="17637" y="59"/>
                      <a:pt x="19401" y="103"/>
                      <a:pt x="21164" y="167"/>
                    </a:cubicBezTo>
                    <a:cubicBezTo>
                      <a:pt x="19401" y="233"/>
                      <a:pt x="17637" y="277"/>
                      <a:pt x="15873" y="298"/>
                    </a:cubicBezTo>
                    <a:cubicBezTo>
                      <a:pt x="14110" y="325"/>
                      <a:pt x="12346" y="331"/>
                      <a:pt x="10582" y="335"/>
                    </a:cubicBezTo>
                    <a:cubicBezTo>
                      <a:pt x="8818" y="331"/>
                      <a:pt x="7054" y="325"/>
                      <a:pt x="5291" y="298"/>
                    </a:cubicBezTo>
                    <a:cubicBezTo>
                      <a:pt x="3527" y="275"/>
                      <a:pt x="1763" y="232"/>
                      <a:pt x="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684;p69">
                <a:extLst>
                  <a:ext uri="{FF2B5EF4-FFF2-40B4-BE49-F238E27FC236}">
                    <a16:creationId xmlns:a16="http://schemas.microsoft.com/office/drawing/2014/main" id="{4F4078FD-56B6-CC18-81EC-BC6D4B2925C5}"/>
                  </a:ext>
                </a:extLst>
              </p:cNvPr>
              <p:cNvSpPr/>
              <p:nvPr/>
            </p:nvSpPr>
            <p:spPr>
              <a:xfrm>
                <a:off x="7334264" y="1034076"/>
                <a:ext cx="19744" cy="281813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7672" extrusionOk="0">
                    <a:moveTo>
                      <a:pt x="168" y="1"/>
                    </a:moveTo>
                    <a:cubicBezTo>
                      <a:pt x="205" y="1987"/>
                      <a:pt x="221" y="3974"/>
                      <a:pt x="250" y="5960"/>
                    </a:cubicBezTo>
                    <a:lnTo>
                      <a:pt x="296" y="11919"/>
                    </a:lnTo>
                    <a:cubicBezTo>
                      <a:pt x="322" y="15891"/>
                      <a:pt x="321" y="19864"/>
                      <a:pt x="334" y="23836"/>
                    </a:cubicBezTo>
                    <a:cubicBezTo>
                      <a:pt x="321" y="27809"/>
                      <a:pt x="322" y="31781"/>
                      <a:pt x="296" y="35753"/>
                    </a:cubicBezTo>
                    <a:lnTo>
                      <a:pt x="250" y="41712"/>
                    </a:lnTo>
                    <a:cubicBezTo>
                      <a:pt x="221" y="43698"/>
                      <a:pt x="206" y="45685"/>
                      <a:pt x="168" y="47671"/>
                    </a:cubicBezTo>
                    <a:cubicBezTo>
                      <a:pt x="129" y="45685"/>
                      <a:pt x="114" y="43698"/>
                      <a:pt x="86" y="41712"/>
                    </a:cubicBezTo>
                    <a:lnTo>
                      <a:pt x="40" y="35753"/>
                    </a:lnTo>
                    <a:cubicBezTo>
                      <a:pt x="13" y="31781"/>
                      <a:pt x="14" y="27808"/>
                      <a:pt x="1" y="23836"/>
                    </a:cubicBezTo>
                    <a:cubicBezTo>
                      <a:pt x="15" y="19864"/>
                      <a:pt x="13" y="15891"/>
                      <a:pt x="40" y="11919"/>
                    </a:cubicBezTo>
                    <a:lnTo>
                      <a:pt x="86" y="5960"/>
                    </a:lnTo>
                    <a:cubicBezTo>
                      <a:pt x="114" y="3974"/>
                      <a:pt x="131" y="1987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685;p69">
                <a:extLst>
                  <a:ext uri="{FF2B5EF4-FFF2-40B4-BE49-F238E27FC236}">
                    <a16:creationId xmlns:a16="http://schemas.microsoft.com/office/drawing/2014/main" id="{6B9A655C-2EAF-DC8E-1B40-00ABF6CBA970}"/>
                  </a:ext>
                </a:extLst>
              </p:cNvPr>
              <p:cNvSpPr/>
              <p:nvPr/>
            </p:nvSpPr>
            <p:spPr>
              <a:xfrm>
                <a:off x="7365889" y="1401759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1"/>
                    </a:lnTo>
                    <a:lnTo>
                      <a:pt x="406" y="1"/>
                    </a:lnTo>
                    <a:cubicBezTo>
                      <a:pt x="407" y="1"/>
                      <a:pt x="409" y="2"/>
                      <a:pt x="409" y="3"/>
                    </a:cubicBezTo>
                    <a:lnTo>
                      <a:pt x="409" y="3599"/>
                    </a:lnTo>
                    <a:cubicBezTo>
                      <a:pt x="409" y="3602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686;p69">
                <a:extLst>
                  <a:ext uri="{FF2B5EF4-FFF2-40B4-BE49-F238E27FC236}">
                    <a16:creationId xmlns:a16="http://schemas.microsoft.com/office/drawing/2014/main" id="{6229235C-E720-D898-1963-7B07D6DB7983}"/>
                  </a:ext>
                </a:extLst>
              </p:cNvPr>
              <p:cNvSpPr/>
              <p:nvPr/>
            </p:nvSpPr>
            <p:spPr>
              <a:xfrm>
                <a:off x="7365889" y="1614743"/>
                <a:ext cx="24237" cy="21299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02" extrusionOk="0">
                    <a:moveTo>
                      <a:pt x="406" y="3602"/>
                    </a:moveTo>
                    <a:lnTo>
                      <a:pt x="0" y="3602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4"/>
                    </a:cubicBezTo>
                    <a:lnTo>
                      <a:pt x="409" y="3600"/>
                    </a:lnTo>
                    <a:cubicBezTo>
                      <a:pt x="409" y="3601"/>
                      <a:pt x="409" y="3602"/>
                      <a:pt x="406" y="3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687;p69">
                <a:extLst>
                  <a:ext uri="{FF2B5EF4-FFF2-40B4-BE49-F238E27FC236}">
                    <a16:creationId xmlns:a16="http://schemas.microsoft.com/office/drawing/2014/main" id="{7F649F1C-96BF-9096-C2B2-BD067BFBDBA7}"/>
                  </a:ext>
                </a:extLst>
              </p:cNvPr>
              <p:cNvSpPr/>
              <p:nvPr/>
            </p:nvSpPr>
            <p:spPr>
              <a:xfrm>
                <a:off x="7365889" y="1926624"/>
                <a:ext cx="24237" cy="36403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158" extrusionOk="0">
                    <a:moveTo>
                      <a:pt x="406" y="6158"/>
                    </a:moveTo>
                    <a:lnTo>
                      <a:pt x="0" y="6158"/>
                    </a:lnTo>
                    <a:lnTo>
                      <a:pt x="0" y="0"/>
                    </a:lnTo>
                    <a:lnTo>
                      <a:pt x="406" y="0"/>
                    </a:lnTo>
                    <a:cubicBezTo>
                      <a:pt x="407" y="0"/>
                      <a:pt x="409" y="2"/>
                      <a:pt x="409" y="3"/>
                    </a:cubicBezTo>
                    <a:lnTo>
                      <a:pt x="409" y="6155"/>
                    </a:lnTo>
                    <a:cubicBezTo>
                      <a:pt x="409" y="6157"/>
                      <a:pt x="409" y="6158"/>
                      <a:pt x="406" y="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pic>
          <p:nvPicPr>
            <p:cNvPr id="265" name="Google Shape;1688;p69">
              <a:extLst>
                <a:ext uri="{FF2B5EF4-FFF2-40B4-BE49-F238E27FC236}">
                  <a16:creationId xmlns:a16="http://schemas.microsoft.com/office/drawing/2014/main" id="{75BB3C89-C269-D7CC-9B83-BC09B802A9A2}"/>
                </a:ext>
              </a:extLst>
            </p:cNvPr>
            <p:cNvPicPr preferRelativeResize="0"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" b="608"/>
            <a:stretch/>
          </p:blipFill>
          <p:spPr>
            <a:xfrm>
              <a:off x="5741450" y="600400"/>
              <a:ext cx="1612500" cy="3448800"/>
            </a:xfrm>
            <a:prstGeom prst="roundRect">
              <a:avLst>
                <a:gd name="adj" fmla="val 13105"/>
              </a:avLst>
            </a:prstGeom>
            <a:noFill/>
            <a:ln>
              <a:noFill/>
            </a:ln>
          </p:spPr>
        </p:pic>
        <p:grpSp>
          <p:nvGrpSpPr>
            <p:cNvPr id="266" name="Google Shape;1691;p69">
              <a:extLst>
                <a:ext uri="{FF2B5EF4-FFF2-40B4-BE49-F238E27FC236}">
                  <a16:creationId xmlns:a16="http://schemas.microsoft.com/office/drawing/2014/main" id="{676771FA-B354-0190-D47A-BBAC7DF134D4}"/>
                </a:ext>
              </a:extLst>
            </p:cNvPr>
            <p:cNvGrpSpPr/>
            <p:nvPr/>
          </p:nvGrpSpPr>
          <p:grpSpPr>
            <a:xfrm>
              <a:off x="6115643" y="601485"/>
              <a:ext cx="831866" cy="133895"/>
              <a:chOff x="6115643" y="822924"/>
              <a:chExt cx="831866" cy="133895"/>
            </a:xfrm>
          </p:grpSpPr>
          <p:sp>
            <p:nvSpPr>
              <p:cNvPr id="267" name="Google Shape;1692;p69">
                <a:extLst>
                  <a:ext uri="{FF2B5EF4-FFF2-40B4-BE49-F238E27FC236}">
                    <a16:creationId xmlns:a16="http://schemas.microsoft.com/office/drawing/2014/main" id="{3AFD325D-74C6-8533-164D-91F650D982CF}"/>
                  </a:ext>
                </a:extLst>
              </p:cNvPr>
              <p:cNvSpPr/>
              <p:nvPr/>
            </p:nvSpPr>
            <p:spPr>
              <a:xfrm>
                <a:off x="6115643" y="822924"/>
                <a:ext cx="831866" cy="133895"/>
              </a:xfrm>
              <a:custGeom>
                <a:avLst/>
                <a:gdLst/>
                <a:ahLst/>
                <a:cxnLst/>
                <a:rect l="l" t="t" r="r" b="b"/>
                <a:pathLst>
                  <a:path w="14072" h="2265" extrusionOk="0">
                    <a:moveTo>
                      <a:pt x="1" y="1"/>
                    </a:moveTo>
                    <a:lnTo>
                      <a:pt x="461" y="1023"/>
                    </a:lnTo>
                    <a:cubicBezTo>
                      <a:pt x="801" y="1775"/>
                      <a:pt x="1587" y="2264"/>
                      <a:pt x="2457" y="2264"/>
                    </a:cubicBezTo>
                    <a:lnTo>
                      <a:pt x="11614" y="2264"/>
                    </a:lnTo>
                    <a:cubicBezTo>
                      <a:pt x="12485" y="2264"/>
                      <a:pt x="13272" y="1776"/>
                      <a:pt x="13611" y="1023"/>
                    </a:cubicBezTo>
                    <a:lnTo>
                      <a:pt x="140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693;p69">
                <a:extLst>
                  <a:ext uri="{FF2B5EF4-FFF2-40B4-BE49-F238E27FC236}">
                    <a16:creationId xmlns:a16="http://schemas.microsoft.com/office/drawing/2014/main" id="{CECB875F-1259-5D62-1665-9B47852E18D0}"/>
                  </a:ext>
                </a:extLst>
              </p:cNvPr>
              <p:cNvSpPr/>
              <p:nvPr/>
            </p:nvSpPr>
            <p:spPr>
              <a:xfrm>
                <a:off x="6338914" y="877781"/>
                <a:ext cx="378040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409" extrusionOk="0">
                    <a:moveTo>
                      <a:pt x="6191" y="408"/>
                    </a:moveTo>
                    <a:lnTo>
                      <a:pt x="204" y="408"/>
                    </a:lnTo>
                    <a:cubicBezTo>
                      <a:pt x="91" y="408"/>
                      <a:pt x="0" y="317"/>
                      <a:pt x="0" y="205"/>
                    </a:cubicBezTo>
                    <a:lnTo>
                      <a:pt x="0" y="205"/>
                    </a:lnTo>
                    <a:cubicBezTo>
                      <a:pt x="0" y="92"/>
                      <a:pt x="91" y="1"/>
                      <a:pt x="204" y="1"/>
                    </a:cubicBezTo>
                    <a:lnTo>
                      <a:pt x="6191" y="1"/>
                    </a:lnTo>
                    <a:cubicBezTo>
                      <a:pt x="6303" y="1"/>
                      <a:pt x="6394" y="92"/>
                      <a:pt x="6394" y="205"/>
                    </a:cubicBezTo>
                    <a:lnTo>
                      <a:pt x="6394" y="205"/>
                    </a:lnTo>
                    <a:cubicBezTo>
                      <a:pt x="6394" y="317"/>
                      <a:pt x="6303" y="408"/>
                      <a:pt x="6191" y="4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694;p69">
                <a:extLst>
                  <a:ext uri="{FF2B5EF4-FFF2-40B4-BE49-F238E27FC236}">
                    <a16:creationId xmlns:a16="http://schemas.microsoft.com/office/drawing/2014/main" id="{D80BBAD7-A871-A29A-E62E-AB1513FDC924}"/>
                  </a:ext>
                </a:extLst>
              </p:cNvPr>
              <p:cNvSpPr/>
              <p:nvPr/>
            </p:nvSpPr>
            <p:spPr>
              <a:xfrm>
                <a:off x="6784569" y="862352"/>
                <a:ext cx="52849" cy="5509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932" extrusionOk="0">
                    <a:moveTo>
                      <a:pt x="893" y="466"/>
                    </a:moveTo>
                    <a:cubicBezTo>
                      <a:pt x="893" y="722"/>
                      <a:pt x="694" y="931"/>
                      <a:pt x="447" y="931"/>
                    </a:cubicBezTo>
                    <a:cubicBezTo>
                      <a:pt x="201" y="931"/>
                      <a:pt x="0" y="722"/>
                      <a:pt x="0" y="466"/>
                    </a:cubicBezTo>
                    <a:cubicBezTo>
                      <a:pt x="0" y="209"/>
                      <a:pt x="201" y="0"/>
                      <a:pt x="447" y="0"/>
                    </a:cubicBezTo>
                    <a:cubicBezTo>
                      <a:pt x="694" y="0"/>
                      <a:pt x="893" y="209"/>
                      <a:pt x="893" y="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695;p69">
                <a:extLst>
                  <a:ext uri="{FF2B5EF4-FFF2-40B4-BE49-F238E27FC236}">
                    <a16:creationId xmlns:a16="http://schemas.microsoft.com/office/drawing/2014/main" id="{32298B08-C2D7-2928-21C8-37D6B165EF60}"/>
                  </a:ext>
                </a:extLst>
              </p:cNvPr>
              <p:cNvSpPr/>
              <p:nvPr/>
            </p:nvSpPr>
            <p:spPr>
              <a:xfrm>
                <a:off x="6796392" y="869032"/>
                <a:ext cx="16848" cy="1761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284" y="149"/>
                    </a:moveTo>
                    <a:cubicBezTo>
                      <a:pt x="284" y="231"/>
                      <a:pt x="221" y="297"/>
                      <a:pt x="142" y="297"/>
                    </a:cubicBezTo>
                    <a:cubicBezTo>
                      <a:pt x="64" y="297"/>
                      <a:pt x="1" y="231"/>
                      <a:pt x="1" y="149"/>
                    </a:cubicBezTo>
                    <a:cubicBezTo>
                      <a:pt x="1" y="67"/>
                      <a:pt x="64" y="1"/>
                      <a:pt x="142" y="1"/>
                    </a:cubicBezTo>
                    <a:cubicBezTo>
                      <a:pt x="221" y="1"/>
                      <a:pt x="284" y="67"/>
                      <a:pt x="284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696;p69">
                <a:extLst>
                  <a:ext uri="{FF2B5EF4-FFF2-40B4-BE49-F238E27FC236}">
                    <a16:creationId xmlns:a16="http://schemas.microsoft.com/office/drawing/2014/main" id="{14AC9D0D-9043-6052-48CE-B1DC5526613A}"/>
                  </a:ext>
                </a:extLst>
              </p:cNvPr>
              <p:cNvSpPr/>
              <p:nvPr/>
            </p:nvSpPr>
            <p:spPr>
              <a:xfrm>
                <a:off x="6815604" y="892441"/>
                <a:ext cx="11941" cy="1241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202" y="105"/>
                    </a:moveTo>
                    <a:cubicBezTo>
                      <a:pt x="202" y="163"/>
                      <a:pt x="157" y="209"/>
                      <a:pt x="101" y="209"/>
                    </a:cubicBezTo>
                    <a:cubicBezTo>
                      <a:pt x="45" y="209"/>
                      <a:pt x="0" y="163"/>
                      <a:pt x="0" y="105"/>
                    </a:cubicBezTo>
                    <a:cubicBezTo>
                      <a:pt x="0" y="47"/>
                      <a:pt x="45" y="1"/>
                      <a:pt x="101" y="1"/>
                    </a:cubicBezTo>
                    <a:cubicBezTo>
                      <a:pt x="157" y="1"/>
                      <a:pt x="202" y="47"/>
                      <a:pt x="20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697;p69">
                <a:extLst>
                  <a:ext uri="{FF2B5EF4-FFF2-40B4-BE49-F238E27FC236}">
                    <a16:creationId xmlns:a16="http://schemas.microsoft.com/office/drawing/2014/main" id="{13C17C15-4973-A22C-7F6A-AA5D63BE51F3}"/>
                  </a:ext>
                </a:extLst>
              </p:cNvPr>
              <p:cNvSpPr/>
              <p:nvPr/>
            </p:nvSpPr>
            <p:spPr>
              <a:xfrm>
                <a:off x="6253377" y="866726"/>
                <a:ext cx="21400" cy="22286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77" extrusionOk="0">
                    <a:moveTo>
                      <a:pt x="362" y="188"/>
                    </a:moveTo>
                    <a:cubicBezTo>
                      <a:pt x="362" y="292"/>
                      <a:pt x="281" y="376"/>
                      <a:pt x="181" y="376"/>
                    </a:cubicBezTo>
                    <a:cubicBezTo>
                      <a:pt x="81" y="376"/>
                      <a:pt x="1" y="292"/>
                      <a:pt x="1" y="188"/>
                    </a:cubicBezTo>
                    <a:cubicBezTo>
                      <a:pt x="1" y="85"/>
                      <a:pt x="81" y="1"/>
                      <a:pt x="181" y="1"/>
                    </a:cubicBezTo>
                    <a:cubicBezTo>
                      <a:pt x="281" y="1"/>
                      <a:pt x="362" y="85"/>
                      <a:pt x="362" y="1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698;p69">
                <a:extLst>
                  <a:ext uri="{FF2B5EF4-FFF2-40B4-BE49-F238E27FC236}">
                    <a16:creationId xmlns:a16="http://schemas.microsoft.com/office/drawing/2014/main" id="{0811D63A-5371-DE7E-3CFA-80B3609B6CFC}"/>
                  </a:ext>
                </a:extLst>
              </p:cNvPr>
              <p:cNvSpPr/>
              <p:nvPr/>
            </p:nvSpPr>
            <p:spPr>
              <a:xfrm>
                <a:off x="6258165" y="869446"/>
                <a:ext cx="6857" cy="715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20" extrusionOk="0">
                    <a:moveTo>
                      <a:pt x="115" y="60"/>
                    </a:moveTo>
                    <a:cubicBezTo>
                      <a:pt x="115" y="94"/>
                      <a:pt x="89" y="120"/>
                      <a:pt x="58" y="120"/>
                    </a:cubicBezTo>
                    <a:cubicBezTo>
                      <a:pt x="26" y="120"/>
                      <a:pt x="0" y="94"/>
                      <a:pt x="0" y="60"/>
                    </a:cubicBezTo>
                    <a:cubicBezTo>
                      <a:pt x="0" y="27"/>
                      <a:pt x="26" y="1"/>
                      <a:pt x="58" y="1"/>
                    </a:cubicBezTo>
                    <a:cubicBezTo>
                      <a:pt x="89" y="1"/>
                      <a:pt x="115" y="27"/>
                      <a:pt x="115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699;p69">
                <a:extLst>
                  <a:ext uri="{FF2B5EF4-FFF2-40B4-BE49-F238E27FC236}">
                    <a16:creationId xmlns:a16="http://schemas.microsoft.com/office/drawing/2014/main" id="{E84546AD-5F0C-B631-A175-E0B2D6302EC4}"/>
                  </a:ext>
                </a:extLst>
              </p:cNvPr>
              <p:cNvSpPr/>
              <p:nvPr/>
            </p:nvSpPr>
            <p:spPr>
              <a:xfrm>
                <a:off x="6265968" y="878845"/>
                <a:ext cx="4907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5" extrusionOk="0">
                    <a:moveTo>
                      <a:pt x="82" y="42"/>
                    </a:moveTo>
                    <a:cubicBezTo>
                      <a:pt x="82" y="65"/>
                      <a:pt x="64" y="84"/>
                      <a:pt x="41" y="84"/>
                    </a:cubicBezTo>
                    <a:cubicBezTo>
                      <a:pt x="18" y="84"/>
                      <a:pt x="0" y="65"/>
                      <a:pt x="0" y="42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1"/>
                      <a:pt x="82" y="19"/>
                      <a:pt x="82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197;p36">
            <a:extLst>
              <a:ext uri="{FF2B5EF4-FFF2-40B4-BE49-F238E27FC236}">
                <a16:creationId xmlns:a16="http://schemas.microsoft.com/office/drawing/2014/main" id="{764A2C4B-C9D8-BE27-3483-618D963AF203}"/>
              </a:ext>
            </a:extLst>
          </p:cNvPr>
          <p:cNvSpPr txBox="1">
            <a:spLocks/>
          </p:cNvSpPr>
          <p:nvPr/>
        </p:nvSpPr>
        <p:spPr>
          <a:xfrm>
            <a:off x="2494257" y="4312256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SPLASH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8" name="Google Shape;197;p36">
            <a:extLst>
              <a:ext uri="{FF2B5EF4-FFF2-40B4-BE49-F238E27FC236}">
                <a16:creationId xmlns:a16="http://schemas.microsoft.com/office/drawing/2014/main" id="{2CEC2958-EB02-8407-6494-9415DFD992A9}"/>
              </a:ext>
            </a:extLst>
          </p:cNvPr>
          <p:cNvSpPr txBox="1">
            <a:spLocks/>
          </p:cNvSpPr>
          <p:nvPr/>
        </p:nvSpPr>
        <p:spPr>
          <a:xfrm>
            <a:off x="4554328" y="4308949"/>
            <a:ext cx="2099714" cy="50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kern="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LOGINS</a:t>
            </a:r>
            <a:endParaRPr lang="en-US" sz="1600" b="1" kern="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0097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1.0.1022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86</Words>
  <Application>Microsoft Office PowerPoint</Application>
  <PresentationFormat>On-screen Show (16:9)</PresentationFormat>
  <Paragraphs>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Bebas Neue</vt:lpstr>
      <vt:lpstr>Calibri</vt:lpstr>
      <vt:lpstr>Century Gothic</vt:lpstr>
      <vt:lpstr>Montserrat</vt:lpstr>
      <vt:lpstr>Nunito Sans</vt:lpstr>
      <vt:lpstr>Poppins</vt:lpstr>
      <vt:lpstr>Source Serif Pro SemiBold</vt:lpstr>
      <vt:lpstr>Office Theme</vt:lpstr>
      <vt:lpstr>simple-light-2</vt:lpstr>
      <vt:lpstr>simple-light-2</vt:lpstr>
      <vt:lpstr>simple-light-2</vt:lpstr>
      <vt:lpstr>simple-light-2</vt:lpstr>
      <vt:lpstr>3Ps  (Parents &amp; Pupils Portal) School Management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 Map Link: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Application</dc:title>
  <dc:creator>Rosh Torres</dc:creator>
  <cp:lastModifiedBy>Rosh Torres</cp:lastModifiedBy>
  <cp:revision>57</cp:revision>
  <cp:lastPrinted>2022-09-21T08:41:24Z</cp:lastPrinted>
  <dcterms:created xsi:type="dcterms:W3CDTF">2022-09-21T08:41:24Z</dcterms:created>
  <dcterms:modified xsi:type="dcterms:W3CDTF">2022-11-10T13:31:33Z</dcterms:modified>
</cp:coreProperties>
</file>