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4"/>
  </p:notesMasterIdLst>
  <p:sldIdLst>
    <p:sldId id="256" r:id="rId2"/>
    <p:sldId id="257" r:id="rId3"/>
  </p:sldIdLst>
  <p:sldSz cx="51206400" cy="5120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C0612-E9A9-418A-A922-0D886DBA8EE4}">
  <a:tblStyle styleId="{507C0612-E9A9-418A-A922-0D886DBA8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>
        <p:scale>
          <a:sx n="10" d="100"/>
          <a:sy n="10" d="100"/>
        </p:scale>
        <p:origin x="181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0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5d1ed88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5d1ed88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7680" y="1709867"/>
            <a:ext cx="48851040" cy="47786667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3519600" y="10822685"/>
            <a:ext cx="44167200" cy="29977173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632920" y="18090807"/>
            <a:ext cx="37939440" cy="19526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054000" y="38681813"/>
            <a:ext cx="27098400" cy="426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77680" y="1709867"/>
            <a:ext cx="48851040" cy="47786667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013240" y="4680465"/>
            <a:ext cx="43218000" cy="5701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177680" y="1709867"/>
            <a:ext cx="48851040" cy="47786667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1177680" y="1709867"/>
            <a:ext cx="48851040" cy="47786667"/>
          </a:xfrm>
          <a:prstGeom prst="roundRect">
            <a:avLst>
              <a:gd name="adj" fmla="val 7768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dist="95250" dir="504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  <p:sp>
        <p:nvSpPr>
          <p:cNvPr id="184" name="Google Shape;184;p32"/>
          <p:cNvSpPr/>
          <p:nvPr/>
        </p:nvSpPr>
        <p:spPr>
          <a:xfrm rot="10800000" flipH="1">
            <a:off x="3519600" y="4760000"/>
            <a:ext cx="44167200" cy="40549973"/>
          </a:xfrm>
          <a:prstGeom prst="roundRect">
            <a:avLst>
              <a:gd name="adj" fmla="val 7768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dist="95250" dir="1206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3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45520" y="4430471"/>
            <a:ext cx="47715360" cy="570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45520" y="11473529"/>
            <a:ext cx="47715360" cy="3401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8;p39">
            <a:extLst>
              <a:ext uri="{FF2B5EF4-FFF2-40B4-BE49-F238E27FC236}">
                <a16:creationId xmlns:a16="http://schemas.microsoft.com/office/drawing/2014/main" id="{2BFAA461-070F-09C1-4ADC-972EACA192E3}"/>
              </a:ext>
            </a:extLst>
          </p:cNvPr>
          <p:cNvSpPr txBox="1">
            <a:spLocks/>
          </p:cNvSpPr>
          <p:nvPr/>
        </p:nvSpPr>
        <p:spPr>
          <a:xfrm>
            <a:off x="7543800" y="20412075"/>
            <a:ext cx="36118800" cy="103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4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0" kern="0" dirty="0">
                <a:latin typeface="Poppins" panose="00000500000000000000" pitchFamily="2" charset="0"/>
                <a:cs typeface="Poppins" panose="00000500000000000000" pitchFamily="2" charset="0"/>
              </a:rPr>
              <a:t>INTERACTION </a:t>
            </a:r>
          </a:p>
          <a:p>
            <a:r>
              <a:rPr lang="en-US" sz="40000" kern="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BD383-3DB9-BFE8-E0E9-A76B79C7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23746" y="5446152"/>
            <a:ext cx="46358904" cy="40314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k a Stupid Question Day Writing Prompts for High School by Slidesgo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Montserrat</vt:lpstr>
      <vt:lpstr>Nunito Sans</vt:lpstr>
      <vt:lpstr>Poppins</vt:lpstr>
      <vt:lpstr>Ask a Stupid Question Day Writing Prompts for High School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Rosh Torres</cp:lastModifiedBy>
  <cp:revision>6</cp:revision>
  <dcterms:modified xsi:type="dcterms:W3CDTF">2022-11-10T13:21:44Z</dcterms:modified>
</cp:coreProperties>
</file>