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0"/>
  </p:notesMasterIdLst>
  <p:sldIdLst>
    <p:sldId id="256" r:id="rId2"/>
    <p:sldId id="259" r:id="rId3"/>
    <p:sldId id="257" r:id="rId4"/>
    <p:sldId id="262" r:id="rId5"/>
    <p:sldId id="260" r:id="rId6"/>
    <p:sldId id="311" r:id="rId7"/>
    <p:sldId id="267" r:id="rId8"/>
    <p:sldId id="278" r:id="rId9"/>
    <p:sldId id="305" r:id="rId10"/>
    <p:sldId id="309" r:id="rId11"/>
    <p:sldId id="306" r:id="rId12"/>
    <p:sldId id="307" r:id="rId13"/>
    <p:sldId id="271" r:id="rId14"/>
    <p:sldId id="263" r:id="rId15"/>
    <p:sldId id="312" r:id="rId16"/>
    <p:sldId id="317" r:id="rId17"/>
    <p:sldId id="316" r:id="rId18"/>
    <p:sldId id="31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AB0B8F-3076-4AC4-BCE1-8CE324703090}">
  <a:tblStyle styleId="{B5AB0B8F-3076-4AC4-BCE1-8CE324703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684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32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552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527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509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5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6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381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327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6500"/>
              <a:buNone/>
              <a:defRPr sz="6500">
                <a:solidFill>
                  <a:schemeClr val="dk2"/>
                </a:solidFill>
              </a:defRPr>
            </a:lvl2pPr>
            <a:lvl3pPr lvl="2" algn="r" rtl="0">
              <a:spcBef>
                <a:spcPts val="0"/>
              </a:spcBef>
              <a:spcAft>
                <a:spcPts val="0"/>
              </a:spcAft>
              <a:buClr>
                <a:schemeClr val="dk2"/>
              </a:buClr>
              <a:buSzPts val="6500"/>
              <a:buNone/>
              <a:defRPr sz="6500">
                <a:solidFill>
                  <a:schemeClr val="dk2"/>
                </a:solidFill>
              </a:defRPr>
            </a:lvl3pPr>
            <a:lvl4pPr lvl="3" algn="r" rtl="0">
              <a:spcBef>
                <a:spcPts val="0"/>
              </a:spcBef>
              <a:spcAft>
                <a:spcPts val="0"/>
              </a:spcAft>
              <a:buClr>
                <a:schemeClr val="dk2"/>
              </a:buClr>
              <a:buSzPts val="6500"/>
              <a:buNone/>
              <a:defRPr sz="6500">
                <a:solidFill>
                  <a:schemeClr val="dk2"/>
                </a:solidFill>
              </a:defRPr>
            </a:lvl4pPr>
            <a:lvl5pPr lvl="4" algn="r" rtl="0">
              <a:spcBef>
                <a:spcPts val="0"/>
              </a:spcBef>
              <a:spcAft>
                <a:spcPts val="0"/>
              </a:spcAft>
              <a:buClr>
                <a:schemeClr val="dk2"/>
              </a:buClr>
              <a:buSzPts val="6500"/>
              <a:buNone/>
              <a:defRPr sz="6500">
                <a:solidFill>
                  <a:schemeClr val="dk2"/>
                </a:solidFill>
              </a:defRPr>
            </a:lvl5pPr>
            <a:lvl6pPr lvl="5" algn="r" rtl="0">
              <a:spcBef>
                <a:spcPts val="0"/>
              </a:spcBef>
              <a:spcAft>
                <a:spcPts val="0"/>
              </a:spcAft>
              <a:buClr>
                <a:schemeClr val="dk2"/>
              </a:buClr>
              <a:buSzPts val="6500"/>
              <a:buNone/>
              <a:defRPr sz="6500">
                <a:solidFill>
                  <a:schemeClr val="dk2"/>
                </a:solidFill>
              </a:defRPr>
            </a:lvl6pPr>
            <a:lvl7pPr lvl="6" algn="r" rtl="0">
              <a:spcBef>
                <a:spcPts val="0"/>
              </a:spcBef>
              <a:spcAft>
                <a:spcPts val="0"/>
              </a:spcAft>
              <a:buClr>
                <a:schemeClr val="dk2"/>
              </a:buClr>
              <a:buSzPts val="6500"/>
              <a:buNone/>
              <a:defRPr sz="6500">
                <a:solidFill>
                  <a:schemeClr val="dk2"/>
                </a:solidFill>
              </a:defRPr>
            </a:lvl7pPr>
            <a:lvl8pPr lvl="7" algn="r" rtl="0">
              <a:spcBef>
                <a:spcPts val="0"/>
              </a:spcBef>
              <a:spcAft>
                <a:spcPts val="0"/>
              </a:spcAft>
              <a:buClr>
                <a:schemeClr val="dk2"/>
              </a:buClr>
              <a:buSzPts val="6500"/>
              <a:buNone/>
              <a:defRPr sz="6500">
                <a:solidFill>
                  <a:schemeClr val="dk2"/>
                </a:solidFill>
              </a:defRPr>
            </a:lvl8pPr>
            <a:lvl9pPr lvl="8" algn="r" rtl="0">
              <a:spcBef>
                <a:spcPts val="0"/>
              </a:spcBef>
              <a:spcAft>
                <a:spcPts val="0"/>
              </a:spcAft>
              <a:buClr>
                <a:schemeClr val="dk2"/>
              </a:buClr>
              <a:buSzPts val="6500"/>
              <a:buNone/>
              <a:defRPr sz="6500">
                <a:solidFill>
                  <a:schemeClr val="dk2"/>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9600"/>
              <a:buNone/>
              <a:defRPr sz="9600">
                <a:solidFill>
                  <a:schemeClr val="dk2"/>
                </a:solidFill>
              </a:defRPr>
            </a:lvl1pPr>
            <a:lvl2pPr lvl="1"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000"/>
              <a:buNone/>
              <a:defRPr sz="2000">
                <a:solidFill>
                  <a:schemeClr val="dk2"/>
                </a:solidFill>
              </a:defRPr>
            </a:lvl1pPr>
            <a:lvl2pPr lvl="1" algn="r" rtl="0">
              <a:spcBef>
                <a:spcPts val="0"/>
              </a:spcBef>
              <a:spcAft>
                <a:spcPts val="0"/>
              </a:spcAft>
              <a:buClr>
                <a:schemeClr val="dk2"/>
              </a:buClr>
              <a:buSzPts val="2000"/>
              <a:buNone/>
              <a:defRPr sz="2000">
                <a:solidFill>
                  <a:schemeClr val="dk2"/>
                </a:solidFill>
              </a:defRPr>
            </a:lvl2pPr>
            <a:lvl3pPr lvl="2" algn="r" rtl="0">
              <a:spcBef>
                <a:spcPts val="0"/>
              </a:spcBef>
              <a:spcAft>
                <a:spcPts val="0"/>
              </a:spcAft>
              <a:buClr>
                <a:schemeClr val="dk2"/>
              </a:buClr>
              <a:buSzPts val="2000"/>
              <a:buNone/>
              <a:defRPr sz="2000">
                <a:solidFill>
                  <a:schemeClr val="dk2"/>
                </a:solidFill>
              </a:defRPr>
            </a:lvl3pPr>
            <a:lvl4pPr lvl="3" algn="r" rtl="0">
              <a:spcBef>
                <a:spcPts val="0"/>
              </a:spcBef>
              <a:spcAft>
                <a:spcPts val="0"/>
              </a:spcAft>
              <a:buClr>
                <a:schemeClr val="dk2"/>
              </a:buClr>
              <a:buSzPts val="2000"/>
              <a:buNone/>
              <a:defRPr sz="2000">
                <a:solidFill>
                  <a:schemeClr val="dk2"/>
                </a:solidFill>
              </a:defRPr>
            </a:lvl4pPr>
            <a:lvl5pPr lvl="4" algn="r" rtl="0">
              <a:spcBef>
                <a:spcPts val="0"/>
              </a:spcBef>
              <a:spcAft>
                <a:spcPts val="0"/>
              </a:spcAft>
              <a:buClr>
                <a:schemeClr val="dk2"/>
              </a:buClr>
              <a:buSzPts val="2000"/>
              <a:buNone/>
              <a:defRPr sz="2000">
                <a:solidFill>
                  <a:schemeClr val="dk2"/>
                </a:solidFill>
              </a:defRPr>
            </a:lvl5pPr>
            <a:lvl6pPr lvl="5" algn="r" rtl="0">
              <a:spcBef>
                <a:spcPts val="0"/>
              </a:spcBef>
              <a:spcAft>
                <a:spcPts val="0"/>
              </a:spcAft>
              <a:buClr>
                <a:schemeClr val="dk2"/>
              </a:buClr>
              <a:buSzPts val="2000"/>
              <a:buNone/>
              <a:defRPr sz="2000">
                <a:solidFill>
                  <a:schemeClr val="dk2"/>
                </a:solidFill>
              </a:defRPr>
            </a:lvl6pPr>
            <a:lvl7pPr lvl="6" algn="r" rtl="0">
              <a:spcBef>
                <a:spcPts val="0"/>
              </a:spcBef>
              <a:spcAft>
                <a:spcPts val="0"/>
              </a:spcAft>
              <a:buClr>
                <a:schemeClr val="dk2"/>
              </a:buClr>
              <a:buSzPts val="2000"/>
              <a:buNone/>
              <a:defRPr sz="2000">
                <a:solidFill>
                  <a:schemeClr val="dk2"/>
                </a:solidFill>
              </a:defRPr>
            </a:lvl7pPr>
            <a:lvl8pPr lvl="7" algn="r" rtl="0">
              <a:spcBef>
                <a:spcPts val="0"/>
              </a:spcBef>
              <a:spcAft>
                <a:spcPts val="0"/>
              </a:spcAft>
              <a:buClr>
                <a:schemeClr val="dk2"/>
              </a:buClr>
              <a:buSzPts val="2000"/>
              <a:buNone/>
              <a:defRPr sz="2000">
                <a:solidFill>
                  <a:schemeClr val="dk2"/>
                </a:solidFill>
              </a:defRPr>
            </a:lvl8pPr>
            <a:lvl9pPr lvl="8" algn="r" rtl="0">
              <a:spcBef>
                <a:spcPts val="0"/>
              </a:spcBef>
              <a:spcAft>
                <a:spcPts val="0"/>
              </a:spcAft>
              <a:buClr>
                <a:schemeClr val="dk2"/>
              </a:buClr>
              <a:buSzPts val="2000"/>
              <a:buNone/>
              <a:defRPr sz="2000">
                <a:solidFill>
                  <a:schemeClr val="dk2"/>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6500"/>
              <a:buNone/>
              <a:defRPr sz="6500">
                <a:solidFill>
                  <a:schemeClr val="dk2"/>
                </a:solidFill>
              </a:defRPr>
            </a:lvl2pPr>
            <a:lvl3pPr lvl="2" algn="r" rtl="0">
              <a:spcBef>
                <a:spcPts val="0"/>
              </a:spcBef>
              <a:spcAft>
                <a:spcPts val="0"/>
              </a:spcAft>
              <a:buClr>
                <a:schemeClr val="dk2"/>
              </a:buClr>
              <a:buSzPts val="6500"/>
              <a:buNone/>
              <a:defRPr sz="6500">
                <a:solidFill>
                  <a:schemeClr val="dk2"/>
                </a:solidFill>
              </a:defRPr>
            </a:lvl3pPr>
            <a:lvl4pPr lvl="3" algn="r" rtl="0">
              <a:spcBef>
                <a:spcPts val="0"/>
              </a:spcBef>
              <a:spcAft>
                <a:spcPts val="0"/>
              </a:spcAft>
              <a:buClr>
                <a:schemeClr val="dk2"/>
              </a:buClr>
              <a:buSzPts val="6500"/>
              <a:buNone/>
              <a:defRPr sz="6500">
                <a:solidFill>
                  <a:schemeClr val="dk2"/>
                </a:solidFill>
              </a:defRPr>
            </a:lvl4pPr>
            <a:lvl5pPr lvl="4" algn="r" rtl="0">
              <a:spcBef>
                <a:spcPts val="0"/>
              </a:spcBef>
              <a:spcAft>
                <a:spcPts val="0"/>
              </a:spcAft>
              <a:buClr>
                <a:schemeClr val="dk2"/>
              </a:buClr>
              <a:buSzPts val="6500"/>
              <a:buNone/>
              <a:defRPr sz="6500">
                <a:solidFill>
                  <a:schemeClr val="dk2"/>
                </a:solidFill>
              </a:defRPr>
            </a:lvl5pPr>
            <a:lvl6pPr lvl="5" algn="r" rtl="0">
              <a:spcBef>
                <a:spcPts val="0"/>
              </a:spcBef>
              <a:spcAft>
                <a:spcPts val="0"/>
              </a:spcAft>
              <a:buClr>
                <a:schemeClr val="dk2"/>
              </a:buClr>
              <a:buSzPts val="6500"/>
              <a:buNone/>
              <a:defRPr sz="6500">
                <a:solidFill>
                  <a:schemeClr val="dk2"/>
                </a:solidFill>
              </a:defRPr>
            </a:lvl6pPr>
            <a:lvl7pPr lvl="6" algn="r" rtl="0">
              <a:spcBef>
                <a:spcPts val="0"/>
              </a:spcBef>
              <a:spcAft>
                <a:spcPts val="0"/>
              </a:spcAft>
              <a:buClr>
                <a:schemeClr val="dk2"/>
              </a:buClr>
              <a:buSzPts val="6500"/>
              <a:buNone/>
              <a:defRPr sz="6500">
                <a:solidFill>
                  <a:schemeClr val="dk2"/>
                </a:solidFill>
              </a:defRPr>
            </a:lvl7pPr>
            <a:lvl8pPr lvl="7" algn="r" rtl="0">
              <a:spcBef>
                <a:spcPts val="0"/>
              </a:spcBef>
              <a:spcAft>
                <a:spcPts val="0"/>
              </a:spcAft>
              <a:buClr>
                <a:schemeClr val="dk2"/>
              </a:buClr>
              <a:buSzPts val="6500"/>
              <a:buNone/>
              <a:defRPr sz="6500">
                <a:solidFill>
                  <a:schemeClr val="dk2"/>
                </a:solidFill>
              </a:defRPr>
            </a:lvl8pPr>
            <a:lvl9pPr lvl="8" algn="r" rtl="0">
              <a:spcBef>
                <a:spcPts val="0"/>
              </a:spcBef>
              <a:spcAft>
                <a:spcPts val="0"/>
              </a:spcAft>
              <a:buClr>
                <a:schemeClr val="dk2"/>
              </a:buClr>
              <a:buSzPts val="6500"/>
              <a:buNone/>
              <a:defRPr sz="6500">
                <a:solidFill>
                  <a:schemeClr val="dk2"/>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9600"/>
              <a:buNone/>
              <a:defRPr sz="9600">
                <a:solidFill>
                  <a:schemeClr val="dk2"/>
                </a:solidFill>
              </a:defRPr>
            </a:lvl1pPr>
            <a:lvl2pPr lvl="1"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100">
                <a:solidFill>
                  <a:schemeClr val="lt2"/>
                </a:solidFill>
              </a:defRPr>
            </a:lvl1pPr>
            <a:lvl2pPr lvl="1" algn="r" rtl="0">
              <a:lnSpc>
                <a:spcPct val="100000"/>
              </a:lnSpc>
              <a:spcBef>
                <a:spcPts val="0"/>
              </a:spcBef>
              <a:spcAft>
                <a:spcPts val="0"/>
              </a:spcAft>
              <a:buClr>
                <a:schemeClr val="lt2"/>
              </a:buClr>
              <a:buSzPts val="1200"/>
              <a:buNone/>
              <a:defRPr>
                <a:solidFill>
                  <a:schemeClr val="lt2"/>
                </a:solidFill>
              </a:defRPr>
            </a:lvl2pPr>
            <a:lvl3pPr lvl="2" algn="r" rtl="0">
              <a:lnSpc>
                <a:spcPct val="100000"/>
              </a:lnSpc>
              <a:spcBef>
                <a:spcPts val="0"/>
              </a:spcBef>
              <a:spcAft>
                <a:spcPts val="0"/>
              </a:spcAft>
              <a:buClr>
                <a:schemeClr val="lt2"/>
              </a:buClr>
              <a:buSzPts val="1200"/>
              <a:buNone/>
              <a:defRPr>
                <a:solidFill>
                  <a:schemeClr val="lt2"/>
                </a:solidFill>
              </a:defRPr>
            </a:lvl3pPr>
            <a:lvl4pPr lvl="3" algn="r" rtl="0">
              <a:lnSpc>
                <a:spcPct val="100000"/>
              </a:lnSpc>
              <a:spcBef>
                <a:spcPts val="0"/>
              </a:spcBef>
              <a:spcAft>
                <a:spcPts val="0"/>
              </a:spcAft>
              <a:buClr>
                <a:schemeClr val="lt2"/>
              </a:buClr>
              <a:buSzPts val="1200"/>
              <a:buNone/>
              <a:defRPr>
                <a:solidFill>
                  <a:schemeClr val="lt2"/>
                </a:solidFill>
              </a:defRPr>
            </a:lvl4pPr>
            <a:lvl5pPr lvl="4" algn="r" rtl="0">
              <a:lnSpc>
                <a:spcPct val="100000"/>
              </a:lnSpc>
              <a:spcBef>
                <a:spcPts val="0"/>
              </a:spcBef>
              <a:spcAft>
                <a:spcPts val="0"/>
              </a:spcAft>
              <a:buClr>
                <a:schemeClr val="lt2"/>
              </a:buClr>
              <a:buSzPts val="1200"/>
              <a:buNone/>
              <a:defRPr>
                <a:solidFill>
                  <a:schemeClr val="lt2"/>
                </a:solidFill>
              </a:defRPr>
            </a:lvl5pPr>
            <a:lvl6pPr lvl="5" algn="r" rtl="0">
              <a:lnSpc>
                <a:spcPct val="100000"/>
              </a:lnSpc>
              <a:spcBef>
                <a:spcPts val="0"/>
              </a:spcBef>
              <a:spcAft>
                <a:spcPts val="0"/>
              </a:spcAft>
              <a:buClr>
                <a:schemeClr val="lt2"/>
              </a:buClr>
              <a:buSzPts val="1200"/>
              <a:buNone/>
              <a:defRPr>
                <a:solidFill>
                  <a:schemeClr val="lt2"/>
                </a:solidFill>
              </a:defRPr>
            </a:lvl6pPr>
            <a:lvl7pPr lvl="6" algn="r" rtl="0">
              <a:lnSpc>
                <a:spcPct val="100000"/>
              </a:lnSpc>
              <a:spcBef>
                <a:spcPts val="0"/>
              </a:spcBef>
              <a:spcAft>
                <a:spcPts val="0"/>
              </a:spcAft>
              <a:buClr>
                <a:schemeClr val="lt2"/>
              </a:buClr>
              <a:buSzPts val="1200"/>
              <a:buNone/>
              <a:defRPr>
                <a:solidFill>
                  <a:schemeClr val="lt2"/>
                </a:solidFill>
              </a:defRPr>
            </a:lvl7pPr>
            <a:lvl8pPr lvl="7" algn="r" rtl="0">
              <a:lnSpc>
                <a:spcPct val="100000"/>
              </a:lnSpc>
              <a:spcBef>
                <a:spcPts val="0"/>
              </a:spcBef>
              <a:spcAft>
                <a:spcPts val="0"/>
              </a:spcAft>
              <a:buClr>
                <a:schemeClr val="lt2"/>
              </a:buClr>
              <a:buSzPts val="1200"/>
              <a:buNone/>
              <a:defRPr>
                <a:solidFill>
                  <a:schemeClr val="lt2"/>
                </a:solidFill>
              </a:defRPr>
            </a:lvl8pPr>
            <a:lvl9pPr lvl="8" algn="r"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92" name="Google Shape;92;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solidFill>
                  <a:schemeClr val="lt2"/>
                </a:solidFill>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solidFill>
                  <a:schemeClr val="lt2"/>
                </a:solidFill>
              </a:defRPr>
            </a:lvl1pPr>
            <a:lvl2pPr marL="914400" lvl="1" indent="-304800" rtl="0">
              <a:spcBef>
                <a:spcPts val="1600"/>
              </a:spcBef>
              <a:spcAft>
                <a:spcPts val="0"/>
              </a:spcAft>
              <a:buClr>
                <a:schemeClr val="lt2"/>
              </a:buClr>
              <a:buSzPts val="1200"/>
              <a:buChar char="○"/>
              <a:defRPr>
                <a:solidFill>
                  <a:schemeClr val="lt2"/>
                </a:solidFill>
              </a:defRPr>
            </a:lvl2pPr>
            <a:lvl3pPr marL="1371600" lvl="2" indent="-304800" rtl="0">
              <a:spcBef>
                <a:spcPts val="1600"/>
              </a:spcBef>
              <a:spcAft>
                <a:spcPts val="0"/>
              </a:spcAft>
              <a:buClr>
                <a:schemeClr val="lt2"/>
              </a:buClr>
              <a:buSzPts val="1200"/>
              <a:buChar char="■"/>
              <a:defRPr>
                <a:solidFill>
                  <a:schemeClr val="lt2"/>
                </a:solidFill>
              </a:defRPr>
            </a:lvl3pPr>
            <a:lvl4pPr marL="1828800" lvl="3" indent="-304800" rtl="0">
              <a:spcBef>
                <a:spcPts val="1600"/>
              </a:spcBef>
              <a:spcAft>
                <a:spcPts val="0"/>
              </a:spcAft>
              <a:buClr>
                <a:schemeClr val="lt2"/>
              </a:buClr>
              <a:buSzPts val="1200"/>
              <a:buChar char="●"/>
              <a:defRPr>
                <a:solidFill>
                  <a:schemeClr val="lt2"/>
                </a:solidFill>
              </a:defRPr>
            </a:lvl4pPr>
            <a:lvl5pPr marL="2286000" lvl="4" indent="-304800" rtl="0">
              <a:spcBef>
                <a:spcPts val="1600"/>
              </a:spcBef>
              <a:spcAft>
                <a:spcPts val="0"/>
              </a:spcAft>
              <a:buClr>
                <a:schemeClr val="lt2"/>
              </a:buClr>
              <a:buSzPts val="1200"/>
              <a:buChar char="○"/>
              <a:defRPr>
                <a:solidFill>
                  <a:schemeClr val="lt2"/>
                </a:solidFill>
              </a:defRPr>
            </a:lvl5pPr>
            <a:lvl6pPr marL="2743200" lvl="5" indent="-304800" rtl="0">
              <a:spcBef>
                <a:spcPts val="1600"/>
              </a:spcBef>
              <a:spcAft>
                <a:spcPts val="0"/>
              </a:spcAft>
              <a:buClr>
                <a:schemeClr val="lt2"/>
              </a:buClr>
              <a:buSzPts val="1200"/>
              <a:buChar char="■"/>
              <a:defRPr>
                <a:solidFill>
                  <a:schemeClr val="lt2"/>
                </a:solidFill>
              </a:defRPr>
            </a:lvl6pPr>
            <a:lvl7pPr marL="3200400" lvl="6" indent="-304800" rtl="0">
              <a:spcBef>
                <a:spcPts val="1600"/>
              </a:spcBef>
              <a:spcAft>
                <a:spcPts val="0"/>
              </a:spcAft>
              <a:buClr>
                <a:schemeClr val="lt2"/>
              </a:buClr>
              <a:buSzPts val="1200"/>
              <a:buChar char="●"/>
              <a:defRPr>
                <a:solidFill>
                  <a:schemeClr val="lt2"/>
                </a:solidFill>
              </a:defRPr>
            </a:lvl7pPr>
            <a:lvl8pPr marL="3657600" lvl="7" indent="-304800" rtl="0">
              <a:spcBef>
                <a:spcPts val="1600"/>
              </a:spcBef>
              <a:spcAft>
                <a:spcPts val="0"/>
              </a:spcAft>
              <a:buClr>
                <a:schemeClr val="lt2"/>
              </a:buClr>
              <a:buSzPts val="1200"/>
              <a:buChar char="○"/>
              <a:defRPr>
                <a:solidFill>
                  <a:schemeClr val="lt2"/>
                </a:solidFill>
              </a:defRPr>
            </a:lvl8pPr>
            <a:lvl9pPr marL="4114800" lvl="8" indent="-304800" rtl="0">
              <a:spcBef>
                <a:spcPts val="1600"/>
              </a:spcBef>
              <a:spcAft>
                <a:spcPts val="1600"/>
              </a:spcAft>
              <a:buClr>
                <a:schemeClr val="lt2"/>
              </a:buClr>
              <a:buSzPts val="1200"/>
              <a:buChar char="■"/>
              <a:defRPr>
                <a:solidFill>
                  <a:schemeClr val="lt2"/>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7" r:id="rId6"/>
    <p:sldLayoutId id="2147483661" r:id="rId7"/>
    <p:sldLayoutId id="2147483668"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solidFill>
                  <a:schemeClr val="dk2"/>
                </a:solidFill>
              </a:rPr>
              <a:t>POINT-OF-SALE SYSTEM</a:t>
            </a:r>
            <a:endParaRPr sz="4000" dirty="0">
              <a:solidFill>
                <a:schemeClr val="dk2"/>
              </a:solidFill>
            </a:endParaRPr>
          </a:p>
          <a:p>
            <a:pPr marL="0" lvl="0" indent="0" algn="r" rtl="0">
              <a:spcBef>
                <a:spcPts val="0"/>
              </a:spcBef>
              <a:spcAft>
                <a:spcPts val="0"/>
              </a:spcAft>
              <a:buNone/>
            </a:pPr>
            <a:r>
              <a:rPr lang="en" sz="4000" dirty="0">
                <a:solidFill>
                  <a:schemeClr val="dk2"/>
                </a:solidFill>
              </a:rPr>
              <a:t>FOR SMALL BUSINESS</a:t>
            </a:r>
            <a:endParaRPr sz="4000" dirty="0">
              <a:solidFill>
                <a:schemeClr val="dk2"/>
              </a:solidFill>
            </a:endParaRPr>
          </a:p>
        </p:txBody>
      </p:sp>
      <p:sp>
        <p:nvSpPr>
          <p:cNvPr id="140" name="Google Shape;140;p30"/>
          <p:cNvSpPr txBox="1">
            <a:spLocks noGrp="1"/>
          </p:cNvSpPr>
          <p:nvPr>
            <p:ph type="subTitle" idx="1"/>
          </p:nvPr>
        </p:nvSpPr>
        <p:spPr>
          <a:xfrm>
            <a:off x="3670681" y="3406621"/>
            <a:ext cx="4352100" cy="57573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lt2"/>
                </a:solidFill>
                <a:latin typeface="Century Gothic" panose="020B0502020202020204" pitchFamily="34" charset="0"/>
              </a:rPr>
              <a:t>SORIANO, JANNAH R.</a:t>
            </a:r>
          </a:p>
          <a:p>
            <a:pPr marL="0" lvl="0" indent="0" algn="r" rtl="0">
              <a:spcBef>
                <a:spcPts val="0"/>
              </a:spcBef>
              <a:spcAft>
                <a:spcPts val="0"/>
              </a:spcAft>
              <a:buNone/>
            </a:pPr>
            <a:r>
              <a:rPr lang="en" sz="1800" dirty="0">
                <a:latin typeface="Century Gothic" panose="020B0502020202020204" pitchFamily="34" charset="0"/>
              </a:rPr>
              <a:t>TORRES, ROSH HASHANA S.</a:t>
            </a:r>
            <a:endParaRPr sz="1800" dirty="0">
              <a:solidFill>
                <a:schemeClr val="lt2"/>
              </a:solidFill>
              <a:latin typeface="Century Gothic" panose="020B0502020202020204" pitchFamily="34" charset="0"/>
            </a:endParaRPr>
          </a:p>
        </p:txBody>
      </p:sp>
      <p:cxnSp>
        <p:nvCxnSpPr>
          <p:cNvPr id="142" name="Google Shape;142;p30"/>
          <p:cNvCxnSpPr/>
          <p:nvPr/>
        </p:nvCxnSpPr>
        <p:spPr>
          <a:xfrm>
            <a:off x="7145675" y="3176000"/>
            <a:ext cx="208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3" name="Picture 2">
            <a:extLst>
              <a:ext uri="{FF2B5EF4-FFF2-40B4-BE49-F238E27FC236}">
                <a16:creationId xmlns:a16="http://schemas.microsoft.com/office/drawing/2014/main" id="{12E75BBB-77FE-C001-51D9-D9054893CD6A}"/>
              </a:ext>
            </a:extLst>
          </p:cNvPr>
          <p:cNvPicPr>
            <a:picLocks noChangeAspect="1"/>
          </p:cNvPicPr>
          <p:nvPr/>
        </p:nvPicPr>
        <p:blipFill>
          <a:blip r:embed="rId3"/>
          <a:srcRect t="92" b="92"/>
          <a:stretch/>
        </p:blipFill>
        <p:spPr bwMode="auto">
          <a:xfrm>
            <a:off x="497117" y="1138515"/>
            <a:ext cx="6523664" cy="3470330"/>
          </a:xfrm>
          <a:prstGeom prst="rect">
            <a:avLst/>
          </a:prstGeom>
          <a:ln w="28575">
            <a:solidFill>
              <a:schemeClr val="tx1"/>
            </a:solidFill>
          </a:ln>
          <a:extLst>
            <a:ext uri="{53640926-AAD7-44D8-BBD7-CCE9431645EC}">
              <a14:shadowObscured xmlns:a14="http://schemas.microsoft.com/office/drawing/2010/main"/>
            </a:ext>
          </a:extLst>
        </p:spPr>
      </p:pic>
      <p:sp>
        <p:nvSpPr>
          <p:cNvPr id="4" name="Google Shape;239;p38">
            <a:extLst>
              <a:ext uri="{FF2B5EF4-FFF2-40B4-BE49-F238E27FC236}">
                <a16:creationId xmlns:a16="http://schemas.microsoft.com/office/drawing/2014/main" id="{A3CCE7A7-14C7-1EC9-EE6C-241DF8BD0BA0}"/>
              </a:ext>
            </a:extLst>
          </p:cNvPr>
          <p:cNvSpPr txBox="1"/>
          <p:nvPr/>
        </p:nvSpPr>
        <p:spPr>
          <a:xfrm>
            <a:off x="7224000" y="3083746"/>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Exo 2"/>
                <a:ea typeface="Exo 2"/>
                <a:cs typeface="Exo 2"/>
                <a:sym typeface="Exo 2"/>
              </a:rPr>
              <a:t>Main</a:t>
            </a:r>
          </a:p>
          <a:p>
            <a:pPr marL="0" lvl="0" indent="0" algn="l" rtl="0">
              <a:spcBef>
                <a:spcPts val="0"/>
              </a:spcBef>
              <a:spcAft>
                <a:spcPts val="0"/>
              </a:spcAft>
              <a:buNone/>
            </a:pPr>
            <a:r>
              <a:rPr lang="en" sz="2000" b="1" dirty="0">
                <a:solidFill>
                  <a:schemeClr val="dk1"/>
                </a:solidFill>
                <a:latin typeface="Exo 2"/>
                <a:ea typeface="Exo 2"/>
                <a:cs typeface="Exo 2"/>
                <a:sym typeface="Exo 2"/>
              </a:rPr>
              <a:t>Window -</a:t>
            </a:r>
          </a:p>
          <a:p>
            <a:pPr marL="0" lvl="0" indent="0" algn="l" rtl="0">
              <a:spcBef>
                <a:spcPts val="0"/>
              </a:spcBef>
              <a:spcAft>
                <a:spcPts val="0"/>
              </a:spcAft>
              <a:buNone/>
            </a:pPr>
            <a:r>
              <a:rPr lang="en" sz="2000" b="1" dirty="0">
                <a:solidFill>
                  <a:schemeClr val="dk1"/>
                </a:solidFill>
                <a:latin typeface="Exo 2"/>
                <a:ea typeface="Exo 2"/>
                <a:cs typeface="Exo 2"/>
                <a:sym typeface="Exo 2"/>
              </a:rPr>
              <a:t>POS System</a:t>
            </a:r>
            <a:endParaRPr sz="2000" b="1" dirty="0">
              <a:solidFill>
                <a:schemeClr val="dk1"/>
              </a:solidFill>
              <a:latin typeface="Exo 2"/>
              <a:ea typeface="Exo 2"/>
              <a:cs typeface="Exo 2"/>
              <a:sym typeface="Exo 2"/>
            </a:endParaRPr>
          </a:p>
        </p:txBody>
      </p:sp>
      <p:cxnSp>
        <p:nvCxnSpPr>
          <p:cNvPr id="5" name="Google Shape;240;p38">
            <a:extLst>
              <a:ext uri="{FF2B5EF4-FFF2-40B4-BE49-F238E27FC236}">
                <a16:creationId xmlns:a16="http://schemas.microsoft.com/office/drawing/2014/main" id="{BB7C0222-E3B4-E885-C27E-16D9DF551A3B}"/>
              </a:ext>
            </a:extLst>
          </p:cNvPr>
          <p:cNvCxnSpPr/>
          <p:nvPr/>
        </p:nvCxnSpPr>
        <p:spPr>
          <a:xfrm>
            <a:off x="6959691" y="3721027"/>
            <a:ext cx="6303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48;p31">
            <a:extLst>
              <a:ext uri="{FF2B5EF4-FFF2-40B4-BE49-F238E27FC236}">
                <a16:creationId xmlns:a16="http://schemas.microsoft.com/office/drawing/2014/main" id="{7462AD8A-BB28-C6B3-BCBB-F3B1AA0EFA62}"/>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SYSTEM LAYOUT</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142266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3" name="Picture 2">
            <a:extLst>
              <a:ext uri="{FF2B5EF4-FFF2-40B4-BE49-F238E27FC236}">
                <a16:creationId xmlns:a16="http://schemas.microsoft.com/office/drawing/2014/main" id="{12E75BBB-77FE-C001-51D9-D9054893CD6A}"/>
              </a:ext>
            </a:extLst>
          </p:cNvPr>
          <p:cNvPicPr>
            <a:picLocks noChangeAspect="1"/>
          </p:cNvPicPr>
          <p:nvPr/>
        </p:nvPicPr>
        <p:blipFill>
          <a:blip r:embed="rId3"/>
          <a:srcRect t="92" b="92"/>
          <a:stretch/>
        </p:blipFill>
        <p:spPr bwMode="auto">
          <a:xfrm>
            <a:off x="497117" y="1138515"/>
            <a:ext cx="6523664" cy="3470330"/>
          </a:xfrm>
          <a:prstGeom prst="rect">
            <a:avLst/>
          </a:prstGeom>
          <a:ln w="28575">
            <a:solidFill>
              <a:schemeClr val="tx1"/>
            </a:solidFill>
          </a:ln>
          <a:extLst>
            <a:ext uri="{53640926-AAD7-44D8-BBD7-CCE9431645EC}">
              <a14:shadowObscured xmlns:a14="http://schemas.microsoft.com/office/drawing/2010/main"/>
            </a:ext>
          </a:extLst>
        </p:spPr>
      </p:pic>
      <p:sp>
        <p:nvSpPr>
          <p:cNvPr id="4" name="Google Shape;239;p38">
            <a:extLst>
              <a:ext uri="{FF2B5EF4-FFF2-40B4-BE49-F238E27FC236}">
                <a16:creationId xmlns:a16="http://schemas.microsoft.com/office/drawing/2014/main" id="{A3CCE7A7-14C7-1EC9-EE6C-241DF8BD0BA0}"/>
              </a:ext>
            </a:extLst>
          </p:cNvPr>
          <p:cNvSpPr txBox="1"/>
          <p:nvPr/>
        </p:nvSpPr>
        <p:spPr>
          <a:xfrm>
            <a:off x="7224000" y="3083746"/>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Exo 2"/>
                <a:ea typeface="Exo 2"/>
                <a:cs typeface="Exo 2"/>
                <a:sym typeface="Exo 2"/>
              </a:rPr>
              <a:t>Main</a:t>
            </a:r>
          </a:p>
          <a:p>
            <a:pPr marL="0" lvl="0" indent="0" algn="l" rtl="0">
              <a:spcBef>
                <a:spcPts val="0"/>
              </a:spcBef>
              <a:spcAft>
                <a:spcPts val="0"/>
              </a:spcAft>
              <a:buNone/>
            </a:pPr>
            <a:r>
              <a:rPr lang="en" sz="2000" b="1" dirty="0">
                <a:solidFill>
                  <a:schemeClr val="dk1"/>
                </a:solidFill>
                <a:latin typeface="Exo 2"/>
                <a:ea typeface="Exo 2"/>
                <a:cs typeface="Exo 2"/>
                <a:sym typeface="Exo 2"/>
              </a:rPr>
              <a:t>Window -</a:t>
            </a:r>
          </a:p>
          <a:p>
            <a:pPr marL="0" lvl="0" indent="0" algn="l" rtl="0">
              <a:spcBef>
                <a:spcPts val="0"/>
              </a:spcBef>
              <a:spcAft>
                <a:spcPts val="0"/>
              </a:spcAft>
              <a:buNone/>
            </a:pPr>
            <a:r>
              <a:rPr lang="en" sz="2000" b="1" dirty="0">
                <a:solidFill>
                  <a:schemeClr val="dk1"/>
                </a:solidFill>
                <a:latin typeface="Exo 2"/>
                <a:ea typeface="Exo 2"/>
                <a:cs typeface="Exo 2"/>
                <a:sym typeface="Exo 2"/>
              </a:rPr>
              <a:t>POS System</a:t>
            </a:r>
            <a:endParaRPr sz="2000" b="1" dirty="0">
              <a:solidFill>
                <a:schemeClr val="dk1"/>
              </a:solidFill>
              <a:latin typeface="Exo 2"/>
              <a:ea typeface="Exo 2"/>
              <a:cs typeface="Exo 2"/>
              <a:sym typeface="Exo 2"/>
            </a:endParaRPr>
          </a:p>
        </p:txBody>
      </p:sp>
      <p:cxnSp>
        <p:nvCxnSpPr>
          <p:cNvPr id="5" name="Google Shape;240;p38">
            <a:extLst>
              <a:ext uri="{FF2B5EF4-FFF2-40B4-BE49-F238E27FC236}">
                <a16:creationId xmlns:a16="http://schemas.microsoft.com/office/drawing/2014/main" id="{BB7C0222-E3B4-E885-C27E-16D9DF551A3B}"/>
              </a:ext>
            </a:extLst>
          </p:cNvPr>
          <p:cNvCxnSpPr/>
          <p:nvPr/>
        </p:nvCxnSpPr>
        <p:spPr>
          <a:xfrm>
            <a:off x="6959691" y="3721027"/>
            <a:ext cx="6303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48;p31">
            <a:extLst>
              <a:ext uri="{FF2B5EF4-FFF2-40B4-BE49-F238E27FC236}">
                <a16:creationId xmlns:a16="http://schemas.microsoft.com/office/drawing/2014/main" id="{7462AD8A-BB28-C6B3-BCBB-F3B1AA0EFA62}"/>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SYSTEM LAYOUT</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347644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3" name="Picture 2">
            <a:extLst>
              <a:ext uri="{FF2B5EF4-FFF2-40B4-BE49-F238E27FC236}">
                <a16:creationId xmlns:a16="http://schemas.microsoft.com/office/drawing/2014/main" id="{12E75BBB-77FE-C001-51D9-D9054893CD6A}"/>
              </a:ext>
            </a:extLst>
          </p:cNvPr>
          <p:cNvPicPr>
            <a:picLocks noChangeAspect="1"/>
          </p:cNvPicPr>
          <p:nvPr/>
        </p:nvPicPr>
        <p:blipFill>
          <a:blip r:embed="rId3"/>
          <a:srcRect t="92" b="92"/>
          <a:stretch/>
        </p:blipFill>
        <p:spPr bwMode="auto">
          <a:xfrm>
            <a:off x="497117" y="1138515"/>
            <a:ext cx="6523664" cy="3470330"/>
          </a:xfrm>
          <a:prstGeom prst="rect">
            <a:avLst/>
          </a:prstGeom>
          <a:ln w="28575">
            <a:solidFill>
              <a:schemeClr val="tx1"/>
            </a:solidFill>
          </a:ln>
          <a:extLst>
            <a:ext uri="{53640926-AAD7-44D8-BBD7-CCE9431645EC}">
              <a14:shadowObscured xmlns:a14="http://schemas.microsoft.com/office/drawing/2010/main"/>
            </a:ext>
          </a:extLst>
        </p:spPr>
      </p:pic>
      <p:sp>
        <p:nvSpPr>
          <p:cNvPr id="4" name="Google Shape;239;p38">
            <a:extLst>
              <a:ext uri="{FF2B5EF4-FFF2-40B4-BE49-F238E27FC236}">
                <a16:creationId xmlns:a16="http://schemas.microsoft.com/office/drawing/2014/main" id="{A3CCE7A7-14C7-1EC9-EE6C-241DF8BD0BA0}"/>
              </a:ext>
            </a:extLst>
          </p:cNvPr>
          <p:cNvSpPr txBox="1"/>
          <p:nvPr/>
        </p:nvSpPr>
        <p:spPr>
          <a:xfrm>
            <a:off x="7224000" y="3083746"/>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Exo 2"/>
                <a:ea typeface="Exo 2"/>
                <a:cs typeface="Exo 2"/>
                <a:sym typeface="Exo 2"/>
              </a:rPr>
              <a:t>Receipt Window</a:t>
            </a:r>
            <a:endParaRPr sz="2000" b="1" dirty="0">
              <a:solidFill>
                <a:schemeClr val="dk1"/>
              </a:solidFill>
              <a:latin typeface="Exo 2"/>
              <a:ea typeface="Exo 2"/>
              <a:cs typeface="Exo 2"/>
              <a:sym typeface="Exo 2"/>
            </a:endParaRPr>
          </a:p>
        </p:txBody>
      </p:sp>
      <p:cxnSp>
        <p:nvCxnSpPr>
          <p:cNvPr id="5" name="Google Shape;240;p38">
            <a:extLst>
              <a:ext uri="{FF2B5EF4-FFF2-40B4-BE49-F238E27FC236}">
                <a16:creationId xmlns:a16="http://schemas.microsoft.com/office/drawing/2014/main" id="{BB7C0222-E3B4-E885-C27E-16D9DF551A3B}"/>
              </a:ext>
            </a:extLst>
          </p:cNvPr>
          <p:cNvCxnSpPr/>
          <p:nvPr/>
        </p:nvCxnSpPr>
        <p:spPr>
          <a:xfrm>
            <a:off x="6959691" y="3721027"/>
            <a:ext cx="6303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48;p31">
            <a:extLst>
              <a:ext uri="{FF2B5EF4-FFF2-40B4-BE49-F238E27FC236}">
                <a16:creationId xmlns:a16="http://schemas.microsoft.com/office/drawing/2014/main" id="{7462AD8A-BB28-C6B3-BCBB-F3B1AA0EFA62}"/>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SYSTEM LAYOUT</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24593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OOP CONCEPTS</a:t>
            </a:r>
            <a:endParaRPr dirty="0"/>
          </a:p>
        </p:txBody>
      </p:sp>
      <p:sp>
        <p:nvSpPr>
          <p:cNvPr id="402" name="Google Shape;402;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 name="Subtitle 2">
            <a:extLst>
              <a:ext uri="{FF2B5EF4-FFF2-40B4-BE49-F238E27FC236}">
                <a16:creationId xmlns:a16="http://schemas.microsoft.com/office/drawing/2014/main" id="{953D95E7-FC88-A3CF-502B-3AF22834F387}"/>
              </a:ext>
            </a:extLst>
          </p:cNvPr>
          <p:cNvSpPr>
            <a:spLocks noGrp="1"/>
          </p:cNvSpPr>
          <p:nvPr>
            <p:ph type="subTitle" idx="1"/>
          </p:nvPr>
        </p:nvSpPr>
        <p:spPr/>
        <p:txBody>
          <a:bodyPr/>
          <a:lstStyle/>
          <a:p>
            <a:endParaRPr lang="en-US"/>
          </a:p>
        </p:txBody>
      </p:sp>
      <p:cxnSp>
        <p:nvCxnSpPr>
          <p:cNvPr id="403" name="Google Shape;403;p45"/>
          <p:cNvCxnSpPr/>
          <p:nvPr/>
        </p:nvCxnSpPr>
        <p:spPr>
          <a:xfrm>
            <a:off x="0" y="2737950"/>
            <a:ext cx="1676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148;p31">
            <a:extLst>
              <a:ext uri="{FF2B5EF4-FFF2-40B4-BE49-F238E27FC236}">
                <a16:creationId xmlns:a16="http://schemas.microsoft.com/office/drawing/2014/main" id="{0AFC9C22-E8F3-DC05-6A23-A8F9052DF3B5}"/>
              </a:ext>
            </a:extLst>
          </p:cNvPr>
          <p:cNvSpPr txBox="1">
            <a:spLocks noGrp="1"/>
          </p:cNvSpPr>
          <p:nvPr>
            <p:ph type="ctrTitle"/>
          </p:nvPr>
        </p:nvSpPr>
        <p:spPr>
          <a:xfrm>
            <a:off x="0" y="2623786"/>
            <a:ext cx="2954696"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OOP</a:t>
            </a:r>
            <a:br>
              <a:rPr lang="en-US" sz="3200" dirty="0"/>
            </a:br>
            <a:r>
              <a:rPr lang="en-US" sz="3200" dirty="0"/>
              <a:t>CONCEPTS</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
        <p:nvSpPr>
          <p:cNvPr id="7" name="Google Shape;147;p31">
            <a:extLst>
              <a:ext uri="{FF2B5EF4-FFF2-40B4-BE49-F238E27FC236}">
                <a16:creationId xmlns:a16="http://schemas.microsoft.com/office/drawing/2014/main" id="{76557145-516E-68E9-5209-B209B7997558}"/>
              </a:ext>
            </a:extLst>
          </p:cNvPr>
          <p:cNvSpPr txBox="1">
            <a:spLocks/>
          </p:cNvSpPr>
          <p:nvPr/>
        </p:nvSpPr>
        <p:spPr>
          <a:xfrm>
            <a:off x="3235964" y="1503005"/>
            <a:ext cx="5033194" cy="218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marL="0" marR="0" algn="just">
              <a:spcBef>
                <a:spcPts val="0"/>
              </a:spcBef>
              <a:spcAft>
                <a:spcPts val="0"/>
              </a:spcAft>
            </a:pPr>
            <a:endParaRPr lang="en-US" sz="1600" dirty="0">
              <a:effectLst/>
              <a:latin typeface="Century Gothic" panose="020B0502020202020204" pitchFamily="34" charset="0"/>
              <a:ea typeface="Times New Roman" panose="02020603050405020304" pitchFamily="18" charset="0"/>
            </a:endParaRPr>
          </a:p>
          <a:p>
            <a:pPr marL="0" marR="0" algn="just">
              <a:spcBef>
                <a:spcPts val="0"/>
              </a:spcBef>
              <a:spcAft>
                <a:spcPts val="0"/>
              </a:spcAft>
            </a:pPr>
            <a:r>
              <a:rPr lang="en-US" sz="1600" dirty="0">
                <a:effectLst/>
                <a:latin typeface="Century Gothic" panose="020B0502020202020204" pitchFamily="34" charset="0"/>
                <a:ea typeface="Times New Roman" panose="02020603050405020304" pitchFamily="18" charset="0"/>
              </a:rPr>
              <a:t>A </a:t>
            </a:r>
            <a:r>
              <a:rPr lang="en-US" sz="1600" b="1" dirty="0">
                <a:effectLst/>
                <a:latin typeface="Century Gothic" panose="020B0502020202020204" pitchFamily="34" charset="0"/>
                <a:ea typeface="Times New Roman" panose="02020603050405020304" pitchFamily="18" charset="0"/>
              </a:rPr>
              <a:t>class</a:t>
            </a:r>
            <a:r>
              <a:rPr lang="en-US" sz="1600" dirty="0">
                <a:effectLst/>
                <a:latin typeface="Century Gothic" panose="020B0502020202020204" pitchFamily="34" charset="0"/>
                <a:ea typeface="Times New Roman" panose="02020603050405020304" pitchFamily="18" charset="0"/>
              </a:rPr>
              <a:t> describes how a specific sort of object will appear. A declaration and a definition make up a class description</a:t>
            </a:r>
            <a:r>
              <a:rPr lang="en-US" sz="1600" b="1" dirty="0">
                <a:effectLst/>
                <a:latin typeface="Century Gothic" panose="020B0502020202020204" pitchFamily="34" charset="0"/>
                <a:ea typeface="Times New Roman" panose="02020603050405020304" pitchFamily="18" charset="0"/>
              </a:rPr>
              <a:t>.  Objects </a:t>
            </a:r>
            <a:r>
              <a:rPr lang="en-US" sz="1600" dirty="0">
                <a:effectLst/>
                <a:latin typeface="Century Gothic" panose="020B0502020202020204" pitchFamily="34" charset="0"/>
                <a:ea typeface="Times New Roman" panose="02020603050405020304" pitchFamily="18" charset="0"/>
              </a:rPr>
              <a:t>are instances of a class created with specifically defined data. It can correspond to real-world objects or an abstract entity. </a:t>
            </a:r>
          </a:p>
          <a:p>
            <a:pPr marL="0" indent="0" algn="just"/>
            <a:endParaRPr lang="en-US" sz="1600" dirty="0">
              <a:latin typeface="Century Gothic" panose="020B0502020202020204" pitchFamily="34" charset="0"/>
            </a:endParaRPr>
          </a:p>
          <a:p>
            <a:pPr marL="0" indent="0" algn="l">
              <a:spcBef>
                <a:spcPts val="1600"/>
              </a:spcBef>
              <a:spcAft>
                <a:spcPts val="1600"/>
              </a:spcAft>
            </a:pPr>
            <a:endParaRPr lang="en-US" sz="1600" dirty="0">
              <a:latin typeface="Century Gothic" panose="020B0502020202020204" pitchFamily="34" charset="0"/>
            </a:endParaRPr>
          </a:p>
        </p:txBody>
      </p:sp>
      <p:sp>
        <p:nvSpPr>
          <p:cNvPr id="9" name="Google Shape;203;p35">
            <a:extLst>
              <a:ext uri="{FF2B5EF4-FFF2-40B4-BE49-F238E27FC236}">
                <a16:creationId xmlns:a16="http://schemas.microsoft.com/office/drawing/2014/main" id="{E8F18C12-9CB4-6F88-6ADE-003BAC4650A9}"/>
              </a:ext>
            </a:extLst>
          </p:cNvPr>
          <p:cNvSpPr/>
          <p:nvPr/>
        </p:nvSpPr>
        <p:spPr>
          <a:xfrm>
            <a:off x="2954696" y="1090819"/>
            <a:ext cx="5573078" cy="2961862"/>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148;p31">
            <a:extLst>
              <a:ext uri="{FF2B5EF4-FFF2-40B4-BE49-F238E27FC236}">
                <a16:creationId xmlns:a16="http://schemas.microsoft.com/office/drawing/2014/main" id="{0AFC9C22-E8F3-DC05-6A23-A8F9052DF3B5}"/>
              </a:ext>
            </a:extLst>
          </p:cNvPr>
          <p:cNvSpPr txBox="1">
            <a:spLocks noGrp="1"/>
          </p:cNvSpPr>
          <p:nvPr>
            <p:ph type="ctrTitle"/>
          </p:nvPr>
        </p:nvSpPr>
        <p:spPr>
          <a:xfrm>
            <a:off x="0" y="2623786"/>
            <a:ext cx="2954696"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OOP</a:t>
            </a:r>
            <a:br>
              <a:rPr lang="en-US" sz="3200" dirty="0"/>
            </a:br>
            <a:r>
              <a:rPr lang="en-US" sz="3200" dirty="0"/>
              <a:t>CONCEPTS</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
        <p:nvSpPr>
          <p:cNvPr id="7" name="Google Shape;147;p31">
            <a:extLst>
              <a:ext uri="{FF2B5EF4-FFF2-40B4-BE49-F238E27FC236}">
                <a16:creationId xmlns:a16="http://schemas.microsoft.com/office/drawing/2014/main" id="{76557145-516E-68E9-5209-B209B7997558}"/>
              </a:ext>
            </a:extLst>
          </p:cNvPr>
          <p:cNvSpPr txBox="1">
            <a:spLocks/>
          </p:cNvSpPr>
          <p:nvPr/>
        </p:nvSpPr>
        <p:spPr>
          <a:xfrm>
            <a:off x="3235964" y="1503005"/>
            <a:ext cx="5033194" cy="218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marL="0" marR="0" algn="just">
              <a:spcBef>
                <a:spcPts val="0"/>
              </a:spcBef>
              <a:spcAft>
                <a:spcPts val="0"/>
              </a:spcAft>
            </a:pPr>
            <a:endParaRPr lang="en-US" sz="1600" dirty="0">
              <a:latin typeface="Century Gothic" panose="020B0502020202020204" pitchFamily="34" charset="0"/>
              <a:ea typeface="Times New Roman" panose="02020603050405020304" pitchFamily="18" charset="0"/>
            </a:endParaRPr>
          </a:p>
          <a:p>
            <a:pPr marL="0" marR="0" algn="just">
              <a:spcBef>
                <a:spcPts val="0"/>
              </a:spcBef>
              <a:spcAft>
                <a:spcPts val="0"/>
              </a:spcAft>
            </a:pPr>
            <a:endParaRPr lang="en-US" sz="1600" dirty="0">
              <a:effectLst/>
              <a:latin typeface="Century Gothic" panose="020B0502020202020204" pitchFamily="34" charset="0"/>
              <a:ea typeface="Times New Roman" panose="02020603050405020304" pitchFamily="18" charset="0"/>
            </a:endParaRPr>
          </a:p>
          <a:p>
            <a:pPr marL="0" marR="0" algn="just">
              <a:spcBef>
                <a:spcPts val="0"/>
              </a:spcBef>
              <a:spcAft>
                <a:spcPts val="0"/>
              </a:spcAft>
            </a:pPr>
            <a:r>
              <a:rPr lang="en-US" sz="1600" dirty="0">
                <a:effectLst/>
                <a:latin typeface="Century Gothic" panose="020B0502020202020204" pitchFamily="34" charset="0"/>
                <a:ea typeface="Times New Roman" panose="02020603050405020304" pitchFamily="18" charset="0"/>
              </a:rPr>
              <a:t>A </a:t>
            </a:r>
            <a:r>
              <a:rPr lang="en-US" sz="1600" b="1" dirty="0">
                <a:effectLst/>
                <a:latin typeface="Century Gothic" panose="020B0502020202020204" pitchFamily="34" charset="0"/>
                <a:ea typeface="Times New Roman" panose="02020603050405020304" pitchFamily="18" charset="0"/>
              </a:rPr>
              <a:t>method</a:t>
            </a:r>
            <a:r>
              <a:rPr lang="en-US" sz="1600" dirty="0">
                <a:effectLst/>
                <a:latin typeface="Century Gothic" panose="020B0502020202020204" pitchFamily="34" charset="0"/>
                <a:ea typeface="Times New Roman" panose="02020603050405020304" pitchFamily="18" charset="0"/>
              </a:rPr>
              <a:t> is a collection of statements that perform some specific tasks and return the result to the caller. It can perform some specific tasks without returning anything.  </a:t>
            </a:r>
          </a:p>
          <a:p>
            <a:pPr marL="0" indent="0" algn="just"/>
            <a:endParaRPr lang="en-US" sz="1600" dirty="0">
              <a:latin typeface="Century Gothic" panose="020B0502020202020204" pitchFamily="34" charset="0"/>
            </a:endParaRPr>
          </a:p>
          <a:p>
            <a:pPr marL="0" indent="0" algn="l">
              <a:spcBef>
                <a:spcPts val="1600"/>
              </a:spcBef>
              <a:spcAft>
                <a:spcPts val="1600"/>
              </a:spcAft>
            </a:pPr>
            <a:endParaRPr lang="en-US" sz="1600" dirty="0">
              <a:latin typeface="Century Gothic" panose="020B0502020202020204" pitchFamily="34" charset="0"/>
            </a:endParaRPr>
          </a:p>
        </p:txBody>
      </p:sp>
      <p:sp>
        <p:nvSpPr>
          <p:cNvPr id="9" name="Google Shape;203;p35">
            <a:extLst>
              <a:ext uri="{FF2B5EF4-FFF2-40B4-BE49-F238E27FC236}">
                <a16:creationId xmlns:a16="http://schemas.microsoft.com/office/drawing/2014/main" id="{E8F18C12-9CB4-6F88-6ADE-003BAC4650A9}"/>
              </a:ext>
            </a:extLst>
          </p:cNvPr>
          <p:cNvSpPr/>
          <p:nvPr/>
        </p:nvSpPr>
        <p:spPr>
          <a:xfrm>
            <a:off x="2954696" y="1090819"/>
            <a:ext cx="5573078" cy="2961862"/>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5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148;p31">
            <a:extLst>
              <a:ext uri="{FF2B5EF4-FFF2-40B4-BE49-F238E27FC236}">
                <a16:creationId xmlns:a16="http://schemas.microsoft.com/office/drawing/2014/main" id="{0AFC9C22-E8F3-DC05-6A23-A8F9052DF3B5}"/>
              </a:ext>
            </a:extLst>
          </p:cNvPr>
          <p:cNvSpPr txBox="1">
            <a:spLocks noGrp="1"/>
          </p:cNvSpPr>
          <p:nvPr>
            <p:ph type="ctrTitle"/>
          </p:nvPr>
        </p:nvSpPr>
        <p:spPr>
          <a:xfrm>
            <a:off x="0" y="2623786"/>
            <a:ext cx="2954696"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OOP</a:t>
            </a:r>
            <a:br>
              <a:rPr lang="en-US" sz="3200" dirty="0"/>
            </a:br>
            <a:r>
              <a:rPr lang="en-US" sz="3200" dirty="0"/>
              <a:t>CONCEPTS</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
        <p:nvSpPr>
          <p:cNvPr id="7" name="Google Shape;147;p31">
            <a:extLst>
              <a:ext uri="{FF2B5EF4-FFF2-40B4-BE49-F238E27FC236}">
                <a16:creationId xmlns:a16="http://schemas.microsoft.com/office/drawing/2014/main" id="{76557145-516E-68E9-5209-B209B7997558}"/>
              </a:ext>
            </a:extLst>
          </p:cNvPr>
          <p:cNvSpPr txBox="1">
            <a:spLocks/>
          </p:cNvSpPr>
          <p:nvPr/>
        </p:nvSpPr>
        <p:spPr>
          <a:xfrm>
            <a:off x="3235964" y="1423493"/>
            <a:ext cx="5033194" cy="218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marL="0" marR="0" algn="just">
              <a:spcBef>
                <a:spcPts val="0"/>
              </a:spcBef>
              <a:spcAft>
                <a:spcPts val="0"/>
              </a:spcAft>
            </a:pPr>
            <a:r>
              <a:rPr lang="en-US" sz="1600" b="1" dirty="0">
                <a:effectLst/>
                <a:latin typeface="Century Gothic" panose="020B0502020202020204" pitchFamily="34" charset="0"/>
                <a:ea typeface="Times New Roman" panose="02020603050405020304" pitchFamily="18" charset="0"/>
              </a:rPr>
              <a:t>Encapsulation</a:t>
            </a:r>
            <a:r>
              <a:rPr lang="en-US" sz="1600" dirty="0">
                <a:effectLst/>
                <a:latin typeface="Century Gothic" panose="020B0502020202020204" pitchFamily="34" charset="0"/>
                <a:ea typeface="Times New Roman" panose="02020603050405020304" pitchFamily="18" charset="0"/>
              </a:rPr>
              <a:t> works by combining the scripts and manipulating the data in one location while keeping them safe from outside interaction and misuse. It also refers to allowing the user to access and modify the state of an object through their actions. Also, it is used to hide the values or state of a structured data object inside a class, preventing unauthorized parties' direct access to them. </a:t>
            </a:r>
          </a:p>
          <a:p>
            <a:pPr marL="0" indent="0" algn="l">
              <a:spcBef>
                <a:spcPts val="1600"/>
              </a:spcBef>
              <a:spcAft>
                <a:spcPts val="1600"/>
              </a:spcAft>
            </a:pPr>
            <a:endParaRPr lang="en-US" sz="1600" dirty="0">
              <a:latin typeface="Century Gothic" panose="020B0502020202020204" pitchFamily="34" charset="0"/>
            </a:endParaRPr>
          </a:p>
        </p:txBody>
      </p:sp>
      <p:sp>
        <p:nvSpPr>
          <p:cNvPr id="9" name="Google Shape;203;p35">
            <a:extLst>
              <a:ext uri="{FF2B5EF4-FFF2-40B4-BE49-F238E27FC236}">
                <a16:creationId xmlns:a16="http://schemas.microsoft.com/office/drawing/2014/main" id="{E8F18C12-9CB4-6F88-6ADE-003BAC4650A9}"/>
              </a:ext>
            </a:extLst>
          </p:cNvPr>
          <p:cNvSpPr/>
          <p:nvPr/>
        </p:nvSpPr>
        <p:spPr>
          <a:xfrm>
            <a:off x="2954696" y="1090819"/>
            <a:ext cx="5573078" cy="2961862"/>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10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148;p31">
            <a:extLst>
              <a:ext uri="{FF2B5EF4-FFF2-40B4-BE49-F238E27FC236}">
                <a16:creationId xmlns:a16="http://schemas.microsoft.com/office/drawing/2014/main" id="{0AFC9C22-E8F3-DC05-6A23-A8F9052DF3B5}"/>
              </a:ext>
            </a:extLst>
          </p:cNvPr>
          <p:cNvSpPr txBox="1">
            <a:spLocks noGrp="1"/>
          </p:cNvSpPr>
          <p:nvPr>
            <p:ph type="ctrTitle"/>
          </p:nvPr>
        </p:nvSpPr>
        <p:spPr>
          <a:xfrm>
            <a:off x="0" y="2623786"/>
            <a:ext cx="2954696"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OOP</a:t>
            </a:r>
            <a:br>
              <a:rPr lang="en-US" sz="3200" dirty="0"/>
            </a:br>
            <a:r>
              <a:rPr lang="en-US" sz="3200" dirty="0"/>
              <a:t>CONCEPTS</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
        <p:nvSpPr>
          <p:cNvPr id="7" name="Google Shape;147;p31">
            <a:extLst>
              <a:ext uri="{FF2B5EF4-FFF2-40B4-BE49-F238E27FC236}">
                <a16:creationId xmlns:a16="http://schemas.microsoft.com/office/drawing/2014/main" id="{76557145-516E-68E9-5209-B209B7997558}"/>
              </a:ext>
            </a:extLst>
          </p:cNvPr>
          <p:cNvSpPr txBox="1">
            <a:spLocks/>
          </p:cNvSpPr>
          <p:nvPr/>
        </p:nvSpPr>
        <p:spPr>
          <a:xfrm>
            <a:off x="3235964" y="1423493"/>
            <a:ext cx="5033194" cy="218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marL="0" marR="0" algn="just">
              <a:spcBef>
                <a:spcPts val="0"/>
              </a:spcBef>
              <a:spcAft>
                <a:spcPts val="0"/>
              </a:spcAft>
            </a:pPr>
            <a:r>
              <a:rPr lang="en-US" sz="1600" b="1" dirty="0">
                <a:effectLst/>
                <a:latin typeface="Century Gothic" panose="020B0502020202020204" pitchFamily="34" charset="0"/>
                <a:ea typeface="Times New Roman" panose="02020603050405020304" pitchFamily="18" charset="0"/>
              </a:rPr>
              <a:t>Inheritance</a:t>
            </a:r>
            <a:r>
              <a:rPr lang="en-US" sz="1600" dirty="0">
                <a:effectLst/>
                <a:latin typeface="Century Gothic" panose="020B0502020202020204" pitchFamily="34" charset="0"/>
                <a:ea typeface="Times New Roman" panose="02020603050405020304" pitchFamily="18" charset="0"/>
              </a:rPr>
              <a:t> is a concept that acquires the properties from one class to other classes. In Java, a class can inherit attributes and methods from another class. The class that inherits the properties is known as the sub-class or the child class. The class from which the properties are inherited is known as the superclass or the parent class. The properties of the base class are acquired by the derived classes.</a:t>
            </a:r>
            <a:endParaRPr lang="en-US" sz="1600" dirty="0">
              <a:latin typeface="Century Gothic" panose="020B0502020202020204" pitchFamily="34" charset="0"/>
            </a:endParaRPr>
          </a:p>
          <a:p>
            <a:pPr marL="0" indent="0" algn="l">
              <a:spcBef>
                <a:spcPts val="1600"/>
              </a:spcBef>
              <a:spcAft>
                <a:spcPts val="1600"/>
              </a:spcAft>
            </a:pPr>
            <a:endParaRPr lang="en-US" sz="1600" dirty="0">
              <a:latin typeface="Century Gothic" panose="020B0502020202020204" pitchFamily="34" charset="0"/>
            </a:endParaRPr>
          </a:p>
        </p:txBody>
      </p:sp>
      <p:sp>
        <p:nvSpPr>
          <p:cNvPr id="9" name="Google Shape;203;p35">
            <a:extLst>
              <a:ext uri="{FF2B5EF4-FFF2-40B4-BE49-F238E27FC236}">
                <a16:creationId xmlns:a16="http://schemas.microsoft.com/office/drawing/2014/main" id="{E8F18C12-9CB4-6F88-6ADE-003BAC4650A9}"/>
              </a:ext>
            </a:extLst>
          </p:cNvPr>
          <p:cNvSpPr/>
          <p:nvPr/>
        </p:nvSpPr>
        <p:spPr>
          <a:xfrm>
            <a:off x="2954696" y="1090819"/>
            <a:ext cx="5573078" cy="2961862"/>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9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148;p31">
            <a:extLst>
              <a:ext uri="{FF2B5EF4-FFF2-40B4-BE49-F238E27FC236}">
                <a16:creationId xmlns:a16="http://schemas.microsoft.com/office/drawing/2014/main" id="{0AFC9C22-E8F3-DC05-6A23-A8F9052DF3B5}"/>
              </a:ext>
            </a:extLst>
          </p:cNvPr>
          <p:cNvSpPr txBox="1">
            <a:spLocks noGrp="1"/>
          </p:cNvSpPr>
          <p:nvPr>
            <p:ph type="ctrTitle"/>
          </p:nvPr>
        </p:nvSpPr>
        <p:spPr>
          <a:xfrm>
            <a:off x="0" y="2623786"/>
            <a:ext cx="2954696"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OOP</a:t>
            </a:r>
            <a:br>
              <a:rPr lang="en-US" sz="3200" dirty="0"/>
            </a:br>
            <a:r>
              <a:rPr lang="en-US" sz="3200" dirty="0"/>
              <a:t>CONCEPTS</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
        <p:nvSpPr>
          <p:cNvPr id="7" name="Google Shape;147;p31">
            <a:extLst>
              <a:ext uri="{FF2B5EF4-FFF2-40B4-BE49-F238E27FC236}">
                <a16:creationId xmlns:a16="http://schemas.microsoft.com/office/drawing/2014/main" id="{76557145-516E-68E9-5209-B209B7997558}"/>
              </a:ext>
            </a:extLst>
          </p:cNvPr>
          <p:cNvSpPr txBox="1">
            <a:spLocks/>
          </p:cNvSpPr>
          <p:nvPr/>
        </p:nvSpPr>
        <p:spPr>
          <a:xfrm>
            <a:off x="3235964" y="1503005"/>
            <a:ext cx="5033194" cy="218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marL="0" marR="0" algn="just">
              <a:spcBef>
                <a:spcPts val="0"/>
              </a:spcBef>
              <a:spcAft>
                <a:spcPts val="0"/>
              </a:spcAft>
            </a:pPr>
            <a:r>
              <a:rPr lang="en-US" sz="1600" b="1" dirty="0">
                <a:effectLst/>
                <a:latin typeface="Century Gothic" panose="020B0502020202020204" pitchFamily="34" charset="0"/>
                <a:ea typeface="Times New Roman" panose="02020603050405020304" pitchFamily="18" charset="0"/>
              </a:rPr>
              <a:t>Polymorphism</a:t>
            </a:r>
            <a:r>
              <a:rPr lang="en-US" sz="1600" dirty="0">
                <a:effectLst/>
                <a:latin typeface="Century Gothic" panose="020B0502020202020204" pitchFamily="34" charset="0"/>
                <a:ea typeface="Times New Roman" panose="02020603050405020304" pitchFamily="18" charset="0"/>
              </a:rPr>
              <a:t> is a crucial notion. It merely indicates that there are multiple forms.  That is, in different contexts, the same entity like method, operator, or object might perform multiple activities. It allows you to use these inherited properties to perform different tasks. Thus, allowing you to achieve the same action in many ways.</a:t>
            </a:r>
            <a:endParaRPr lang="en-US" sz="1600" dirty="0">
              <a:latin typeface="Century Gothic" panose="020B0502020202020204" pitchFamily="34" charset="0"/>
            </a:endParaRPr>
          </a:p>
          <a:p>
            <a:pPr marL="0" indent="0" algn="l">
              <a:spcBef>
                <a:spcPts val="1600"/>
              </a:spcBef>
              <a:spcAft>
                <a:spcPts val="1600"/>
              </a:spcAft>
            </a:pPr>
            <a:endParaRPr lang="en-US" sz="1600" dirty="0">
              <a:latin typeface="Century Gothic" panose="020B0502020202020204" pitchFamily="34" charset="0"/>
            </a:endParaRPr>
          </a:p>
        </p:txBody>
      </p:sp>
      <p:sp>
        <p:nvSpPr>
          <p:cNvPr id="9" name="Google Shape;203;p35">
            <a:extLst>
              <a:ext uri="{FF2B5EF4-FFF2-40B4-BE49-F238E27FC236}">
                <a16:creationId xmlns:a16="http://schemas.microsoft.com/office/drawing/2014/main" id="{E8F18C12-9CB4-6F88-6ADE-003BAC4650A9}"/>
              </a:ext>
            </a:extLst>
          </p:cNvPr>
          <p:cNvSpPr/>
          <p:nvPr/>
        </p:nvSpPr>
        <p:spPr>
          <a:xfrm>
            <a:off x="2954696" y="1090819"/>
            <a:ext cx="5573078" cy="2961862"/>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7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180" name="Google Shape;180;p3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01</a:t>
            </a:r>
            <a:endParaRPr>
              <a:solidFill>
                <a:schemeClr val="dk2"/>
              </a:solidFill>
            </a:endParaRPr>
          </a:p>
        </p:txBody>
      </p:sp>
      <p:sp>
        <p:nvSpPr>
          <p:cNvPr id="3" name="Subtitle 2">
            <a:extLst>
              <a:ext uri="{FF2B5EF4-FFF2-40B4-BE49-F238E27FC236}">
                <a16:creationId xmlns:a16="http://schemas.microsoft.com/office/drawing/2014/main" id="{6B26A237-7527-DFFE-73D2-5BCB87B952F0}"/>
              </a:ext>
            </a:extLst>
          </p:cNvPr>
          <p:cNvSpPr>
            <a:spLocks noGrp="1"/>
          </p:cNvSpPr>
          <p:nvPr>
            <p:ph type="subTitle" idx="1"/>
          </p:nvPr>
        </p:nvSpPr>
        <p:spPr/>
        <p:txBody>
          <a:bodyPr/>
          <a:lstStyle/>
          <a:p>
            <a:endParaRPr lang="en-US"/>
          </a:p>
        </p:txBody>
      </p:sp>
      <p:cxnSp>
        <p:nvCxnSpPr>
          <p:cNvPr id="181" name="Google Shape;181;p33"/>
          <p:cNvCxnSpPr/>
          <p:nvPr/>
        </p:nvCxnSpPr>
        <p:spPr>
          <a:xfrm>
            <a:off x="0" y="4028275"/>
            <a:ext cx="1561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870650" y="774890"/>
            <a:ext cx="7401480" cy="4101911"/>
          </a:xfrm>
          <a:prstGeom prst="rect">
            <a:avLst/>
          </a:prstGeom>
        </p:spPr>
        <p:txBody>
          <a:bodyPr spcFirstLastPara="1" wrap="square" lIns="91425" tIns="91425" rIns="91425" bIns="91425" anchor="t" anchorCtr="0">
            <a:noAutofit/>
          </a:bodyPr>
          <a:lstStyle/>
          <a:p>
            <a:pPr marL="0" marR="0" indent="0" algn="just">
              <a:spcBef>
                <a:spcPts val="0"/>
              </a:spcBef>
              <a:spcAft>
                <a:spcPts val="0"/>
              </a:spcAft>
              <a:buNone/>
            </a:pPr>
            <a:r>
              <a:rPr lang="en-US" sz="1600" dirty="0">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 Point-of-Sale (POS) is a place where a customer executes  	    the payment for goods or services and where sales        	    taxes may become payable. </a:t>
            </a:r>
            <a:endParaRPr lang="en-US" sz="16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600" dirty="0">
                <a:effectLst/>
                <a:latin typeface="Century Gothic" panose="020B0502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600" dirty="0">
                <a:effectLst/>
                <a:latin typeface="Century Gothic" panose="020B0502020202020204" pitchFamily="34" charset="0"/>
                <a:ea typeface="Times New Roman" panose="02020603050405020304" pitchFamily="18" charset="0"/>
              </a:rPr>
              <a:t>Over time, technology is growing so fast. Likewise, the technology in running trade or sale. Errors in recording, the calculation is less precise, speed in service is often constrained in the Micro, Small and Medium Enterprises and even in small businesses particularly in trade or sale. </a:t>
            </a:r>
          </a:p>
          <a:p>
            <a:pPr marL="0" marR="0" indent="0" algn="just">
              <a:spcBef>
                <a:spcPts val="0"/>
              </a:spcBef>
              <a:spcAft>
                <a:spcPts val="0"/>
              </a:spcAft>
              <a:buNone/>
            </a:pPr>
            <a:endParaRPr lang="en-US" sz="1600" dirty="0">
              <a:latin typeface="Century Gothic" panose="020B0502020202020204" pitchFamily="34" charset="0"/>
              <a:ea typeface="Times New Roman" panose="02020603050405020304" pitchFamily="18" charset="0"/>
            </a:endParaRPr>
          </a:p>
          <a:p>
            <a:pPr marL="0" indent="0" algn="just">
              <a:buNone/>
            </a:pPr>
            <a:r>
              <a:rPr lang="en-US" sz="1600" dirty="0">
                <a:effectLst/>
                <a:latin typeface="Century Gothic" panose="020B0502020202020204" pitchFamily="34" charset="0"/>
                <a:ea typeface="Times New Roman" panose="02020603050405020304" pitchFamily="18" charset="0"/>
              </a:rPr>
              <a:t>A lot of small businesses still use </a:t>
            </a:r>
            <a:r>
              <a:rPr lang="en-US" sz="1600" dirty="0">
                <a:latin typeface="Century Gothic" panose="020B0502020202020204" pitchFamily="34" charset="0"/>
                <a:ea typeface="Times New Roman" panose="02020603050405020304" pitchFamily="18" charset="0"/>
              </a:rPr>
              <a:t>the </a:t>
            </a:r>
            <a:r>
              <a:rPr lang="en-US" sz="1600" dirty="0">
                <a:effectLst/>
                <a:latin typeface="Century Gothic" panose="020B0502020202020204" pitchFamily="34" charset="0"/>
                <a:ea typeface="Times New Roman" panose="02020603050405020304" pitchFamily="18" charset="0"/>
              </a:rPr>
              <a:t>manual recording in their sales transactions and sales reports. This main problem can be solved by providing training in terms of management and partnership, in addition to all aspects of marketing and production even is utilize by relying on technology penetration.</a:t>
            </a:r>
          </a:p>
          <a:p>
            <a:pPr marL="0" marR="0" indent="0" algn="just">
              <a:spcBef>
                <a:spcPts val="0"/>
              </a:spcBef>
              <a:spcAft>
                <a:spcPts val="0"/>
              </a:spcAft>
              <a:buNone/>
            </a:pPr>
            <a:endParaRPr lang="en-US" sz="1600" dirty="0">
              <a:effectLst/>
              <a:latin typeface="Century Gothic" panose="020B0502020202020204" pitchFamily="34" charset="0"/>
              <a:ea typeface="Times New Roman" panose="02020603050405020304" pitchFamily="18" charset="0"/>
            </a:endParaRPr>
          </a:p>
        </p:txBody>
      </p:sp>
      <p:pic>
        <p:nvPicPr>
          <p:cNvPr id="5" name="Picture 4" descr="Pos system flat icon isolated Royalty Free Vector Image">
            <a:extLst>
              <a:ext uri="{FF2B5EF4-FFF2-40B4-BE49-F238E27FC236}">
                <a16:creationId xmlns:a16="http://schemas.microsoft.com/office/drawing/2014/main" id="{D47188D5-65A6-79A6-2FDB-392CA02232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699"/>
          <a:stretch/>
        </p:blipFill>
        <p:spPr bwMode="auto">
          <a:xfrm>
            <a:off x="975889" y="850256"/>
            <a:ext cx="906073" cy="81870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Google Shape;148;p31">
            <a:extLst>
              <a:ext uri="{FF2B5EF4-FFF2-40B4-BE49-F238E27FC236}">
                <a16:creationId xmlns:a16="http://schemas.microsoft.com/office/drawing/2014/main" id="{34D55B98-ACE2-49FC-97AC-2AD1FF80C00F}"/>
              </a:ext>
            </a:extLst>
          </p:cNvPr>
          <p:cNvSpPr txBox="1">
            <a:spLocks noGrp="1"/>
          </p:cNvSpPr>
          <p:nvPr>
            <p:ph type="ctrTitle"/>
          </p:nvPr>
        </p:nvSpPr>
        <p:spPr>
          <a:xfrm>
            <a:off x="1964851" y="27928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dk2"/>
                </a:solidFill>
              </a:rPr>
              <a:t>INTRODUCTION</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SCOPE AND LIMITATION</a:t>
            </a:r>
            <a:endParaRPr dirty="0"/>
          </a:p>
        </p:txBody>
      </p:sp>
      <p:sp>
        <p:nvSpPr>
          <p:cNvPr id="220" name="Google Shape;220;p3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rPr>
              <a:t>02</a:t>
            </a:r>
            <a:endParaRPr>
              <a:solidFill>
                <a:schemeClr val="dk2"/>
              </a:solidFill>
            </a:endParaRPr>
          </a:p>
        </p:txBody>
      </p:sp>
      <p:sp>
        <p:nvSpPr>
          <p:cNvPr id="3" name="Subtitle 2">
            <a:extLst>
              <a:ext uri="{FF2B5EF4-FFF2-40B4-BE49-F238E27FC236}">
                <a16:creationId xmlns:a16="http://schemas.microsoft.com/office/drawing/2014/main" id="{826B194E-6D42-FCAE-5EC1-34658C0D1498}"/>
              </a:ext>
            </a:extLst>
          </p:cNvPr>
          <p:cNvSpPr>
            <a:spLocks noGrp="1"/>
          </p:cNvSpPr>
          <p:nvPr>
            <p:ph type="subTitle" idx="1"/>
          </p:nvPr>
        </p:nvSpPr>
        <p:spPr/>
        <p:txBody>
          <a:bodyPr/>
          <a:lstStyle/>
          <a:p>
            <a:endParaRPr lang="en-US"/>
          </a:p>
        </p:txBody>
      </p:sp>
      <p:cxnSp>
        <p:nvCxnSpPr>
          <p:cNvPr id="221" name="Google Shape;221;p36"/>
          <p:cNvCxnSpPr/>
          <p:nvPr/>
        </p:nvCxnSpPr>
        <p:spPr>
          <a:xfrm>
            <a:off x="7578325" y="4028400"/>
            <a:ext cx="1565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2638350" y="1016870"/>
            <a:ext cx="3867300" cy="646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dk2"/>
                </a:solidFill>
              </a:rPr>
              <a:t>SCOPE</a:t>
            </a:r>
            <a:endParaRPr sz="3200" dirty="0">
              <a:solidFill>
                <a:schemeClr val="dk2"/>
              </a:solidFill>
            </a:endParaRPr>
          </a:p>
        </p:txBody>
      </p:sp>
      <p:sp>
        <p:nvSpPr>
          <p:cNvPr id="188" name="Google Shape;188;p34"/>
          <p:cNvSpPr txBox="1">
            <a:spLocks noGrp="1"/>
          </p:cNvSpPr>
          <p:nvPr>
            <p:ph type="subTitle" idx="1"/>
          </p:nvPr>
        </p:nvSpPr>
        <p:spPr>
          <a:xfrm>
            <a:off x="2459550" y="1514175"/>
            <a:ext cx="4224900" cy="2401386"/>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600" dirty="0">
                <a:effectLst/>
                <a:latin typeface="Century Gothic" panose="020B0502020202020204" pitchFamily="34" charset="0"/>
                <a:ea typeface="Times New Roman" panose="02020603050405020304" pitchFamily="18" charset="0"/>
              </a:rPr>
              <a:t>The Point-of-Sale System is intended for small business enterprises as it only has limited functionalities. This system shows the price list and allows the printing of order lists and the creation of receipts based on the transactions performed. It calculates simple sales transactions showing the total amount of sale, customer’s mode of payment, and change.</a:t>
            </a:r>
          </a:p>
          <a:p>
            <a:pPr marL="0" marR="0" algn="just">
              <a:spcBef>
                <a:spcPts val="0"/>
              </a:spcBef>
              <a:spcAft>
                <a:spcPts val="0"/>
              </a:spcAft>
            </a:pPr>
            <a:r>
              <a:rPr lang="en-US" sz="1800" dirty="0">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sz="1400" dirty="0">
              <a:latin typeface="Century Gothic" panose="020B0502020202020204" pitchFamily="34" charset="0"/>
            </a:endParaRPr>
          </a:p>
        </p:txBody>
      </p:sp>
      <p:cxnSp>
        <p:nvCxnSpPr>
          <p:cNvPr id="189" name="Google Shape;189;p34"/>
          <p:cNvCxnSpPr/>
          <p:nvPr/>
        </p:nvCxnSpPr>
        <p:spPr>
          <a:xfrm>
            <a:off x="4569600" y="681701"/>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4"/>
          <p:cNvCxnSpPr/>
          <p:nvPr/>
        </p:nvCxnSpPr>
        <p:spPr>
          <a:xfrm>
            <a:off x="0" y="4426129"/>
            <a:ext cx="457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2638350" y="1016870"/>
            <a:ext cx="3867300" cy="646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LIMITATION</a:t>
            </a:r>
            <a:endParaRPr sz="3200" dirty="0">
              <a:solidFill>
                <a:schemeClr val="dk2"/>
              </a:solidFill>
            </a:endParaRPr>
          </a:p>
        </p:txBody>
      </p:sp>
      <p:sp>
        <p:nvSpPr>
          <p:cNvPr id="188" name="Google Shape;188;p34"/>
          <p:cNvSpPr txBox="1">
            <a:spLocks noGrp="1"/>
          </p:cNvSpPr>
          <p:nvPr>
            <p:ph type="subTitle" idx="1"/>
          </p:nvPr>
        </p:nvSpPr>
        <p:spPr>
          <a:xfrm>
            <a:off x="2459550" y="1514175"/>
            <a:ext cx="4224900" cy="2401386"/>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600" dirty="0">
                <a:effectLst/>
                <a:latin typeface="Century Gothic" panose="020B0502020202020204" pitchFamily="34" charset="0"/>
                <a:ea typeface="Times New Roman" panose="02020603050405020304" pitchFamily="18" charset="0"/>
              </a:rPr>
              <a:t>The Point-of-Sale System does not cover the backtracking of the transaction history. As it only provides simple calculations and limited functionalities, it cannot cover large business enterprises. Furthermore, the inventory of the products is not recorded in the system.</a:t>
            </a:r>
          </a:p>
          <a:p>
            <a:pPr marL="0" marR="0" algn="just">
              <a:spcBef>
                <a:spcPts val="0"/>
              </a:spcBef>
              <a:spcAft>
                <a:spcPts val="0"/>
              </a:spcAft>
            </a:pPr>
            <a:r>
              <a:rPr lang="en-US" sz="1800" dirty="0">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sz="1400" dirty="0">
              <a:latin typeface="Century Gothic" panose="020B0502020202020204" pitchFamily="34" charset="0"/>
            </a:endParaRPr>
          </a:p>
        </p:txBody>
      </p:sp>
      <p:cxnSp>
        <p:nvCxnSpPr>
          <p:cNvPr id="189" name="Google Shape;189;p34"/>
          <p:cNvCxnSpPr/>
          <p:nvPr/>
        </p:nvCxnSpPr>
        <p:spPr>
          <a:xfrm>
            <a:off x="4569600" y="681701"/>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4"/>
          <p:cNvCxnSpPr/>
          <p:nvPr/>
        </p:nvCxnSpPr>
        <p:spPr>
          <a:xfrm>
            <a:off x="0" y="4426129"/>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128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SYSTEM LAYOUT</a:t>
            </a:r>
            <a:endParaRPr dirty="0"/>
          </a:p>
        </p:txBody>
      </p:sp>
      <p:sp>
        <p:nvSpPr>
          <p:cNvPr id="318" name="Google Shape;318;p4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rPr>
              <a:t>03</a:t>
            </a:r>
            <a:endParaRPr>
              <a:solidFill>
                <a:schemeClr val="dk2"/>
              </a:solidFill>
            </a:endParaRPr>
          </a:p>
        </p:txBody>
      </p:sp>
      <p:sp>
        <p:nvSpPr>
          <p:cNvPr id="3" name="Subtitle 2">
            <a:extLst>
              <a:ext uri="{FF2B5EF4-FFF2-40B4-BE49-F238E27FC236}">
                <a16:creationId xmlns:a16="http://schemas.microsoft.com/office/drawing/2014/main" id="{C2C6B9C4-64FF-07CC-4A4C-88481CA93F04}"/>
              </a:ext>
            </a:extLst>
          </p:cNvPr>
          <p:cNvSpPr>
            <a:spLocks noGrp="1"/>
          </p:cNvSpPr>
          <p:nvPr>
            <p:ph type="subTitle" idx="1"/>
          </p:nvPr>
        </p:nvSpPr>
        <p:spPr/>
        <p:txBody>
          <a:bodyPr/>
          <a:lstStyle/>
          <a:p>
            <a:endParaRPr lang="en-US"/>
          </a:p>
        </p:txBody>
      </p:sp>
      <p:cxnSp>
        <p:nvCxnSpPr>
          <p:cNvPr id="319" name="Google Shape;319;p41"/>
          <p:cNvCxnSpPr/>
          <p:nvPr/>
        </p:nvCxnSpPr>
        <p:spPr>
          <a:xfrm>
            <a:off x="7626825" y="2744700"/>
            <a:ext cx="1560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3" name="Picture 2">
            <a:extLst>
              <a:ext uri="{FF2B5EF4-FFF2-40B4-BE49-F238E27FC236}">
                <a16:creationId xmlns:a16="http://schemas.microsoft.com/office/drawing/2014/main" id="{12E75BBB-77FE-C001-51D9-D9054893CD6A}"/>
              </a:ext>
            </a:extLst>
          </p:cNvPr>
          <p:cNvPicPr>
            <a:picLocks noChangeAspect="1"/>
          </p:cNvPicPr>
          <p:nvPr/>
        </p:nvPicPr>
        <p:blipFill>
          <a:blip r:embed="rId3"/>
          <a:srcRect t="92" b="92"/>
          <a:stretch/>
        </p:blipFill>
        <p:spPr bwMode="auto">
          <a:xfrm>
            <a:off x="497117" y="1138515"/>
            <a:ext cx="6523664" cy="3470330"/>
          </a:xfrm>
          <a:prstGeom prst="rect">
            <a:avLst/>
          </a:prstGeom>
          <a:ln w="28575">
            <a:solidFill>
              <a:schemeClr val="tx1"/>
            </a:solidFill>
          </a:ln>
          <a:extLst>
            <a:ext uri="{53640926-AAD7-44D8-BBD7-CCE9431645EC}">
              <a14:shadowObscured xmlns:a14="http://schemas.microsoft.com/office/drawing/2010/main"/>
            </a:ext>
          </a:extLst>
        </p:spPr>
      </p:pic>
      <p:sp>
        <p:nvSpPr>
          <p:cNvPr id="4" name="Google Shape;239;p38">
            <a:extLst>
              <a:ext uri="{FF2B5EF4-FFF2-40B4-BE49-F238E27FC236}">
                <a16:creationId xmlns:a16="http://schemas.microsoft.com/office/drawing/2014/main" id="{A3CCE7A7-14C7-1EC9-EE6C-241DF8BD0BA0}"/>
              </a:ext>
            </a:extLst>
          </p:cNvPr>
          <p:cNvSpPr txBox="1"/>
          <p:nvPr/>
        </p:nvSpPr>
        <p:spPr>
          <a:xfrm>
            <a:off x="7224000" y="3083746"/>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Exo 2"/>
                <a:ea typeface="Exo 2"/>
                <a:cs typeface="Exo 2"/>
                <a:sym typeface="Exo 2"/>
              </a:rPr>
              <a:t>Introductory</a:t>
            </a:r>
          </a:p>
          <a:p>
            <a:pPr marL="0" lvl="0" indent="0" algn="l" rtl="0">
              <a:spcBef>
                <a:spcPts val="0"/>
              </a:spcBef>
              <a:spcAft>
                <a:spcPts val="0"/>
              </a:spcAft>
              <a:buNone/>
            </a:pPr>
            <a:r>
              <a:rPr lang="en" sz="2000" b="1" dirty="0">
                <a:solidFill>
                  <a:schemeClr val="dk1"/>
                </a:solidFill>
                <a:latin typeface="Exo 2"/>
                <a:ea typeface="Exo 2"/>
                <a:cs typeface="Exo 2"/>
                <a:sym typeface="Exo 2"/>
              </a:rPr>
              <a:t>Window</a:t>
            </a:r>
            <a:endParaRPr sz="2000" b="1" dirty="0">
              <a:solidFill>
                <a:schemeClr val="dk1"/>
              </a:solidFill>
              <a:latin typeface="Exo 2"/>
              <a:ea typeface="Exo 2"/>
              <a:cs typeface="Exo 2"/>
              <a:sym typeface="Exo 2"/>
            </a:endParaRPr>
          </a:p>
        </p:txBody>
      </p:sp>
      <p:cxnSp>
        <p:nvCxnSpPr>
          <p:cNvPr id="5" name="Google Shape;240;p38">
            <a:extLst>
              <a:ext uri="{FF2B5EF4-FFF2-40B4-BE49-F238E27FC236}">
                <a16:creationId xmlns:a16="http://schemas.microsoft.com/office/drawing/2014/main" id="{BB7C0222-E3B4-E885-C27E-16D9DF551A3B}"/>
              </a:ext>
            </a:extLst>
          </p:cNvPr>
          <p:cNvCxnSpPr/>
          <p:nvPr/>
        </p:nvCxnSpPr>
        <p:spPr>
          <a:xfrm>
            <a:off x="6959691" y="3721027"/>
            <a:ext cx="6303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48;p31">
            <a:extLst>
              <a:ext uri="{FF2B5EF4-FFF2-40B4-BE49-F238E27FC236}">
                <a16:creationId xmlns:a16="http://schemas.microsoft.com/office/drawing/2014/main" id="{7462AD8A-BB28-C6B3-BCBB-F3B1AA0EFA62}"/>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SYSTEM LAYOUT</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3" name="Picture 2">
            <a:extLst>
              <a:ext uri="{FF2B5EF4-FFF2-40B4-BE49-F238E27FC236}">
                <a16:creationId xmlns:a16="http://schemas.microsoft.com/office/drawing/2014/main" id="{12E75BBB-77FE-C001-51D9-D9054893CD6A}"/>
              </a:ext>
            </a:extLst>
          </p:cNvPr>
          <p:cNvPicPr>
            <a:picLocks noChangeAspect="1"/>
          </p:cNvPicPr>
          <p:nvPr/>
        </p:nvPicPr>
        <p:blipFill>
          <a:blip r:embed="rId3"/>
          <a:srcRect t="92" b="92"/>
          <a:stretch/>
        </p:blipFill>
        <p:spPr bwMode="auto">
          <a:xfrm>
            <a:off x="497117" y="1138515"/>
            <a:ext cx="6523664" cy="3470330"/>
          </a:xfrm>
          <a:prstGeom prst="rect">
            <a:avLst/>
          </a:prstGeom>
          <a:ln w="28575">
            <a:solidFill>
              <a:schemeClr val="tx1"/>
            </a:solidFill>
          </a:ln>
          <a:extLst>
            <a:ext uri="{53640926-AAD7-44D8-BBD7-CCE9431645EC}">
              <a14:shadowObscured xmlns:a14="http://schemas.microsoft.com/office/drawing/2010/main"/>
            </a:ext>
          </a:extLst>
        </p:spPr>
      </p:pic>
      <p:sp>
        <p:nvSpPr>
          <p:cNvPr id="4" name="Google Shape;239;p38">
            <a:extLst>
              <a:ext uri="{FF2B5EF4-FFF2-40B4-BE49-F238E27FC236}">
                <a16:creationId xmlns:a16="http://schemas.microsoft.com/office/drawing/2014/main" id="{A3CCE7A7-14C7-1EC9-EE6C-241DF8BD0BA0}"/>
              </a:ext>
            </a:extLst>
          </p:cNvPr>
          <p:cNvSpPr txBox="1"/>
          <p:nvPr/>
        </p:nvSpPr>
        <p:spPr>
          <a:xfrm>
            <a:off x="7224000" y="3083746"/>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Exo 2"/>
                <a:ea typeface="Exo 2"/>
                <a:cs typeface="Exo 2"/>
                <a:sym typeface="Exo 2"/>
              </a:rPr>
              <a:t>Main</a:t>
            </a:r>
          </a:p>
          <a:p>
            <a:pPr marL="0" lvl="0" indent="0" algn="l" rtl="0">
              <a:spcBef>
                <a:spcPts val="0"/>
              </a:spcBef>
              <a:spcAft>
                <a:spcPts val="0"/>
              </a:spcAft>
              <a:buNone/>
            </a:pPr>
            <a:r>
              <a:rPr lang="en" sz="2000" b="1" dirty="0">
                <a:solidFill>
                  <a:schemeClr val="dk1"/>
                </a:solidFill>
                <a:latin typeface="Exo 2"/>
                <a:ea typeface="Exo 2"/>
                <a:cs typeface="Exo 2"/>
                <a:sym typeface="Exo 2"/>
              </a:rPr>
              <a:t>Window -</a:t>
            </a:r>
          </a:p>
          <a:p>
            <a:pPr marL="0" lvl="0" indent="0" algn="l" rtl="0">
              <a:spcBef>
                <a:spcPts val="0"/>
              </a:spcBef>
              <a:spcAft>
                <a:spcPts val="0"/>
              </a:spcAft>
              <a:buNone/>
            </a:pPr>
            <a:r>
              <a:rPr lang="en" sz="2000" b="1" dirty="0">
                <a:solidFill>
                  <a:schemeClr val="dk1"/>
                </a:solidFill>
                <a:latin typeface="Exo 2"/>
                <a:ea typeface="Exo 2"/>
                <a:cs typeface="Exo 2"/>
                <a:sym typeface="Exo 2"/>
              </a:rPr>
              <a:t>POS System</a:t>
            </a:r>
            <a:endParaRPr sz="2000" b="1" dirty="0">
              <a:solidFill>
                <a:schemeClr val="dk1"/>
              </a:solidFill>
              <a:latin typeface="Exo 2"/>
              <a:ea typeface="Exo 2"/>
              <a:cs typeface="Exo 2"/>
              <a:sym typeface="Exo 2"/>
            </a:endParaRPr>
          </a:p>
        </p:txBody>
      </p:sp>
      <p:cxnSp>
        <p:nvCxnSpPr>
          <p:cNvPr id="5" name="Google Shape;240;p38">
            <a:extLst>
              <a:ext uri="{FF2B5EF4-FFF2-40B4-BE49-F238E27FC236}">
                <a16:creationId xmlns:a16="http://schemas.microsoft.com/office/drawing/2014/main" id="{BB7C0222-E3B4-E885-C27E-16D9DF551A3B}"/>
              </a:ext>
            </a:extLst>
          </p:cNvPr>
          <p:cNvCxnSpPr/>
          <p:nvPr/>
        </p:nvCxnSpPr>
        <p:spPr>
          <a:xfrm>
            <a:off x="6959691" y="3721027"/>
            <a:ext cx="6303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48;p31">
            <a:extLst>
              <a:ext uri="{FF2B5EF4-FFF2-40B4-BE49-F238E27FC236}">
                <a16:creationId xmlns:a16="http://schemas.microsoft.com/office/drawing/2014/main" id="{7462AD8A-BB28-C6B3-BCBB-F3B1AA0EFA62}"/>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SYSTEM LAYOUT</a:t>
            </a:r>
            <a:endParaRPr sz="3200" dirty="0">
              <a:solidFill>
                <a:schemeClr val="dk2"/>
              </a:solidFill>
            </a:endParaRPr>
          </a:p>
          <a:p>
            <a:pPr marL="0" lvl="0" indent="0" algn="ctr"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656900420"/>
      </p:ext>
    </p:extLst>
  </p:cSld>
  <p:clrMapOvr>
    <a:masterClrMapping/>
  </p:clrMapOvr>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TotalTime>
  <Words>607</Words>
  <Application>Microsoft Office PowerPoint</Application>
  <PresentationFormat>On-screen Show (16:9)</PresentationFormat>
  <Paragraphs>54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Exo 2</vt:lpstr>
      <vt:lpstr>Fira Sans Extra Condensed Medium</vt:lpstr>
      <vt:lpstr>Roboto Condensed Light</vt:lpstr>
      <vt:lpstr>Squada One</vt:lpstr>
      <vt:lpstr>Times New Roman</vt:lpstr>
      <vt:lpstr>Tech Newsletter by Slidesgo</vt:lpstr>
      <vt:lpstr>POINT-OF-SALE SYSTEM FOR SMALL BUSINESS</vt:lpstr>
      <vt:lpstr>INTRODUCTION</vt:lpstr>
      <vt:lpstr>INTRODUCTION </vt:lpstr>
      <vt:lpstr>SCOPE AND LIMITATION</vt:lpstr>
      <vt:lpstr>SCOPE</vt:lpstr>
      <vt:lpstr>LIMITATION</vt:lpstr>
      <vt:lpstr>SYSTEM LAYOUT</vt:lpstr>
      <vt:lpstr>SYSTEM LAYOUT </vt:lpstr>
      <vt:lpstr>SYSTEM LAYOUT </vt:lpstr>
      <vt:lpstr>SYSTEM LAYOUT </vt:lpstr>
      <vt:lpstr>SYSTEM LAYOUT </vt:lpstr>
      <vt:lpstr>SYSTEM LAYOUT </vt:lpstr>
      <vt:lpstr>OOP CONCEPTS</vt:lpstr>
      <vt:lpstr>OOP CONCEPTS </vt:lpstr>
      <vt:lpstr>OOP CONCEPTS </vt:lpstr>
      <vt:lpstr>OOP CONCEPTS </vt:lpstr>
      <vt:lpstr>OOP CONCEPTS </vt:lpstr>
      <vt:lpstr>OOP CONCEPTS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POINT-OF-SALE SYSTEM FOR SMALL BUSINESS</dc:title>
  <dc:creator>Rosh Torres</dc:creator>
  <cp:lastModifiedBy>Rosh Torres</cp:lastModifiedBy>
  <cp:revision>19</cp:revision>
  <dcterms:modified xsi:type="dcterms:W3CDTF">2022-05-28T11:24:05Z</dcterms:modified>
</cp:coreProperties>
</file>