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24"/>
  </p:normalViewPr>
  <p:slideViewPr>
    <p:cSldViewPr snapToGrid="0" snapToObjects="1">
      <p:cViewPr>
        <p:scale>
          <a:sx n="136" d="100"/>
          <a:sy n="136" d="100"/>
        </p:scale>
        <p:origin x="-120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2ED4-E8F8-9E4A-92B4-934F1A49552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D5F42-7ECA-C64F-BF95-86FF1ABF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081" y="1226908"/>
            <a:ext cx="299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“Alexa, tell </a:t>
            </a:r>
            <a:r>
              <a:rPr lang="en-US" dirty="0" err="1" smtClean="0"/>
              <a:t>vizio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to turn on”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5268" y="1596240"/>
            <a:ext cx="0" cy="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9081" y="2559731"/>
            <a:ext cx="267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Vizio</a:t>
            </a:r>
            <a:r>
              <a:rPr lang="en-US" dirty="0" smtClean="0"/>
              <a:t> TV Interaction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7055" y="178911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5268" y="2929063"/>
            <a:ext cx="0" cy="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5268" y="3226142"/>
            <a:ext cx="715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 ”Turn &lt;</a:t>
            </a:r>
            <a:r>
              <a:rPr lang="en-US" dirty="0" err="1" smtClean="0"/>
              <a:t>power_state</a:t>
            </a:r>
            <a:r>
              <a:rPr lang="en-US" dirty="0" smtClean="0"/>
              <a:t>&gt;” to a known Intent Model of type </a:t>
            </a:r>
            <a:r>
              <a:rPr lang="en-US" dirty="0" err="1" smtClean="0"/>
              <a:t>power_state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5267" y="3559348"/>
            <a:ext cx="672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</a:t>
            </a:r>
            <a:r>
              <a:rPr lang="en-US" dirty="0" err="1" smtClean="0"/>
              <a:t>power_state</a:t>
            </a:r>
            <a:r>
              <a:rPr lang="en-US" dirty="0" smtClean="0"/>
              <a:t> intent value with “on” from LIST_OF_POWER_STATES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29081" y="4077220"/>
            <a:ext cx="444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with </a:t>
            </a:r>
            <a:r>
              <a:rPr lang="en-US" dirty="0" err="1" smtClean="0"/>
              <a:t>power_state</a:t>
            </a:r>
            <a:r>
              <a:rPr lang="en-US" dirty="0" smtClean="0"/>
              <a:t> filled with value “on”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28462" y="4446552"/>
            <a:ext cx="0" cy="9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5906" y="5410043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Roshun Alur</dc:creator>
  <cp:lastModifiedBy>Roshun Alur</cp:lastModifiedBy>
  <cp:revision>3</cp:revision>
  <dcterms:created xsi:type="dcterms:W3CDTF">2018-08-06T05:32:40Z</dcterms:created>
  <dcterms:modified xsi:type="dcterms:W3CDTF">2018-08-06T06:27:47Z</dcterms:modified>
</cp:coreProperties>
</file>