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KwWHcyw2WX+Byc/Zw7lBKj69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2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295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Uma imagem contendo captura de tela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62742"/>
            <a:ext cx="5932714" cy="512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34" y="1062161"/>
            <a:ext cx="6369566" cy="553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93"/>
            <a:ext cx="5932714" cy="50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4" y="1054788"/>
            <a:ext cx="6222497" cy="52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4" y="1234226"/>
            <a:ext cx="5693908" cy="491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4" y="1091722"/>
            <a:ext cx="6176785" cy="54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0" y="1915064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Análise de Correspondência (CA)</a:t>
            </a:r>
            <a:endParaRPr sz="6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95350"/>
            <a:ext cx="6025244" cy="522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533401" y="0"/>
            <a:ext cx="109836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63" y="838404"/>
            <a:ext cx="6254338" cy="490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71170"/>
            <a:ext cx="5572125" cy="49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4" y="1105392"/>
            <a:ext cx="6040582" cy="488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2449"/>
            <a:ext cx="5725886" cy="510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214190"/>
            <a:ext cx="64579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85" y="705093"/>
            <a:ext cx="5845629" cy="499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5" y="871171"/>
            <a:ext cx="6259286" cy="505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9724"/>
            <a:ext cx="5932714" cy="511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4" y="959724"/>
            <a:ext cx="6111834" cy="494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/>
        </p:nvSpPr>
        <p:spPr>
          <a:xfrm>
            <a:off x="4931229" y="239484"/>
            <a:ext cx="299357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 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0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pt-BR" sz="40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" y="30817"/>
            <a:ext cx="4713514" cy="680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/>
          <p:nvPr/>
        </p:nvSpPr>
        <p:spPr>
          <a:xfrm rot="7666805">
            <a:off x="4370613" y="948234"/>
            <a:ext cx="1785259" cy="146957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4" y="60000"/>
                </a:moveTo>
                <a:lnTo>
                  <a:pt x="6174" y="60000"/>
                </a:lnTo>
                <a:cubicBezTo>
                  <a:pt x="6174" y="34583"/>
                  <a:pt x="24841" y="12816"/>
                  <a:pt x="50491" y="8326"/>
                </a:cubicBezTo>
                <a:cubicBezTo>
                  <a:pt x="76140" y="3835"/>
                  <a:pt x="101403" y="17911"/>
                  <a:pt x="110466" y="41742"/>
                </a:cubicBezTo>
                <a:lnTo>
                  <a:pt x="115901" y="41742"/>
                </a:lnTo>
                <a:lnTo>
                  <a:pt x="107652" y="60000"/>
                </a:lnTo>
                <a:lnTo>
                  <a:pt x="91206" y="41742"/>
                </a:lnTo>
                <a:lnTo>
                  <a:pt x="96230" y="41742"/>
                </a:lnTo>
                <a:cubicBezTo>
                  <a:pt x="87033" y="26825"/>
                  <a:pt x="67849" y="19410"/>
                  <a:pt x="49567" y="23706"/>
                </a:cubicBezTo>
                <a:cubicBezTo>
                  <a:pt x="31284" y="28001"/>
                  <a:pt x="18521" y="42922"/>
                  <a:pt x="18521" y="60000"/>
                </a:cubicBezTo>
                <a:close/>
              </a:path>
            </a:pathLst>
          </a:cu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 rot="-7728190" flipH="1">
            <a:off x="5994508" y="3259974"/>
            <a:ext cx="1785259" cy="146957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4" y="60000"/>
                </a:moveTo>
                <a:lnTo>
                  <a:pt x="6174" y="60000"/>
                </a:lnTo>
                <a:cubicBezTo>
                  <a:pt x="6174" y="34583"/>
                  <a:pt x="24841" y="12816"/>
                  <a:pt x="50491" y="8326"/>
                </a:cubicBezTo>
                <a:cubicBezTo>
                  <a:pt x="76140" y="3835"/>
                  <a:pt x="101403" y="17911"/>
                  <a:pt x="110466" y="41742"/>
                </a:cubicBezTo>
                <a:lnTo>
                  <a:pt x="115901" y="41742"/>
                </a:lnTo>
                <a:lnTo>
                  <a:pt x="107652" y="60000"/>
                </a:lnTo>
                <a:lnTo>
                  <a:pt x="91206" y="41742"/>
                </a:lnTo>
                <a:lnTo>
                  <a:pt x="96230" y="41742"/>
                </a:lnTo>
                <a:lnTo>
                  <a:pt x="96230" y="41742"/>
                </a:lnTo>
                <a:cubicBezTo>
                  <a:pt x="87033" y="26825"/>
                  <a:pt x="67849" y="19410"/>
                  <a:pt x="49567" y="23706"/>
                </a:cubicBezTo>
                <a:cubicBezTo>
                  <a:pt x="31284" y="28001"/>
                  <a:pt x="18521" y="42922"/>
                  <a:pt x="18521" y="60000"/>
                </a:cubicBezTo>
                <a:close/>
              </a:path>
            </a:pathLst>
          </a:cu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75" y="75790"/>
            <a:ext cx="4898263" cy="678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0" y="1915064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Comparação Resultados</a:t>
            </a:r>
            <a:endParaRPr sz="72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075" y="473545"/>
            <a:ext cx="9643382" cy="63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1" y="10885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1" y="0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29" y="669394"/>
            <a:ext cx="9661350" cy="618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136" y="667470"/>
            <a:ext cx="9163729" cy="619053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1" y="16328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1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4" y="621990"/>
            <a:ext cx="9735354" cy="623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892" y="471638"/>
            <a:ext cx="9238908" cy="6409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/>
        </p:nvSpPr>
        <p:spPr>
          <a:xfrm>
            <a:off x="1" y="0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9" y="616146"/>
            <a:ext cx="9744477" cy="624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24" y="122801"/>
            <a:ext cx="9080047" cy="67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19" y="558873"/>
            <a:ext cx="9403339" cy="629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313" y="353943"/>
            <a:ext cx="9215155" cy="652614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-5443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45" y="598647"/>
            <a:ext cx="9343963" cy="625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0" y="1915064"/>
            <a:ext cx="1219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Análise de Componentes Principais (PCA)</a:t>
            </a:r>
            <a:endParaRPr sz="6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0" y="1915064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Análise de Agrupamento (Cluster)</a:t>
            </a:r>
            <a:endParaRPr sz="6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6290"/>
            <a:ext cx="5831340" cy="497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3" y="1168225"/>
            <a:ext cx="5550663" cy="46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57" y="602177"/>
            <a:ext cx="11353800" cy="6255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1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1" y="-71875"/>
            <a:ext cx="1219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" y="534390"/>
            <a:ext cx="11465893" cy="6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21229"/>
            <a:ext cx="6109896" cy="573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96" y="1086394"/>
            <a:ext cx="6082104" cy="57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829"/>
            <a:ext cx="592455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4" y="1144986"/>
            <a:ext cx="6259285" cy="53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5148942" y="-8655"/>
            <a:ext cx="20900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35768"/>
            <a:ext cx="5148943" cy="672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6048499" y="1877797"/>
            <a:ext cx="17961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40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 rot="-6938756" flipH="1">
            <a:off x="6346369" y="2600783"/>
            <a:ext cx="1785259" cy="146957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4" y="60000"/>
                </a:moveTo>
                <a:lnTo>
                  <a:pt x="6174" y="60000"/>
                </a:lnTo>
                <a:cubicBezTo>
                  <a:pt x="6174" y="34583"/>
                  <a:pt x="24841" y="12816"/>
                  <a:pt x="50491" y="8326"/>
                </a:cubicBezTo>
                <a:cubicBezTo>
                  <a:pt x="76140" y="3835"/>
                  <a:pt x="101403" y="17911"/>
                  <a:pt x="110466" y="41742"/>
                </a:cubicBezTo>
                <a:lnTo>
                  <a:pt x="115901" y="41742"/>
                </a:lnTo>
                <a:lnTo>
                  <a:pt x="107652" y="60000"/>
                </a:lnTo>
                <a:lnTo>
                  <a:pt x="91206" y="41742"/>
                </a:lnTo>
                <a:lnTo>
                  <a:pt x="96230" y="41742"/>
                </a:lnTo>
                <a:cubicBezTo>
                  <a:pt x="87033" y="26825"/>
                  <a:pt x="67849" y="19410"/>
                  <a:pt x="49567" y="23706"/>
                </a:cubicBezTo>
                <a:cubicBezTo>
                  <a:pt x="31284" y="28001"/>
                  <a:pt x="18521" y="42922"/>
                  <a:pt x="18521" y="60000"/>
                </a:cubicBezTo>
                <a:close/>
              </a:path>
            </a:pathLst>
          </a:cu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942" y="610281"/>
            <a:ext cx="11652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88" y="93804"/>
            <a:ext cx="4611611" cy="66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1121229" y="-11881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903514"/>
            <a:ext cx="5743870" cy="521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749" y="903514"/>
            <a:ext cx="6402754" cy="56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599"/>
            <a:ext cx="5654147" cy="503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80" y="1163782"/>
            <a:ext cx="6395520" cy="571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1121229" y="163285"/>
            <a:ext cx="9622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Antes                                                      Depois</a:t>
            </a:r>
            <a:endParaRPr sz="40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2227"/>
            <a:ext cx="5905430" cy="495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57" y="1256824"/>
            <a:ext cx="6491843" cy="549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Personalizar</PresentationFormat>
  <Paragraphs>36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DINALVA AIRES DE SALES</dc:creator>
  <cp:lastModifiedBy>Usuário do Windows</cp:lastModifiedBy>
  <cp:revision>3</cp:revision>
  <dcterms:created xsi:type="dcterms:W3CDTF">2022-04-06T19:12:37Z</dcterms:created>
  <dcterms:modified xsi:type="dcterms:W3CDTF">2022-04-13T19:18:23Z</dcterms:modified>
</cp:coreProperties>
</file>