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5A4F-BBA4-74A4-2E5C-D37DF729F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F9E14-1491-4E77-66AB-58AF60BA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4A61-7409-687E-73BE-D2456A98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2EC-E63B-4131-A840-50730951198B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556DF-48ED-BC89-0127-47C2ABCA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393F5-6ADA-9ED3-0265-3E4554C1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BAF8-C915-4AF4-9259-946EF6367F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187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0738-A74C-A2BE-6171-9C4A490E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05281-474E-0BC4-17E8-BE68BEFC4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30E52-A1BD-F044-5C91-E54FF842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2EC-E63B-4131-A840-50730951198B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8115A-CE73-98B9-C4F0-CA6C8350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5F63-9DA9-D691-2922-BDCAC2FA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BAF8-C915-4AF4-9259-946EF6367F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380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795C9-F8C3-1A5B-399C-7C5BD5666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CE8CB-97B2-E490-4CD6-2146FE679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31004-DB8D-B154-90D6-9C21143A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2EC-E63B-4131-A840-50730951198B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21012-68CF-E61E-7ED3-A1359F1F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AEAFB-08A2-AD35-886F-2A3B56C8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BAF8-C915-4AF4-9259-946EF6367F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688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5DAC-3084-AEA0-289D-4480A695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3E47-1D14-C35E-39A1-B70C24A0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F0DF-E2F9-6FF7-0568-4A14E33A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2EC-E63B-4131-A840-50730951198B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5311-EB97-6188-462C-3D9A740E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D4B3-F41B-974B-CBBD-3786A2F3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BAF8-C915-4AF4-9259-946EF6367F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BC1E-268F-EBE1-0843-A4488BE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9BD2B-E829-4D13-6898-7BB2078A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7456-9592-0E69-4DE9-849464B2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2EC-E63B-4131-A840-50730951198B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7D8AF-DF8B-CE7C-F6ED-F8DDABD2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D69C-CB83-8845-2D57-A35D697F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BAF8-C915-4AF4-9259-946EF6367F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809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858C-2EC8-B147-774D-E7B3FA08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22B54-B7AA-63F5-EC9E-15DC8C505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F197-0D24-48CA-73D5-F1F2E7422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52E55-8BCE-F70D-9BE5-FBA6EF97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2EC-E63B-4131-A840-50730951198B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D7E9D-5B4B-6C90-ACD6-4E5DA706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70D5B-52DC-2FF8-80F4-D72D88B8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BAF8-C915-4AF4-9259-946EF6367F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76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520-DC86-4966-D407-5A5E4FA4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2F9B4-99C8-6A9B-F375-2DDE64AB7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E57C8-F6C6-2760-9700-6E3261D72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2922E-BF54-7D4D-FA9F-2A9388B3B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0641C-CF03-C3AA-150D-56DEF8E70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CBCE6-B6D0-82C2-68F3-E94E3CB6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2EC-E63B-4131-A840-50730951198B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B5B25-2A3C-9F9C-53A2-F77B4EAF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3045B-9E52-6125-4DD3-4700A22E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BAF8-C915-4AF4-9259-946EF6367F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0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2648-89EF-8E6D-1653-AA194141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ACD41-03D7-FEA6-2CDA-AD4654A1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2EC-E63B-4131-A840-50730951198B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314C4-0F09-7DC9-C402-1EDDBDCE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D0883-FE26-0770-864C-031C5C3B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BAF8-C915-4AF4-9259-946EF6367F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4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F83FE-840C-7611-A222-E87DAD6C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2EC-E63B-4131-A840-50730951198B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BC56E-21AC-931C-C51C-EE5272C5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59988-4039-E2AA-E2EE-9484B2DE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BAF8-C915-4AF4-9259-946EF6367F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284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7C54-F46D-8CFB-C84C-CDC81588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09EE-7882-8121-73BD-893538A6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FDF7E-9B04-7CB3-88CB-6DE720C5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ED65F-14FA-A376-B6C1-269E382B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2EC-E63B-4131-A840-50730951198B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9B1B-8F2A-26B2-DDEE-E3DE5CB5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89BC-7311-682F-9BA3-5A48C2BF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BAF8-C915-4AF4-9259-946EF6367F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976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3807-5D44-ECE8-F6D4-E69371AD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3B177-31D9-C15B-A3EE-F4DD53A34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D97A6-BA87-6021-E0CD-2EB41B818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D6AF1-A444-709D-1E6F-57F1CFE6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2EC-E63B-4131-A840-50730951198B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FAB3D-0F48-7BD2-EC55-AE9E19D7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2CC57-FE67-C8B1-3412-9F6FA00F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BAF8-C915-4AF4-9259-946EF6367F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490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28277-1BC3-6E39-1664-73494798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D2267-7483-FBD2-9D41-E44E4740C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F3B6-248F-D594-276D-F11FDB0DA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B2EC-E63B-4131-A840-50730951198B}" type="datetimeFigureOut">
              <a:rPr lang="en-ID" smtClean="0"/>
              <a:t>20/10/2024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FD49-BBBC-06E7-0421-C8A18D878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C29FC-496F-ECEB-6C07-EF50A7124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BAF8-C915-4AF4-9259-946EF6367FB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134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C5951-AA0E-09C9-5287-0B749D88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716" y="0"/>
            <a:ext cx="5968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1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9F48A-8572-7C9D-0055-FE1A7E85D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80" y="0"/>
            <a:ext cx="5745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7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AB02B-900A-91B1-EB6E-9F3FAE94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723" y="227020"/>
            <a:ext cx="5319249" cy="64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7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D35640-C5CB-E1EB-98AE-E54715562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9"/>
          <a:stretch/>
        </p:blipFill>
        <p:spPr>
          <a:xfrm>
            <a:off x="3217807" y="408214"/>
            <a:ext cx="5756386" cy="582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9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36511-717F-C113-E82F-BF1BB66CB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13"/>
          <a:stretch/>
        </p:blipFill>
        <p:spPr>
          <a:xfrm>
            <a:off x="3057173" y="631371"/>
            <a:ext cx="5707539" cy="55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85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01F9F-0112-1B8B-1FEE-EFBBB514F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" b="26191"/>
          <a:stretch/>
        </p:blipFill>
        <p:spPr>
          <a:xfrm>
            <a:off x="2817818" y="587828"/>
            <a:ext cx="6216797" cy="54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0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18E04-DADE-7E13-A3D8-8509BBB32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8" y="0"/>
            <a:ext cx="5771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6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77906-BD2F-B7E0-FA27-CA5E6CD5E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66" y="0"/>
            <a:ext cx="5711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87589A-3243-0C3E-512E-7976F15F3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366" y="0"/>
            <a:ext cx="5741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3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F92056-B9FE-C382-520E-C0C041759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996" y="184762"/>
            <a:ext cx="5471433" cy="64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7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1E4B0-3F95-C5B9-559F-49D53E2FE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35"/>
          <a:stretch/>
        </p:blipFill>
        <p:spPr>
          <a:xfrm>
            <a:off x="2836888" y="364671"/>
            <a:ext cx="5821538" cy="61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D8267C-25E7-097B-4AC5-7CB3DDAEC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65" y="239485"/>
            <a:ext cx="5368490" cy="63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4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A055F-76E2-3AD7-9F3E-A539CD618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31" y="0"/>
            <a:ext cx="5718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9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25D4D-334A-D080-6FE8-CBADE6C7F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92" y="0"/>
            <a:ext cx="5703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4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Rosida Dewi Utami</dc:creator>
  <cp:lastModifiedBy>Rosida Dewi Utami</cp:lastModifiedBy>
  <cp:revision>5</cp:revision>
  <dcterms:created xsi:type="dcterms:W3CDTF">2024-10-20T09:47:47Z</dcterms:created>
  <dcterms:modified xsi:type="dcterms:W3CDTF">2024-10-20T12:25:07Z</dcterms:modified>
</cp:coreProperties>
</file>