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B2169-145E-4314-A69C-E86DBCC2E73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B2006-76D9-4CDC-A579-568C024B2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6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7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7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2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5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3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C426-9324-464C-A71A-8BE51E1C4348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CB6F-88C6-46C7-8F76-165F40B96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我所理解</a:t>
            </a:r>
            <a:r>
              <a:rPr lang="zh-CN" altLang="en-US" sz="4800" dirty="0" smtClean="0"/>
              <a:t>的统计学申请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97601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北京师范大学 数学科学学院 </a:t>
            </a:r>
            <a:endParaRPr lang="en-US" altLang="zh-CN" dirty="0" smtClean="0"/>
          </a:p>
          <a:p>
            <a:r>
              <a:rPr lang="zh-CN" altLang="en-US" dirty="0" smtClean="0"/>
              <a:t>统计专业 周路奕</a:t>
            </a:r>
            <a:endParaRPr lang="en-US" altLang="zh-CN" dirty="0" smtClean="0"/>
          </a:p>
          <a:p>
            <a:r>
              <a:rPr lang="zh-CN" altLang="en-US" dirty="0" smtClean="0"/>
              <a:t>申请方向：统计学（硕士）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本科院校：北师大 数学科学学院 统计专业</a:t>
            </a:r>
            <a:endParaRPr lang="en-US" altLang="zh-CN" dirty="0" smtClean="0"/>
          </a:p>
          <a:p>
            <a:r>
              <a:rPr lang="en-US" altLang="zh-CN" dirty="0" smtClean="0"/>
              <a:t>GPA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92.9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排名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S23+R27+L27+W28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V150+Q170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经历（很难把握）：一段实习、一段科研、一段暑校、一个辅修、一门研究生课程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院</a:t>
            </a:r>
            <a:r>
              <a:rPr lang="zh-CN" altLang="en-US" dirty="0" smtClean="0"/>
              <a:t>学生会</a:t>
            </a:r>
            <a:r>
              <a:rPr lang="zh-CN" altLang="en-US" dirty="0" smtClean="0"/>
              <a:t>部长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3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录取</a:t>
            </a:r>
            <a:r>
              <a:rPr lang="zh-CN" altLang="en-US" dirty="0" smtClean="0"/>
              <a:t>结果</a:t>
            </a:r>
            <a:r>
              <a:rPr lang="zh-CN" altLang="en-US" sz="2000" dirty="0" smtClean="0"/>
              <a:t>（没有规律）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52124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录取：</a:t>
            </a:r>
            <a:endParaRPr lang="en-US" altLang="zh-CN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芝加哥统计学硕士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USC</a:t>
            </a:r>
            <a:r>
              <a:rPr lang="zh-CN" altLang="en-US" sz="2000" dirty="0" smtClean="0"/>
              <a:t>统计学</a:t>
            </a:r>
            <a:r>
              <a:rPr lang="zh-CN" altLang="en-US" sz="2000" dirty="0" smtClean="0"/>
              <a:t>硕士</a:t>
            </a:r>
            <a:endParaRPr lang="en-US" altLang="zh-CN" sz="2000" dirty="0" smtClean="0"/>
          </a:p>
          <a:p>
            <a:r>
              <a:rPr lang="en-US" altLang="zh-CN" sz="2000" dirty="0" smtClean="0"/>
              <a:t>BU</a:t>
            </a:r>
            <a:r>
              <a:rPr lang="zh-CN" altLang="en-US" sz="2000" dirty="0" smtClean="0"/>
              <a:t>统计学</a:t>
            </a:r>
            <a:r>
              <a:rPr lang="zh-CN" altLang="en-US" sz="2000" dirty="0" smtClean="0"/>
              <a:t>硕士</a:t>
            </a:r>
            <a:endParaRPr lang="en-US" altLang="zh-CN" sz="2000" dirty="0" smtClean="0"/>
          </a:p>
          <a:p>
            <a:r>
              <a:rPr lang="zh-CN" altLang="en-US" sz="2000" dirty="0" smtClean="0"/>
              <a:t>哥大统计学硕士</a:t>
            </a:r>
            <a:endParaRPr lang="en-US" altLang="zh-CN" sz="2000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拒：</a:t>
            </a:r>
            <a:endParaRPr lang="en-US" altLang="zh-CN" dirty="0" smtClean="0"/>
          </a:p>
          <a:p>
            <a:r>
              <a:rPr lang="en-US" altLang="zh-CN" sz="2000" dirty="0" smtClean="0"/>
              <a:t>CMU</a:t>
            </a:r>
            <a:r>
              <a:rPr lang="zh-CN" altLang="en-US" sz="2000" dirty="0" smtClean="0"/>
              <a:t>统计学硕士</a:t>
            </a:r>
            <a:endParaRPr lang="en-US" altLang="zh-CN" sz="2000" dirty="0" smtClean="0"/>
          </a:p>
          <a:p>
            <a:r>
              <a:rPr lang="en-US" altLang="zh-CN" sz="2000" dirty="0" smtClean="0"/>
              <a:t>DUKE</a:t>
            </a:r>
            <a:r>
              <a:rPr lang="zh-CN" altLang="en-US" sz="2000" dirty="0" smtClean="0"/>
              <a:t>统计学</a:t>
            </a:r>
            <a:r>
              <a:rPr lang="zh-CN" altLang="en-US" sz="2000" dirty="0" smtClean="0"/>
              <a:t>硕士</a:t>
            </a:r>
            <a:endParaRPr lang="en-US" altLang="zh-CN" sz="2000" dirty="0" smtClean="0"/>
          </a:p>
          <a:p>
            <a:r>
              <a:rPr lang="en-US" altLang="zh-CN" sz="2000" dirty="0" smtClean="0"/>
              <a:t>UCB</a:t>
            </a:r>
            <a:r>
              <a:rPr lang="zh-CN" altLang="en-US" sz="2000" dirty="0" smtClean="0"/>
              <a:t>统计学</a:t>
            </a:r>
            <a:r>
              <a:rPr lang="zh-CN" altLang="en-US" sz="2000" dirty="0" smtClean="0"/>
              <a:t>硕士</a:t>
            </a:r>
            <a:endParaRPr lang="en-US" altLang="zh-CN" sz="2000" dirty="0" smtClean="0"/>
          </a:p>
          <a:p>
            <a:r>
              <a:rPr lang="zh-CN" altLang="en-US" sz="2000" dirty="0" smtClean="0"/>
              <a:t>耶鲁统计学硕士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21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留学准备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2080343"/>
            <a:ext cx="5157787" cy="424732"/>
          </a:xfrm>
        </p:spPr>
        <p:txBody>
          <a:bodyPr/>
          <a:lstStyle/>
          <a:p>
            <a:r>
              <a:rPr lang="zh-CN" altLang="en-US" dirty="0" smtClean="0"/>
              <a:t>自身素质的准备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GPA</a:t>
            </a:r>
          </a:p>
          <a:p>
            <a:r>
              <a:rPr lang="zh-CN" altLang="en-US" sz="2000" dirty="0" smtClean="0"/>
              <a:t>语言</a:t>
            </a:r>
            <a:endParaRPr lang="en-US" altLang="zh-CN" sz="2000" dirty="0" smtClean="0"/>
          </a:p>
          <a:p>
            <a:r>
              <a:rPr lang="zh-CN" altLang="en-US" sz="2000" dirty="0"/>
              <a:t>丰富</a:t>
            </a:r>
            <a:r>
              <a:rPr lang="zh-CN" altLang="en-US" sz="2000" dirty="0" smtClean="0"/>
              <a:t>经历和背景（实习、科研、发表论文、交换学习、获奖、活动、课程）</a:t>
            </a:r>
            <a:endParaRPr lang="en-US" altLang="zh-CN" sz="2000" dirty="0" smtClean="0"/>
          </a:p>
          <a:p>
            <a:r>
              <a:rPr lang="zh-CN" altLang="en-US" sz="2000" dirty="0"/>
              <a:t>材料</a:t>
            </a:r>
            <a:r>
              <a:rPr lang="zh-CN" altLang="en-US" sz="2000" dirty="0" smtClean="0"/>
              <a:t>文书</a:t>
            </a:r>
            <a:endParaRPr lang="en-US" altLang="zh-CN" sz="2000" dirty="0" smtClean="0"/>
          </a:p>
          <a:p>
            <a:r>
              <a:rPr lang="zh-CN" altLang="en-US" sz="2000" dirty="0" smtClean="0"/>
              <a:t>推荐信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zh-CN" altLang="en-US" sz="2000" dirty="0" smtClean="0"/>
              <a:t>中介：利用资源，不减分）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7588" y="2080343"/>
            <a:ext cx="2957945" cy="424732"/>
          </a:xfrm>
        </p:spPr>
        <p:txBody>
          <a:bodyPr/>
          <a:lstStyle/>
          <a:p>
            <a:r>
              <a:rPr lang="zh-CN" altLang="en-US" dirty="0" smtClean="0"/>
              <a:t>选校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7588" y="2505075"/>
            <a:ext cx="2957945" cy="368458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之前的准备</a:t>
            </a:r>
            <a:endParaRPr lang="en-US" altLang="zh-CN" sz="2000" dirty="0" smtClean="0"/>
          </a:p>
          <a:p>
            <a:r>
              <a:rPr lang="zh-CN" altLang="en-US" sz="2000" dirty="0" smtClean="0"/>
              <a:t>出身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排名</a:t>
            </a:r>
            <a:endParaRPr lang="en-US" altLang="zh-CN" sz="2000" dirty="0" smtClean="0"/>
          </a:p>
          <a:p>
            <a:r>
              <a:rPr lang="zh-CN" altLang="en-US" sz="2000" dirty="0" smtClean="0"/>
              <a:t>项目时间</a:t>
            </a:r>
            <a:endParaRPr lang="en-US" altLang="zh-CN" sz="2000" dirty="0" smtClean="0"/>
          </a:p>
          <a:p>
            <a:r>
              <a:rPr lang="zh-CN" altLang="en-US" sz="2000" dirty="0" smtClean="0"/>
              <a:t>项目课程</a:t>
            </a:r>
            <a:endParaRPr lang="en-US" altLang="zh-CN" sz="2000" dirty="0" smtClean="0"/>
          </a:p>
          <a:p>
            <a:r>
              <a:rPr lang="zh-CN" altLang="en-US" sz="2000" dirty="0" smtClean="0"/>
              <a:t>地理位置</a:t>
            </a:r>
            <a:endParaRPr lang="en-US" altLang="zh-CN" sz="2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9630569" y="2080343"/>
            <a:ext cx="21705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/>
              <a:t>机械性工作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630569" y="2505075"/>
            <a:ext cx="2413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文件准备</a:t>
            </a:r>
            <a:r>
              <a:rPr lang="zh-CN" altLang="en-US" sz="2000" dirty="0" smtClean="0"/>
              <a:t>、网申填表</a:t>
            </a:r>
            <a:r>
              <a:rPr lang="zh-CN" altLang="en-US" sz="20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4110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898021" y="2247765"/>
            <a:ext cx="4648175" cy="324104"/>
            <a:chOff x="2280306" y="2790440"/>
            <a:chExt cx="4648175" cy="324104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2257954" y="2812792"/>
              <a:ext cx="324104" cy="2794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4411559" y="2812792"/>
              <a:ext cx="324104" cy="2794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5400000">
              <a:off x="6626729" y="2812792"/>
              <a:ext cx="324104" cy="2794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951458" y="3065831"/>
            <a:ext cx="2225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国家、方向、硕</a:t>
            </a:r>
            <a:r>
              <a:rPr lang="en-US" altLang="zh-CN" dirty="0"/>
              <a:t>/</a:t>
            </a:r>
            <a:r>
              <a:rPr lang="zh-CN" altLang="en-US" dirty="0"/>
              <a:t>博</a:t>
            </a:r>
            <a:endParaRPr lang="en-US" altLang="zh-CN" dirty="0"/>
          </a:p>
          <a:p>
            <a:r>
              <a:rPr lang="zh-CN" altLang="en-US" dirty="0" smtClean="0"/>
              <a:t>语言成绩</a:t>
            </a:r>
            <a:endParaRPr lang="en-US" altLang="zh-CN" dirty="0" smtClean="0"/>
          </a:p>
          <a:p>
            <a:r>
              <a:rPr lang="en-US" altLang="zh-CN" dirty="0" smtClean="0"/>
              <a:t>GPA</a:t>
            </a:r>
            <a:r>
              <a:rPr lang="zh-CN" altLang="en-US" dirty="0" smtClean="0"/>
              <a:t>（很重要）</a:t>
            </a:r>
            <a:endParaRPr lang="en-US" altLang="zh-CN" dirty="0" smtClean="0"/>
          </a:p>
          <a:p>
            <a:r>
              <a:rPr lang="zh-CN" altLang="en-US" dirty="0" smtClean="0"/>
              <a:t>选校（暑假细看）</a:t>
            </a:r>
            <a:endParaRPr lang="en-US" altLang="zh-CN" dirty="0" smtClean="0"/>
          </a:p>
          <a:p>
            <a:r>
              <a:rPr lang="zh-CN" altLang="en-US" dirty="0" smtClean="0"/>
              <a:t>经历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324842" y="2247765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大四之前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19879" y="2247765"/>
            <a:ext cx="1358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11</a:t>
            </a:r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月到</a:t>
            </a:r>
            <a:r>
              <a:rPr lang="en-US" altLang="zh-CN" sz="2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月</a:t>
            </a:r>
            <a:endParaRPr lang="zh-CN" altLang="en-US" sz="2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43287" y="2248165"/>
            <a:ext cx="1542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9</a:t>
            </a:r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月到</a:t>
            </a:r>
            <a:r>
              <a:rPr lang="en-US" altLang="zh-CN" sz="2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11</a:t>
            </a:r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月</a:t>
            </a:r>
            <a:endParaRPr lang="zh-CN" altLang="en-US" sz="2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21680" y="2225151"/>
            <a:ext cx="1088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月以后</a:t>
            </a:r>
            <a:endParaRPr lang="zh-CN" altLang="en-US" sz="2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77421" y="3065831"/>
            <a:ext cx="230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选校（粗看）</a:t>
            </a:r>
            <a:endParaRPr lang="en-US" altLang="zh-CN" dirty="0" smtClean="0"/>
          </a:p>
          <a:p>
            <a:r>
              <a:rPr lang="zh-CN" altLang="en-US" dirty="0"/>
              <a:t>写</a:t>
            </a:r>
            <a:r>
              <a:rPr lang="zh-CN" altLang="en-US" dirty="0" smtClean="0"/>
              <a:t>文书</a:t>
            </a:r>
            <a:endParaRPr lang="en-US" altLang="zh-CN" dirty="0" smtClean="0"/>
          </a:p>
          <a:p>
            <a:r>
              <a:rPr lang="zh-CN" altLang="en-US" dirty="0"/>
              <a:t>找</a:t>
            </a:r>
            <a:r>
              <a:rPr lang="zh-CN" altLang="en-US" dirty="0" smtClean="0"/>
              <a:t>推荐信</a:t>
            </a:r>
            <a:endParaRPr lang="en-US" altLang="zh-CN" dirty="0" smtClean="0"/>
          </a:p>
          <a:p>
            <a:r>
              <a:rPr lang="zh-CN" altLang="en-US" dirty="0"/>
              <a:t>准备</a:t>
            </a:r>
            <a:r>
              <a:rPr lang="zh-CN" altLang="en-US" dirty="0" smtClean="0"/>
              <a:t>文件（在学证明）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619879" y="3065830"/>
            <a:ext cx="222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填网申</a:t>
            </a:r>
            <a:endParaRPr lang="en-US" altLang="zh-CN" dirty="0" smtClean="0"/>
          </a:p>
          <a:p>
            <a:r>
              <a:rPr lang="zh-CN" altLang="en-US" dirty="0" smtClean="0"/>
              <a:t>改文书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371230" y="3065831"/>
            <a:ext cx="222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心平气和等结果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92727" y="581891"/>
            <a:ext cx="365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时间规划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5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0.</a:t>
            </a:r>
            <a:r>
              <a:rPr lang="zh-CN" altLang="en-US" dirty="0" smtClean="0">
                <a:solidFill>
                  <a:srgbClr val="FF0000"/>
                </a:solidFill>
              </a:rPr>
              <a:t>方向</a:t>
            </a:r>
            <a:r>
              <a:rPr lang="zh-CN" altLang="en-US" dirty="0" smtClean="0">
                <a:solidFill>
                  <a:srgbClr val="FF0000"/>
                </a:solidFill>
              </a:rPr>
              <a:t>选择（国家、专业、学位）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语言和绩点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/>
              <a:t>和语言能力不划等号（套路）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选校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/>
              <a:t>主要按排名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一些自己感兴趣的条件（位置、环境、安全系数、课程、时间、方向）询问</a:t>
            </a:r>
            <a:r>
              <a:rPr lang="zh-CN" altLang="en-US" sz="2000" dirty="0" smtClean="0"/>
              <a:t>自己学长的结果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推荐信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记得</a:t>
            </a:r>
            <a:r>
              <a:rPr lang="zh-CN" altLang="en-US" sz="2000" dirty="0" smtClean="0"/>
              <a:t>找备胎、别吝啬夸自己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文书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</a:t>
            </a:r>
            <a:r>
              <a:rPr lang="zh-CN" altLang="en-US" dirty="0" smtClean="0">
                <a:solidFill>
                  <a:srgbClr val="FF0000"/>
                </a:solidFill>
              </a:rPr>
              <a:t>心态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/>
              <a:t>贯穿始终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45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选校推荐</a:t>
            </a:r>
            <a:r>
              <a:rPr lang="zh-CN" altLang="en-US" sz="2000" dirty="0" smtClean="0"/>
              <a:t>（硕士）</a:t>
            </a:r>
            <a:r>
              <a:rPr lang="zh-CN" altLang="en-US" sz="4000" dirty="0" smtClean="0">
                <a:solidFill>
                  <a:srgbClr val="FF0000"/>
                </a:solidFill>
              </a:rPr>
              <a:t>仅代表个人观点！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前十：芝大（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）、耶鲁（</a:t>
            </a:r>
            <a:r>
              <a:rPr lang="en-US" altLang="zh-CN" dirty="0" smtClean="0"/>
              <a:t>31</a:t>
            </a:r>
            <a:r>
              <a:rPr lang="zh-CN" altLang="en-US" dirty="0" smtClean="0"/>
              <a:t>）、</a:t>
            </a:r>
            <a:r>
              <a:rPr lang="zh-CN" altLang="en-US" dirty="0" smtClean="0">
                <a:solidFill>
                  <a:srgbClr val="FF0000"/>
                </a:solidFill>
              </a:rPr>
              <a:t>哥大（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、杜克（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：康奈尔（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）、西北、</a:t>
            </a:r>
            <a:r>
              <a:rPr lang="en-US" altLang="zh-CN" dirty="0" smtClean="0">
                <a:solidFill>
                  <a:srgbClr val="FF0000"/>
                </a:solidFill>
              </a:rPr>
              <a:t>JHU</a:t>
            </a:r>
            <a:r>
              <a:rPr lang="zh-CN" altLang="en-US" dirty="0" smtClean="0">
                <a:solidFill>
                  <a:srgbClr val="FF0000"/>
                </a:solidFill>
              </a:rPr>
              <a:t>（生统第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、莱斯（今年没招生）、埃默里（生统</a:t>
            </a:r>
            <a:r>
              <a:rPr lang="en-US" altLang="zh-CN" dirty="0" smtClean="0"/>
              <a:t>37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UCLA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USC</a:t>
            </a:r>
            <a:r>
              <a:rPr lang="zh-CN" altLang="en-US" dirty="0" smtClean="0"/>
              <a:t>、安娜堡（生统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、统计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UW</a:t>
            </a:r>
            <a:r>
              <a:rPr lang="zh-CN" altLang="en-US" dirty="0" smtClean="0"/>
              <a:t>（生统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、统计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47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 smtClean="0"/>
              <a:t>统计学的经历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学习能力（课程）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dirty="0" smtClean="0"/>
              <a:t>专业课 会分辨 进阶课</a:t>
            </a:r>
            <a:endParaRPr lang="en-US" altLang="zh-CN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应用能力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dirty="0" smtClean="0"/>
              <a:t>实习、科研、在学校帮老师干活儿（适当夸张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（交换、辅修、运动、学生活动、志愿活动）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752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21684" r="7687" b="12054"/>
          <a:stretch/>
        </p:blipFill>
        <p:spPr>
          <a:xfrm>
            <a:off x="2013527" y="1406083"/>
            <a:ext cx="3278909" cy="46067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79926" y="482753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感谢大家的聆听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4872" y="2438400"/>
            <a:ext cx="6483927" cy="175432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dirty="0">
                <a:solidFill>
                  <a:srgbClr val="C00000"/>
                </a:solidFill>
              </a:rPr>
              <a:t>希望大家都能有一个自己满意的申请</a:t>
            </a:r>
            <a:r>
              <a:rPr lang="zh-CN" altLang="en-US" sz="5400" dirty="0" smtClean="0">
                <a:solidFill>
                  <a:srgbClr val="C00000"/>
                </a:solidFill>
              </a:rPr>
              <a:t>结果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468</Words>
  <Application>Microsoft Office PowerPoint</Application>
  <PresentationFormat>宽屏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新細明體</vt:lpstr>
      <vt:lpstr>等线</vt:lpstr>
      <vt:lpstr>等线 Light</vt:lpstr>
      <vt:lpstr>宋体</vt:lpstr>
      <vt:lpstr>Arial</vt:lpstr>
      <vt:lpstr>Office 主题​​</vt:lpstr>
      <vt:lpstr>我所理解的统计学申请</vt:lpstr>
      <vt:lpstr>个人背景</vt:lpstr>
      <vt:lpstr>录取结果（没有规律）</vt:lpstr>
      <vt:lpstr>留学准备</vt:lpstr>
      <vt:lpstr>PowerPoint 演示文稿</vt:lpstr>
      <vt:lpstr>PowerPoint 演示文稿</vt:lpstr>
      <vt:lpstr>选校推荐（硕士）仅代表个人观点！</vt:lpstr>
      <vt:lpstr>关于统计学的经历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我所理解的留学</dc:title>
  <dc:creator>Zhou Luyi</dc:creator>
  <cp:lastModifiedBy>Zhou Luyi</cp:lastModifiedBy>
  <cp:revision>36</cp:revision>
  <dcterms:created xsi:type="dcterms:W3CDTF">2018-05-13T15:30:13Z</dcterms:created>
  <dcterms:modified xsi:type="dcterms:W3CDTF">2018-05-22T13:12:54Z</dcterms:modified>
</cp:coreProperties>
</file>