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5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8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C91235-C6C1-42C9-AD3F-A38C683BCF6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E41C99D-AA8C-48D5-AE12-9990DFE77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0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EA5E-5E30-497C-B178-8CDE5F510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申请经验交流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ABC23-6E06-4724-9E12-03FC1B9A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578777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zh-CN" altLang="en-US" sz="9600" dirty="0"/>
              <a:t>宋维珊</a:t>
            </a:r>
            <a:endParaRPr lang="en-US" altLang="zh-CN" sz="9600" dirty="0"/>
          </a:p>
          <a:p>
            <a:pPr algn="r"/>
            <a:r>
              <a:rPr lang="en-US" altLang="zh-CN" sz="7200" dirty="0"/>
              <a:t>2018.4.18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825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C1E7-86C8-40E6-9645-473DC463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64517-01BE-4214-9D28-455003CD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GPA: 3.3/4.0;  Major GPA:3.87/4.0;</a:t>
            </a:r>
            <a:r>
              <a:rPr lang="zh-CN" altLang="en-US" dirty="0"/>
              <a:t>    </a:t>
            </a:r>
            <a:r>
              <a:rPr lang="en-US" altLang="zh-CN" dirty="0"/>
              <a:t>TOEFL: 108(27);    GRE: 158+169+3.0</a:t>
            </a:r>
          </a:p>
          <a:p>
            <a:r>
              <a:rPr lang="zh-CN" altLang="en-US" dirty="0"/>
              <a:t>科研：本基</a:t>
            </a:r>
            <a:endParaRPr lang="en-US" altLang="zh-CN" dirty="0"/>
          </a:p>
          <a:p>
            <a:r>
              <a:rPr lang="zh-CN" altLang="en-US" dirty="0"/>
              <a:t>美赛：</a:t>
            </a:r>
            <a:r>
              <a:rPr lang="en-US" altLang="zh-CN" dirty="0"/>
              <a:t>H</a:t>
            </a:r>
            <a:r>
              <a:rPr lang="zh-CN" altLang="en-US" dirty="0"/>
              <a:t>奖</a:t>
            </a:r>
            <a:endParaRPr lang="en-US" altLang="zh-CN" dirty="0"/>
          </a:p>
          <a:p>
            <a:r>
              <a:rPr lang="zh-CN" altLang="en-US" dirty="0"/>
              <a:t>实习：京东，银行</a:t>
            </a:r>
            <a:endParaRPr lang="en-US" altLang="zh-CN" dirty="0"/>
          </a:p>
          <a:p>
            <a:r>
              <a:rPr lang="en-US" altLang="zh-CN" dirty="0"/>
              <a:t>UCB Summer School  GPA:4.0/4.0</a:t>
            </a:r>
          </a:p>
          <a:p>
            <a:r>
              <a:rPr lang="zh-CN" altLang="en-US" dirty="0"/>
              <a:t>推荐信</a:t>
            </a:r>
            <a:r>
              <a:rPr lang="en-US" altLang="zh-CN" dirty="0"/>
              <a:t>: </a:t>
            </a:r>
            <a:r>
              <a:rPr lang="zh-CN" altLang="en-US" dirty="0"/>
              <a:t>校内教授，实习老板</a:t>
            </a:r>
            <a:endParaRPr lang="en-US" altLang="zh-CN" dirty="0"/>
          </a:p>
          <a:p>
            <a:r>
              <a:rPr lang="zh-CN" altLang="en-US" dirty="0"/>
              <a:t>课外活动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9731A-8054-4842-A95F-7E928C2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我的申请结果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5A953-6435-4A3A-BBD3-C27CEFD5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04446" cy="3599316"/>
          </a:xfrm>
        </p:spPr>
        <p:txBody>
          <a:bodyPr/>
          <a:lstStyle/>
          <a:p>
            <a:r>
              <a:rPr lang="zh-CN" altLang="en-US" dirty="0"/>
              <a:t>统计硕士：</a:t>
            </a:r>
            <a:r>
              <a:rPr lang="en-US" altLang="zh-CN" u="sng" dirty="0"/>
              <a:t>Cornell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u="sng" dirty="0"/>
              <a:t>UCLA</a:t>
            </a:r>
            <a:r>
              <a:rPr lang="en-US" altLang="zh-CN" dirty="0"/>
              <a:t>, Columbia,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UCSD</a:t>
            </a:r>
            <a:r>
              <a:rPr lang="en-US" altLang="zh-CN" dirty="0"/>
              <a:t>, PSU, </a:t>
            </a:r>
            <a:r>
              <a:rPr lang="en-US" altLang="zh-CN" b="1" dirty="0">
                <a:solidFill>
                  <a:srgbClr val="FFC000"/>
                </a:solidFill>
              </a:rPr>
              <a:t>UIUC</a:t>
            </a:r>
            <a:r>
              <a:rPr lang="en-US" altLang="zh-CN" dirty="0"/>
              <a:t>, NCSU, </a:t>
            </a:r>
            <a:r>
              <a:rPr lang="en-US" altLang="zh-CN" b="1" dirty="0">
                <a:solidFill>
                  <a:srgbClr val="FFC000"/>
                </a:solidFill>
              </a:rPr>
              <a:t>BU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C000"/>
                </a:solidFill>
              </a:rPr>
              <a:t>GWU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生物统计硕士：</a:t>
            </a:r>
            <a:r>
              <a:rPr lang="en-US" altLang="zh-CN" b="1" dirty="0">
                <a:solidFill>
                  <a:srgbClr val="FFC000"/>
                </a:solidFill>
              </a:rPr>
              <a:t>Cornell</a:t>
            </a:r>
            <a:r>
              <a:rPr lang="en-US" altLang="zh-CN" dirty="0"/>
              <a:t>, </a:t>
            </a:r>
            <a:r>
              <a:rPr lang="en-US" altLang="zh-CN" u="sng" dirty="0"/>
              <a:t>Brown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C000"/>
                </a:solidFill>
              </a:rPr>
              <a:t>Emory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C000"/>
                </a:solidFill>
              </a:rPr>
              <a:t>OSU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C000"/>
                </a:solidFill>
              </a:rPr>
              <a:t>UMN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7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08236-E576-4BD8-8858-3AAAE5A2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592B8-52E1-499A-9ADC-19FC4AA7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大三大四绩点</a:t>
            </a:r>
            <a:endParaRPr lang="en-US" altLang="zh-CN" dirty="0"/>
          </a:p>
          <a:p>
            <a:r>
              <a:rPr lang="zh-CN" altLang="en-US" dirty="0"/>
              <a:t>刷英语成绩</a:t>
            </a:r>
            <a:endParaRPr lang="en-US" altLang="zh-CN" dirty="0"/>
          </a:p>
          <a:p>
            <a:r>
              <a:rPr lang="zh-CN" altLang="en-US" dirty="0"/>
              <a:t>海投简历找实习</a:t>
            </a:r>
            <a:endParaRPr lang="en-US" altLang="zh-CN" dirty="0"/>
          </a:p>
          <a:p>
            <a:r>
              <a:rPr lang="zh-CN" altLang="en-US" dirty="0"/>
              <a:t>海投简历找科研</a:t>
            </a:r>
            <a:endParaRPr lang="en-US" altLang="zh-CN" dirty="0"/>
          </a:p>
          <a:p>
            <a:r>
              <a:rPr lang="zh-CN" altLang="en-US" dirty="0"/>
              <a:t>如有需要，尽早找靠谱中介，尽早规划</a:t>
            </a:r>
            <a:endParaRPr lang="en-US" altLang="zh-CN" dirty="0"/>
          </a:p>
          <a:p>
            <a:r>
              <a:rPr lang="zh-CN" altLang="en-US" dirty="0"/>
              <a:t>精修文书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93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020154-8BF1-42FA-B321-C69EE85C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49147"/>
            <a:ext cx="10572000" cy="29710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预祝大家申请季顺利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zh-CN" altLang="en-US" dirty="0"/>
              <a:t>收获满意的</a:t>
            </a:r>
            <a:r>
              <a:rPr lang="en-US" altLang="zh-CN" dirty="0"/>
              <a:t>offer</a:t>
            </a:r>
            <a:r>
              <a:rPr lang="zh-CN" altLang="en-US" dirty="0"/>
              <a:t>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15BE31-E048-44E9-AC4C-BED31E7F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3" y="5486121"/>
            <a:ext cx="10572000" cy="434974"/>
          </a:xfrm>
        </p:spPr>
        <p:txBody>
          <a:bodyPr/>
          <a:lstStyle/>
          <a:p>
            <a:pPr algn="ctr"/>
            <a:r>
              <a:rPr lang="zh-CN" altLang="en-US" dirty="0"/>
              <a:t>联系方式：</a:t>
            </a:r>
            <a:r>
              <a:rPr lang="en-US" altLang="zh-CN" dirty="0"/>
              <a:t>1593795997@qq.com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8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3664</TotalTime>
  <Words>142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Century Gothic</vt:lpstr>
      <vt:lpstr>Wingdings 2</vt:lpstr>
      <vt:lpstr>引用</vt:lpstr>
      <vt:lpstr>申请经验交流</vt:lpstr>
      <vt:lpstr>我的背景</vt:lpstr>
      <vt:lpstr>我的申请结果</vt:lpstr>
      <vt:lpstr>准备工作</vt:lpstr>
      <vt:lpstr>    预祝大家申请季顺利                    收获满意的offer！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Weishan Song</dc:creator>
  <cp:lastModifiedBy>Weishan Song</cp:lastModifiedBy>
  <cp:revision>15</cp:revision>
  <dcterms:created xsi:type="dcterms:W3CDTF">2018-04-18T00:57:05Z</dcterms:created>
  <dcterms:modified xsi:type="dcterms:W3CDTF">2018-05-26T15:48:37Z</dcterms:modified>
</cp:coreProperties>
</file>