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777EF-324B-4461-953A-87A9361DB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2AC15-2EFA-4D9A-8F1F-3CA070F9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7B05-56A2-4AF3-A98C-F08A3ABA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5FE13-E4E5-46CE-AC39-E08A6EC0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B4D17-9F61-4634-8545-B187F74E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E6215-2708-43F3-A181-A160E21A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789D2-0DFD-45C7-A4F8-C231C497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AF3C6-93E9-4509-AFF2-9A938EC0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7E2F2-9094-45A4-BED3-4BF84859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DB08C-70F4-4983-8366-A1EC1B77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1542DF-CDCE-4301-AFC7-1C7C8902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CADD7-655E-494B-B934-8A240B01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65EF4-0110-4F77-AFA9-34773932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BD98A-0890-4199-8390-39865DB9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11318-5A5E-4293-AEB6-9D9EE639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6FEB7-B1A1-4C36-90DC-C6729A1B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AE1D1-EF64-4A7F-B5DE-0E950EE7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DF7E7-8665-43B3-8B78-AF66174D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10C5F-08FE-4A33-9491-9D41528B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C6552-F307-47C7-A99B-CEF5186A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81CD5-419B-4E86-9706-A1EBDF55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64DB6-EA1F-46D7-A1E6-55026A3D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2B1B3-CD75-4063-8471-789DDD91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70E85-4228-4834-920D-99DE46C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0C92B-9CD6-485D-8334-4034D316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DA20-A31C-426A-8C9B-4F174DEC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185F0-2557-4CC5-83C5-314716037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A6F384-FA5B-4535-B042-969E9FCE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1FE33-E026-4C2C-B62F-DA356333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6F170F-FB47-481B-8FBB-3EE6ED7E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EF869-C43F-4F7E-9D1C-979AE66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0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0729-4670-433B-9816-85B27EF8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44992-AAF0-48F9-A26D-0C2BE899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892DD2-5600-4CC7-AA1B-E8029310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068D98-118E-4BDF-91D1-0119CCA47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200B51-09EA-4F46-9EC4-ED381805D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691A-32DB-497A-AAFF-4732E19E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B89BAE-0AB6-466E-936E-A3E23E0D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C12B6C-0ABC-4B85-9662-8CE2E0E1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4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B454-119D-4214-AF58-A9FADE74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0960CF-69A0-4F5A-A4DB-BACC514F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A0DB05-9774-498A-BA28-293AAC3B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B5895-B659-4EED-9FA6-1F4638A3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8959E-5D21-4B16-B4AE-0AD44D31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3A89C-9F40-47B8-9650-790FFDB8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F5E1D-5D8D-4981-BDCD-970539F1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688C9-FD8E-4EA1-825D-EB7754AE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A1BDA-551F-447C-BAD9-25BD1753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F52D8-954E-460F-907F-728C70E4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12B3F-0AF2-4805-98C9-F2BCAFBE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C314D-CFBD-47DE-9AFE-143DB441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C417E-3F81-44C5-BE47-313BE9E5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5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5293-4F4F-4DCD-8BB9-954B68DF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214B8-61E1-410C-9243-2240F1B6B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9DC26-E626-4442-BCCF-804316C6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BB513-2652-4C56-8829-4766672F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06BF5-9C4A-4C4F-8C63-728191E0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C1337-4822-42B2-A876-4BC3C609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26E12-8275-47AD-9FB0-672A4C7F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E1CCA-1BB1-4B0E-9336-6D62A83C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26C35-CC20-47D1-9B58-63EB3FC4E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C591-FE4C-454E-A863-9BC47098DB3C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5C4F8-A3F0-4E4C-B38C-C61CD8DD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41B24-14B8-451A-B681-C066F05D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6222-7B2F-4420-BA48-76A9EBA9E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5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src=11&amp;timestamp=1620973634&amp;ver=3067&amp;signature=z1sveXsViY5uuNhe0rDCQ-q4Dmq2sUNgc7GbMDRJzf1QiBdwHUU9B9NGjRdXUwbbCVCxr0IQ4dnE57-IHuhUMJ0AonuNXOIFwLQ0D8MKUFU-ZIiT3zsXeTX4bAk8YB9J&amp;new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ph.harvard.edu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9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00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33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29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54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0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15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1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2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5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38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动作按钮: 获取信息 1">
            <a:hlinkClick r:id="rId3" highlightClick="1"/>
            <a:extLst>
              <a:ext uri="{FF2B5EF4-FFF2-40B4-BE49-F238E27FC236}">
                <a16:creationId xmlns:a16="http://schemas.microsoft.com/office/drawing/2014/main" id="{928001DD-23C9-40E8-908A-C8FF66877E3E}"/>
              </a:ext>
            </a:extLst>
          </p:cNvPr>
          <p:cNvSpPr/>
          <p:nvPr/>
        </p:nvSpPr>
        <p:spPr>
          <a:xfrm>
            <a:off x="4685121" y="622169"/>
            <a:ext cx="329938" cy="292231"/>
          </a:xfrm>
          <a:prstGeom prst="actionButtonInform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7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60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8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3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动作按钮: 获取信息 1">
            <a:hlinkClick r:id="rId3" highlightClick="1"/>
            <a:extLst>
              <a:ext uri="{FF2B5EF4-FFF2-40B4-BE49-F238E27FC236}">
                <a16:creationId xmlns:a16="http://schemas.microsoft.com/office/drawing/2014/main" id="{A39D9366-27D6-46BD-96CB-15D9E4A07ABA}"/>
              </a:ext>
            </a:extLst>
          </p:cNvPr>
          <p:cNvSpPr/>
          <p:nvPr/>
        </p:nvSpPr>
        <p:spPr>
          <a:xfrm>
            <a:off x="11500700" y="2036190"/>
            <a:ext cx="329938" cy="292231"/>
          </a:xfrm>
          <a:prstGeom prst="actionButtonInform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3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89201</dc:creator>
  <cp:lastModifiedBy>89201</cp:lastModifiedBy>
  <cp:revision>1</cp:revision>
  <dcterms:created xsi:type="dcterms:W3CDTF">2021-05-14T07:26:56Z</dcterms:created>
  <dcterms:modified xsi:type="dcterms:W3CDTF">2021-05-14T07:33:15Z</dcterms:modified>
</cp:coreProperties>
</file>