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  <p:sldMasterId id="2147483707" r:id="rId3"/>
  </p:sldMasterIdLst>
  <p:notesMasterIdLst>
    <p:notesMasterId r:id="rId21"/>
  </p:notesMasterIdLst>
  <p:sldIdLst>
    <p:sldId id="359" r:id="rId4"/>
    <p:sldId id="377" r:id="rId5"/>
    <p:sldId id="375" r:id="rId6"/>
    <p:sldId id="1737" r:id="rId7"/>
    <p:sldId id="1732" r:id="rId8"/>
    <p:sldId id="1743" r:id="rId9"/>
    <p:sldId id="1733" r:id="rId10"/>
    <p:sldId id="1751" r:id="rId11"/>
    <p:sldId id="1750" r:id="rId12"/>
    <p:sldId id="1756" r:id="rId13"/>
    <p:sldId id="322" r:id="rId14"/>
    <p:sldId id="1757" r:id="rId15"/>
    <p:sldId id="1759" r:id="rId16"/>
    <p:sldId id="1758" r:id="rId17"/>
    <p:sldId id="1760" r:id="rId18"/>
    <p:sldId id="1761" r:id="rId19"/>
    <p:sldId id="35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4C212E-F5B6-4956-BBDF-CB0389027DB4}">
          <p14:sldIdLst>
            <p14:sldId id="359"/>
            <p14:sldId id="377"/>
            <p14:sldId id="375"/>
            <p14:sldId id="1737"/>
            <p14:sldId id="1732"/>
            <p14:sldId id="1743"/>
            <p14:sldId id="1733"/>
            <p14:sldId id="1751"/>
            <p14:sldId id="1750"/>
            <p14:sldId id="1756"/>
            <p14:sldId id="322"/>
            <p14:sldId id="1757"/>
            <p14:sldId id="1759"/>
            <p14:sldId id="1758"/>
            <p14:sldId id="1760"/>
            <p14:sldId id="1761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Nina" initials="MN" lastIdx="1" clrIdx="0">
    <p:extLst>
      <p:ext uri="{19B8F6BF-5375-455C-9EA6-DF929625EA0E}">
        <p15:presenceInfo xmlns:p15="http://schemas.microsoft.com/office/powerpoint/2012/main" userId="cb324dc657d7c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EAF2F3"/>
    <a:srgbClr val="D9D9D9"/>
    <a:srgbClr val="003378"/>
    <a:srgbClr val="01518A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36" y="52"/>
      </p:cViewPr>
      <p:guideLst>
        <p:guide pos="416"/>
        <p:guide orient="horz" pos="648"/>
        <p:guide orient="horz" pos="712"/>
        <p:guide orient="horz" pos="3928"/>
        <p:guide orient="horz" pos="3864"/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BC9F-1237-4431-94C6-8554D33C2BD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7572-B59D-4269-93FE-20F292986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0" y="1484313"/>
            <a:ext cx="319357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ABF151-FDDE-4498-994E-B5F9476E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208" y="3871615"/>
            <a:ext cx="7287114" cy="7818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8CC37306-857E-4BB2-87D4-C5C227822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9208" y="5438453"/>
            <a:ext cx="7287114" cy="41033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4908366"/>
            <a:ext cx="7287114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11191954" y="1484311"/>
            <a:ext cx="100004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9208" y="1484311"/>
            <a:ext cx="7287114" cy="23868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>
                <a:solidFill>
                  <a:schemeClr val="accent1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输入大标题</a:t>
            </a:r>
          </a:p>
        </p:txBody>
      </p:sp>
    </p:spTree>
    <p:extLst>
      <p:ext uri="{BB962C8B-B14F-4D97-AF65-F5344CB8AC3E}">
        <p14:creationId xmlns:p14="http://schemas.microsoft.com/office/powerpoint/2010/main" val="1291571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2图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3">
            <a:extLst>
              <a:ext uri="{FF2B5EF4-FFF2-40B4-BE49-F238E27FC236}">
                <a16:creationId xmlns:a16="http://schemas.microsoft.com/office/drawing/2014/main" id="{4A0CA8A1-1D8A-4702-A6A0-AC1455751A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61229" y="1296300"/>
            <a:ext cx="5435600" cy="2278411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2" name="图片占位符 23">
            <a:extLst>
              <a:ext uri="{FF2B5EF4-FFF2-40B4-BE49-F238E27FC236}">
                <a16:creationId xmlns:a16="http://schemas.microsoft.com/office/drawing/2014/main" id="{8C10277C-A889-4A34-98F8-0F5ABCF7FA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54879" y="3681116"/>
            <a:ext cx="5441950" cy="2278411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64E06-B595-41F8-9794-85F49BA2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8D04C2-BB20-4E8C-9FE9-C3133F50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44BE1-1B44-4DA2-8F77-B8491C5F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F8528B-5C2E-45EC-B06D-60A7C560D7A2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1BDD7A-D0A0-42A4-980A-8D592C4B7FDE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C831F6-20C2-4DE3-8AE2-F9AB46199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5A0CD4E4-57F5-432E-A91A-EB5E6A73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33D25C-BABE-46CD-AD58-592C126A6F0B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080E1F-48D3-4F71-B65A-C7E89048424C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段3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>
            <a:extLst>
              <a:ext uri="{FF2B5EF4-FFF2-40B4-BE49-F238E27FC236}">
                <a16:creationId xmlns:a16="http://schemas.microsoft.com/office/drawing/2014/main" id="{72CDA5E9-E8FB-4407-A8A7-A49B0D5BC0E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198570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23D33-EA9A-4A3B-A77E-2149101ED5F1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52252-2E48-4B70-BF8D-5813AFDF6DAA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41A810-5506-4FE6-BC47-DA92422EBD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422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28" name="文本占位符 6">
            <a:extLst>
              <a:ext uri="{FF2B5EF4-FFF2-40B4-BE49-F238E27FC236}">
                <a16:creationId xmlns:a16="http://schemas.microsoft.com/office/drawing/2014/main" id="{E26D5901-EC6C-4C48-A495-4C7BDFCBD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422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36A11694-D0BF-451D-B16A-7A9BDDD78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1496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3328DA67-0372-4F04-9EED-3076B521E9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1496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2A87164B-0239-458C-A1A7-C0879C471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8570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530FDF47-6FF2-4D35-B438-5B5B5DCCDF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8570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653C287E-65FA-4CA5-B5A4-7FFCDE54EF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889" y="2405063"/>
            <a:ext cx="2425011" cy="1052063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zh-CN" altLang="en-US" sz="36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标题观点</a:t>
            </a:r>
            <a:endParaRPr lang="en-US" altLang="zh-CN" dirty="0"/>
          </a:p>
          <a:p>
            <a:pPr lvl="0"/>
            <a:r>
              <a:rPr lang="zh-CN" altLang="en-US" dirty="0"/>
              <a:t>标题观点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0DE79D4F-DC9F-467F-BCA5-ABE30DB9216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93888" y="3660523"/>
            <a:ext cx="2425012" cy="1234025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这里可以输入一段话，说明你的观点。这里可以输入一段话，说明你的观点。这里可以输入一段话，说明你的观点。这里可以输入一段话。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63AA0E4B-9149-43AB-B895-E792F77816E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4422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7" name="图片占位符 36">
            <a:extLst>
              <a:ext uri="{FF2B5EF4-FFF2-40B4-BE49-F238E27FC236}">
                <a16:creationId xmlns:a16="http://schemas.microsoft.com/office/drawing/2014/main" id="{31CC9971-A86A-4499-AF54-1A0F9F33916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31496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67BC6CA-73F6-4583-958D-EB950EFB5873}"/>
              </a:ext>
            </a:extLst>
          </p:cNvPr>
          <p:cNvSpPr/>
          <p:nvPr userDrawn="1"/>
        </p:nvSpPr>
        <p:spPr>
          <a:xfrm>
            <a:off x="9073295" y="3471099"/>
            <a:ext cx="244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5176FB7-FCCB-4CD0-A88D-080FD81533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385CFA-86BC-480E-9BFA-28360174CFAD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44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段1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23D33-EA9A-4A3B-A77E-2149101ED5F1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52252-2E48-4B70-BF8D-5813AFDF6DAA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4CAD63F-E94E-4C8F-AB8E-0B4DB6367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789C7A-C26A-4F02-BFFE-B50668F5234F}"/>
              </a:ext>
            </a:extLst>
          </p:cNvPr>
          <p:cNvSpPr/>
          <p:nvPr userDrawn="1"/>
        </p:nvSpPr>
        <p:spPr>
          <a:xfrm>
            <a:off x="3759201" y="1857830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CFD0BA75-456B-4583-AFDA-19072C1D5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085" y="1714046"/>
            <a:ext cx="3893458" cy="3893458"/>
          </a:xfrm>
          <a:custGeom>
            <a:avLst/>
            <a:gdLst>
              <a:gd name="connsiteX0" fmla="*/ 1946729 w 3893458"/>
              <a:gd name="connsiteY0" fmla="*/ 0 h 3893458"/>
              <a:gd name="connsiteX1" fmla="*/ 3893458 w 3893458"/>
              <a:gd name="connsiteY1" fmla="*/ 1946729 h 3893458"/>
              <a:gd name="connsiteX2" fmla="*/ 1946729 w 3893458"/>
              <a:gd name="connsiteY2" fmla="*/ 3893458 h 3893458"/>
              <a:gd name="connsiteX3" fmla="*/ 0 w 3893458"/>
              <a:gd name="connsiteY3" fmla="*/ 1946729 h 3893458"/>
              <a:gd name="connsiteX4" fmla="*/ 1946729 w 3893458"/>
              <a:gd name="connsiteY4" fmla="*/ 0 h 389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3458" h="3893458">
                <a:moveTo>
                  <a:pt x="1946729" y="0"/>
                </a:moveTo>
                <a:cubicBezTo>
                  <a:pt x="3021878" y="0"/>
                  <a:pt x="3893458" y="871580"/>
                  <a:pt x="3893458" y="1946729"/>
                </a:cubicBezTo>
                <a:cubicBezTo>
                  <a:pt x="3893458" y="3021878"/>
                  <a:pt x="3021878" y="3893458"/>
                  <a:pt x="1946729" y="3893458"/>
                </a:cubicBezTo>
                <a:cubicBezTo>
                  <a:pt x="871580" y="3893458"/>
                  <a:pt x="0" y="3021878"/>
                  <a:pt x="0" y="1946729"/>
                </a:cubicBezTo>
                <a:cubicBezTo>
                  <a:pt x="0" y="871580"/>
                  <a:pt x="871580" y="0"/>
                  <a:pt x="1946729" y="0"/>
                </a:cubicBezTo>
                <a:close/>
              </a:path>
            </a:pathLst>
          </a:custGeom>
          <a:ln w="762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F37677C-5EB1-435B-96A9-AA3E14ECE479}"/>
              </a:ext>
            </a:extLst>
          </p:cNvPr>
          <p:cNvSpPr/>
          <p:nvPr userDrawn="1"/>
        </p:nvSpPr>
        <p:spPr>
          <a:xfrm>
            <a:off x="3759201" y="3106931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1B7A24D-19B5-4A6F-83A3-4D93063783AA}"/>
              </a:ext>
            </a:extLst>
          </p:cNvPr>
          <p:cNvSpPr/>
          <p:nvPr userDrawn="1"/>
        </p:nvSpPr>
        <p:spPr>
          <a:xfrm>
            <a:off x="3759201" y="4356032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1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段4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1882A-B75A-4A86-92C7-C21C651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218F2-9E09-44B8-98F3-5F89A813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3E6B51-AFB5-4B39-9CD9-D9ADBC8D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C073CC-8802-4F4F-BEAC-EF965384F410}"/>
              </a:ext>
            </a:extLst>
          </p:cNvPr>
          <p:cNvSpPr/>
          <p:nvPr userDrawn="1"/>
        </p:nvSpPr>
        <p:spPr>
          <a:xfrm>
            <a:off x="3399367" y="1353275"/>
            <a:ext cx="2654300" cy="230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1C313B-48C9-4546-82BC-7371C4800DFF}"/>
              </a:ext>
            </a:extLst>
          </p:cNvPr>
          <p:cNvSpPr/>
          <p:nvPr userDrawn="1"/>
        </p:nvSpPr>
        <p:spPr>
          <a:xfrm>
            <a:off x="8877300" y="1353275"/>
            <a:ext cx="2654300" cy="2305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649CFC-DB39-40FC-B685-9EBBD62F74A8}"/>
              </a:ext>
            </a:extLst>
          </p:cNvPr>
          <p:cNvSpPr/>
          <p:nvPr userDrawn="1"/>
        </p:nvSpPr>
        <p:spPr>
          <a:xfrm>
            <a:off x="660400" y="3739783"/>
            <a:ext cx="2654300" cy="230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A10E57-5CF1-4FCB-8A59-1101033D06A5}"/>
              </a:ext>
            </a:extLst>
          </p:cNvPr>
          <p:cNvSpPr/>
          <p:nvPr userDrawn="1"/>
        </p:nvSpPr>
        <p:spPr>
          <a:xfrm>
            <a:off x="6138334" y="3739783"/>
            <a:ext cx="2654300" cy="2305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BE01E752-9522-4156-BF35-4D4D5D24A3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9339" y="2603474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28" name="文本占位符 26">
            <a:extLst>
              <a:ext uri="{FF2B5EF4-FFF2-40B4-BE49-F238E27FC236}">
                <a16:creationId xmlns:a16="http://schemas.microsoft.com/office/drawing/2014/main" id="{3C0DFD3F-57CF-4986-981C-6C76758D2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0711" y="2603474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15F6FE1-3EAC-4607-BFF6-476BC6A052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9339" y="1353275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3" name="文本占位符 31">
            <a:extLst>
              <a:ext uri="{FF2B5EF4-FFF2-40B4-BE49-F238E27FC236}">
                <a16:creationId xmlns:a16="http://schemas.microsoft.com/office/drawing/2014/main" id="{528BBA87-564E-4C6D-80A9-A047EDE13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50710" y="1353275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1D9739-7D9F-4F2F-AA30-CF0419BC37C0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40" name="图片占位符 39">
            <a:extLst>
              <a:ext uri="{FF2B5EF4-FFF2-40B4-BE49-F238E27FC236}">
                <a16:creationId xmlns:a16="http://schemas.microsoft.com/office/drawing/2014/main" id="{AC562035-57EF-4DF6-865B-C13BF65FE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0400" y="1353275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1" name="图片占位符 40">
            <a:extLst>
              <a:ext uri="{FF2B5EF4-FFF2-40B4-BE49-F238E27FC236}">
                <a16:creationId xmlns:a16="http://schemas.microsoft.com/office/drawing/2014/main" id="{343590F9-950F-4D33-A3E1-8E5D021C2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38334" y="1353275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2" name="图片占位符 41">
            <a:extLst>
              <a:ext uri="{FF2B5EF4-FFF2-40B4-BE49-F238E27FC236}">
                <a16:creationId xmlns:a16="http://schemas.microsoft.com/office/drawing/2014/main" id="{3357201C-0070-43C9-97CC-545E315503A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85927" y="3739783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3" name="图片占位符 42">
            <a:extLst>
              <a:ext uri="{FF2B5EF4-FFF2-40B4-BE49-F238E27FC236}">
                <a16:creationId xmlns:a16="http://schemas.microsoft.com/office/drawing/2014/main" id="{6405A25A-0A51-437E-8BB8-907F2711A7E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63861" y="3739783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7A2A8F-11FD-466F-884B-9FA2D6517549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4F7610-CD19-4891-A26D-271CA46CE017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DFB4173-65FE-476D-8D9A-B52D6FB3292C}"/>
              </a:ext>
            </a:extLst>
          </p:cNvPr>
          <p:cNvCxnSpPr/>
          <p:nvPr userDrawn="1"/>
        </p:nvCxnSpPr>
        <p:spPr>
          <a:xfrm>
            <a:off x="660400" y="103915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1C48541E-2C70-4E95-83D4-D8644E9EC6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48" name="标题 1">
            <a:extLst>
              <a:ext uri="{FF2B5EF4-FFF2-40B4-BE49-F238E27FC236}">
                <a16:creationId xmlns:a16="http://schemas.microsoft.com/office/drawing/2014/main" id="{60A0C631-9DFF-4448-9832-FE177304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1" name="文本占位符 26">
            <a:extLst>
              <a:ext uri="{FF2B5EF4-FFF2-40B4-BE49-F238E27FC236}">
                <a16:creationId xmlns:a16="http://schemas.microsoft.com/office/drawing/2014/main" id="{BE01E752-9522-4156-BF35-4D4D5D24A3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12" y="4994388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7" name="文本占位符 26">
            <a:extLst>
              <a:ext uri="{FF2B5EF4-FFF2-40B4-BE49-F238E27FC236}">
                <a16:creationId xmlns:a16="http://schemas.microsoft.com/office/drawing/2014/main" id="{3C0DFD3F-57CF-4986-981C-6C76758D2F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1746" y="4994388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8" name="文本占位符 31">
            <a:extLst>
              <a:ext uri="{FF2B5EF4-FFF2-40B4-BE49-F238E27FC236}">
                <a16:creationId xmlns:a16="http://schemas.microsoft.com/office/drawing/2014/main" id="{F15F6FE1-3EAC-4607-BFF6-476BC6A052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3812" y="3744189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9" name="文本占位符 31">
            <a:extLst>
              <a:ext uri="{FF2B5EF4-FFF2-40B4-BE49-F238E27FC236}">
                <a16:creationId xmlns:a16="http://schemas.microsoft.com/office/drawing/2014/main" id="{528BBA87-564E-4C6D-80A9-A047EDE130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11746" y="3744189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</p:spTree>
    <p:extLst>
      <p:ext uri="{BB962C8B-B14F-4D97-AF65-F5344CB8AC3E}">
        <p14:creationId xmlns:p14="http://schemas.microsoft.com/office/powerpoint/2010/main" val="189609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1图式_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437B71EF-4BA9-427F-AD87-C1091A2EC7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7602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522465-916C-403A-B9B1-8D5637C74D09}"/>
              </a:ext>
            </a:extLst>
          </p:cNvPr>
          <p:cNvSpPr/>
          <p:nvPr userDrawn="1"/>
        </p:nvSpPr>
        <p:spPr>
          <a:xfrm>
            <a:off x="-6350" y="2763802"/>
            <a:ext cx="12192000" cy="66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39" y="2808935"/>
            <a:ext cx="9233879" cy="668444"/>
          </a:xfrm>
          <a:noFill/>
        </p:spPr>
        <p:txBody>
          <a:bodyPr anchor="ctr" anchorCtr="1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796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1图式_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68B10E9-88B3-4EF5-940F-F7704537C78E}"/>
              </a:ext>
            </a:extLst>
          </p:cNvPr>
          <p:cNvSpPr txBox="1"/>
          <p:nvPr userDrawn="1"/>
        </p:nvSpPr>
        <p:spPr>
          <a:xfrm>
            <a:off x="9885536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D1556B3-6E29-4298-8232-975FD1561E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0057" y="1628568"/>
            <a:ext cx="6501370" cy="663575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单击此处输入标题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452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2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1图式_上下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63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8B10E9-88B3-4EF5-940F-F7704537C78E}"/>
              </a:ext>
            </a:extLst>
          </p:cNvPr>
          <p:cNvSpPr txBox="1"/>
          <p:nvPr userDrawn="1"/>
        </p:nvSpPr>
        <p:spPr>
          <a:xfrm>
            <a:off x="9885536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3E4240C-51F2-4C4A-A30B-F84E8538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90571"/>
            <a:ext cx="10858500" cy="6635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88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4240C-51F2-4C4A-A30B-F84E853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F7E37-F45F-451C-B89A-A87934CF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A57C5-E5CD-4DC6-B92F-287FD8A8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4AAC-C6C4-4196-8E46-2775902B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89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23D33-EA9A-4A3B-A77E-2149101ED5F1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52252-2E48-4B70-BF8D-5813AFDF6DAA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4CAD63F-E94E-4C8F-AB8E-0B4DB6367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F4E8928-F7BD-47F2-A565-4E56112EF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3063" y="1384301"/>
            <a:ext cx="2164555" cy="4553747"/>
          </a:xfrm>
          <a:custGeom>
            <a:avLst/>
            <a:gdLst>
              <a:gd name="connsiteX0" fmla="*/ 82375 w 2164555"/>
              <a:gd name="connsiteY0" fmla="*/ 0 h 4553747"/>
              <a:gd name="connsiteX1" fmla="*/ 2060749 w 2164555"/>
              <a:gd name="connsiteY1" fmla="*/ 0 h 4553747"/>
              <a:gd name="connsiteX2" fmla="*/ 2069951 w 2164555"/>
              <a:gd name="connsiteY2" fmla="*/ 1858 h 4553747"/>
              <a:gd name="connsiteX3" fmla="*/ 2152383 w 2164555"/>
              <a:gd name="connsiteY3" fmla="*/ 84291 h 4553747"/>
              <a:gd name="connsiteX4" fmla="*/ 2164555 w 2164555"/>
              <a:gd name="connsiteY4" fmla="*/ 144579 h 4553747"/>
              <a:gd name="connsiteX5" fmla="*/ 2164555 w 2164555"/>
              <a:gd name="connsiteY5" fmla="*/ 4398853 h 4553747"/>
              <a:gd name="connsiteX6" fmla="*/ 2152383 w 2164555"/>
              <a:gd name="connsiteY6" fmla="*/ 4459142 h 4553747"/>
              <a:gd name="connsiteX7" fmla="*/ 2009657 w 2164555"/>
              <a:gd name="connsiteY7" fmla="*/ 4553747 h 4553747"/>
              <a:gd name="connsiteX8" fmla="*/ 133467 w 2164555"/>
              <a:gd name="connsiteY8" fmla="*/ 4553747 h 4553747"/>
              <a:gd name="connsiteX9" fmla="*/ 23937 w 2164555"/>
              <a:gd name="connsiteY9" fmla="*/ 4508378 h 4553747"/>
              <a:gd name="connsiteX10" fmla="*/ 0 w 2164555"/>
              <a:gd name="connsiteY10" fmla="*/ 4472875 h 4553747"/>
              <a:gd name="connsiteX11" fmla="*/ 0 w 2164555"/>
              <a:gd name="connsiteY11" fmla="*/ 70557 h 4553747"/>
              <a:gd name="connsiteX12" fmla="*/ 23937 w 2164555"/>
              <a:gd name="connsiteY12" fmla="*/ 35054 h 4553747"/>
              <a:gd name="connsiteX13" fmla="*/ 73174 w 2164555"/>
              <a:gd name="connsiteY13" fmla="*/ 1858 h 455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4555" h="4553747">
                <a:moveTo>
                  <a:pt x="82375" y="0"/>
                </a:moveTo>
                <a:lnTo>
                  <a:pt x="2060749" y="0"/>
                </a:lnTo>
                <a:lnTo>
                  <a:pt x="2069951" y="1858"/>
                </a:lnTo>
                <a:cubicBezTo>
                  <a:pt x="2107014" y="17535"/>
                  <a:pt x="2136707" y="47227"/>
                  <a:pt x="2152383" y="84291"/>
                </a:cubicBezTo>
                <a:lnTo>
                  <a:pt x="2164555" y="144579"/>
                </a:lnTo>
                <a:lnTo>
                  <a:pt x="2164555" y="4398853"/>
                </a:lnTo>
                <a:lnTo>
                  <a:pt x="2152383" y="4459142"/>
                </a:lnTo>
                <a:cubicBezTo>
                  <a:pt x="2128868" y="4514737"/>
                  <a:pt x="2073818" y="4553747"/>
                  <a:pt x="2009657" y="4553747"/>
                </a:cubicBezTo>
                <a:lnTo>
                  <a:pt x="133467" y="4553747"/>
                </a:lnTo>
                <a:cubicBezTo>
                  <a:pt x="90693" y="4553747"/>
                  <a:pt x="51968" y="4536410"/>
                  <a:pt x="23937" y="4508378"/>
                </a:cubicBezTo>
                <a:lnTo>
                  <a:pt x="0" y="4472875"/>
                </a:lnTo>
                <a:lnTo>
                  <a:pt x="0" y="70557"/>
                </a:lnTo>
                <a:lnTo>
                  <a:pt x="23937" y="35054"/>
                </a:lnTo>
                <a:cubicBezTo>
                  <a:pt x="37953" y="21038"/>
                  <a:pt x="54642" y="9696"/>
                  <a:pt x="73174" y="18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14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39">
            <a:extLst>
              <a:ext uri="{FF2B5EF4-FFF2-40B4-BE49-F238E27FC236}">
                <a16:creationId xmlns:a16="http://schemas.microsoft.com/office/drawing/2014/main" id="{74F64F1E-1726-451E-8BE2-A3AE5D18147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79737"/>
            <a:ext cx="9233879" cy="663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5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F7B1FDD8-7930-4B64-ABA4-FF2F3D6B74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30860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51A67F7-2D5D-449D-9AE5-2FF7DEEFA4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400" y="3429000"/>
            <a:ext cx="2762739" cy="150495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239F040-8C2F-4B38-8A30-4607B537A6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5307" y="5014694"/>
            <a:ext cx="1992924" cy="360850"/>
          </a:xfrm>
        </p:spPr>
        <p:txBody>
          <a:bodyPr>
            <a:noAutofit/>
          </a:bodyPr>
          <a:lstStyle>
            <a:lvl1pPr marL="0" indent="0" algn="dist">
              <a:buFontTx/>
              <a:buNone/>
              <a:defRPr sz="1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90220"/>
            <a:ext cx="12192001" cy="196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6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等分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39">
            <a:extLst>
              <a:ext uri="{FF2B5EF4-FFF2-40B4-BE49-F238E27FC236}">
                <a16:creationId xmlns:a16="http://schemas.microsoft.com/office/drawing/2014/main" id="{74F64F1E-1726-451E-8BE2-A3AE5D18147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072103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39">
            <a:extLst>
              <a:ext uri="{FF2B5EF4-FFF2-40B4-BE49-F238E27FC236}">
                <a16:creationId xmlns:a16="http://schemas.microsoft.com/office/drawing/2014/main" id="{24329EBE-E2D2-49C5-9773-FAAFC5BF52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68000" y="0"/>
            <a:ext cx="406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39">
            <a:extLst>
              <a:ext uri="{FF2B5EF4-FFF2-40B4-BE49-F238E27FC236}">
                <a16:creationId xmlns:a16="http://schemas.microsoft.com/office/drawing/2014/main" id="{BB5EA2D8-7260-41CC-BA0A-ADC2289C32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27324" y="0"/>
            <a:ext cx="4076676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93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等分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39">
            <a:extLst>
              <a:ext uri="{FF2B5EF4-FFF2-40B4-BE49-F238E27FC236}">
                <a16:creationId xmlns:a16="http://schemas.microsoft.com/office/drawing/2014/main" id="{A802C793-E301-47ED-9549-1D78646BB25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39">
            <a:extLst>
              <a:ext uri="{FF2B5EF4-FFF2-40B4-BE49-F238E27FC236}">
                <a16:creationId xmlns:a16="http://schemas.microsoft.com/office/drawing/2014/main" id="{D1ECB238-1B1A-45AB-AD54-5CD0CB0CC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39">
            <a:extLst>
              <a:ext uri="{FF2B5EF4-FFF2-40B4-BE49-F238E27FC236}">
                <a16:creationId xmlns:a16="http://schemas.microsoft.com/office/drawing/2014/main" id="{74EC1A4B-B7B2-45EB-9318-B293C1DFCF0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44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39">
            <a:extLst>
              <a:ext uri="{FF2B5EF4-FFF2-40B4-BE49-F238E27FC236}">
                <a16:creationId xmlns:a16="http://schemas.microsoft.com/office/drawing/2014/main" id="{FA00ACBB-1531-4053-A3B2-5CE5F7258E5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096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43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8998424" y="1484311"/>
            <a:ext cx="319357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ABF151-FDDE-4498-994E-B5F9476E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315" y="3871615"/>
            <a:ext cx="7287114" cy="7818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8CC37306-857E-4BB2-87D4-C5C227822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6315" y="5438453"/>
            <a:ext cx="7287114" cy="41033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6315" y="4908366"/>
            <a:ext cx="7287114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0" y="1484313"/>
            <a:ext cx="100004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6315" y="1346199"/>
            <a:ext cx="7287114" cy="240566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6600">
                <a:solidFill>
                  <a:schemeClr val="accent1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900063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677578-EE5C-4EF4-B0AD-2C9F9C6AC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16A5A6-7707-4E8A-942A-139653FAB1BC}"/>
              </a:ext>
            </a:extLst>
          </p:cNvPr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0F69A-19BB-4AA3-A265-5AB4D0D430F4}"/>
              </a:ext>
            </a:extLst>
          </p:cNvPr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A7112-A044-49CE-B9CA-A72126AA67B4}"/>
              </a:ext>
            </a:extLst>
          </p:cNvPr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4A070-E8CF-4E44-B7E5-DA7C47A7E6A7}"/>
              </a:ext>
            </a:extLst>
          </p:cNvPr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58290-D261-4C60-BB99-630C19F3840C}"/>
              </a:ext>
            </a:extLst>
          </p:cNvPr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C30B4-F006-4610-BE34-27B2068262E4}"/>
              </a:ext>
            </a:extLst>
          </p:cNvPr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88D0E-6AEB-4B0D-AE77-4A1F31C8C366}"/>
              </a:ext>
            </a:extLst>
          </p:cNvPr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1EC9B-5DBA-40F6-9696-4F391A93BC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37B091-14D1-40FD-B8AD-B9A9687411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0EA93C-471D-411C-A976-09210F7DFE72}"/>
              </a:ext>
            </a:extLst>
          </p:cNvPr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6416E4-5D2E-4F0B-8673-534B0C96E10E}"/>
              </a:ext>
            </a:extLst>
          </p:cNvPr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AAB6E-BB88-4DC1-B3F2-030FD2561703}"/>
              </a:ext>
            </a:extLst>
          </p:cNvPr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384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04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538BE5F-8566-4114-89DC-5CE9D507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2333" y="525080"/>
            <a:ext cx="3645492" cy="58078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38BE5F-8566-4114-89DC-5CE9D507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053" y="525080"/>
            <a:ext cx="3486689" cy="580784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C809FD0-A9F1-4139-8386-4A9BEBA1CE80}"/>
              </a:ext>
            </a:extLst>
          </p:cNvPr>
          <p:cNvCxnSpPr/>
          <p:nvPr userDrawn="1"/>
        </p:nvCxnSpPr>
        <p:spPr>
          <a:xfrm>
            <a:off x="5723340" y="1294827"/>
            <a:ext cx="745319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352C72-A8BD-49E0-9C6C-2C7B147AF3AE}"/>
              </a:ext>
            </a:extLst>
          </p:cNvPr>
          <p:cNvCxnSpPr/>
          <p:nvPr userDrawn="1"/>
        </p:nvCxnSpPr>
        <p:spPr>
          <a:xfrm>
            <a:off x="5723340" y="5613415"/>
            <a:ext cx="745319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2E10E95-BAB9-430E-9DDD-ED131C62E9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18011" y="1689433"/>
            <a:ext cx="3355975" cy="1157287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FontTx/>
              <a:buNone/>
              <a:defRPr lang="zh-CN" altLang="en-US" sz="7200" kern="1200" spc="3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C5E0377-352A-4CEF-B7F9-D1B2B14FD3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7746" y="2939737"/>
            <a:ext cx="7396504" cy="129600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lang="zh-CN" altLang="en-US" sz="8000" kern="1200" spc="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4CB488E-8551-4124-986D-DE41A924CD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83260" y="4485305"/>
            <a:ext cx="2448625" cy="2297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zh-CN" altLang="en-US" sz="900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5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73CA1-CAB5-48B1-9D85-9E7DB722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23D33-EA9A-4A3B-A77E-2149101ED5F1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52252-2E48-4B70-BF8D-5813AFDF6DAA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4CAD63F-E94E-4C8F-AB8E-0B4DB6367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</p:spTree>
    <p:extLst>
      <p:ext uri="{BB962C8B-B14F-4D97-AF65-F5344CB8AC3E}">
        <p14:creationId xmlns:p14="http://schemas.microsoft.com/office/powerpoint/2010/main" val="2782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段2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23D33-EA9A-4A3B-A77E-2149101ED5F1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52252-2E48-4B70-BF8D-5813AFDF6DAA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4CAD63F-E94E-4C8F-AB8E-0B4DB6367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2FE8C1-5157-4D54-A000-834A805512C0}"/>
              </a:ext>
            </a:extLst>
          </p:cNvPr>
          <p:cNvSpPr/>
          <p:nvPr userDrawn="1"/>
        </p:nvSpPr>
        <p:spPr>
          <a:xfrm>
            <a:off x="838201" y="1349829"/>
            <a:ext cx="5098142" cy="4586503"/>
          </a:xfrm>
          <a:prstGeom prst="rect">
            <a:avLst/>
          </a:pr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8D586843-8FFD-4CBB-A9B7-E55D99A589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2975" y="1446696"/>
            <a:ext cx="2525713" cy="439276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0A272A-2CFA-4C58-A557-CBEBD456E748}"/>
              </a:ext>
            </a:extLst>
          </p:cNvPr>
          <p:cNvSpPr/>
          <p:nvPr userDrawn="1"/>
        </p:nvSpPr>
        <p:spPr>
          <a:xfrm>
            <a:off x="6150883" y="1349829"/>
            <a:ext cx="5098142" cy="4586503"/>
          </a:xfrm>
          <a:prstGeom prst="rect">
            <a:avLst/>
          </a:pr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7">
            <a:extLst>
              <a:ext uri="{FF2B5EF4-FFF2-40B4-BE49-F238E27FC236}">
                <a16:creationId xmlns:a16="http://schemas.microsoft.com/office/drawing/2014/main" id="{98B8A9B7-B6A4-417E-B37D-0C7B29F7B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5657" y="1446696"/>
            <a:ext cx="2525713" cy="4392769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1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段3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23D33-EA9A-4A3B-A77E-2149101ED5F1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52252-2E48-4B70-BF8D-5813AFDF6DAA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4CAD63F-E94E-4C8F-AB8E-0B4DB6367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59B52F-FE6F-4E30-991B-CFEA50715CFA}"/>
              </a:ext>
            </a:extLst>
          </p:cNvPr>
          <p:cNvSpPr/>
          <p:nvPr userDrawn="1"/>
        </p:nvSpPr>
        <p:spPr>
          <a:xfrm>
            <a:off x="1465945" y="1364347"/>
            <a:ext cx="9260114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E53A330-74CE-45D9-9296-61EEA2B2F0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5265" y="1365028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F29BFAE-7147-4B28-AD77-531BA768ABCE}"/>
              </a:ext>
            </a:extLst>
          </p:cNvPr>
          <p:cNvCxnSpPr/>
          <p:nvPr userDrawn="1"/>
        </p:nvCxnSpPr>
        <p:spPr>
          <a:xfrm>
            <a:off x="3904345" y="1364347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2EAB6C4-2984-44A8-908C-3B46D09E8454}"/>
              </a:ext>
            </a:extLst>
          </p:cNvPr>
          <p:cNvSpPr/>
          <p:nvPr userDrawn="1"/>
        </p:nvSpPr>
        <p:spPr>
          <a:xfrm>
            <a:off x="1465944" y="2938920"/>
            <a:ext cx="9260103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7">
            <a:extLst>
              <a:ext uri="{FF2B5EF4-FFF2-40B4-BE49-F238E27FC236}">
                <a16:creationId xmlns:a16="http://schemas.microsoft.com/office/drawing/2014/main" id="{20CFA32E-21B6-4806-BC49-319C7024F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5265" y="2939601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C04786-81E5-4925-86F8-BF3A6C73B7AF}"/>
              </a:ext>
            </a:extLst>
          </p:cNvPr>
          <p:cNvCxnSpPr/>
          <p:nvPr userDrawn="1"/>
        </p:nvCxnSpPr>
        <p:spPr>
          <a:xfrm>
            <a:off x="3904345" y="2938920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B2822D2-CF52-41DB-A1E3-C3E731CA723F}"/>
              </a:ext>
            </a:extLst>
          </p:cNvPr>
          <p:cNvSpPr/>
          <p:nvPr userDrawn="1"/>
        </p:nvSpPr>
        <p:spPr>
          <a:xfrm>
            <a:off x="1465945" y="4498750"/>
            <a:ext cx="9260102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图片占位符 7">
            <a:extLst>
              <a:ext uri="{FF2B5EF4-FFF2-40B4-BE49-F238E27FC236}">
                <a16:creationId xmlns:a16="http://schemas.microsoft.com/office/drawing/2014/main" id="{97C6F169-6AE8-45BB-B086-E1A9D700B1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5265" y="4499431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178B46-E694-43D4-A310-D9D1C61067DA}"/>
              </a:ext>
            </a:extLst>
          </p:cNvPr>
          <p:cNvCxnSpPr/>
          <p:nvPr userDrawn="1"/>
        </p:nvCxnSpPr>
        <p:spPr>
          <a:xfrm>
            <a:off x="3904345" y="4498750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圆图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CAF44-05CC-49B1-AF58-B65BFA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532E-D47D-4534-87C5-CFEAC9D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72F-4776-4C2C-909A-B6C9810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23D33-EA9A-4A3B-A77E-2149101ED5F1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52252-2E48-4B70-BF8D-5813AFDF6DAA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65C2F-F6C1-4D79-8A10-6AD5D988DE83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4CAD63F-E94E-4C8F-AB8E-0B4DB6367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3C600D4-1695-4E1A-9CE3-C7C50FA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F76B3-1026-45B9-9652-7393DC93F413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002972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295901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5"/>
          </p:nvPr>
        </p:nvSpPr>
        <p:spPr>
          <a:xfrm>
            <a:off x="8588829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861457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2035630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3352801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3450771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8447316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 userDrawn="1"/>
        </p:nvSpPr>
        <p:spPr>
          <a:xfrm>
            <a:off x="8621489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>
          <a:xfrm>
            <a:off x="9938660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 userDrawn="1"/>
        </p:nvSpPr>
        <p:spPr>
          <a:xfrm>
            <a:off x="10036630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5154774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 userDrawn="1"/>
        </p:nvSpPr>
        <p:spPr>
          <a:xfrm>
            <a:off x="5328947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6646118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/>
        </p:nvSpPr>
        <p:spPr>
          <a:xfrm>
            <a:off x="6744088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2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64E06-B595-41F8-9794-85F49BA2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8D04C2-BB20-4E8C-9FE9-C3133F50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44BE1-1B44-4DA2-8F77-B8491C5F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C211A3-8201-44F1-8FF5-E369F4FF466F}"/>
              </a:ext>
            </a:extLst>
          </p:cNvPr>
          <p:cNvSpPr/>
          <p:nvPr userDrawn="1"/>
        </p:nvSpPr>
        <p:spPr>
          <a:xfrm>
            <a:off x="4327769" y="1391559"/>
            <a:ext cx="3536462" cy="3851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F8528B-5C2E-45EC-B06D-60A7C560D7A2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1BDD7A-D0A0-42A4-980A-8D592C4B7FDE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C831F6-20C2-4DE3-8AE2-F9AB46199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5A0CD4E4-57F5-432E-A91A-EB5E6A73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33D25C-BABE-46CD-AD58-592C126A6F0B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169512E0-C518-4BDD-AC53-28AEE9F15E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077" y="5443570"/>
            <a:ext cx="10858500" cy="748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800" kern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这里可以输入一段话，充分解释这个标题的内容，接下来是废话。这里可以输入一段话，充分解释这个标题的内容，接下来是废话。这里可以输入一段话充分解释。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28655C2B-7BB5-455B-AF1F-95B9CFD1E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400" y="1391559"/>
            <a:ext cx="3536462" cy="3851998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4A1163D9-41F1-4402-9510-EFBA13FCD1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2438" y="1391559"/>
            <a:ext cx="3536462" cy="3851998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3F97AD1-03F9-4BBB-BA06-55A291F6E8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7089" y="3354377"/>
            <a:ext cx="3489325" cy="1597001"/>
          </a:xfr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zh-CN" altLang="en-US" sz="400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ctr">
              <a:lnSpc>
                <a:spcPct val="130000"/>
              </a:lnSpc>
            </a:pPr>
            <a:r>
              <a:rPr lang="zh-CN" altLang="en-US" dirty="0"/>
              <a:t>在此输入</a:t>
            </a:r>
            <a:endParaRPr lang="en-US" altLang="zh-CN" dirty="0"/>
          </a:p>
          <a:p>
            <a:pPr marL="0" lvl="0" algn="ctr">
              <a:lnSpc>
                <a:spcPct val="130000"/>
              </a:lnSpc>
            </a:pPr>
            <a:r>
              <a:rPr lang="zh-CN" altLang="en-US" dirty="0"/>
              <a:t>段落标题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080E1F-48D3-4F71-B65A-C7E89048424C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2图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64E06-B595-41F8-9794-85F49BA2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8D04C2-BB20-4E8C-9FE9-C3133F50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44BE1-1B44-4DA2-8F77-B8491C5F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F8528B-5C2E-45EC-B06D-60A7C560D7A2}"/>
              </a:ext>
            </a:extLst>
          </p:cNvPr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1BDD7A-D0A0-42A4-980A-8D592C4B7FDE}"/>
              </a:ext>
            </a:extLst>
          </p:cNvPr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C831F6-20C2-4DE3-8AE2-F9AB46199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4279" y="434299"/>
            <a:ext cx="1793628" cy="447132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5A0CD4E4-57F5-432E-A91A-EB5E6A73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33D25C-BABE-46CD-AD58-592C126A6F0B}"/>
              </a:ext>
            </a:extLst>
          </p:cNvPr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28655C2B-7BB5-455B-AF1F-95B9CFD1E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400" y="1150574"/>
            <a:ext cx="2446215" cy="4983526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080E1F-48D3-4F71-B65A-C7E89048424C}"/>
              </a:ext>
            </a:extLst>
          </p:cNvPr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3">
            <a:extLst>
              <a:ext uri="{FF2B5EF4-FFF2-40B4-BE49-F238E27FC236}">
                <a16:creationId xmlns:a16="http://schemas.microsoft.com/office/drawing/2014/main" id="{0684B9F4-C7F2-4C97-95FC-9450BA7ED5B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80861" y="1150574"/>
            <a:ext cx="2446215" cy="4983526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1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01FCC-BFB0-4819-97C8-DEE93457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5937"/>
            <a:ext cx="10858500" cy="6635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CC044-233B-4776-BAA8-92587970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F9253-51BD-4550-85D9-5C1E88D95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0CA4-2368-4D59-8FBB-2D65A51BC434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FE989-3AC0-43AC-90F3-528AC0ECD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48669-8C8E-47B6-99B8-083E5842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1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0" r:id="rId3"/>
    <p:sldLayoutId id="2147483650" r:id="rId4"/>
    <p:sldLayoutId id="2147483666" r:id="rId5"/>
    <p:sldLayoutId id="2147483665" r:id="rId6"/>
    <p:sldLayoutId id="2147483664" r:id="rId7"/>
    <p:sldLayoutId id="2147483662" r:id="rId8"/>
    <p:sldLayoutId id="2147483671" r:id="rId9"/>
    <p:sldLayoutId id="2147483672" r:id="rId10"/>
    <p:sldLayoutId id="2147483663" r:id="rId11"/>
    <p:sldLayoutId id="2147483670" r:id="rId12"/>
    <p:sldLayoutId id="2147483661" r:id="rId13"/>
    <p:sldLayoutId id="2147483667" r:id="rId14"/>
    <p:sldLayoutId id="2147483669" r:id="rId15"/>
    <p:sldLayoutId id="2147483678" r:id="rId16"/>
    <p:sldLayoutId id="2147483654" r:id="rId17"/>
    <p:sldLayoutId id="2147483673" r:id="rId18"/>
    <p:sldLayoutId id="2147483674" r:id="rId19"/>
    <p:sldLayoutId id="2147483675" r:id="rId20"/>
    <p:sldLayoutId id="2147483676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6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0EBAA56-2EF9-4919-B504-13C2A92A5C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915" y="0"/>
            <a:ext cx="7713436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4971C8F-15BA-41DC-9278-53FA77C2E557}"/>
              </a:ext>
            </a:extLst>
          </p:cNvPr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44000"/>
                </a:schemeClr>
              </a:gs>
              <a:gs pos="50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AB33B51-F766-4E52-A432-713A7BA5782E}"/>
              </a:ext>
            </a:extLst>
          </p:cNvPr>
          <p:cNvCxnSpPr>
            <a:cxnSpLocks/>
          </p:cNvCxnSpPr>
          <p:nvPr/>
        </p:nvCxnSpPr>
        <p:spPr>
          <a:xfrm flipH="1">
            <a:off x="660400" y="4042946"/>
            <a:ext cx="7287114" cy="0"/>
          </a:xfrm>
          <a:prstGeom prst="line">
            <a:avLst/>
          </a:prstGeom>
          <a:ln w="9525" cmpd="sng">
            <a:gradFill>
              <a:gsLst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81000"/>
                  </a:schemeClr>
                </a:gs>
              </a:gsLst>
              <a:lin ang="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sinessman_126354">
            <a:extLst>
              <a:ext uri="{FF2B5EF4-FFF2-40B4-BE49-F238E27FC236}">
                <a16:creationId xmlns:a16="http://schemas.microsoft.com/office/drawing/2014/main" id="{7901EC8B-8BB6-45F3-B7A0-7DE683BA4B23}"/>
              </a:ext>
            </a:extLst>
          </p:cNvPr>
          <p:cNvSpPr>
            <a:spLocks noChangeAspect="1"/>
          </p:cNvSpPr>
          <p:nvPr/>
        </p:nvSpPr>
        <p:spPr bwMode="auto">
          <a:xfrm>
            <a:off x="660400" y="5102730"/>
            <a:ext cx="324490" cy="323999"/>
          </a:xfrm>
          <a:custGeom>
            <a:avLst/>
            <a:gdLst>
              <a:gd name="connsiteX0" fmla="*/ 296829 w 606086"/>
              <a:gd name="connsiteY0" fmla="*/ 111836 h 605169"/>
              <a:gd name="connsiteX1" fmla="*/ 345700 w 606086"/>
              <a:gd name="connsiteY1" fmla="*/ 122069 h 605169"/>
              <a:gd name="connsiteX2" fmla="*/ 369424 w 606086"/>
              <a:gd name="connsiteY2" fmla="*/ 144052 h 605169"/>
              <a:gd name="connsiteX3" fmla="*/ 395520 w 606086"/>
              <a:gd name="connsiteY3" fmla="*/ 226770 h 605169"/>
              <a:gd name="connsiteX4" fmla="*/ 392104 w 606086"/>
              <a:gd name="connsiteY4" fmla="*/ 239561 h 605169"/>
              <a:gd name="connsiteX5" fmla="*/ 400360 w 606086"/>
              <a:gd name="connsiteY5" fmla="*/ 274430 h 605169"/>
              <a:gd name="connsiteX6" fmla="*/ 383469 w 606086"/>
              <a:gd name="connsiteY6" fmla="*/ 303708 h 605169"/>
              <a:gd name="connsiteX7" fmla="*/ 324444 w 606086"/>
              <a:gd name="connsiteY7" fmla="*/ 376666 h 605169"/>
              <a:gd name="connsiteX8" fmla="*/ 281172 w 606086"/>
              <a:gd name="connsiteY8" fmla="*/ 376761 h 605169"/>
              <a:gd name="connsiteX9" fmla="*/ 222147 w 606086"/>
              <a:gd name="connsiteY9" fmla="*/ 303708 h 605169"/>
              <a:gd name="connsiteX10" fmla="*/ 205350 w 606086"/>
              <a:gd name="connsiteY10" fmla="*/ 274430 h 605169"/>
              <a:gd name="connsiteX11" fmla="*/ 213701 w 606086"/>
              <a:gd name="connsiteY11" fmla="*/ 239656 h 605169"/>
              <a:gd name="connsiteX12" fmla="*/ 210285 w 606086"/>
              <a:gd name="connsiteY12" fmla="*/ 226959 h 605169"/>
              <a:gd name="connsiteX13" fmla="*/ 210190 w 606086"/>
              <a:gd name="connsiteY13" fmla="*/ 186216 h 605169"/>
              <a:gd name="connsiteX14" fmla="*/ 233914 w 606086"/>
              <a:gd name="connsiteY14" fmla="*/ 144715 h 605169"/>
              <a:gd name="connsiteX15" fmla="*/ 255929 w 606086"/>
              <a:gd name="connsiteY15" fmla="*/ 126523 h 605169"/>
              <a:gd name="connsiteX16" fmla="*/ 277376 w 606086"/>
              <a:gd name="connsiteY16" fmla="*/ 115531 h 605169"/>
              <a:gd name="connsiteX17" fmla="*/ 296829 w 606086"/>
              <a:gd name="connsiteY17" fmla="*/ 111836 h 605169"/>
              <a:gd name="connsiteX18" fmla="*/ 304039 w 606086"/>
              <a:gd name="connsiteY18" fmla="*/ 58271 h 605169"/>
              <a:gd name="connsiteX19" fmla="*/ 59309 w 606086"/>
              <a:gd name="connsiteY19" fmla="*/ 302537 h 605169"/>
              <a:gd name="connsiteX20" fmla="*/ 113398 w 606086"/>
              <a:gd name="connsiteY20" fmla="*/ 455559 h 605169"/>
              <a:gd name="connsiteX21" fmla="*/ 149078 w 606086"/>
              <a:gd name="connsiteY21" fmla="*/ 407331 h 605169"/>
              <a:gd name="connsiteX22" fmla="*/ 236001 w 606086"/>
              <a:gd name="connsiteY22" fmla="*/ 367725 h 605169"/>
              <a:gd name="connsiteX23" fmla="*/ 272155 w 606086"/>
              <a:gd name="connsiteY23" fmla="*/ 481804 h 605169"/>
              <a:gd name="connsiteX24" fmla="*/ 277090 w 606086"/>
              <a:gd name="connsiteY24" fmla="*/ 497249 h 605169"/>
              <a:gd name="connsiteX25" fmla="*/ 293316 w 606086"/>
              <a:gd name="connsiteY25" fmla="*/ 451484 h 605169"/>
              <a:gd name="connsiteX26" fmla="*/ 304039 w 606086"/>
              <a:gd name="connsiteY26" fmla="*/ 397193 h 605169"/>
              <a:gd name="connsiteX27" fmla="*/ 314762 w 606086"/>
              <a:gd name="connsiteY27" fmla="*/ 451484 h 605169"/>
              <a:gd name="connsiteX28" fmla="*/ 330894 w 606086"/>
              <a:gd name="connsiteY28" fmla="*/ 496965 h 605169"/>
              <a:gd name="connsiteX29" fmla="*/ 335829 w 606086"/>
              <a:gd name="connsiteY29" fmla="*/ 481710 h 605169"/>
              <a:gd name="connsiteX30" fmla="*/ 335924 w 606086"/>
              <a:gd name="connsiteY30" fmla="*/ 481994 h 605169"/>
              <a:gd name="connsiteX31" fmla="*/ 341617 w 606086"/>
              <a:gd name="connsiteY31" fmla="*/ 463897 h 605169"/>
              <a:gd name="connsiteX32" fmla="*/ 371983 w 606086"/>
              <a:gd name="connsiteY32" fmla="*/ 367915 h 605169"/>
              <a:gd name="connsiteX33" fmla="*/ 458906 w 606086"/>
              <a:gd name="connsiteY33" fmla="*/ 407426 h 605169"/>
              <a:gd name="connsiteX34" fmla="*/ 494586 w 606086"/>
              <a:gd name="connsiteY34" fmla="*/ 455653 h 605169"/>
              <a:gd name="connsiteX35" fmla="*/ 548770 w 606086"/>
              <a:gd name="connsiteY35" fmla="*/ 302537 h 605169"/>
              <a:gd name="connsiteX36" fmla="*/ 304039 w 606086"/>
              <a:gd name="connsiteY36" fmla="*/ 58271 h 605169"/>
              <a:gd name="connsiteX37" fmla="*/ 302996 w 606086"/>
              <a:gd name="connsiteY37" fmla="*/ 0 h 605169"/>
              <a:gd name="connsiteX38" fmla="*/ 606086 w 606086"/>
              <a:gd name="connsiteY38" fmla="*/ 302537 h 605169"/>
              <a:gd name="connsiteX39" fmla="*/ 302996 w 606086"/>
              <a:gd name="connsiteY39" fmla="*/ 605169 h 605169"/>
              <a:gd name="connsiteX40" fmla="*/ 0 w 606086"/>
              <a:gd name="connsiteY40" fmla="*/ 302537 h 605169"/>
              <a:gd name="connsiteX41" fmla="*/ 302996 w 606086"/>
              <a:gd name="connsiteY41" fmla="*/ 0 h 60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6086" h="605169">
                <a:moveTo>
                  <a:pt x="296829" y="111836"/>
                </a:moveTo>
                <a:cubicBezTo>
                  <a:pt x="318086" y="109941"/>
                  <a:pt x="334123" y="115247"/>
                  <a:pt x="345700" y="122069"/>
                </a:cubicBezTo>
                <a:cubicBezTo>
                  <a:pt x="362876" y="131544"/>
                  <a:pt x="369424" y="144052"/>
                  <a:pt x="369424" y="144052"/>
                </a:cubicBezTo>
                <a:cubicBezTo>
                  <a:pt x="369424" y="144052"/>
                  <a:pt x="408806" y="146799"/>
                  <a:pt x="395520" y="226770"/>
                </a:cubicBezTo>
                <a:cubicBezTo>
                  <a:pt x="394761" y="231128"/>
                  <a:pt x="393622" y="235297"/>
                  <a:pt x="392104" y="239561"/>
                </a:cubicBezTo>
                <a:cubicBezTo>
                  <a:pt x="400075" y="238803"/>
                  <a:pt x="409280" y="243351"/>
                  <a:pt x="400360" y="274430"/>
                </a:cubicBezTo>
                <a:cubicBezTo>
                  <a:pt x="394002" y="297075"/>
                  <a:pt x="388023" y="303329"/>
                  <a:pt x="383469" y="303708"/>
                </a:cubicBezTo>
                <a:cubicBezTo>
                  <a:pt x="379293" y="330522"/>
                  <a:pt x="357942" y="364538"/>
                  <a:pt x="324444" y="376666"/>
                </a:cubicBezTo>
                <a:cubicBezTo>
                  <a:pt x="310494" y="381688"/>
                  <a:pt x="295026" y="381688"/>
                  <a:pt x="281172" y="376761"/>
                </a:cubicBezTo>
                <a:cubicBezTo>
                  <a:pt x="247009" y="364728"/>
                  <a:pt x="226322" y="330617"/>
                  <a:pt x="222147" y="303708"/>
                </a:cubicBezTo>
                <a:cubicBezTo>
                  <a:pt x="217782" y="303329"/>
                  <a:pt x="211803" y="297075"/>
                  <a:pt x="205350" y="274430"/>
                </a:cubicBezTo>
                <a:cubicBezTo>
                  <a:pt x="196525" y="243446"/>
                  <a:pt x="205825" y="238898"/>
                  <a:pt x="213701" y="239656"/>
                </a:cubicBezTo>
                <a:cubicBezTo>
                  <a:pt x="212183" y="235392"/>
                  <a:pt x="211044" y="231128"/>
                  <a:pt x="210285" y="226959"/>
                </a:cubicBezTo>
                <a:cubicBezTo>
                  <a:pt x="207533" y="212557"/>
                  <a:pt x="206774" y="199102"/>
                  <a:pt x="210190" y="186216"/>
                </a:cubicBezTo>
                <a:cubicBezTo>
                  <a:pt x="214176" y="169066"/>
                  <a:pt x="223475" y="155327"/>
                  <a:pt x="233914" y="144715"/>
                </a:cubicBezTo>
                <a:cubicBezTo>
                  <a:pt x="240556" y="137609"/>
                  <a:pt x="247958" y="131544"/>
                  <a:pt x="255929" y="126523"/>
                </a:cubicBezTo>
                <a:cubicBezTo>
                  <a:pt x="262382" y="121975"/>
                  <a:pt x="269499" y="118184"/>
                  <a:pt x="277376" y="115531"/>
                </a:cubicBezTo>
                <a:cubicBezTo>
                  <a:pt x="283544" y="113447"/>
                  <a:pt x="289997" y="112215"/>
                  <a:pt x="296829" y="111836"/>
                </a:cubicBezTo>
                <a:close/>
                <a:moveTo>
                  <a:pt x="304039" y="58271"/>
                </a:moveTo>
                <a:cubicBezTo>
                  <a:pt x="168911" y="58271"/>
                  <a:pt x="59309" y="167613"/>
                  <a:pt x="59309" y="302537"/>
                </a:cubicBezTo>
                <a:cubicBezTo>
                  <a:pt x="59309" y="360524"/>
                  <a:pt x="79616" y="413774"/>
                  <a:pt x="113398" y="455559"/>
                </a:cubicBezTo>
                <a:cubicBezTo>
                  <a:pt x="115675" y="435851"/>
                  <a:pt x="124026" y="413584"/>
                  <a:pt x="149078" y="407331"/>
                </a:cubicBezTo>
                <a:cubicBezTo>
                  <a:pt x="196999" y="395203"/>
                  <a:pt x="236001" y="367725"/>
                  <a:pt x="236001" y="367725"/>
                </a:cubicBezTo>
                <a:lnTo>
                  <a:pt x="272155" y="481804"/>
                </a:lnTo>
                <a:lnTo>
                  <a:pt x="277090" y="497249"/>
                </a:lnTo>
                <a:lnTo>
                  <a:pt x="293316" y="451484"/>
                </a:lnTo>
                <a:cubicBezTo>
                  <a:pt x="252797" y="395013"/>
                  <a:pt x="304039" y="397193"/>
                  <a:pt x="304039" y="397193"/>
                </a:cubicBezTo>
                <a:cubicBezTo>
                  <a:pt x="304039" y="397193"/>
                  <a:pt x="355377" y="395013"/>
                  <a:pt x="314762" y="451484"/>
                </a:cubicBezTo>
                <a:lnTo>
                  <a:pt x="330894" y="496965"/>
                </a:lnTo>
                <a:lnTo>
                  <a:pt x="335829" y="481710"/>
                </a:lnTo>
                <a:lnTo>
                  <a:pt x="335924" y="481994"/>
                </a:lnTo>
                <a:lnTo>
                  <a:pt x="341617" y="463897"/>
                </a:lnTo>
                <a:lnTo>
                  <a:pt x="371983" y="367915"/>
                </a:lnTo>
                <a:cubicBezTo>
                  <a:pt x="371983" y="367915"/>
                  <a:pt x="410985" y="395298"/>
                  <a:pt x="458906" y="407426"/>
                </a:cubicBezTo>
                <a:cubicBezTo>
                  <a:pt x="483958" y="413774"/>
                  <a:pt x="492308" y="435945"/>
                  <a:pt x="494586" y="455653"/>
                </a:cubicBezTo>
                <a:cubicBezTo>
                  <a:pt x="528368" y="413774"/>
                  <a:pt x="548770" y="360524"/>
                  <a:pt x="548770" y="302537"/>
                </a:cubicBezTo>
                <a:cubicBezTo>
                  <a:pt x="548770" y="167613"/>
                  <a:pt x="439168" y="58271"/>
                  <a:pt x="304039" y="58271"/>
                </a:cubicBezTo>
                <a:close/>
                <a:moveTo>
                  <a:pt x="302996" y="0"/>
                </a:moveTo>
                <a:cubicBezTo>
                  <a:pt x="470388" y="0"/>
                  <a:pt x="606086" y="135398"/>
                  <a:pt x="606086" y="302537"/>
                </a:cubicBezTo>
                <a:cubicBezTo>
                  <a:pt x="606086" y="469676"/>
                  <a:pt x="470388" y="605169"/>
                  <a:pt x="302996" y="605169"/>
                </a:cubicBezTo>
                <a:cubicBezTo>
                  <a:pt x="135603" y="605169"/>
                  <a:pt x="0" y="469676"/>
                  <a:pt x="0" y="302537"/>
                </a:cubicBezTo>
                <a:cubicBezTo>
                  <a:pt x="0" y="135398"/>
                  <a:pt x="135603" y="0"/>
                  <a:pt x="3029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user-avatar-profile_70039">
            <a:extLst>
              <a:ext uri="{FF2B5EF4-FFF2-40B4-BE49-F238E27FC236}">
                <a16:creationId xmlns:a16="http://schemas.microsoft.com/office/drawing/2014/main" id="{1EA20FEF-4221-46B5-8983-6249249C5BC1}"/>
              </a:ext>
            </a:extLst>
          </p:cNvPr>
          <p:cNvSpPr>
            <a:spLocks noChangeAspect="1"/>
          </p:cNvSpPr>
          <p:nvPr/>
        </p:nvSpPr>
        <p:spPr bwMode="auto">
          <a:xfrm>
            <a:off x="660400" y="4589511"/>
            <a:ext cx="324453" cy="324000"/>
          </a:xfrm>
          <a:custGeom>
            <a:avLst/>
            <a:gdLst>
              <a:gd name="connsiteX0" fmla="*/ 203130 w 605451"/>
              <a:gd name="connsiteY0" fmla="*/ 345841 h 604605"/>
              <a:gd name="connsiteX1" fmla="*/ 302807 w 605451"/>
              <a:gd name="connsiteY1" fmla="*/ 396386 h 604605"/>
              <a:gd name="connsiteX2" fmla="*/ 402301 w 605451"/>
              <a:gd name="connsiteY2" fmla="*/ 345933 h 604605"/>
              <a:gd name="connsiteX3" fmla="*/ 450630 w 605451"/>
              <a:gd name="connsiteY3" fmla="*/ 394101 h 604605"/>
              <a:gd name="connsiteX4" fmla="*/ 469119 w 605451"/>
              <a:gd name="connsiteY4" fmla="*/ 433038 h 604605"/>
              <a:gd name="connsiteX5" fmla="*/ 302807 w 605451"/>
              <a:gd name="connsiteY5" fmla="*/ 513928 h 604605"/>
              <a:gd name="connsiteX6" fmla="*/ 136403 w 605451"/>
              <a:gd name="connsiteY6" fmla="*/ 432947 h 604605"/>
              <a:gd name="connsiteX7" fmla="*/ 154893 w 605451"/>
              <a:gd name="connsiteY7" fmla="*/ 394101 h 604605"/>
              <a:gd name="connsiteX8" fmla="*/ 203130 w 605451"/>
              <a:gd name="connsiteY8" fmla="*/ 345841 h 604605"/>
              <a:gd name="connsiteX9" fmla="*/ 302771 w 605451"/>
              <a:gd name="connsiteY9" fmla="*/ 170278 h 604605"/>
              <a:gd name="connsiteX10" fmla="*/ 240548 w 605451"/>
              <a:gd name="connsiteY10" fmla="*/ 248130 h 604605"/>
              <a:gd name="connsiteX11" fmla="*/ 302771 w 605451"/>
              <a:gd name="connsiteY11" fmla="*/ 325798 h 604605"/>
              <a:gd name="connsiteX12" fmla="*/ 364903 w 605451"/>
              <a:gd name="connsiteY12" fmla="*/ 248130 h 604605"/>
              <a:gd name="connsiteX13" fmla="*/ 302771 w 605451"/>
              <a:gd name="connsiteY13" fmla="*/ 170278 h 604605"/>
              <a:gd name="connsiteX14" fmla="*/ 302771 w 605451"/>
              <a:gd name="connsiteY14" fmla="*/ 129982 h 604605"/>
              <a:gd name="connsiteX15" fmla="*/ 405257 w 605451"/>
              <a:gd name="connsiteY15" fmla="*/ 248130 h 604605"/>
              <a:gd name="connsiteX16" fmla="*/ 302771 w 605451"/>
              <a:gd name="connsiteY16" fmla="*/ 366094 h 604605"/>
              <a:gd name="connsiteX17" fmla="*/ 200194 w 605451"/>
              <a:gd name="connsiteY17" fmla="*/ 248130 h 604605"/>
              <a:gd name="connsiteX18" fmla="*/ 302771 w 605451"/>
              <a:gd name="connsiteY18" fmla="*/ 129982 h 604605"/>
              <a:gd name="connsiteX19" fmla="*/ 302771 w 605451"/>
              <a:gd name="connsiteY19" fmla="*/ 60415 h 604605"/>
              <a:gd name="connsiteX20" fmla="*/ 60591 w 605451"/>
              <a:gd name="connsiteY20" fmla="*/ 302348 h 604605"/>
              <a:gd name="connsiteX21" fmla="*/ 302771 w 605451"/>
              <a:gd name="connsiteY21" fmla="*/ 544190 h 604605"/>
              <a:gd name="connsiteX22" fmla="*/ 544952 w 605451"/>
              <a:gd name="connsiteY22" fmla="*/ 302348 h 604605"/>
              <a:gd name="connsiteX23" fmla="*/ 302771 w 605451"/>
              <a:gd name="connsiteY23" fmla="*/ 60415 h 604605"/>
              <a:gd name="connsiteX24" fmla="*/ 302771 w 605451"/>
              <a:gd name="connsiteY24" fmla="*/ 0 h 604605"/>
              <a:gd name="connsiteX25" fmla="*/ 605451 w 605451"/>
              <a:gd name="connsiteY25" fmla="*/ 302348 h 604605"/>
              <a:gd name="connsiteX26" fmla="*/ 302771 w 605451"/>
              <a:gd name="connsiteY26" fmla="*/ 604605 h 604605"/>
              <a:gd name="connsiteX27" fmla="*/ 0 w 605451"/>
              <a:gd name="connsiteY27" fmla="*/ 302348 h 604605"/>
              <a:gd name="connsiteX28" fmla="*/ 302771 w 605451"/>
              <a:gd name="connsiteY28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5451" h="604605">
                <a:moveTo>
                  <a:pt x="203130" y="345841"/>
                </a:moveTo>
                <a:cubicBezTo>
                  <a:pt x="227568" y="376735"/>
                  <a:pt x="263082" y="396386"/>
                  <a:pt x="302807" y="396386"/>
                </a:cubicBezTo>
                <a:cubicBezTo>
                  <a:pt x="342440" y="396386"/>
                  <a:pt x="378046" y="376735"/>
                  <a:pt x="402301" y="345933"/>
                </a:cubicBezTo>
                <a:cubicBezTo>
                  <a:pt x="423079" y="355895"/>
                  <a:pt x="440378" y="372530"/>
                  <a:pt x="450630" y="394101"/>
                </a:cubicBezTo>
                <a:lnTo>
                  <a:pt x="469119" y="433038"/>
                </a:lnTo>
                <a:cubicBezTo>
                  <a:pt x="430310" y="482212"/>
                  <a:pt x="370174" y="513928"/>
                  <a:pt x="302807" y="513928"/>
                </a:cubicBezTo>
                <a:cubicBezTo>
                  <a:pt x="235257" y="513928"/>
                  <a:pt x="175212" y="482212"/>
                  <a:pt x="136403" y="432947"/>
                </a:cubicBezTo>
                <a:lnTo>
                  <a:pt x="154893" y="394101"/>
                </a:lnTo>
                <a:cubicBezTo>
                  <a:pt x="165144" y="372530"/>
                  <a:pt x="182443" y="355804"/>
                  <a:pt x="203130" y="345841"/>
                </a:cubicBezTo>
                <a:close/>
                <a:moveTo>
                  <a:pt x="302771" y="170278"/>
                </a:moveTo>
                <a:cubicBezTo>
                  <a:pt x="268457" y="170278"/>
                  <a:pt x="240548" y="205184"/>
                  <a:pt x="240548" y="248130"/>
                </a:cubicBezTo>
                <a:cubicBezTo>
                  <a:pt x="240548" y="290984"/>
                  <a:pt x="268457" y="325798"/>
                  <a:pt x="302771" y="325798"/>
                </a:cubicBezTo>
                <a:cubicBezTo>
                  <a:pt x="336994" y="325798"/>
                  <a:pt x="364903" y="290984"/>
                  <a:pt x="364903" y="248130"/>
                </a:cubicBezTo>
                <a:cubicBezTo>
                  <a:pt x="364903" y="205184"/>
                  <a:pt x="336994" y="170278"/>
                  <a:pt x="302771" y="170278"/>
                </a:cubicBezTo>
                <a:close/>
                <a:moveTo>
                  <a:pt x="302771" y="129982"/>
                </a:moveTo>
                <a:cubicBezTo>
                  <a:pt x="359230" y="129982"/>
                  <a:pt x="405257" y="182980"/>
                  <a:pt x="405257" y="248130"/>
                </a:cubicBezTo>
                <a:cubicBezTo>
                  <a:pt x="405257" y="313188"/>
                  <a:pt x="359230" y="366094"/>
                  <a:pt x="302771" y="366094"/>
                </a:cubicBezTo>
                <a:cubicBezTo>
                  <a:pt x="246221" y="366094"/>
                  <a:pt x="200194" y="313188"/>
                  <a:pt x="200194" y="248130"/>
                </a:cubicBezTo>
                <a:cubicBezTo>
                  <a:pt x="200194" y="182980"/>
                  <a:pt x="246221" y="129982"/>
                  <a:pt x="302771" y="129982"/>
                </a:cubicBezTo>
                <a:close/>
                <a:moveTo>
                  <a:pt x="302771" y="60415"/>
                </a:moveTo>
                <a:cubicBezTo>
                  <a:pt x="169142" y="60415"/>
                  <a:pt x="60591" y="168997"/>
                  <a:pt x="60591" y="302348"/>
                </a:cubicBezTo>
                <a:cubicBezTo>
                  <a:pt x="60591" y="435700"/>
                  <a:pt x="169142" y="544190"/>
                  <a:pt x="302771" y="544190"/>
                </a:cubicBezTo>
                <a:cubicBezTo>
                  <a:pt x="436309" y="544190"/>
                  <a:pt x="544952" y="435700"/>
                  <a:pt x="544952" y="302348"/>
                </a:cubicBezTo>
                <a:cubicBezTo>
                  <a:pt x="544952" y="168997"/>
                  <a:pt x="436309" y="60415"/>
                  <a:pt x="302771" y="60415"/>
                </a:cubicBezTo>
                <a:close/>
                <a:moveTo>
                  <a:pt x="302771" y="0"/>
                </a:moveTo>
                <a:cubicBezTo>
                  <a:pt x="469717" y="0"/>
                  <a:pt x="605451" y="135636"/>
                  <a:pt x="605451" y="302348"/>
                </a:cubicBezTo>
                <a:cubicBezTo>
                  <a:pt x="605451" y="468969"/>
                  <a:pt x="469717" y="604605"/>
                  <a:pt x="302771" y="604605"/>
                </a:cubicBezTo>
                <a:cubicBezTo>
                  <a:pt x="135826" y="604605"/>
                  <a:pt x="0" y="468969"/>
                  <a:pt x="0" y="302348"/>
                </a:cubicBezTo>
                <a:cubicBezTo>
                  <a:pt x="0" y="135636"/>
                  <a:pt x="135826" y="0"/>
                  <a:pt x="3027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6BB7A1-C915-4625-AF26-BA1B1509A163}"/>
              </a:ext>
            </a:extLst>
          </p:cNvPr>
          <p:cNvSpPr txBox="1"/>
          <p:nvPr/>
        </p:nvSpPr>
        <p:spPr>
          <a:xfrm>
            <a:off x="1149487" y="4599386"/>
            <a:ext cx="371457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alpha val="90000"/>
                  </a:schemeClr>
                </a:solidFill>
                <a:latin typeface="+mn-ea"/>
              </a:rPr>
              <a:t>马源恺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3A9C09-FE5F-41C7-98F6-0085B5436E93}"/>
              </a:ext>
            </a:extLst>
          </p:cNvPr>
          <p:cNvSpPr txBox="1"/>
          <p:nvPr/>
        </p:nvSpPr>
        <p:spPr>
          <a:xfrm>
            <a:off x="1149487" y="5112604"/>
            <a:ext cx="371457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alpha val="90000"/>
                  </a:schemeClr>
                </a:solidFill>
                <a:latin typeface="+mn-ea"/>
              </a:rPr>
              <a:t>统计学院 </a:t>
            </a:r>
            <a:r>
              <a:rPr lang="en-US" altLang="zh-CN" spc="300" dirty="0">
                <a:solidFill>
                  <a:schemeClr val="bg1">
                    <a:alpha val="90000"/>
                  </a:schemeClr>
                </a:solidFill>
                <a:latin typeface="+mn-ea"/>
              </a:rPr>
              <a:t>2017</a:t>
            </a:r>
            <a:r>
              <a:rPr lang="zh-CN" altLang="en-US" spc="300" dirty="0">
                <a:solidFill>
                  <a:schemeClr val="bg1">
                    <a:alpha val="90000"/>
                  </a:schemeClr>
                </a:solidFill>
                <a:latin typeface="+mn-ea"/>
              </a:rPr>
              <a:t>级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3FEDD52-6169-4913-8D8F-58BF81A1AC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888" y="555130"/>
            <a:ext cx="1996770" cy="49777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5B82B07-BE7E-45C0-80DE-43A55E3A70ED}"/>
              </a:ext>
            </a:extLst>
          </p:cNvPr>
          <p:cNvSpPr txBox="1"/>
          <p:nvPr/>
        </p:nvSpPr>
        <p:spPr>
          <a:xfrm>
            <a:off x="731564" y="2020611"/>
            <a:ext cx="11793811" cy="1039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6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留学经验分享</a:t>
            </a:r>
            <a:endParaRPr lang="zh-CN" altLang="en-US" sz="8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37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49F284-89D8-40C4-BE2B-3F8228CA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交换经历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C79EC0-D462-481F-9866-68D3FD506255}"/>
              </a:ext>
            </a:extLst>
          </p:cNvPr>
          <p:cNvSpPr txBox="1"/>
          <p:nvPr/>
        </p:nvSpPr>
        <p:spPr>
          <a:xfrm>
            <a:off x="-566345" y="595421"/>
            <a:ext cx="2487168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00" b="0" i="0" u="none" strike="noStrike" kern="1200" cap="none" spc="300" normalizeH="0" baseline="0" noProof="0" dirty="0">
                <a:ln>
                  <a:noFill/>
                </a:ln>
                <a:solidFill>
                  <a:srgbClr val="003378"/>
                </a:solidFill>
                <a:effectLst/>
                <a:uLnTx/>
                <a:uFillTx/>
                <a:latin typeface="启功字体简体" panose="03000509000000000000" pitchFamily="65" charset="-122"/>
                <a:ea typeface="启功字体简体" panose="03000509000000000000" pitchFamily="65" charset="-122"/>
                <a:cs typeface="+mn-cs"/>
              </a:rPr>
              <a:t>“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BC4564-A6B6-47A0-BC2C-A544562110F2}"/>
              </a:ext>
            </a:extLst>
          </p:cNvPr>
          <p:cNvCxnSpPr>
            <a:cxnSpLocks/>
          </p:cNvCxnSpPr>
          <p:nvPr/>
        </p:nvCxnSpPr>
        <p:spPr>
          <a:xfrm>
            <a:off x="2841523" y="1433040"/>
            <a:ext cx="8770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3E85041-8A28-4238-BD0C-C2BC765136D2}"/>
              </a:ext>
            </a:extLst>
          </p:cNvPr>
          <p:cNvCxnSpPr>
            <a:cxnSpLocks/>
          </p:cNvCxnSpPr>
          <p:nvPr/>
        </p:nvCxnSpPr>
        <p:spPr>
          <a:xfrm>
            <a:off x="1406013" y="6006918"/>
            <a:ext cx="86425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C1AE23-A621-4507-BCFA-2B567F6A8600}"/>
              </a:ext>
            </a:extLst>
          </p:cNvPr>
          <p:cNvSpPr txBox="1"/>
          <p:nvPr/>
        </p:nvSpPr>
        <p:spPr>
          <a:xfrm>
            <a:off x="10706630" y="5240013"/>
            <a:ext cx="1632320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00" b="0" i="0" u="none" strike="noStrike" kern="1200" cap="none" spc="300" normalizeH="0" baseline="0" noProof="0" dirty="0">
                <a:ln>
                  <a:noFill/>
                </a:ln>
                <a:solidFill>
                  <a:srgbClr val="003378"/>
                </a:solidFill>
                <a:effectLst/>
                <a:uLnTx/>
                <a:uFillTx/>
                <a:latin typeface="启功字体简体" panose="03000509000000000000" pitchFamily="65" charset="-122"/>
                <a:ea typeface="启功字体简体" panose="03000509000000000000" pitchFamily="65" charset="-122"/>
                <a:cs typeface="+mn-cs"/>
              </a:rPr>
              <a:t>”</a:t>
            </a:r>
            <a:endParaRPr kumimoji="0" lang="zh-CN" altLang="en-US" sz="19900" b="0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启功字体简体" panose="03000509000000000000" pitchFamily="65" charset="-122"/>
              <a:ea typeface="启功字体简体" panose="03000509000000000000" pitchFamily="65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0888B8-65B2-40C4-9C02-CC178AF32B3F}"/>
              </a:ext>
            </a:extLst>
          </p:cNvPr>
          <p:cNvSpPr txBox="1"/>
          <p:nvPr/>
        </p:nvSpPr>
        <p:spPr>
          <a:xfrm>
            <a:off x="1071720" y="1938562"/>
            <a:ext cx="10540181" cy="3812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一段交换经历的意义：</a:t>
            </a:r>
            <a:endParaRPr lang="en-US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sz="2400" kern="100" dirty="0">
                <a:latin typeface="+mj-ea"/>
                <a:ea typeface="+mj-ea"/>
                <a:cs typeface="Times New Roman" panose="02020603050405020304" pitchFamily="18" charset="0"/>
              </a:rPr>
              <a:t>* 最重要的是能够提前体验和适应国外的大学生活，开拓视野，锻炼能力！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也许可以帮助你你对于未来的方向选择做最后的决定；</a:t>
            </a:r>
            <a:endParaRPr lang="en-US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获得一份国外学校的成绩单，印证你的学习能力；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收获国外教授的推荐信（需要自己努力）；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也许可以找到科研机会（未必容易，同样需要自己争取）；</a:t>
            </a:r>
          </a:p>
          <a:p>
            <a:pPr indent="304800" algn="just">
              <a:lnSpc>
                <a:spcPct val="150000"/>
              </a:lnSpc>
            </a:pP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A098FF-009B-4E1C-8D36-CC58E04E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那些在伯克利的日子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DEA38D-FA73-4C52-AE52-D74DB20643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894278" y="4949179"/>
            <a:ext cx="1637321" cy="1158959"/>
          </a:xfrm>
          <a:prstGeom prst="rect">
            <a:avLst/>
          </a:prstGeom>
        </p:spPr>
      </p:pic>
      <p:pic>
        <p:nvPicPr>
          <p:cNvPr id="34" name="图片占位符 33">
            <a:extLst>
              <a:ext uri="{FF2B5EF4-FFF2-40B4-BE49-F238E27FC236}">
                <a16:creationId xmlns:a16="http://schemas.microsoft.com/office/drawing/2014/main" id="{F5B26B7E-E457-4BE5-B2B8-A948585E445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r="8922"/>
          <a:stretch>
            <a:fillRect/>
          </a:stretch>
        </p:blipFill>
        <p:spPr>
          <a:xfrm>
            <a:off x="4124325" y="1930400"/>
            <a:ext cx="3810000" cy="3460750"/>
          </a:xfrm>
        </p:spPr>
      </p:pic>
      <p:pic>
        <p:nvPicPr>
          <p:cNvPr id="32" name="图片占位符 31">
            <a:extLst>
              <a:ext uri="{FF2B5EF4-FFF2-40B4-BE49-F238E27FC236}">
                <a16:creationId xmlns:a16="http://schemas.microsoft.com/office/drawing/2014/main" id="{28E3C60E-34EC-4EE4-9FFA-0C5F6076FBA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>
            <a:fillRect/>
          </a:stretch>
        </p:blipFill>
        <p:spPr>
          <a:xfrm>
            <a:off x="8115299" y="2673349"/>
            <a:ext cx="3809999" cy="3552179"/>
          </a:xfrm>
        </p:spPr>
      </p:pic>
      <p:pic>
        <p:nvPicPr>
          <p:cNvPr id="30" name="图片占位符 29">
            <a:extLst>
              <a:ext uri="{FF2B5EF4-FFF2-40B4-BE49-F238E27FC236}">
                <a16:creationId xmlns:a16="http://schemas.microsoft.com/office/drawing/2014/main" id="{CBE97CCC-B44B-4ADA-A421-38E521E3137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r="9954"/>
          <a:stretch>
            <a:fillRect/>
          </a:stretch>
        </p:blipFill>
        <p:spPr>
          <a:xfrm>
            <a:off x="247650" y="1206500"/>
            <a:ext cx="3695700" cy="3460750"/>
          </a:xfrm>
        </p:spPr>
      </p:pic>
    </p:spTree>
    <p:extLst>
      <p:ext uri="{BB962C8B-B14F-4D97-AF65-F5344CB8AC3E}">
        <p14:creationId xmlns:p14="http://schemas.microsoft.com/office/powerpoint/2010/main" val="233305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904" y="1161912"/>
            <a:ext cx="10757145" cy="36107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提前看好相关内容，制作一张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表，把所有项目的信息，包括申请的开始时间和截止时间、托福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的寄送编码、网申入口网址及密码等等；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尽早联系提供推荐信的老师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同事，明确需要推荐信的份数和时间，并且如果需要的话，在适当时间予以邮件提醒；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关于中介：可能大多数人还是会找，但是请记住，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中介仅仅只能作为辅助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，大多数工作还是需要亲力亲为、自己把握，所以千万不要对中介抱以过高的期望、一定不能成为“甩手掌柜”，把你的前途和命运交到别人手上；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及时查看邮箱内容，以免错过重要信息，有任何问题及时与对方学校联系人沟通。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412291-0C1D-459C-8539-E8D68F0B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申请季</a:t>
            </a:r>
          </a:p>
        </p:txBody>
      </p:sp>
    </p:spTree>
    <p:extLst>
      <p:ext uri="{BB962C8B-B14F-4D97-AF65-F5344CB8AC3E}">
        <p14:creationId xmlns:p14="http://schemas.microsoft.com/office/powerpoint/2010/main" val="16853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904" y="1076186"/>
            <a:ext cx="10433295" cy="535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首先我想调查一下现场同学的构成：大一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大三？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大一同学：首先恭喜你们，还拥有大把的时间，但是请一定要优先重视课业成绩，尤其是数分、高代这些课程，不然有些“伤痛”是无法弥补的；同时也要兼顾英语学习（要有高标准，不要仅仅局限于四六级）。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大二同学：课业成绩依然十分重要，大三一年密集的课程安排意味着你们的学分绩依然存在很大变数，也依然有逆袭翻盘的机会；同时，需要着手准备语言考试，争取在大三搞定。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大三同学：是时候检查自己申请所需的条件清单了，无论是语言考试成绩，还是科研、实习、竞赛经历、推荐信，如果尚未储备充足的话，那么大三的暑假，可能就是你们最后的机会了！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412291-0C1D-459C-8539-E8D68F0B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对于各个年级同学的建议</a:t>
            </a:r>
          </a:p>
        </p:txBody>
      </p:sp>
    </p:spTree>
    <p:extLst>
      <p:ext uri="{BB962C8B-B14F-4D97-AF65-F5344CB8AC3E}">
        <p14:creationId xmlns:p14="http://schemas.microsoft.com/office/powerpoint/2010/main" val="22932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054" y="1190486"/>
            <a:ext cx="10261846" cy="4816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莫泊桑曾在他的书中写道：“人的脆弱和坚强都超乎了自己的想象，有时，我们可能脆弱得一句话就流下泪来，但有时，我们发现自己咬着牙，已经走过了，很长的路。”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申请留学，其实也是一条漫长的道路，当我们行走在这条路上时，可能会经历喜悦、悲伤、成功、失败，并饱受孤独。最重要的，是保持一颗平常心，不必过多在意他人的目光和影响，结结实实地走好每一步，这样当你成功那天回望时，依然能够看到自己来时的路，看到那串闪光的足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那是只属于你的成长。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同时，也不要忘记欣赏沿途的风景。前一阵参加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的时候，对面的教授用中文念出“北京师范大学”，还说是很好的大学，那一刻我忽然觉得十分骄傲。那些在师大度过的、为了留学这个目标而拼搏的岁月，终会成为自己最为珍贵的回忆，四载光阴已过，一切都值得。相信，你们也是一样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412291-0C1D-459C-8539-E8D68F0B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写在最后的话</a:t>
            </a:r>
          </a:p>
        </p:txBody>
      </p:sp>
    </p:spTree>
    <p:extLst>
      <p:ext uri="{BB962C8B-B14F-4D97-AF65-F5344CB8AC3E}">
        <p14:creationId xmlns:p14="http://schemas.microsoft.com/office/powerpoint/2010/main" val="206133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66" y="2238376"/>
            <a:ext cx="9517636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“Having something to lose is what makes life worth living.”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拥有不想失去的东西，人活着才有意义。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希望你们都能在留学这条道路上找到自己想要守护的东西，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并为之竭尽全力。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412291-0C1D-459C-8539-E8D68F0B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最后的最后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E474C6-E4CD-4DC7-881B-B174755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356"/>
            <a:ext cx="3496015" cy="52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27C3D5-82AC-4480-B559-8F360873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3" t="22654" r="4942" b="22537"/>
          <a:stretch/>
        </p:blipFill>
        <p:spPr>
          <a:xfrm>
            <a:off x="3676650" y="1095375"/>
            <a:ext cx="4076700" cy="532447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9F9C1B6-7CF2-4D99-B69B-F152B008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欢迎随时交流！</a:t>
            </a:r>
          </a:p>
        </p:txBody>
      </p:sp>
    </p:spTree>
    <p:extLst>
      <p:ext uri="{BB962C8B-B14F-4D97-AF65-F5344CB8AC3E}">
        <p14:creationId xmlns:p14="http://schemas.microsoft.com/office/powerpoint/2010/main" val="149006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0EBAA56-2EF9-4919-B504-13C2A92A5C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459453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4971C8F-15BA-41DC-9278-53FA77C2E557}"/>
              </a:ext>
            </a:extLst>
          </p:cNvPr>
          <p:cNvSpPr/>
          <p:nvPr/>
        </p:nvSpPr>
        <p:spPr>
          <a:xfrm>
            <a:off x="-6351" y="0"/>
            <a:ext cx="1219835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4000"/>
                </a:schemeClr>
              </a:gs>
              <a:gs pos="51000">
                <a:schemeClr val="accent1">
                  <a:lumMod val="75000"/>
                  <a:alpha val="98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94D547-452F-48D2-8B6F-94253AD624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568" y="575345"/>
            <a:ext cx="1996770" cy="49777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BFA38D-9A8C-4E0C-9C6C-2CB34BEACF7B}"/>
              </a:ext>
            </a:extLst>
          </p:cNvPr>
          <p:cNvCxnSpPr>
            <a:cxnSpLocks/>
          </p:cNvCxnSpPr>
          <p:nvPr/>
        </p:nvCxnSpPr>
        <p:spPr>
          <a:xfrm>
            <a:off x="4230912" y="4042946"/>
            <a:ext cx="7287114" cy="0"/>
          </a:xfrm>
          <a:prstGeom prst="line">
            <a:avLst/>
          </a:prstGeom>
          <a:ln w="9525" cmpd="sng">
            <a:gradFill>
              <a:gsLst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81000"/>
                  </a:schemeClr>
                </a:gs>
              </a:gsLst>
              <a:lin ang="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1A0AC7-8073-4C40-8F36-F45903884EC7}"/>
              </a:ext>
            </a:extLst>
          </p:cNvPr>
          <p:cNvSpPr txBox="1"/>
          <p:nvPr/>
        </p:nvSpPr>
        <p:spPr>
          <a:xfrm>
            <a:off x="4832351" y="2011086"/>
            <a:ext cx="6914815" cy="1764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5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感谢各位聆听！</a:t>
            </a:r>
            <a:endParaRPr lang="en-US" altLang="zh-CN" sz="5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10000"/>
              </a:lnSpc>
            </a:pPr>
            <a:r>
              <a:rPr lang="zh-CN" altLang="en-US" sz="5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祝大家</a:t>
            </a:r>
            <a:r>
              <a:rPr lang="en-US" altLang="zh-CN" sz="5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5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多多！</a:t>
            </a:r>
          </a:p>
        </p:txBody>
      </p:sp>
    </p:spTree>
    <p:extLst>
      <p:ext uri="{BB962C8B-B14F-4D97-AF65-F5344CB8AC3E}">
        <p14:creationId xmlns:p14="http://schemas.microsoft.com/office/powerpoint/2010/main" val="427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1D4C402-E8E0-445F-A630-D63C44B0C87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507C22-58B8-463E-AFBC-7B1028DAA2A5}"/>
              </a:ext>
            </a:extLst>
          </p:cNvPr>
          <p:cNvSpPr txBox="1"/>
          <p:nvPr/>
        </p:nvSpPr>
        <p:spPr>
          <a:xfrm>
            <a:off x="6781028" y="3075071"/>
            <a:ext cx="291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个人背景介绍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2EC01C-FD89-4D75-8318-7129AB0D20D3}"/>
              </a:ext>
            </a:extLst>
          </p:cNvPr>
          <p:cNvSpPr txBox="1"/>
          <p:nvPr/>
        </p:nvSpPr>
        <p:spPr>
          <a:xfrm>
            <a:off x="6781028" y="4197581"/>
            <a:ext cx="335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申请及录取情况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388CD8-4E2A-404B-8509-883E9CAAC6CE}"/>
              </a:ext>
            </a:extLst>
          </p:cNvPr>
          <p:cNvSpPr txBox="1"/>
          <p:nvPr/>
        </p:nvSpPr>
        <p:spPr>
          <a:xfrm>
            <a:off x="6790554" y="5300204"/>
            <a:ext cx="223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经验与建议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64AB23-E056-4F7D-87B5-175B974394EA}"/>
              </a:ext>
            </a:extLst>
          </p:cNvPr>
          <p:cNvSpPr txBox="1"/>
          <p:nvPr/>
        </p:nvSpPr>
        <p:spPr>
          <a:xfrm>
            <a:off x="4750004" y="6331608"/>
            <a:ext cx="2702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9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r>
              <a:rPr lang="zh-CN" altLang="en-US" sz="1050" spc="600" dirty="0">
                <a:latin typeface="启功字体简体" panose="03000509000000000000" pitchFamily="65" charset="-122"/>
                <a:ea typeface="启功字体简体" panose="03000509000000000000" pitchFamily="65" charset="-122"/>
              </a:rPr>
              <a:t>学为人师行为世范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9135A62-982A-4FFD-B09C-5317726666A4}"/>
              </a:ext>
            </a:extLst>
          </p:cNvPr>
          <p:cNvCxnSpPr>
            <a:cxnSpLocks/>
          </p:cNvCxnSpPr>
          <p:nvPr/>
        </p:nvCxnSpPr>
        <p:spPr>
          <a:xfrm>
            <a:off x="952500" y="5312514"/>
            <a:ext cx="220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5">
            <a:extLst>
              <a:ext uri="{FF2B5EF4-FFF2-40B4-BE49-F238E27FC236}">
                <a16:creationId xmlns:a16="http://schemas.microsoft.com/office/drawing/2014/main" id="{2561F224-52DC-469B-A538-EC871AD304A7}"/>
              </a:ext>
            </a:extLst>
          </p:cNvPr>
          <p:cNvSpPr txBox="1">
            <a:spLocks/>
          </p:cNvSpPr>
          <p:nvPr/>
        </p:nvSpPr>
        <p:spPr>
          <a:xfrm>
            <a:off x="611835" y="3478541"/>
            <a:ext cx="2762739" cy="1504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kern="1200" spc="3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3C83B0-1643-476A-9B42-16D046E89A59}"/>
              </a:ext>
            </a:extLst>
          </p:cNvPr>
          <p:cNvSpPr/>
          <p:nvPr/>
        </p:nvSpPr>
        <p:spPr>
          <a:xfrm>
            <a:off x="6165788" y="4257522"/>
            <a:ext cx="504000" cy="50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FC64667-4A32-4064-A82F-571259F21CB3}"/>
              </a:ext>
            </a:extLst>
          </p:cNvPr>
          <p:cNvSpPr/>
          <p:nvPr/>
        </p:nvSpPr>
        <p:spPr>
          <a:xfrm>
            <a:off x="6165788" y="5355862"/>
            <a:ext cx="504000" cy="50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B566286-9356-4C6D-BCBC-2B96BDFD8D50}"/>
              </a:ext>
            </a:extLst>
          </p:cNvPr>
          <p:cNvSpPr/>
          <p:nvPr/>
        </p:nvSpPr>
        <p:spPr>
          <a:xfrm>
            <a:off x="6165788" y="3139800"/>
            <a:ext cx="504000" cy="50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96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9B4238-93F2-4EBC-92EA-A1D040BCA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7EBA7-D96D-4F8F-AA98-EB75E8861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个人背景介绍</a:t>
            </a:r>
          </a:p>
        </p:txBody>
      </p:sp>
    </p:spTree>
    <p:extLst>
      <p:ext uri="{BB962C8B-B14F-4D97-AF65-F5344CB8AC3E}">
        <p14:creationId xmlns:p14="http://schemas.microsoft.com/office/powerpoint/2010/main" val="42759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306" y="1016733"/>
            <a:ext cx="9137894" cy="3610708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+mj-ea"/>
                <a:ea typeface="+mj-ea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GPA: 3.7/4.0 ; 88/100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TOEFL: 106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GRE: 155+170+3.5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校内本基项目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校内课程作业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外校项目）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段（教育经济数据中心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 Berkeley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暑期项目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学期交换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推荐信*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412291-0C1D-459C-8539-E8D68F0B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个人背景</a:t>
            </a:r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135185" y="130028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半闭框 4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477744" y="554061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6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9B4238-93F2-4EBC-92EA-A1D040BCA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7EBA7-D96D-4F8F-AA98-EB75E8861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申请及录取情况</a:t>
            </a:r>
          </a:p>
        </p:txBody>
      </p:sp>
    </p:spTree>
    <p:extLst>
      <p:ext uri="{BB962C8B-B14F-4D97-AF65-F5344CB8AC3E}">
        <p14:creationId xmlns:p14="http://schemas.microsoft.com/office/powerpoint/2010/main" val="330712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FFB64F9-27A7-4B39-9E0E-BB6FC9FC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申请方向及录取情况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37376B-7820-4618-9E90-28FAF881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57103"/>
              </p:ext>
            </p:extLst>
          </p:nvPr>
        </p:nvGraphicFramePr>
        <p:xfrm>
          <a:off x="1038227" y="2341949"/>
          <a:ext cx="9582148" cy="394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accent1"/>
                          </a:solidFill>
                        </a:rPr>
                        <a:t>学校名称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项目类型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5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altLang="zh-CN" sz="1800" b="1" kern="12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Columbia</a:t>
                      </a:r>
                      <a:endParaRPr lang="zh-CN" altLang="en-US" sz="1800" b="1" kern="12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in Biostatistics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5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altLang="zh-CN" sz="1800" b="1" kern="12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Columbia</a:t>
                      </a:r>
                      <a:endParaRPr lang="zh-CN" altLang="en-US" sz="1800" b="1" kern="12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 in Statistics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5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altLang="zh-CN" sz="1800" b="1" kern="12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JHU</a:t>
                      </a:r>
                      <a:endParaRPr lang="zh-CN" altLang="en-US" sz="1800" b="1" kern="12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MSE in Applied Mathematics and Statistics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5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altLang="zh-CN" sz="1800" b="1" kern="1200" spc="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UMichigan</a:t>
                      </a:r>
                      <a:endParaRPr lang="zh-CN" altLang="en-US" sz="1800" b="1" kern="12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in Applied </a:t>
                      </a:r>
                      <a:r>
                        <a:rPr lang="en-US" sz="18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Statistcs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5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altLang="zh-CN" sz="1800" b="1" kern="12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Georgetown</a:t>
                      </a:r>
                      <a:endParaRPr lang="zh-CN" altLang="en-US" sz="1800" b="1" kern="12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in Data Science and Analytics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25710"/>
                  </a:ext>
                </a:extLst>
              </a:tr>
              <a:tr h="48565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altLang="zh-CN" sz="1800" b="1" kern="12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NUS</a:t>
                      </a:r>
                      <a:endParaRPr lang="zh-CN" altLang="en-US" sz="1800" b="1" kern="12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</a:pPr>
                      <a:r>
                        <a:rPr lang="en-US" altLang="zh-CN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 in Business Analytics (MSBA)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62746"/>
                  </a:ext>
                </a:extLst>
              </a:tr>
              <a:tr h="48565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altLang="zh-CN" sz="1800" b="1" kern="12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NUS</a:t>
                      </a:r>
                      <a:endParaRPr lang="zh-CN" altLang="en-US" sz="1800" b="1" kern="12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in Statistics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8771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4C6D2DE-FE5F-4D6D-8C83-643C10964701}"/>
              </a:ext>
            </a:extLst>
          </p:cNvPr>
          <p:cNvSpPr txBox="1"/>
          <p:nvPr/>
        </p:nvSpPr>
        <p:spPr>
          <a:xfrm>
            <a:off x="1038227" y="1047612"/>
            <a:ext cx="9582148" cy="1719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申请方向：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Statistic / Biostatistics / BA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国家选择：美国</a:t>
            </a:r>
            <a:r>
              <a:rPr lang="en-US" altLang="zh-CN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r>
              <a:rPr lang="en-US" altLang="zh-CN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新加坡</a:t>
            </a:r>
            <a:endParaRPr lang="en-US" altLang="zh-CN" noProof="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录取项目：</a:t>
            </a:r>
          </a:p>
          <a:p>
            <a:pPr algn="l">
              <a:lnSpc>
                <a:spcPct val="120000"/>
              </a:lnSpc>
            </a:pPr>
            <a:endParaRPr lang="zh-CN" altLang="en-US" sz="2800" spc="300" dirty="0">
              <a:solidFill>
                <a:schemeClr val="accent1"/>
              </a:solidFill>
              <a:latin typeface="启功字体简体" panose="03000509000000000000" pitchFamily="65" charset="-122"/>
              <a:ea typeface="启功字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65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9B4238-93F2-4EBC-92EA-A1D040BCA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7EBA7-D96D-4F8F-AA98-EB75E8861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经验与建议</a:t>
            </a:r>
          </a:p>
        </p:txBody>
      </p:sp>
    </p:spTree>
    <p:extLst>
      <p:ext uri="{BB962C8B-B14F-4D97-AF65-F5344CB8AC3E}">
        <p14:creationId xmlns:p14="http://schemas.microsoft.com/office/powerpoint/2010/main" val="35332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412291-0C1D-459C-8539-E8D68F0B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趁早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07168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半闭框 4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1334994" y="594066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5F572-8FFD-4B44-BFA1-610F86AB2ECE}"/>
              </a:ext>
            </a:extLst>
          </p:cNvPr>
          <p:cNvSpPr txBox="1"/>
          <p:nvPr/>
        </p:nvSpPr>
        <p:spPr>
          <a:xfrm>
            <a:off x="1343025" y="1210161"/>
            <a:ext cx="10258425" cy="5485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+mj-ea"/>
                <a:ea typeface="+mj-ea"/>
                <a:cs typeface="+mn-cs"/>
              </a:rPr>
              <a:t>趁早确定方向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highlight>
                <a:srgbClr val="FFFF00"/>
              </a:highlight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保研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 / 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考研 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/ 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出国？ 保研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+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出国 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/ 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考研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+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出国？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+mj-ea"/>
              <a:ea typeface="+mj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出国党还需要早点考虑申请的专业、方向及项目。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+mj-ea"/>
              <a:ea typeface="+mj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+mj-ea"/>
              <a:ea typeface="+mj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FFFF00"/>
                </a:highlight>
                <a:latin typeface="+mj-ea"/>
                <a:ea typeface="+mj-ea"/>
              </a:rPr>
              <a:t>趁早明确需求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latin typeface="+mj-ea"/>
              <a:ea typeface="+mj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可以通过各种途径（学长学姐、一亩三分地等等）大量获取信息，必须清楚地知道自己选择的这条路究竟需要准备哪些条件，最好提早能够制定时间计划。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FFFF00"/>
                </a:highlight>
                <a:latin typeface="+mj-ea"/>
                <a:ea typeface="+mj-ea"/>
              </a:rPr>
              <a:t>趁早开始准备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FFFF00"/>
              </a:highlight>
              <a:latin typeface="+mj-ea"/>
              <a:ea typeface="+mj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具体针对出国党来说，单词提早背（可以逐步递进，但是必须及早开始）、科研和实习早点找（抓住机会，珍惜时间）！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721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412291-0C1D-459C-8539-E8D68F0B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语言考试</a:t>
            </a:r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782760" y="115741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半闭框 4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1258794" y="583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5F572-8FFD-4B44-BFA1-610F86AB2ECE}"/>
              </a:ext>
            </a:extLst>
          </p:cNvPr>
          <p:cNvSpPr txBox="1"/>
          <p:nvPr/>
        </p:nvSpPr>
        <p:spPr>
          <a:xfrm>
            <a:off x="1132117" y="1372086"/>
            <a:ext cx="10254898" cy="5122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TOEFL</a:t>
            </a: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endParaRPr kumimoji="0" lang="en-US" altLang="zh-CN" sz="24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rPr>
              <a:t>     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建议最开始先独立试做几套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TPO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真题寻找一下感觉，对考试的题型和架构有一个整体的把握（最好是用模考类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APP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，可以直接地看到分数情况）；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+mj-ea"/>
              <a:ea typeface="+mj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然后对于自己相对薄弱的部分、题型甚至细化到听力的有关话题（没错，就是话题，比如物理、化学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 / 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艺术、哲学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等等），寻找对应的真题进行系统练习；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rPr>
              <a:t>     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临近考试的时候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FFFF00"/>
                </a:highlight>
                <a:latin typeface="+mj-ea"/>
                <a:ea typeface="+mj-ea"/>
              </a:rPr>
              <a:t>需要突击！需要突击！需要突击！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一定要用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TPO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</a:rPr>
              <a:t>，严格按照考试标准流程进行模考。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+mj-ea"/>
              <a:ea typeface="+mj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着重说一下听力部分（比较有心得），个人认为不要崇拜各种方法论，就是多加练习，可以把几十套</a:t>
            </a: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TPO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都练一遍，甚至精听多遍，久而久之，自然会掌握各类题型。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702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Arial Black"/>
        <a:ea typeface="启功字体简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2800" spc="300" dirty="0">
            <a:solidFill>
              <a:schemeClr val="accent1"/>
            </a:solidFill>
            <a:latin typeface="启功字体简体" panose="03000509000000000000" pitchFamily="65" charset="-122"/>
            <a:ea typeface="启功字体简体" panose="03000509000000000000" pitchFamily="65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1201</Words>
  <Application>Microsoft Office PowerPoint</Application>
  <PresentationFormat>宽屏</PresentationFormat>
  <Paragraphs>103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启功字体简体</vt:lpstr>
      <vt:lpstr>微软雅黑</vt:lpstr>
      <vt:lpstr>Arial</vt:lpstr>
      <vt:lpstr>Arial Black</vt:lpstr>
      <vt:lpstr>Calibri</vt:lpstr>
      <vt:lpstr>Century Gothic</vt:lpstr>
      <vt:lpstr>Segoe UI</vt:lpstr>
      <vt:lpstr>Segoe UI Light</vt:lpstr>
      <vt:lpstr>Times New Roman</vt:lpstr>
      <vt:lpstr>Wingdings</vt:lpstr>
      <vt:lpstr>Office 主题​​</vt:lpstr>
      <vt:lpstr>1_OfficePLUS</vt:lpstr>
      <vt:lpstr>2_OfficePLUS</vt:lpstr>
      <vt:lpstr>PowerPoint 演示文稿</vt:lpstr>
      <vt:lpstr>PowerPoint 演示文稿</vt:lpstr>
      <vt:lpstr>PowerPoint 演示文稿</vt:lpstr>
      <vt:lpstr>个人背景</vt:lpstr>
      <vt:lpstr>PowerPoint 演示文稿</vt:lpstr>
      <vt:lpstr>申请方向及录取情况</vt:lpstr>
      <vt:lpstr>PowerPoint 演示文稿</vt:lpstr>
      <vt:lpstr>《趁早》</vt:lpstr>
      <vt:lpstr>语言考试</vt:lpstr>
      <vt:lpstr>交换经历</vt:lpstr>
      <vt:lpstr>那些在伯克利的日子</vt:lpstr>
      <vt:lpstr>申请季</vt:lpstr>
      <vt:lpstr>对于各个年级同学的建议</vt:lpstr>
      <vt:lpstr>写在最后的话</vt:lpstr>
      <vt:lpstr>最后的最后</vt:lpstr>
      <vt:lpstr>欢迎随时交流！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#我为母校送模板#</dc:title>
  <dc:creator>lenovo</dc:creator>
  <cp:keywords>51PPT模板网</cp:keywords>
  <cp:lastModifiedBy>源恺 马</cp:lastModifiedBy>
  <cp:revision>388</cp:revision>
  <dcterms:created xsi:type="dcterms:W3CDTF">2018-12-24T06:47:35Z</dcterms:created>
  <dcterms:modified xsi:type="dcterms:W3CDTF">2021-05-12T13:00:05Z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2019-04-13T07:39:35.2961126Z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a3bf843b-340b-4298-9b98-c95ee54bb502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