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" name="Group 2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25" name="Shape 2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4" name="image3.pn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pic>
        <p:nvPicPr>
          <p:cNvPr id="182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" name="Shape 3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Shape 9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Shape 11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20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3370402" y="4034787"/>
            <a:ext cx="2270009" cy="381002"/>
          </a:xfrm>
          <a:prstGeom prst="rect">
            <a:avLst/>
          </a:prstGeom>
        </p:spPr>
        <p:txBody>
          <a:bodyPr/>
          <a:lstStyle/>
          <a:p>
            <a:pPr/>
            <a:r>
              <a:t>Month, day, year</a:t>
            </a:r>
          </a:p>
        </p:txBody>
      </p:sp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40" name="image5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The Team’s Task</a:t>
            </a:r>
          </a:p>
        </p:txBody>
      </p:sp>
      <p:sp>
        <p:nvSpPr>
          <p:cNvPr id="244" name="Shape 244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246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jpeg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0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251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399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3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4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7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60" name="image2.jpeg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263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66" name="Shape 266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272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275" name="Shape 275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4164507" y="2597322"/>
            <a:ext cx="1337314" cy="641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Shape 279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28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6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Shape 288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Shape 290"/>
          <p:cNvSpPr/>
          <p:nvPr/>
        </p:nvSpPr>
        <p:spPr>
          <a:xfrm>
            <a:off x="850900" y="43053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977900" y="46609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>
            <a:off x="1104900" y="50165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>
            <a:off x="634999" y="3949700"/>
            <a:ext cx="70963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673340" y="5372470"/>
            <a:ext cx="872899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9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Shape 302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06032" y="4685380"/>
            <a:ext cx="673937" cy="673937"/>
            <a:chOff x="0" y="-1"/>
            <a:chExt cx="673936" cy="673936"/>
          </a:xfrm>
        </p:grpSpPr>
        <p:sp>
          <p:nvSpPr>
            <p:cNvPr id="306" name="Shape 306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-2"/>
              <a:ext cx="673937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12" name="Shape 312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1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317" name="Shape 31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18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0" name="Shape 320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324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326" name="Shape 326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image1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330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332" name="image2.jpeg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337" name="Shape 337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338" name="Shape 338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339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41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 rot="16200000">
            <a:off x="1727855" y="3638425"/>
            <a:ext cx="2572938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346" name="Shape 346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348" name="image2.jpeg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35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54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Shape 356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5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360" name="Shape 360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36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63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Shape 366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369" name="Shape 369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 flipV="1">
            <a:off x="2724719" y="3002619"/>
            <a:ext cx="3079683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 flipV="1">
            <a:off x="2957958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75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378" name="Shape 378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79" name="Shape 379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8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8" y="4737856"/>
            <a:ext cx="1219201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39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396" name="Shape 39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97" name="Shape 397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398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40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2" name="Shape 402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405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Shape 412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pic>
        <p:nvPicPr>
          <p:cNvPr id="416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 420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17" name="Shape 417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21" name="Shape 421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5" name="image8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8"/>
            <a:ext cx="5470528" cy="308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7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429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432" name="Shape 432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33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9" name="Shape 43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 flipV="1">
            <a:off x="3356231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2" name="Shape 442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3" name="Shape 443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 rot="16200000">
            <a:off x="4770275" y="1702523"/>
            <a:ext cx="817253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8" name="Shape 448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2.jpeg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2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Group 458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5" name="Shape 45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59" name="Shape 459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3" name="Shape 463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69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Shape 47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4" name="Shape 474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image4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flipV="1" rot="10800000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3" name="image9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10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7" name="image5.jpeg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2" name="image1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5" name="Shape 515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8" name="Shape 518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199"/>
            <a:ext cx="8947150" cy="442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/>
              <a:t>&lt;&lt;&lt;&lt;PROVIDE LINK HERE&gt;&gt;&gt;&gt;&gt;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21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Shape 523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26" name="image12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Shape 527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30" name="image13.png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1999"/>
            <a:ext cx="8740776" cy="368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&lt;&lt;&lt;&lt;&lt; LINK HERE&gt;&gt;&gt;&gt;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MW Class: Next Wednesday (&lt;&lt;&lt;&lt;DATE HERE&gt;&gt;&gt;&gt;)</a:t>
            </a:r>
            <a:endParaRPr sz="2100"/>
          </a:p>
          <a:p>
            <a:pPr lvl="1" indent="342900" defTabSz="685800">
              <a:spcBef>
                <a:spcPts val="500"/>
              </a:spcBef>
              <a:defRPr b="1" sz="19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TTH Class: Next Thursday (&lt;&lt;&lt;&lt;DATE HERE&gt;&gt;&gt;&gt;)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lvl="1" marL="479203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20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