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7E57E-80B0-48C1-8CCC-C844444E6005}" v="3" dt="2023-04-17T12:19:20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-joly fabiola yepgwa takedo" userId="f4d14d99bbe7a0a3" providerId="LiveId" clId="{AC97E57E-80B0-48C1-8CCC-C844444E6005}"/>
    <pc:docChg chg="custSel modSld">
      <pc:chgData name="eva-joly fabiola yepgwa takedo" userId="f4d14d99bbe7a0a3" providerId="LiveId" clId="{AC97E57E-80B0-48C1-8CCC-C844444E6005}" dt="2023-04-17T12:20:33.104" v="159" actId="1076"/>
      <pc:docMkLst>
        <pc:docMk/>
      </pc:docMkLst>
      <pc:sldChg chg="modSp mod">
        <pc:chgData name="eva-joly fabiola yepgwa takedo" userId="f4d14d99bbe7a0a3" providerId="LiveId" clId="{AC97E57E-80B0-48C1-8CCC-C844444E6005}" dt="2023-04-17T12:19:07.684" v="158" actId="1076"/>
        <pc:sldMkLst>
          <pc:docMk/>
          <pc:sldMk cId="827747086" sldId="257"/>
        </pc:sldMkLst>
        <pc:spChg chg="mod">
          <ac:chgData name="eva-joly fabiola yepgwa takedo" userId="f4d14d99bbe7a0a3" providerId="LiveId" clId="{AC97E57E-80B0-48C1-8CCC-C844444E6005}" dt="2023-04-17T12:19:07.684" v="158" actId="1076"/>
          <ac:spMkLst>
            <pc:docMk/>
            <pc:sldMk cId="827747086" sldId="257"/>
            <ac:spMk id="6" creationId="{05E35065-A265-DF58-9387-74F4C5693B49}"/>
          </ac:spMkLst>
        </pc:spChg>
      </pc:sldChg>
      <pc:sldChg chg="modSp mod">
        <pc:chgData name="eva-joly fabiola yepgwa takedo" userId="f4d14d99bbe7a0a3" providerId="LiveId" clId="{AC97E57E-80B0-48C1-8CCC-C844444E6005}" dt="2023-04-17T12:20:33.104" v="159" actId="1076"/>
        <pc:sldMkLst>
          <pc:docMk/>
          <pc:sldMk cId="534077657" sldId="259"/>
        </pc:sldMkLst>
        <pc:spChg chg="mod">
          <ac:chgData name="eva-joly fabiola yepgwa takedo" userId="f4d14d99bbe7a0a3" providerId="LiveId" clId="{AC97E57E-80B0-48C1-8CCC-C844444E6005}" dt="2023-04-17T12:18:03.250" v="156" actId="2711"/>
          <ac:spMkLst>
            <pc:docMk/>
            <pc:sldMk cId="534077657" sldId="259"/>
            <ac:spMk id="2" creationId="{F7CF7154-95D8-1424-F709-71174A088B0E}"/>
          </ac:spMkLst>
        </pc:spChg>
        <pc:picChg chg="mod">
          <ac:chgData name="eva-joly fabiola yepgwa takedo" userId="f4d14d99bbe7a0a3" providerId="LiveId" clId="{AC97E57E-80B0-48C1-8CCC-C844444E6005}" dt="2023-04-17T12:20:33.104" v="159" actId="1076"/>
          <ac:picMkLst>
            <pc:docMk/>
            <pc:sldMk cId="534077657" sldId="259"/>
            <ac:picMk id="6" creationId="{D659CBAB-319E-3B84-8046-E641BB9EAD76}"/>
          </ac:picMkLst>
        </pc:picChg>
      </pc:sldChg>
      <pc:sldChg chg="addSp modSp mod">
        <pc:chgData name="eva-joly fabiola yepgwa takedo" userId="f4d14d99bbe7a0a3" providerId="LiveId" clId="{AC97E57E-80B0-48C1-8CCC-C844444E6005}" dt="2023-04-17T12:05:15.752" v="152" actId="1076"/>
        <pc:sldMkLst>
          <pc:docMk/>
          <pc:sldMk cId="1747136896" sldId="262"/>
        </pc:sldMkLst>
        <pc:spChg chg="add mod">
          <ac:chgData name="eva-joly fabiola yepgwa takedo" userId="f4d14d99bbe7a0a3" providerId="LiveId" clId="{AC97E57E-80B0-48C1-8CCC-C844444E6005}" dt="2023-04-17T12:05:15.752" v="152" actId="1076"/>
          <ac:spMkLst>
            <pc:docMk/>
            <pc:sldMk cId="1747136896" sldId="262"/>
            <ac:spMk id="2" creationId="{7DB982D6-F6A8-6851-B679-6D1C653F4762}"/>
          </ac:spMkLst>
        </pc:spChg>
        <pc:spChg chg="mod">
          <ac:chgData name="eva-joly fabiola yepgwa takedo" userId="f4d14d99bbe7a0a3" providerId="LiveId" clId="{AC97E57E-80B0-48C1-8CCC-C844444E6005}" dt="2023-04-17T12:02:49.358" v="0" actId="20577"/>
          <ac:spMkLst>
            <pc:docMk/>
            <pc:sldMk cId="1747136896" sldId="262"/>
            <ac:spMk id="6" creationId="{05E35065-A265-DF58-9387-74F4C5693B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0B9-F849-46DF-B0F7-3E0B5BFA23F1}" type="datetimeFigureOut">
              <a:rPr lang="fr-BE" smtClean="0"/>
              <a:t>17-04-23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AC35-358A-43C8-BD84-96F2C0DD6D3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815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0B9-F849-46DF-B0F7-3E0B5BFA23F1}" type="datetimeFigureOut">
              <a:rPr lang="fr-BE" smtClean="0"/>
              <a:t>17-04-23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AC35-358A-43C8-BD84-96F2C0DD6D3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870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0B9-F849-46DF-B0F7-3E0B5BFA23F1}" type="datetimeFigureOut">
              <a:rPr lang="fr-BE" smtClean="0"/>
              <a:t>17-04-23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AC35-358A-43C8-BD84-96F2C0DD6D3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384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0B9-F849-46DF-B0F7-3E0B5BFA23F1}" type="datetimeFigureOut">
              <a:rPr lang="fr-BE" smtClean="0"/>
              <a:t>17-04-23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AC35-358A-43C8-BD84-96F2C0DD6D3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27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0B9-F849-46DF-B0F7-3E0B5BFA23F1}" type="datetimeFigureOut">
              <a:rPr lang="fr-BE" smtClean="0"/>
              <a:t>17-04-23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AC35-358A-43C8-BD84-96F2C0DD6D3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109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0B9-F849-46DF-B0F7-3E0B5BFA23F1}" type="datetimeFigureOut">
              <a:rPr lang="fr-BE" smtClean="0"/>
              <a:t>17-04-23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AC35-358A-43C8-BD84-96F2C0DD6D3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611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0B9-F849-46DF-B0F7-3E0B5BFA23F1}" type="datetimeFigureOut">
              <a:rPr lang="fr-BE" smtClean="0"/>
              <a:t>17-04-23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AC35-358A-43C8-BD84-96F2C0DD6D3A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1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0B9-F849-46DF-B0F7-3E0B5BFA23F1}" type="datetimeFigureOut">
              <a:rPr lang="fr-BE" smtClean="0"/>
              <a:t>17-04-23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AC35-358A-43C8-BD84-96F2C0DD6D3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741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0B9-F849-46DF-B0F7-3E0B5BFA23F1}" type="datetimeFigureOut">
              <a:rPr lang="fr-BE" smtClean="0"/>
              <a:t>17-04-23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AC35-358A-43C8-BD84-96F2C0DD6D3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5219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0B9-F849-46DF-B0F7-3E0B5BFA23F1}" type="datetimeFigureOut">
              <a:rPr lang="fr-BE" smtClean="0"/>
              <a:t>17-04-23</a:t>
            </a:fld>
            <a:endParaRPr lang="fr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B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AC35-358A-43C8-BD84-96F2C0DD6D3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6346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60B0B9-F849-46DF-B0F7-3E0B5BFA23F1}" type="datetimeFigureOut">
              <a:rPr lang="fr-BE" smtClean="0"/>
              <a:t>17-04-23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AC35-358A-43C8-BD84-96F2C0DD6D3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359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60B0B9-F849-46DF-B0F7-3E0B5BFA23F1}" type="datetimeFigureOut">
              <a:rPr lang="fr-BE" smtClean="0"/>
              <a:t>17-04-23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EC7AC35-358A-43C8-BD84-96F2C0DD6D3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533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27F04-8564-450A-499E-58B63C47B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Alternatives au Raspberry pi</a:t>
            </a:r>
          </a:p>
        </p:txBody>
      </p:sp>
    </p:spTree>
    <p:extLst>
      <p:ext uri="{BB962C8B-B14F-4D97-AF65-F5344CB8AC3E}">
        <p14:creationId xmlns:p14="http://schemas.microsoft.com/office/powerpoint/2010/main" val="147725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F37DEF4-7911-1240-0E63-AF7FA3298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</a:blip>
          <a:srcRect t="3182" b="96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5E35065-A265-DF58-9387-74F4C5693B49}"/>
              </a:ext>
            </a:extLst>
          </p:cNvPr>
          <p:cNvSpPr txBox="1"/>
          <p:nvPr/>
        </p:nvSpPr>
        <p:spPr>
          <a:xfrm>
            <a:off x="2434336" y="210972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Multitude de nano ordinateurs sur le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marché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Ordinateurs complet de la taille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d’une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carte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crédit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Alternatives au Raspberry pi et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préférence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pour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dernier</a:t>
            </a:r>
          </a:p>
        </p:txBody>
      </p:sp>
    </p:spTree>
    <p:extLst>
      <p:ext uri="{BB962C8B-B14F-4D97-AF65-F5344CB8AC3E}">
        <p14:creationId xmlns:p14="http://schemas.microsoft.com/office/powerpoint/2010/main" val="827747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B96849-B916-B0C4-D279-2D7BBCAF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BE" dirty="0">
                <a:solidFill>
                  <a:schemeClr val="bg1"/>
                </a:solidFill>
              </a:rPr>
              <a:t>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2181E2-5E4E-C401-43DD-F0B5B1F2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67" y="2749804"/>
            <a:ext cx="6242715" cy="3234436"/>
          </a:xfrm>
        </p:spPr>
        <p:txBody>
          <a:bodyPr>
            <a:normAutofit/>
          </a:bodyPr>
          <a:lstStyle/>
          <a:p>
            <a:r>
              <a:rPr lang="fr-BE" sz="2000" dirty="0">
                <a:solidFill>
                  <a:schemeClr val="bg1"/>
                </a:solidFill>
              </a:rPr>
              <a:t>Configuration logicielle et matérielle prêtes à l’emploi adaptée aux utilisateurs débutants</a:t>
            </a:r>
          </a:p>
          <a:p>
            <a:endParaRPr lang="fr-BE" sz="2000" dirty="0">
              <a:solidFill>
                <a:schemeClr val="bg1"/>
              </a:solidFill>
            </a:endParaRPr>
          </a:p>
          <a:p>
            <a:r>
              <a:rPr lang="fr-BE" sz="2000" dirty="0">
                <a:solidFill>
                  <a:schemeClr val="bg1"/>
                </a:solidFill>
              </a:rPr>
              <a:t>Travail plus monotone à cause des bibliothèques pré-faites et du besoin de programmation réduit</a:t>
            </a:r>
          </a:p>
          <a:p>
            <a:endParaRPr lang="fr-BE" sz="2000" dirty="0">
              <a:solidFill>
                <a:schemeClr val="bg1"/>
              </a:solidFill>
            </a:endParaRPr>
          </a:p>
          <a:p>
            <a:r>
              <a:rPr lang="fr-BE" sz="2000" dirty="0">
                <a:solidFill>
                  <a:schemeClr val="bg1"/>
                </a:solidFill>
              </a:rPr>
              <a:t>Mises à niveau qui font rapidement grimper les prix</a:t>
            </a:r>
          </a:p>
          <a:p>
            <a:endParaRPr lang="fr-BE" dirty="0">
              <a:solidFill>
                <a:schemeClr val="bg1"/>
              </a:solidFill>
            </a:endParaRPr>
          </a:p>
          <a:p>
            <a:endParaRPr lang="fr-BE" dirty="0">
              <a:solidFill>
                <a:schemeClr val="bg1"/>
              </a:solidFill>
            </a:endParaRPr>
          </a:p>
          <a:p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logo&#10;&#10;Description générée automatiquement">
            <a:extLst>
              <a:ext uri="{FF2B5EF4-FFF2-40B4-BE49-F238E27FC236}">
                <a16:creationId xmlns:a16="http://schemas.microsoft.com/office/drawing/2014/main" id="{126C7321-69E8-6DE1-3E17-90E0BF147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870" y="2162587"/>
            <a:ext cx="3428662" cy="23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7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CF7154-95D8-1424-F709-71174A08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br>
              <a:rPr lang="fr-BE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BE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odroid</a:t>
            </a:r>
            <a:r>
              <a:rPr lang="fr-BE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N2+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2458C-3760-4689-47F8-633058B3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798911"/>
            <a:ext cx="6242715" cy="3415622"/>
          </a:xfrm>
        </p:spPr>
        <p:txBody>
          <a:bodyPr>
            <a:normAutofit/>
          </a:bodyPr>
          <a:lstStyle/>
          <a:p>
            <a:r>
              <a:rPr lang="fr-BE" sz="2000" dirty="0">
                <a:solidFill>
                  <a:schemeClr val="bg1"/>
                </a:solidFill>
              </a:rPr>
              <a:t>Réputé pour la puissance élevée de son processeur </a:t>
            </a:r>
          </a:p>
          <a:p>
            <a:endParaRPr lang="fr-BE" sz="2000" dirty="0">
              <a:solidFill>
                <a:schemeClr val="bg1"/>
              </a:solidFill>
            </a:endParaRPr>
          </a:p>
          <a:p>
            <a:r>
              <a:rPr lang="fr-BE" sz="2000" dirty="0">
                <a:solidFill>
                  <a:schemeClr val="bg1"/>
                </a:solidFill>
              </a:rPr>
              <a:t>Econome en énergie</a:t>
            </a:r>
          </a:p>
          <a:p>
            <a:endParaRPr lang="fr-BE" sz="2000" dirty="0">
              <a:solidFill>
                <a:schemeClr val="bg1"/>
              </a:solidFill>
            </a:endParaRPr>
          </a:p>
          <a:p>
            <a:r>
              <a:rPr lang="fr-BE" sz="2000" dirty="0">
                <a:solidFill>
                  <a:schemeClr val="bg1"/>
                </a:solidFill>
              </a:rPr>
              <a:t>Communauté peu étendue donc tutoriels plus rares</a:t>
            </a:r>
          </a:p>
          <a:p>
            <a:endParaRPr lang="fr-BE" sz="2000" dirty="0">
              <a:solidFill>
                <a:schemeClr val="bg1"/>
              </a:solidFill>
            </a:endParaRPr>
          </a:p>
          <a:p>
            <a:r>
              <a:rPr lang="fr-BE" sz="2000" dirty="0">
                <a:solidFill>
                  <a:schemeClr val="bg1"/>
                </a:solidFill>
              </a:rPr>
              <a:t>Moins de système d’exploitation compatibles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659CBAB-319E-3B84-8046-E641BB9E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871" y="1624413"/>
            <a:ext cx="3428662" cy="3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7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4D7F76-5E03-D0B3-7154-D893A431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BE" dirty="0" err="1">
                <a:solidFill>
                  <a:schemeClr val="bg1"/>
                </a:solidFill>
              </a:rPr>
              <a:t>Nvidia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jetson</a:t>
            </a:r>
            <a:r>
              <a:rPr lang="fr-BE" dirty="0">
                <a:solidFill>
                  <a:schemeClr val="bg1"/>
                </a:solidFill>
              </a:rPr>
              <a:t> nano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6B7BC5-CAA1-73AA-73BD-52718A03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70" y="2778679"/>
            <a:ext cx="6242715" cy="3415622"/>
          </a:xfrm>
        </p:spPr>
        <p:txBody>
          <a:bodyPr>
            <a:normAutofit/>
          </a:bodyPr>
          <a:lstStyle/>
          <a:p>
            <a:r>
              <a:rPr lang="fr-BE" sz="2000" dirty="0">
                <a:solidFill>
                  <a:schemeClr val="bg1"/>
                </a:solidFill>
              </a:rPr>
              <a:t>Prend en charge des frameworks pour l’intelligence artificielle</a:t>
            </a:r>
          </a:p>
          <a:p>
            <a:endParaRPr lang="fr-BE" sz="2000" dirty="0">
              <a:solidFill>
                <a:schemeClr val="bg1"/>
              </a:solidFill>
            </a:endParaRPr>
          </a:p>
          <a:p>
            <a:r>
              <a:rPr lang="fr-BE" sz="2000" dirty="0">
                <a:solidFill>
                  <a:schemeClr val="bg1"/>
                </a:solidFill>
              </a:rPr>
              <a:t>Fréquence du processeur beaucoup plus réduite</a:t>
            </a:r>
          </a:p>
          <a:p>
            <a:endParaRPr lang="fr-BE" sz="2000" dirty="0">
              <a:solidFill>
                <a:schemeClr val="bg1"/>
              </a:solidFill>
            </a:endParaRPr>
          </a:p>
          <a:p>
            <a:r>
              <a:rPr lang="fr-BE" sz="2000" dirty="0">
                <a:solidFill>
                  <a:schemeClr val="bg1"/>
                </a:solidFill>
              </a:rPr>
              <a:t>Poids plus conséquent donc inadéquat aux petits projets</a:t>
            </a:r>
          </a:p>
          <a:p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BF9B36-4141-B6D2-5F38-0A92ABEFF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870" y="1614253"/>
            <a:ext cx="3428662" cy="3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5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Appareils électroniques, circuit&#10;&#10;Description générée automatiquement">
            <a:extLst>
              <a:ext uri="{FF2B5EF4-FFF2-40B4-BE49-F238E27FC236}">
                <a16:creationId xmlns:a16="http://schemas.microsoft.com/office/drawing/2014/main" id="{BF37DEF4-7911-1240-0E63-AF7FA3298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79" r="25628" b="-1"/>
          <a:stretch/>
        </p:blipFill>
        <p:spPr>
          <a:xfrm>
            <a:off x="20" y="10"/>
            <a:ext cx="7537684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91BAA3-FE23-4A48-BA9E-EF0D56A83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674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5E35065-A265-DF58-9387-74F4C5693B49}"/>
              </a:ext>
            </a:extLst>
          </p:cNvPr>
          <p:cNvSpPr txBox="1"/>
          <p:nvPr/>
        </p:nvSpPr>
        <p:spPr>
          <a:xfrm>
            <a:off x="7620000" y="934720"/>
            <a:ext cx="4571980" cy="5222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DB982D6-F6A8-6851-B679-6D1C653F4762}"/>
              </a:ext>
            </a:extLst>
          </p:cNvPr>
          <p:cNvSpPr txBox="1"/>
          <p:nvPr/>
        </p:nvSpPr>
        <p:spPr>
          <a:xfrm>
            <a:off x="7954772" y="2093635"/>
            <a:ext cx="38201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/>
              <a:t>Atouts non négligeables des alternatives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/>
              <a:t>Préférence du Raspberry pi face à ceux-ci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/>
              <a:t>Plus adéquat pour notre projet</a:t>
            </a:r>
          </a:p>
        </p:txBody>
      </p:sp>
    </p:spTree>
    <p:extLst>
      <p:ext uri="{BB962C8B-B14F-4D97-AF65-F5344CB8AC3E}">
        <p14:creationId xmlns:p14="http://schemas.microsoft.com/office/powerpoint/2010/main" val="1747136896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145</TotalTime>
  <Words>133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Colis</vt:lpstr>
      <vt:lpstr>Alternatives au Raspberry pi</vt:lpstr>
      <vt:lpstr>Présentation PowerPoint</vt:lpstr>
      <vt:lpstr>Arduino</vt:lpstr>
      <vt:lpstr> odroid N2+</vt:lpstr>
      <vt:lpstr>Nvidia jetson nano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Alternatives au Raspberry pi</dc:title>
  <dc:creator>eva-joly fabiola yepgwa takedo</dc:creator>
  <cp:lastModifiedBy>eva-joly fabiola yepgwa takedo</cp:lastModifiedBy>
  <cp:revision>1</cp:revision>
  <dcterms:created xsi:type="dcterms:W3CDTF">2023-04-17T09:54:50Z</dcterms:created>
  <dcterms:modified xsi:type="dcterms:W3CDTF">2023-04-17T12:20:41Z</dcterms:modified>
</cp:coreProperties>
</file>